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 id="542" r:id="rId28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4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presProps" Target="presProps.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viewProps" Target="view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tableStyles" Target="tableStyle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notesMaster" Target="notesMasters/notesMaster1.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E40884-C591-4539-94FA-0BE7666CEBFE}" type="datetimeFigureOut">
              <a:rPr lang="en-GB" smtClean="0"/>
              <a:t>17/05/2023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353285-7948-44D8-9791-A3C69660825C}" type="slidenum">
              <a:rPr lang="en-GB" smtClean="0"/>
              <a:t>‹#›</a:t>
            </a:fld>
            <a:endParaRPr lang="en-GB"/>
          </a:p>
        </p:txBody>
      </p:sp>
    </p:spTree>
    <p:extLst>
      <p:ext uri="{BB962C8B-B14F-4D97-AF65-F5344CB8AC3E}">
        <p14:creationId xmlns:p14="http://schemas.microsoft.com/office/powerpoint/2010/main" val="47323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648F15-CEA0-43A9-B0A5-2024120A152C}" type="datetime1">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129097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A059D-E3FD-4A16-ADF6-A63624F5D0F8}" type="datetime1">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346018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07BC52-A1EC-483D-9E5A-0028E97819A8}" type="datetime1">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3090012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9A1806-9D80-4110-B3A4-2A9F7CB044CD}" type="datetime1">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69174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D67859-7B99-4076-BE10-82B71374F96A}" type="datetime1">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109691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A24CE0-B0B2-4F97-A765-1C649EDCAD89}" type="datetime1">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371117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099C2F-09C4-4E14-8F5D-7BD2BAD32FD9}" type="datetime1">
              <a:rPr lang="en-GB" smtClean="0"/>
              <a:t>17/05/2023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328309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9A0E85-6D98-41A0-9BF8-38D8E6C4C0DC}" type="datetime1">
              <a:rPr lang="en-GB" smtClean="0"/>
              <a:t>17/05/2023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2398999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85CBD-A057-4802-BCD4-58E0D5E8E016}" type="datetime1">
              <a:rPr lang="en-GB" smtClean="0"/>
              <a:t>17/05/2023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167197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A9FD15-FEB0-43E2-82CB-8AF0D9D5475D}" type="datetime1">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3090843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B837A6-53AE-43AE-B8A8-BE871428B819}" type="datetime1">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AB8208-6321-4A37-9DBE-471C540D7FCF}" type="slidenum">
              <a:rPr lang="en-GB" smtClean="0"/>
              <a:t>‹#›</a:t>
            </a:fld>
            <a:endParaRPr lang="en-GB"/>
          </a:p>
        </p:txBody>
      </p:sp>
    </p:spTree>
    <p:extLst>
      <p:ext uri="{BB962C8B-B14F-4D97-AF65-F5344CB8AC3E}">
        <p14:creationId xmlns:p14="http://schemas.microsoft.com/office/powerpoint/2010/main" val="1500420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9EB8B-830E-4CAB-B902-7DBF850A7C16}" type="datetime1">
              <a:rPr lang="en-GB" smtClean="0"/>
              <a:t>17/05/2023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B8208-6321-4A37-9DBE-471C540D7FCF}" type="slidenum">
              <a:rPr lang="en-GB" smtClean="0"/>
              <a:t>‹#›</a:t>
            </a:fld>
            <a:endParaRPr lang="en-GB"/>
          </a:p>
        </p:txBody>
      </p:sp>
    </p:spTree>
    <p:extLst>
      <p:ext uri="{BB962C8B-B14F-4D97-AF65-F5344CB8AC3E}">
        <p14:creationId xmlns:p14="http://schemas.microsoft.com/office/powerpoint/2010/main" val="2971286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9B336-6656-5512-AFCC-D30C45BEACA6}"/>
              </a:ext>
            </a:extLst>
          </p:cNvPr>
          <p:cNvSpPr txBox="1"/>
          <p:nvPr/>
        </p:nvSpPr>
        <p:spPr>
          <a:xfrm>
            <a:off x="1420427" y="1526959"/>
            <a:ext cx="3731919" cy="4524315"/>
          </a:xfrm>
          <a:prstGeom prst="rect">
            <a:avLst/>
          </a:prstGeom>
          <a:noFill/>
        </p:spPr>
        <p:txBody>
          <a:bodyPr wrap="none" rtlCol="0">
            <a:spAutoFit/>
          </a:bodyPr>
          <a:lstStyle/>
          <a:p>
            <a:r>
              <a:rPr lang="en-GB" sz="3600" dirty="0"/>
              <a:t>LORD OF THE FLIES</a:t>
            </a:r>
          </a:p>
          <a:p>
            <a:r>
              <a:rPr lang="en-GB" sz="3600" dirty="0"/>
              <a:t>William Golding</a:t>
            </a:r>
          </a:p>
          <a:p>
            <a:endParaRPr lang="en-GB" sz="3600" dirty="0"/>
          </a:p>
          <a:p>
            <a:endParaRPr lang="en-GB" sz="3600" dirty="0"/>
          </a:p>
          <a:p>
            <a:endParaRPr lang="en-GB" sz="3600" dirty="0"/>
          </a:p>
          <a:p>
            <a:endParaRPr lang="en-GB" sz="3600" dirty="0"/>
          </a:p>
          <a:p>
            <a:r>
              <a:rPr lang="en-GB" sz="3600" dirty="0"/>
              <a:t>Parallel Text</a:t>
            </a:r>
          </a:p>
          <a:p>
            <a:r>
              <a:rPr lang="en-GB" sz="3600" dirty="0"/>
              <a:t>ENGLISH - URDU</a:t>
            </a:r>
          </a:p>
        </p:txBody>
      </p:sp>
      <p:sp>
        <p:nvSpPr>
          <p:cNvPr id="5" name="Slide Number Placeholder 4">
            <a:extLst>
              <a:ext uri="{FF2B5EF4-FFF2-40B4-BE49-F238E27FC236}">
                <a16:creationId xmlns:a16="http://schemas.microsoft.com/office/drawing/2014/main" id="{04A05EA3-B723-BA2C-1BCB-B423412E69D5}"/>
              </a:ext>
            </a:extLst>
          </p:cNvPr>
          <p:cNvSpPr>
            <a:spLocks noGrp="1"/>
          </p:cNvSpPr>
          <p:nvPr>
            <p:ph type="sldNum" sz="quarter" idx="12"/>
          </p:nvPr>
        </p:nvSpPr>
        <p:spPr/>
        <p:txBody>
          <a:bodyPr/>
          <a:lstStyle/>
          <a:p>
            <a:fld id="{6AAB8208-6321-4A37-9DBE-471C540D7FCF}" type="slidenum">
              <a:rPr lang="en-GB" smtClean="0"/>
              <a:t>1</a:t>
            </a:fld>
            <a:endParaRPr lang="en-GB"/>
          </a:p>
        </p:txBody>
      </p:sp>
    </p:spTree>
    <p:extLst>
      <p:ext uri="{BB962C8B-B14F-4D97-AF65-F5344CB8AC3E}">
        <p14:creationId xmlns:p14="http://schemas.microsoft.com/office/powerpoint/2010/main" val="210789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a:t>
            </a:r>
            <a:r>
              <a:rPr lang="en-GB" sz="1100" dirty="0" err="1"/>
              <a:t>Sche</a:t>
            </a:r>
            <a:r>
              <a:rPr lang="en-GB" sz="1100" dirty="0"/>
              <a:t>-aa-ow!”</a:t>
            </a:r>
          </a:p>
          <a:p>
            <a:r>
              <a:rPr lang="en-GB" sz="1100" dirty="0"/>
              <a:t>He dived in the sand at Piggy’s feet and lay there laughing.</a:t>
            </a:r>
          </a:p>
          <a:p>
            <a:r>
              <a:rPr lang="en-GB" sz="1100" dirty="0"/>
              <a:t>“Piggy!”</a:t>
            </a:r>
          </a:p>
          <a:p>
            <a:r>
              <a:rPr lang="en-GB" sz="1100" dirty="0"/>
              <a:t>Piggy grinned reluctantly, pleased despite himself at even this much</a:t>
            </a:r>
          </a:p>
          <a:p>
            <a:r>
              <a:rPr lang="en-GB" sz="1100" dirty="0"/>
              <a:t>recognition.</a:t>
            </a:r>
          </a:p>
          <a:p>
            <a:r>
              <a:rPr lang="en-GB" sz="1100" dirty="0"/>
              <a:t>“So long as you don’t tell the others—”</a:t>
            </a:r>
          </a:p>
          <a:p>
            <a:r>
              <a:rPr lang="en-GB" sz="1100" dirty="0"/>
              <a:t>Ralph giggled into the sand. The expression of pain and concentration</a:t>
            </a:r>
          </a:p>
          <a:p>
            <a:r>
              <a:rPr lang="en-GB" sz="1100" dirty="0"/>
              <a:t>returned to Piggy’s face.</a:t>
            </a:r>
          </a:p>
          <a:p>
            <a:r>
              <a:rPr lang="en-GB" sz="1100" dirty="0"/>
              <a:t>“Half a sec’.”</a:t>
            </a:r>
          </a:p>
          <a:p>
            <a:r>
              <a:rPr lang="en-GB" sz="1100" dirty="0"/>
              <a:t>He hastened back into the forest. Ralph stood up and trotted along to</a:t>
            </a:r>
          </a:p>
          <a:p>
            <a:r>
              <a:rPr lang="en-GB" sz="1100" dirty="0"/>
              <a:t>the right.</a:t>
            </a:r>
          </a:p>
          <a:p>
            <a:r>
              <a:rPr lang="en-GB" sz="1100" dirty="0"/>
              <a:t>Here the beach was interrupted abruptly by the square motif of the</a:t>
            </a:r>
          </a:p>
          <a:p>
            <a:r>
              <a:rPr lang="en-GB" sz="1100" dirty="0"/>
              <a:t>landscape; a great platform of pink granite thrust up uncompromisingly</a:t>
            </a:r>
          </a:p>
          <a:p>
            <a:r>
              <a:rPr lang="en-GB" sz="1100" dirty="0"/>
              <a:t>through forest and terrace and sand and lagoon to make a raised jetty</a:t>
            </a:r>
          </a:p>
          <a:p>
            <a:r>
              <a:rPr lang="en-GB" sz="1100" dirty="0"/>
              <a:t>four feet high. The top of this was covered with a thin layer of soil and</a:t>
            </a:r>
          </a:p>
          <a:p>
            <a:r>
              <a:rPr lang="en-GB" sz="1100" dirty="0"/>
              <a:t>coarse grass and shaded with young palm trees. There was not enough</a:t>
            </a:r>
          </a:p>
          <a:p>
            <a:r>
              <a:rPr lang="en-GB" sz="1100" dirty="0"/>
              <a:t>soil for them to grow to any height and when they reached perhaps</a:t>
            </a:r>
          </a:p>
          <a:p>
            <a:r>
              <a:rPr lang="en-GB" sz="1100" dirty="0"/>
              <a:t>twenty feet they fell and dried, forming a criss-cross pattern of trunks,</a:t>
            </a:r>
          </a:p>
          <a:p>
            <a:r>
              <a:rPr lang="en-GB" sz="1100" dirty="0"/>
              <a:t>very convenient to sit on. The palms that still stood made a green roof,</a:t>
            </a:r>
          </a:p>
          <a:p>
            <a:r>
              <a:rPr lang="en-GB" sz="1100" dirty="0"/>
              <a:t>covered on the underside with a quivering tangle of reflections from the</a:t>
            </a:r>
          </a:p>
          <a:p>
            <a:r>
              <a:rPr lang="en-GB" sz="1100" dirty="0"/>
              <a:t>lagoon. Ralph hauled himself onto this platform, noted the coolness and</a:t>
            </a:r>
          </a:p>
          <a:p>
            <a:endParaRPr lang="en-GB" sz="1100" dirty="0"/>
          </a:p>
          <a:p>
            <a:r>
              <a:rPr lang="en-GB" sz="1100" dirty="0"/>
              <a:t>shade, shut one eye, and decided that the shadows on his body were re-</a:t>
            </a:r>
          </a:p>
          <a:p>
            <a:r>
              <a:rPr lang="en-GB" sz="1100" dirty="0"/>
              <a:t>ally green. He picked his way to the seaward edge of the platform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154984"/>
          </a:xfrm>
          <a:prstGeom prst="rect">
            <a:avLst/>
          </a:prstGeom>
          <a:noFill/>
        </p:spPr>
        <p:txBody>
          <a:bodyPr wrap="square">
            <a:spAutoFit/>
          </a:bodyPr>
          <a:lstStyle/>
          <a:p>
            <a:pPr algn="r"/>
            <a:r>
              <a:rPr lang="ar-AE" sz="1100" dirty="0"/>
              <a:t>"شے آہ!"
اس نے پیگی کے قدموں میں ریت میں غوطہ لگایا اور ہنستے ہوئے وہیں لیٹ گیا۔
"پیگی!"
پیگی اتنی بات پر بھی خوش ہونے کے باوجود ہچکچاہٹ سے مسکرایا۔
شناخت.
''جب تک تم دوسروں کو نہیں بتاتے۔''
رالف ریت میں ہنس نے لگا۔ درد اور ارتکاز کا اظہار
پیگی کے چہرے پر واپس آ گئے۔
''آدھا سیکنڈ۔''
وہ جلدی سے جنگل میں واپس چلا گیا۔ رالف کھڑا ہوا اور اس کے ساتھ چلنے لگا۔
حق ہے.
یہاں ساحل سمندر کے مربع نقشے کی وجہ سے اچانک خلل پڑا۔
ارضی منظر; گلابی گرینائٹ کا ایک عظیم پلیٹ فارم جس پر کوئی سمجھوتہ نہیں کیا گیا
اونچی جیٹی بنانے کے لئے جنگل اور چھت اور ریت اور جھیل کے ذریعے
چار فٹ اونچا. اس کا اوپری حصہ مٹی کی پتلی پرت سے ڈھکا ہوا تھا اور
موٹی گھاس اور چھوٹے کھجور کے درختوں سے سایہ دار۔ کافی نہیں تھا
مٹی تاکہ وہ کسی بھی اونچائی تک بڑھ سکیں اور جب وہ پہنچ جائیں تو
بیس فٹ نیچے گر کر سوکھ گئے، جس سے تنوں کا کراس کراس پیٹرن بن گیا،
بیٹھنے کے لئے بہت آسان ہے. ہتھیلیاں جو اب بھی کھڑی تھیں وہ سبز چھت بن گئیں،
نیچے کی طرف سے عکاسی کی ایک کانپتی ہوئی الجھن سے ڈھکا ہوا ہے
جھیل. رالف نے خود کو اس پلیٹ فارم پر کھینچ لیا، ٹھنڈک کو نوٹ کیا اور
سایہ، ایک آنکھ بند کر، اور فیصلہ کیا کہ اس کے جسم پر سائے دوبارہ ہیں-
اتحادی سبز. اس نے پلیٹ فارم کے کنارے تک جانے کا راستہ چنا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a:t>
            </a:fld>
            <a:endParaRPr lang="en-GB"/>
          </a:p>
        </p:txBody>
      </p:sp>
    </p:spTree>
    <p:extLst>
      <p:ext uri="{BB962C8B-B14F-4D97-AF65-F5344CB8AC3E}">
        <p14:creationId xmlns:p14="http://schemas.microsoft.com/office/powerpoint/2010/main" val="73483801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“You didn’t hunt.”</a:t>
            </a:r>
          </a:p>
          <a:p>
            <a:r>
              <a:rPr lang="en-GB" sz="1100" dirty="0"/>
              <a:t>“No more did Ralph,” said Piggy wetly, “nor Simon.” He amplified.</a:t>
            </a:r>
          </a:p>
          <a:p>
            <a:r>
              <a:rPr lang="en-GB" sz="1100" dirty="0"/>
              <a:t>“There isn’t more than a </a:t>
            </a:r>
            <a:r>
              <a:rPr lang="en-GB" sz="1100" dirty="0" err="1"/>
              <a:t>ha’porth</a:t>
            </a:r>
            <a:r>
              <a:rPr lang="en-GB" sz="1100" dirty="0"/>
              <a:t> of meat in a crab.”</a:t>
            </a:r>
          </a:p>
          <a:p>
            <a:r>
              <a:rPr lang="en-GB" sz="1100" dirty="0"/>
              <a:t>Ralph stirred uneasily. Simon, sitting between the twins and Piggy,</a:t>
            </a:r>
          </a:p>
          <a:p>
            <a:r>
              <a:rPr lang="en-GB" sz="1100" dirty="0"/>
              <a:t>wiped his mouth and shoved his piece of meat over the rocks to Piggy,</a:t>
            </a:r>
          </a:p>
          <a:p>
            <a:r>
              <a:rPr lang="en-GB" sz="1100" dirty="0"/>
              <a:t>who grabbed it. The twins giggled and Simon lowered his face in shame.</a:t>
            </a:r>
          </a:p>
          <a:p>
            <a:r>
              <a:rPr lang="en-GB" sz="1100" dirty="0"/>
              <a:t>Then Jack leapt to his feet, slashed off a great hunk of meat, and flung</a:t>
            </a:r>
          </a:p>
          <a:p>
            <a:r>
              <a:rPr lang="en-GB" sz="1100" dirty="0"/>
              <a:t>it down at Simon’s feet.</a:t>
            </a:r>
          </a:p>
          <a:p>
            <a:r>
              <a:rPr lang="en-GB" sz="1100" dirty="0"/>
              <a:t>“Eat! Damn you!”</a:t>
            </a:r>
          </a:p>
          <a:p>
            <a:r>
              <a:rPr lang="en-GB" sz="1100" dirty="0"/>
              <a:t>He glared at Simon.</a:t>
            </a:r>
          </a:p>
          <a:p>
            <a:r>
              <a:rPr lang="en-GB" sz="1100" dirty="0"/>
              <a:t>“Take it!”</a:t>
            </a:r>
          </a:p>
          <a:p>
            <a:r>
              <a:rPr lang="en-GB" sz="1100" dirty="0"/>
              <a:t>He spun on his heel, </a:t>
            </a:r>
            <a:r>
              <a:rPr lang="en-GB" sz="1100" dirty="0" err="1"/>
              <a:t>center</a:t>
            </a:r>
            <a:r>
              <a:rPr lang="en-GB" sz="1100" dirty="0"/>
              <a:t> of a bewildered circle of boys.</a:t>
            </a:r>
          </a:p>
          <a:p>
            <a:r>
              <a:rPr lang="en-GB" sz="1100" dirty="0"/>
              <a:t>“I got you meat!”</a:t>
            </a:r>
          </a:p>
          <a:p>
            <a:r>
              <a:rPr lang="en-GB" sz="1100" dirty="0"/>
              <a:t>Numberless and inexpressible frustrations combined to make his rage</a:t>
            </a:r>
          </a:p>
          <a:p>
            <a:r>
              <a:rPr lang="en-GB" sz="1100" dirty="0"/>
              <a:t>elemental and awe-inspiring.</a:t>
            </a:r>
          </a:p>
          <a:p>
            <a:r>
              <a:rPr lang="en-GB" sz="1100" dirty="0"/>
              <a:t>“I painted my face—I stole up. Now you eat—all of you—and I—”</a:t>
            </a:r>
          </a:p>
          <a:p>
            <a:r>
              <a:rPr lang="en-GB" sz="1100" dirty="0"/>
              <a:t>Slowly the silence on the mountain-top deepened till the click of the</a:t>
            </a:r>
          </a:p>
          <a:p>
            <a:r>
              <a:rPr lang="en-GB" sz="1100" dirty="0"/>
              <a:t>fire and the soft hiss of roasting meat could be heard clearly. Jack looked</a:t>
            </a:r>
          </a:p>
          <a:p>
            <a:r>
              <a:rPr lang="en-GB" sz="1100" dirty="0"/>
              <a:t>round for understanding but found only respect. Ralph stood among the</a:t>
            </a:r>
          </a:p>
          <a:p>
            <a:r>
              <a:rPr lang="en-GB" sz="1100" dirty="0"/>
              <a:t>ashes of the signal fire, his hands full of meat, saying nothing.</a:t>
            </a:r>
          </a:p>
          <a:p>
            <a:r>
              <a:rPr lang="en-GB" sz="1100" dirty="0"/>
              <a:t>Then at last Maurice broke the silence. He changed the subject to the</a:t>
            </a:r>
          </a:p>
          <a:p>
            <a:r>
              <a:rPr lang="en-GB" sz="1100" dirty="0"/>
              <a:t>only one that could bring the majority of them together.</a:t>
            </a:r>
          </a:p>
          <a:p>
            <a:r>
              <a:rPr lang="en-GB" sz="1100" dirty="0"/>
              <a:t>“Where did you find the pig?”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''تم نے شکار نہیں کیا۔''
''رالف نے اب نہیں کیا،'' پیگی نے گیلے لہجے میں کہا، ''اور نہ ہی شمعون۔ اس نے مزید اضافہ کیا۔
''کیکڑے میں ایک ہیکٹر سے زیادہ گوشت نہیں ہوتا۔
رالف نے بے چینی سے ہلچل مچا دی۔ شمعون، جڑواں بچوں اور پیگی کے درمیان بیٹھا ہے،
اس کا منہ پونچھا اور اپنے گوشت کا ٹکڑا چٹانوں پر پیگی کے پاس پھینک دیا،
اسے کس نے پکڑا۔ جڑواں بچے ہنس پڑے اور شمعون نے شرم سے اپنا چہرہ جھکا لیا۔
پھر جیک نے چھلانگ لگا کر اپنے پیروں پر چھلانگ لگائی، گوشت کا ایک بڑا ٹکڑا کاٹ کر پھینک دیا۔
یہ شمعون کے قدموں میں گر گیا۔
''کھاؤ! لعنت ہے تم!"
اس نے شمعون کی طرف دیکھا۔
''لے لو!''
اس نے اپنی ایڑی پر چکر لگائے، لڑکوں کے ایک حیران کن دائرے کا مرکز۔
''میں نے تمہارے لیے گوشت لایا ہے!''
بے شمار اور ناقابل بیان مایوسیوں نے مل کر اس کا غصہ پیدا کر دیا۔
بنیادی اور حیرت انگیز.
"میں نے اپنا چہرہ پینٹ کیا - میں نے چوری کی۔ اب تم کھاتے ہو۔ تم سب اور میں۔''
آہستہ آہستہ پہاڑ کی چوٹی پر خاموشی گہری ہوتی چلی گئی۔
آگ اور گوشت بھوننے کی نرم آواز واضح طور پر سنی جا سکتی تھی۔ جیک نظر آ رہا تھا
تفہیم کے لئے گول لیکن صرف احترام پایا. رالف ان کے درمیان کھڑا تھا
سگنل کی آگ کی راکھ، اس کے ہاتھ گوشت سے بھرے ہوئے تھے، کچھ نہیں کہہ رہے تھے۔
پھر آخر کار مورس نے خاموشی توڑ دی۔ اس نے موضوع کو تبدیل کر دیا
صرف ایک جو ان میں سے اکثریت کو اکٹھا کر سکے۔
''تمہیں کہاں سے ملا؟''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100</a:t>
            </a:fld>
            <a:endParaRPr lang="en-GB"/>
          </a:p>
        </p:txBody>
      </p:sp>
    </p:spTree>
    <p:extLst>
      <p:ext uri="{BB962C8B-B14F-4D97-AF65-F5344CB8AC3E}">
        <p14:creationId xmlns:p14="http://schemas.microsoft.com/office/powerpoint/2010/main" val="241334855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Roger pointed down the unfriendly side.</a:t>
            </a:r>
          </a:p>
          <a:p>
            <a:r>
              <a:rPr lang="en-GB" sz="1100" dirty="0"/>
              <a:t>“They were there—by the sea.”</a:t>
            </a:r>
          </a:p>
          <a:p>
            <a:r>
              <a:rPr lang="en-GB" sz="1100" dirty="0"/>
              <a:t>Jack, recovering could not bear to have his story told. He broke in</a:t>
            </a:r>
          </a:p>
          <a:p>
            <a:r>
              <a:rPr lang="en-GB" sz="1100" dirty="0"/>
              <a:t>quickly.</a:t>
            </a:r>
          </a:p>
          <a:p>
            <a:r>
              <a:rPr lang="en-GB" sz="1100" dirty="0"/>
              <a:t>“We spread round. I crept, on hands and knees. The spears fell out</a:t>
            </a:r>
          </a:p>
          <a:p>
            <a:r>
              <a:rPr lang="en-GB" sz="1100" dirty="0"/>
              <a:t>because they hadn’t barbs on. The pig ran away and made an awful</a:t>
            </a:r>
          </a:p>
          <a:p>
            <a:r>
              <a:rPr lang="en-GB" sz="1100" dirty="0"/>
              <a:t>noise—”</a:t>
            </a:r>
          </a:p>
          <a:p>
            <a:r>
              <a:rPr lang="en-GB" sz="1100" dirty="0"/>
              <a:t>“It turned back and ran into the circle, bleeding—”</a:t>
            </a:r>
          </a:p>
          <a:p>
            <a:r>
              <a:rPr lang="en-GB" sz="1100" dirty="0"/>
              <a:t>All the boys were talking at once, relieved and excited.</a:t>
            </a:r>
          </a:p>
          <a:p>
            <a:r>
              <a:rPr lang="en-GB" sz="1100" dirty="0"/>
              <a:t>“We closed in—”</a:t>
            </a:r>
          </a:p>
          <a:p>
            <a:r>
              <a:rPr lang="en-GB" sz="1100" dirty="0"/>
              <a:t>The first blow had paralyzed its hind quarters, so then the circle could</a:t>
            </a:r>
          </a:p>
          <a:p>
            <a:r>
              <a:rPr lang="en-GB" sz="1100" dirty="0"/>
              <a:t>close in and beat and beat—</a:t>
            </a:r>
          </a:p>
          <a:p>
            <a:r>
              <a:rPr lang="en-GB" sz="1100" dirty="0"/>
              <a:t>“I cut the pig’s throat—”</a:t>
            </a:r>
          </a:p>
          <a:p>
            <a:r>
              <a:rPr lang="en-GB" sz="1100" dirty="0"/>
              <a:t>The twins, still sharing their identical grin, jumped up and ran round</a:t>
            </a:r>
          </a:p>
          <a:p>
            <a:endParaRPr lang="en-GB" sz="1100" dirty="0"/>
          </a:p>
          <a:p>
            <a:r>
              <a:rPr lang="en-GB" sz="1100" dirty="0"/>
              <a:t>each other. Then the rest joined in, making pig-dying noises and shout-</a:t>
            </a:r>
          </a:p>
          <a:p>
            <a:r>
              <a:rPr lang="en-GB" sz="1100" dirty="0" err="1"/>
              <a:t>ing</a:t>
            </a:r>
            <a:r>
              <a:rPr lang="en-GB" sz="1100" dirty="0"/>
              <a:t>.</a:t>
            </a:r>
          </a:p>
          <a:p>
            <a:endParaRPr lang="en-GB" sz="1100" dirty="0"/>
          </a:p>
          <a:p>
            <a:r>
              <a:rPr lang="en-GB" sz="1100" dirty="0"/>
              <a:t>“One for his nob!”</a:t>
            </a:r>
          </a:p>
          <a:p>
            <a:r>
              <a:rPr lang="en-GB" sz="1100" dirty="0"/>
              <a:t>“Give him a fourpenny one!”</a:t>
            </a:r>
          </a:p>
          <a:p>
            <a:r>
              <a:rPr lang="en-GB" sz="1100" dirty="0"/>
              <a:t>Then Maurice pretended to be the pig and ran squealing into the </a:t>
            </a:r>
            <a:r>
              <a:rPr lang="en-GB" sz="1100" dirty="0" err="1"/>
              <a:t>center</a:t>
            </a:r>
            <a:r>
              <a:rPr lang="en-GB" sz="1100" dirty="0"/>
              <a:t>,</a:t>
            </a:r>
          </a:p>
          <a:p>
            <a:r>
              <a:rPr lang="en-GB" sz="1100" dirty="0"/>
              <a:t>and the hunters, circling still, pretended to beat him. As they danced,</a:t>
            </a:r>
          </a:p>
          <a:p>
            <a:r>
              <a:rPr lang="en-GB" sz="1100" dirty="0"/>
              <a:t>they sang.</a:t>
            </a:r>
          </a:p>
          <a:p>
            <a:r>
              <a:rPr lang="en-GB" sz="1100" dirty="0"/>
              <a:t>“Kill the pig. Cut her throat. Bash her in.”</a:t>
            </a:r>
          </a:p>
          <a:p>
            <a:r>
              <a:rPr lang="en-GB" sz="1100" dirty="0"/>
              <a:t>Ralph watched them, envious and resentful. Not till they flagged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راجر نے غیر دوستانہ پہلو کی طرف اشارہ کیا۔
''وہ وہاں تھے— سمندر کے کنارے۔''
جیک، صحت یاب ہو کر اپنی کہانی سنانے کا متحمل نہیں ہو سکا۔ وہ ٹوٹ گیا
جلدی.
''ہم چاروں طرف پھیل گئے۔ میں ہاتھوں اور گھٹنوں کے بل بیٹھ گیا۔ نیزے گر گئے
کیونکہ انہوں نے اس پر حملہ نہیں کیا تھا۔ بھاگ گیا اور خوفناک بنا دیا
شور-"
''وہ پیچھے مڑ گیا اور خون بہہ کر دائرے میں چلا گیا—''
سبھی لڑکے ایک ہی وقت میں بات کر رہے تھے، راحت اور پرجوش تھے۔
"ہم اندر بند ہو گئے-"
پہلے جھٹکے نے اس کے پچھلے حصوں کو مفلوج کر دیا تھا، لہذا پھر دائرے کو مفلوج کر دیا گیا تھا.
قریب آ کر دھڑکنا اور دھڑکنا—
''میں نے کا گلا کاٹ دیا۔''
جڑواں بچے، جو اب بھی اپنی ایک جیسی مسکراہٹ بانٹ رہے تھے، چھلانگ لگا کر ادھر ادھر بھاگے۔
ايک دوسرے. اس کے بعد باقی لوگ بھی اس میں شامل ہو گئے اور کے مرنے کی آوازیں بلند کرنے لگے اور چیخنے لگے۔
4.
''ایک اس کی نوب کے لیے!''
''اسے چار پیسے دے دو!''
پھر مورس نے ہونے کا بہانہ کیا اور بیچ میں چیختے ہوئے بھاگا،
اور شکاریوں نے چکر لگاتے ہوئے اسے مارنے کا بہانہ کیا۔ جب وہ رقص کر رہے تھے،
انہوں نے گایا.
''کو مار ڈالو۔ اس کا گلا کاٹ دو۔ اسے اندر لے آؤ۔''
رالف انہیں حسد اور ناراضگی کے ساتھ دیکھ رہا تھا۔ اس وقت تک نہیں جب تک وہ جھنڈے نہیں دکھاتے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101</a:t>
            </a:fld>
            <a:endParaRPr lang="en-GB"/>
          </a:p>
        </p:txBody>
      </p:sp>
    </p:spTree>
    <p:extLst>
      <p:ext uri="{BB962C8B-B14F-4D97-AF65-F5344CB8AC3E}">
        <p14:creationId xmlns:p14="http://schemas.microsoft.com/office/powerpoint/2010/main" val="20203727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1107996"/>
          </a:xfrm>
          <a:prstGeom prst="rect">
            <a:avLst/>
          </a:prstGeom>
          <a:noFill/>
        </p:spPr>
        <p:txBody>
          <a:bodyPr wrap="square">
            <a:spAutoFit/>
          </a:bodyPr>
          <a:lstStyle/>
          <a:p>
            <a:r>
              <a:rPr lang="en-GB" sz="1100" dirty="0"/>
              <a:t>the chant died away, did he speak.</a:t>
            </a:r>
          </a:p>
          <a:p>
            <a:r>
              <a:rPr lang="en-GB" sz="1100" dirty="0"/>
              <a:t>“I’m calling an assembly.”</a:t>
            </a:r>
          </a:p>
          <a:p>
            <a:r>
              <a:rPr lang="en-GB" sz="1100" dirty="0"/>
              <a:t>One by one, they halted, and stood watching him.</a:t>
            </a:r>
          </a:p>
          <a:p>
            <a:r>
              <a:rPr lang="en-GB" sz="1100" dirty="0"/>
              <a:t>“With the conch. I’m calling a meeting even if we have to go on into</a:t>
            </a:r>
          </a:p>
          <a:p>
            <a:r>
              <a:rPr lang="en-GB" sz="1100" dirty="0"/>
              <a:t>the dark. Down on the platform. When I blow it. Now.”</a:t>
            </a:r>
          </a:p>
          <a:p>
            <a:r>
              <a:rPr lang="en-GB" sz="1100" dirty="0"/>
              <a:t>He turned away and walked off, down the mountain.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1277273"/>
          </a:xfrm>
          <a:prstGeom prst="rect">
            <a:avLst/>
          </a:prstGeom>
          <a:noFill/>
        </p:spPr>
        <p:txBody>
          <a:bodyPr wrap="square">
            <a:spAutoFit/>
          </a:bodyPr>
          <a:lstStyle/>
          <a:p>
            <a:pPr algn="r"/>
            <a:r>
              <a:rPr lang="ar-AE" sz="1100" dirty="0"/>
              <a:t>نعرہ دم توڑ گیا، کیا اس نے بات کی۔
''میں ایک مجلس بلا رہا ہوں۔''
ایک ایک کر کے وہ رک گئے اور اسے دیکھتے ہوئے کھڑے ہو گئے۔
''شنکھ کے ساتھ۔ میں ایک میٹنگ بلا رہا ہوں، بھلے ہی ہمیں آگے بڑھنا پڑے۔
اندھیرا ہے. نیچے پلیٹ فارم پر. جب میں اسے اڑاتا ہوں. اب.".
وہ پیچھے مڑ گیا اور پہاڑ سے نیچے چلا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102</a:t>
            </a:fld>
            <a:endParaRPr lang="en-GB"/>
          </a:p>
        </p:txBody>
      </p:sp>
    </p:spTree>
    <p:extLst>
      <p:ext uri="{BB962C8B-B14F-4D97-AF65-F5344CB8AC3E}">
        <p14:creationId xmlns:p14="http://schemas.microsoft.com/office/powerpoint/2010/main" val="9279130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CHAPTER 5 </a:t>
            </a:r>
          </a:p>
          <a:p>
            <a:r>
              <a:rPr lang="en-GB" sz="1100" dirty="0"/>
              <a:t>Beast from Water</a:t>
            </a:r>
          </a:p>
          <a:p>
            <a:endParaRPr lang="en-GB" sz="1100" dirty="0"/>
          </a:p>
          <a:p>
            <a:endParaRPr lang="en-GB" sz="1100" dirty="0"/>
          </a:p>
          <a:p>
            <a:endParaRPr lang="en-GB" sz="1100" dirty="0"/>
          </a:p>
          <a:p>
            <a:r>
              <a:rPr lang="en-GB" sz="1100" dirty="0"/>
              <a:t>The tide was coming in and there was only a narrow strip of firm beach</a:t>
            </a:r>
          </a:p>
          <a:p>
            <a:r>
              <a:rPr lang="en-GB" sz="1100" dirty="0"/>
              <a:t>between the water and the white, stumbling stuff near the palm terrace.</a:t>
            </a:r>
          </a:p>
          <a:p>
            <a:r>
              <a:rPr lang="en-GB" sz="1100" dirty="0"/>
              <a:t>Ralph chose the firm strip as a path because he needed to think, and</a:t>
            </a:r>
          </a:p>
          <a:p>
            <a:r>
              <a:rPr lang="en-GB" sz="1100" dirty="0"/>
              <a:t>only here could he allow his feet to move without having to watch them.</a:t>
            </a:r>
          </a:p>
          <a:p>
            <a:r>
              <a:rPr lang="en-GB" sz="1100" dirty="0"/>
              <a:t>Suddenly, pacing by the water, he was overcome with astonishment. He</a:t>
            </a:r>
          </a:p>
          <a:p>
            <a:endParaRPr lang="en-GB" sz="1100" dirty="0"/>
          </a:p>
          <a:p>
            <a:r>
              <a:rPr lang="en-GB" sz="1100" dirty="0"/>
              <a:t>found himself understanding the wearisomeness of this life, where </a:t>
            </a:r>
            <a:r>
              <a:rPr lang="en-GB" sz="1100" dirty="0" err="1"/>
              <a:t>ev</a:t>
            </a:r>
            <a:r>
              <a:rPr lang="en-GB" sz="1100" dirty="0"/>
              <a:t>-</a:t>
            </a:r>
          </a:p>
          <a:p>
            <a:r>
              <a:rPr lang="en-GB" sz="1100" dirty="0" err="1"/>
              <a:t>ery</a:t>
            </a:r>
            <a:r>
              <a:rPr lang="en-GB" sz="1100" dirty="0"/>
              <a:t> path was an improvisation and a considerable part of one’s waking</a:t>
            </a:r>
          </a:p>
          <a:p>
            <a:endParaRPr lang="en-GB" sz="1100" dirty="0"/>
          </a:p>
          <a:p>
            <a:r>
              <a:rPr lang="en-GB" sz="1100" dirty="0"/>
              <a:t>life was spent watching one’s feet. He stopped, facing the strip; and re-</a:t>
            </a:r>
          </a:p>
          <a:p>
            <a:r>
              <a:rPr lang="en-GB" sz="1100" dirty="0" err="1"/>
              <a:t>membering</a:t>
            </a:r>
            <a:r>
              <a:rPr lang="en-GB" sz="1100" dirty="0"/>
              <a:t> that first enthusiastic exploration as though it were part of a</a:t>
            </a:r>
          </a:p>
          <a:p>
            <a:endParaRPr lang="en-GB" sz="1100" dirty="0"/>
          </a:p>
          <a:p>
            <a:r>
              <a:rPr lang="en-GB" sz="1100" dirty="0"/>
              <a:t>brighter childhood, he smiled jeeringly. He turned then and walked back</a:t>
            </a:r>
          </a:p>
          <a:p>
            <a:r>
              <a:rPr lang="en-GB" sz="1100" dirty="0"/>
              <a:t>toward the platform with the sun in his face. The time had come for the</a:t>
            </a:r>
          </a:p>
          <a:p>
            <a:r>
              <a:rPr lang="en-GB" sz="1100" dirty="0"/>
              <a:t>assembly and as he walked into the concealing </a:t>
            </a:r>
            <a:r>
              <a:rPr lang="en-GB" sz="1100" dirty="0" err="1"/>
              <a:t>splendors</a:t>
            </a:r>
            <a:r>
              <a:rPr lang="en-GB" sz="1100" dirty="0"/>
              <a:t> of the sunlight</a:t>
            </a:r>
          </a:p>
          <a:p>
            <a:r>
              <a:rPr lang="en-GB" sz="1100" dirty="0"/>
              <a:t>he went carefully over the points of his speech. There must be no mistake</a:t>
            </a:r>
          </a:p>
          <a:p>
            <a:r>
              <a:rPr lang="en-GB" sz="1100" dirty="0"/>
              <a:t>about this assembly, no chasing imaginary.</a:t>
            </a:r>
          </a:p>
          <a:p>
            <a:r>
              <a:rPr lang="en-GB" sz="1100" dirty="0"/>
              <a:t>He lost himself in a maze of thoughts that were rendered vague by his</a:t>
            </a:r>
          </a:p>
          <a:p>
            <a:r>
              <a:rPr lang="en-GB" sz="1100" dirty="0"/>
              <a:t>lack of words to express them. Frowning, he tried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باب 5 
پانی سے حاصل ہونے والا جانور</a:t>
            </a:r>
            <a:endParaRPr lang="en-US" sz="1100" dirty="0"/>
          </a:p>
          <a:p>
            <a:pPr algn="r"/>
            <a:endParaRPr lang="en-US" sz="1100" dirty="0"/>
          </a:p>
          <a:p>
            <a:pPr algn="r"/>
            <a:endParaRPr lang="en-US" sz="1100" dirty="0"/>
          </a:p>
          <a:p>
            <a:pPr algn="r"/>
            <a:endParaRPr lang="en-US" sz="1100" dirty="0"/>
          </a:p>
          <a:p>
            <a:pPr algn="r"/>
            <a:r>
              <a:rPr lang="ar-AE" sz="1100" dirty="0"/>
              <a:t>
لہریں آ رہی تھیں اور وہاں مضبوط ساحل کی صرف ایک تنگ پٹی تھی۔
کھجور کی چھت کے قریب پانی اور سفید، ٹھوکر کھانے والی چیزوں کے درمیان۔
رالف نے مضبوط پٹی کو ایک راستے کے طور پر منتخب کیا کیونکہ اسے سوچنے کی ضرورت تھی، اور
صرف یہاں وہ اپنے پیروں کو دیکھے بغیر حرکت کرنے کی اجازت دے سکتا تھا۔
اچانک، پانی کے کنارے چلتے ہوئے، وہ حیرت سے قابو پا گیا۔ وہ
اپنے آپ کو اس زندگی کی تھکاوٹ کو سمجھتے ہوئے پایا، جہاں
ایری پاتھ ایک اصلاح تھا اور کسی کے جاگنے کا ایک اہم حصہ تھا۔
زندگی کسی کے پاؤں دیکھنے میں گزر گئی۔ وہ پٹی کی طرف رخ کرتے ہوئے رک گیا۔ اور دوبارہ
اس پہلی پرجوش تلاش کو اس طرح جوڑنا جیسے یہ کسی کا حصہ ہو۔
روشن بچپن، وہ مضحکہ خیز انداز میں مسکرایا۔ اس کے بعد وہ مڑ گیا اور واپس چلا گیا۔
اپنے چہرے میں سورج کے ساتھ پلیٹ فارم کی طرف۔ وقت آ گیا تھا
اجتماع اور سورج کی روشنی کی پوشیدہ شان و شوکت میں داخل ہوتے ہوئے
انہوں نے اپنی تقریر کے نکات کو احتیاط سے دیکھا۔ کوئی غلطی نہیں ہونی چاہئے
اس اسمبلی کے بارے میں، کوئی خیالی پیچھا نہیں.
وہ اپنے آپ کو ان خیالات کی بھول بھلیوں میں کھو گیا جو اس کے ذریعہ مبہم ہو گئے تھے۔
ان کے اظہار کے لئے الفاظ کی کمی. گھبراکر اس نے دوبارہ کوشش کی۔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103</a:t>
            </a:fld>
            <a:endParaRPr lang="en-GB"/>
          </a:p>
        </p:txBody>
      </p:sp>
    </p:spTree>
    <p:extLst>
      <p:ext uri="{BB962C8B-B14F-4D97-AF65-F5344CB8AC3E}">
        <p14:creationId xmlns:p14="http://schemas.microsoft.com/office/powerpoint/2010/main" val="198296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339923"/>
          </a:xfrm>
          <a:prstGeom prst="rect">
            <a:avLst/>
          </a:prstGeom>
          <a:noFill/>
        </p:spPr>
        <p:txBody>
          <a:bodyPr wrap="square">
            <a:spAutoFit/>
          </a:bodyPr>
          <a:lstStyle/>
          <a:p>
            <a:r>
              <a:rPr lang="en-GB" sz="1100" dirty="0"/>
              <a:t>This meeting must not be fun, but business.</a:t>
            </a:r>
          </a:p>
          <a:p>
            <a:r>
              <a:rPr lang="en-GB" sz="1100" dirty="0"/>
              <a:t>At that he walked faster, aware all at once of urgency and the declining</a:t>
            </a:r>
          </a:p>
          <a:p>
            <a:r>
              <a:rPr lang="en-GB" sz="1100" dirty="0"/>
              <a:t>sun and a little wind created by his speed that breathed about his face.</a:t>
            </a:r>
          </a:p>
          <a:p>
            <a:r>
              <a:rPr lang="en-GB" sz="1100" dirty="0"/>
              <a:t>This wind pressed his grey shirt against his chest so that he noticed—in</a:t>
            </a:r>
          </a:p>
          <a:p>
            <a:endParaRPr lang="en-GB" sz="1100" dirty="0"/>
          </a:p>
          <a:p>
            <a:r>
              <a:rPr lang="en-GB" sz="1100" dirty="0"/>
              <a:t>this new mood of comprehension—how the folds were stiff like card-</a:t>
            </a:r>
          </a:p>
          <a:p>
            <a:r>
              <a:rPr lang="en-GB" sz="1100" dirty="0"/>
              <a:t>board, and unpleasant; noticed too how the frayed edges of his shorts</a:t>
            </a:r>
          </a:p>
          <a:p>
            <a:endParaRPr lang="en-GB" sz="1100" dirty="0"/>
          </a:p>
          <a:p>
            <a:r>
              <a:rPr lang="en-GB" sz="1100" dirty="0"/>
              <a:t>were making an uncomfortable, pink area on the front of his thighs.</a:t>
            </a:r>
          </a:p>
          <a:p>
            <a:endParaRPr lang="en-GB" sz="1100" dirty="0"/>
          </a:p>
          <a:p>
            <a:r>
              <a:rPr lang="en-GB" sz="1100" dirty="0"/>
              <a:t>With a convulsion of the mind, Ralph discovered dirt and decay, under-</a:t>
            </a:r>
          </a:p>
          <a:p>
            <a:r>
              <a:rPr lang="en-GB" sz="1100" dirty="0"/>
              <a:t>stood how much he disliked perpetually flicking the tangled hair out of</a:t>
            </a:r>
          </a:p>
          <a:p>
            <a:endParaRPr lang="en-GB" sz="1100" dirty="0"/>
          </a:p>
          <a:p>
            <a:r>
              <a:rPr lang="en-GB" sz="1100" dirty="0"/>
              <a:t>his eyes, and at last, when the sun was gone, rolling noisily to rest among</a:t>
            </a:r>
          </a:p>
          <a:p>
            <a:r>
              <a:rPr lang="en-GB" sz="1100" dirty="0"/>
              <a:t>dry leaves. At that he began to trot.</a:t>
            </a:r>
          </a:p>
          <a:p>
            <a:endParaRPr lang="en-GB" sz="1100" dirty="0"/>
          </a:p>
          <a:p>
            <a:r>
              <a:rPr lang="en-GB" sz="1100" dirty="0"/>
              <a:t>The beach near the bathing pool was dotted with groups of boys wait-</a:t>
            </a:r>
          </a:p>
          <a:p>
            <a:r>
              <a:rPr lang="en-GB" sz="1100" dirty="0" err="1"/>
              <a:t>ing</a:t>
            </a:r>
            <a:r>
              <a:rPr lang="en-GB" sz="1100" dirty="0"/>
              <a:t> for the assembly. They made way for him silently, conscious of his</a:t>
            </a:r>
          </a:p>
          <a:p>
            <a:endParaRPr lang="en-GB" sz="1100" dirty="0"/>
          </a:p>
          <a:p>
            <a:r>
              <a:rPr lang="en-GB" sz="1100" dirty="0"/>
              <a:t>grim mood and the fault at the fire.</a:t>
            </a:r>
          </a:p>
          <a:p>
            <a:r>
              <a:rPr lang="en-GB" sz="1100" dirty="0"/>
              <a:t>The place of assembly in which he stood was roughly a triangle; but</a:t>
            </a:r>
          </a:p>
          <a:p>
            <a:r>
              <a:rPr lang="en-GB" sz="1100" dirty="0"/>
              <a:t>irregular and sketchy, like everything they made. First there was the log</a:t>
            </a:r>
          </a:p>
          <a:p>
            <a:endParaRPr lang="en-GB" sz="1100" dirty="0"/>
          </a:p>
          <a:p>
            <a:r>
              <a:rPr lang="en-GB" sz="1100" dirty="0"/>
              <a:t>on which he himself sat; a dead tree that must have been quite </a:t>
            </a:r>
            <a:r>
              <a:rPr lang="en-GB" sz="1100" dirty="0" err="1"/>
              <a:t>excep</a:t>
            </a:r>
            <a:r>
              <a:rPr lang="en-GB" sz="1100" dirty="0"/>
              <a:t>-</a:t>
            </a:r>
          </a:p>
          <a:p>
            <a:r>
              <a:rPr lang="en-GB" sz="1100" dirty="0" err="1"/>
              <a:t>tionally</a:t>
            </a:r>
            <a:r>
              <a:rPr lang="en-GB" sz="1100" dirty="0"/>
              <a:t> big for the platform. Perhaps one of those legendary storms of</a:t>
            </a:r>
          </a:p>
          <a:p>
            <a:endParaRPr lang="en-GB" sz="1100" dirty="0"/>
          </a:p>
          <a:p>
            <a:r>
              <a:rPr lang="en-GB" sz="1100" dirty="0"/>
              <a:t>the Pacific had shifted it here. This palm trunk lay parallel to the beach,</a:t>
            </a:r>
          </a:p>
          <a:p>
            <a:r>
              <a:rPr lang="en-GB" sz="1100" dirty="0"/>
              <a:t>so that when Ralph sat he faced the island but to the boys was a darkish</a:t>
            </a:r>
          </a:p>
          <a:p>
            <a:r>
              <a:rPr lang="en-GB" sz="1100" dirty="0"/>
              <a:t>figure against the shimmer of the lagoon. The two sides of the triangle</a:t>
            </a:r>
          </a:p>
          <a:p>
            <a:r>
              <a:rPr lang="en-GB" sz="1100" dirty="0"/>
              <a:t>of which the log was base were less evenly defined. On the right was a</a:t>
            </a:r>
          </a:p>
          <a:p>
            <a:r>
              <a:rPr lang="en-GB" sz="1100" dirty="0"/>
              <a:t>log polished by restless seats along the top, but not so large as the chief’s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یہ ملاقات مزہ دار نہیں بلکہ کاروباری ہونی چاہیے۔
اس وقت وہ تیزی سے چل رہا تھا، فوری اور زوال کے بارے میں ایک ہی وقت میں آگاہ تھا۔
سورج اور اس کی رفتار سے پیدا ہونے والی تھوڑی سی ہوا جس نے اس کے چہرے پر سانس لی۔
اس ہوا نے اس کی بھوری قمیض کو اس کے سینے پر دبا دیا تاکہ اس نے محسوس کیا کہ
تفہیم کا یہ نیا موڈ— کس طرح تہہ کارڈ کی طرح سخت تھی-
بورڈ، اور ناخوشگوار; یہ بھی دیکھا کہ کس طرح اس کے شارٹس کے پھٹے ہوئے کنارے
اس کی رانوں کے اگلے حصے پر ایک تکلیف دہ، گلابی جگہ بنا رہے تھے۔
دماغ کی دھڑکن کے ساتھ، رالف نے گندگی اور خستہ حالی کو دریافت کیا-
وہ کتنا ناپسند کرتا تھا کہ الجھے ہوئے بالوں کو ہمیشہ کے لئے باہر نکالنا ناپسند کرتا تھا۔
اس کی آنکھیں، اور آخر کار، جب سورج غائب ہو گیا، شور سے گھوم رہا تھا اور درمیان آرام کر رہا تھا
خشک پتے۔ اس کے بعد اس نے رونا شروع کر دیا۔
نہانے کے تالاب کے قریب ساحل لڑکوں کے گروپوں سے بھرا ہوا تھا-
اسمبلی کے لئے. انہوں نے خاموشی سے اس کے لئے راستہ بنایا، اس کے بارے میں شعور رکھتے ہوئے
خراب موڈ اور آگ میں غلطی.
اجتماع کی جگہ جس میں وہ کھڑے تھے تقریبا ایک مثلث تھی۔ لیکن
بے قاعدہ اور خاکی، ان کی بنائی ہوئی ہر چیز کی طرح. سب سے پہلے لاگ تھا
جس پر وہ خود بیٹھا تھا۔ ایک مردہ درخت جو کافی حد تک باہر نکل چکا ہوگا-
پلیٹ فارم کے لئے بہت بڑا ہے. شاید ان افسانوی طوفانوں میں سے ایک
بحرالکاہل نے اسے یہاں منتقل کر دیا تھا۔ کھجور کا یہ تنا ساحل کے متوازی پڑا تھا،
تاکہ جب رالف بیٹھا تو اس نے جزیرے کا سامنا کیا لیکن لڑکوں کے لئے ایک سیاہ رنگ تھا۔
جھیل کی چمک کے خلاف تصویر۔ مثلث کے دونوں اطراف
جس میں لاگ بیس تھا، کم مساوی طور پر بیان کیا گیا تھا. دائیں طرف ایک تھا
لاگ کو سب سے اوپر بے چین نشستوں سے پالش کیا گیا ہے ، لیکن اتنا بڑا نہیں جتنا سربراہ کا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104</a:t>
            </a:fld>
            <a:endParaRPr lang="en-GB"/>
          </a:p>
        </p:txBody>
      </p:sp>
    </p:spTree>
    <p:extLst>
      <p:ext uri="{BB962C8B-B14F-4D97-AF65-F5344CB8AC3E}">
        <p14:creationId xmlns:p14="http://schemas.microsoft.com/office/powerpoint/2010/main" val="87646955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and not so comfortable. On the left were four small logs, one of them—</a:t>
            </a:r>
          </a:p>
          <a:p>
            <a:r>
              <a:rPr lang="en-GB" sz="1100" dirty="0"/>
              <a:t>the farthest—lamentably springy. Assembly after assembly had broken</a:t>
            </a:r>
          </a:p>
          <a:p>
            <a:r>
              <a:rPr lang="en-GB" sz="1100" dirty="0"/>
              <a:t>up in laughter when someone had leaned too far back and the log had</a:t>
            </a:r>
          </a:p>
          <a:p>
            <a:r>
              <a:rPr lang="en-GB" sz="1100" dirty="0"/>
              <a:t>whipped and thrown half a dozen boys backwards into the grass. Yet</a:t>
            </a:r>
          </a:p>
          <a:p>
            <a:r>
              <a:rPr lang="en-GB" sz="1100" dirty="0"/>
              <a:t>now, he saw, no one had had the wit—not himself nor Jack, nor Piggy—</a:t>
            </a:r>
          </a:p>
          <a:p>
            <a:r>
              <a:rPr lang="en-GB" sz="1100" dirty="0"/>
              <a:t>to bring a stone and wedge the thing. So they would continue enduring</a:t>
            </a:r>
          </a:p>
          <a:p>
            <a:r>
              <a:rPr lang="en-GB" sz="1100" dirty="0"/>
              <a:t>the ill-balanced twister, because, because.. . . Again he lost himself in deep</a:t>
            </a:r>
          </a:p>
          <a:p>
            <a:r>
              <a:rPr lang="en-GB" sz="1100" dirty="0"/>
              <a:t>waters.</a:t>
            </a:r>
          </a:p>
          <a:p>
            <a:endParaRPr lang="en-GB" sz="1100" dirty="0"/>
          </a:p>
          <a:p>
            <a:r>
              <a:rPr lang="en-GB" sz="1100" dirty="0"/>
              <a:t>Grass was worn away in front of each trunk but grew tall and untrod-</a:t>
            </a:r>
          </a:p>
          <a:p>
            <a:r>
              <a:rPr lang="en-GB" sz="1100" dirty="0"/>
              <a:t>den in the </a:t>
            </a:r>
            <a:r>
              <a:rPr lang="en-GB" sz="1100" dirty="0" err="1"/>
              <a:t>center</a:t>
            </a:r>
            <a:r>
              <a:rPr lang="en-GB" sz="1100" dirty="0"/>
              <a:t> of the triangle. Then, at the apex, the grass was thick</a:t>
            </a:r>
          </a:p>
          <a:p>
            <a:endParaRPr lang="en-GB" sz="1100" dirty="0"/>
          </a:p>
          <a:p>
            <a:r>
              <a:rPr lang="en-GB" sz="1100" dirty="0"/>
              <a:t>again because no one sat there. All round the place of assembly the grey</a:t>
            </a:r>
          </a:p>
          <a:p>
            <a:r>
              <a:rPr lang="en-GB" sz="1100" dirty="0"/>
              <a:t>trunks rose, straight or leaning, and supported the low roof of leaves. On</a:t>
            </a:r>
          </a:p>
          <a:p>
            <a:r>
              <a:rPr lang="en-GB" sz="1100" dirty="0"/>
              <a:t>two sides was the beach; behind, the lagoon; in front, the darkness of the</a:t>
            </a:r>
          </a:p>
          <a:p>
            <a:r>
              <a:rPr lang="en-GB" sz="1100" dirty="0"/>
              <a:t>island.</a:t>
            </a:r>
          </a:p>
          <a:p>
            <a:r>
              <a:rPr lang="en-GB" sz="1100" dirty="0"/>
              <a:t>Ralph turned to the chief’s seat. They had never had an assembly as</a:t>
            </a:r>
          </a:p>
          <a:p>
            <a:r>
              <a:rPr lang="en-GB" sz="1100" dirty="0"/>
              <a:t>late before. That was why the place looked so different. Normally the</a:t>
            </a:r>
          </a:p>
          <a:p>
            <a:r>
              <a:rPr lang="en-GB" sz="1100" dirty="0"/>
              <a:t>underside of the green roof was lit by a tangle of golden reflections, and</a:t>
            </a:r>
          </a:p>
          <a:p>
            <a:r>
              <a:rPr lang="en-GB" sz="1100" dirty="0"/>
              <a:t>their faces were lit upside down—like, thought Ralph, when you hold an</a:t>
            </a:r>
          </a:p>
          <a:p>
            <a:r>
              <a:rPr lang="en-GB" sz="1100" dirty="0"/>
              <a:t>electric torch in your hands. But now the sun was slanting in at one side,</a:t>
            </a:r>
          </a:p>
          <a:p>
            <a:r>
              <a:rPr lang="en-GB" sz="1100" dirty="0"/>
              <a:t>so that the shadows were where they ought to be.</a:t>
            </a:r>
          </a:p>
          <a:p>
            <a:r>
              <a:rPr lang="en-GB" sz="1100" dirty="0"/>
              <a:t>Again he fell into that strange mood of speculation that was so foreign</a:t>
            </a:r>
          </a:p>
          <a:p>
            <a:r>
              <a:rPr lang="en-GB" sz="1100" dirty="0"/>
              <a:t>to him. If faces were different when lit from above or below—what was</a:t>
            </a:r>
          </a:p>
          <a:p>
            <a:r>
              <a:rPr lang="en-GB" sz="1100" dirty="0"/>
              <a:t>a face? What was anything?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اور اتنا آرام دہ نہیں ہے. بائیں طرف چار چھوٹے لاگ تھے، ان میں سے ایک -
سب سے دور — افسوس ناک طور پر بہار۔ ایک کے بعد ایک اسمبلی ٹوٹ گئی تھی
جب کوئی بہت پیچھے جھک گیا تھا اور لاگ تھا تو وہ ہنسی میں ڈوب گیا تھا۔
آدھا درجن لڑکوں کو کوڑے مار کر گھاس میں پیچھے پھینک دیا۔ ابھی تک
اب، اس نے دیکھا، کسی کے پاس عقل نہیں تھی - نہ وہ خود، نہ جیک، اور نہ ہی پیگی -
ایک پتھر لانے اور چیز کو کاٹنے کے لئے. لہٰذا وہ پائیدار رہیں گے۔
غیر متوازن موڑنے والا، کیونکہ، کیونکہ ... اس نے ایک بار پھر اپنے آپ کو گہری گہرائی میں کھو دیا
پانی.
گھاس ہر تنے کے سامنے پہنی ہوئی تھی لیکن اونچی اور بے رنگ ہو گئی تھی۔
مثلث کے مرکز میں واقع ہے۔ پھر، چوٹی پر، گھاس موٹی تھی
کیونکہ وہاں کوئی نہیں بیٹھا تھا۔ اسمبلی کی جگہ کے چاروں طرف سرمئی رنگ
تنے سیدھے یا جھکے ہوئے اٹھے اور پتوں کی نچلی چھت کو سہارا دیا۔ پر
اس کے دو اطراف ساحل سمندر تھا۔ پیچھے، جھیل۔ سامنے، اندھیرا
جزیرہ.
رالف سردار کی نشست کی طرف مڑ گیا۔ ان کے پاس کبھی کوئی مجلس نہیں تھی۔
دیر سے پہلے. یہی وجہ ہے کہ یہ جگہ بہت مختلف لگ رہی تھی۔ عام طور پر
سبز چھت کے نیچے سنہری عکاسی کی ایک الجھن سے جگمگا رہا تھا، اور
رالف نے سوچا کہ ان کے چہرے الٹا روشن ہو گئے تھے۔
آپ کے ہاتھوں میں برقی مشعل. لیکن اب سورج ایک طرف جھک رہا تھا،
تاکہ سائے وہیں ہوں جہاں انہیں ہونا چاہیے تھا۔
ایک بار پھر وہ قیاس آرائیوں کے اس عجیب موڈ میں گر گیا جو بہت غیر ملکی تھا۔
اس کے لئے. اگر اوپر یا نیچے سے روشن ہوتے وقت چہرے مختلف ہوتے تو کیا ہوتا۔
ایک چہرہ؟ کچھ بھی کیا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105</a:t>
            </a:fld>
            <a:endParaRPr lang="en-GB"/>
          </a:p>
        </p:txBody>
      </p:sp>
    </p:spTree>
    <p:extLst>
      <p:ext uri="{BB962C8B-B14F-4D97-AF65-F5344CB8AC3E}">
        <p14:creationId xmlns:p14="http://schemas.microsoft.com/office/powerpoint/2010/main" val="35125430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Ralph moved impatiently. The trouble was, if you were a chief you had</a:t>
            </a:r>
          </a:p>
          <a:p>
            <a:r>
              <a:rPr lang="en-GB" sz="1100" dirty="0"/>
              <a:t>to think, you had to be wise. And then the occasion slipped by so that</a:t>
            </a:r>
          </a:p>
          <a:p>
            <a:r>
              <a:rPr lang="en-GB" sz="1100" dirty="0"/>
              <a:t>you had to grab at a decision. This made you think; because thought was</a:t>
            </a:r>
          </a:p>
          <a:p>
            <a:r>
              <a:rPr lang="en-GB" sz="1100" dirty="0"/>
              <a:t>a valuable thing, that got results.</a:t>
            </a:r>
          </a:p>
          <a:p>
            <a:r>
              <a:rPr lang="en-GB" sz="1100" dirty="0"/>
              <a:t>Only, decided Ralph as he faced the chief’s seat, I can’t think. Not like</a:t>
            </a:r>
          </a:p>
          <a:p>
            <a:r>
              <a:rPr lang="en-GB" sz="1100" dirty="0"/>
              <a:t>Piggy.</a:t>
            </a:r>
          </a:p>
          <a:p>
            <a:r>
              <a:rPr lang="en-GB" sz="1100" dirty="0"/>
              <a:t>Once more that evening Ralph had to adjust his values. Piggy could</a:t>
            </a:r>
          </a:p>
          <a:p>
            <a:r>
              <a:rPr lang="en-GB" sz="1100" dirty="0"/>
              <a:t>think. He could go step by step inside that fat head of his, only Piggy was</a:t>
            </a:r>
          </a:p>
          <a:p>
            <a:r>
              <a:rPr lang="en-GB" sz="1100" dirty="0"/>
              <a:t>no chief. But Piggy, for all his ludicrous body, had brains. Ralph was a</a:t>
            </a:r>
          </a:p>
          <a:p>
            <a:r>
              <a:rPr lang="en-GB" sz="1100" dirty="0"/>
              <a:t>specialist in thought now, and could recognize thought in another.</a:t>
            </a:r>
          </a:p>
          <a:p>
            <a:r>
              <a:rPr lang="en-GB" sz="1100" dirty="0"/>
              <a:t>The sun in his eyes reminded him how time was passing, so he took the</a:t>
            </a:r>
          </a:p>
          <a:p>
            <a:r>
              <a:rPr lang="en-GB" sz="1100" dirty="0"/>
              <a:t>conch down from the tree and examined the surface. Exposure to the air</a:t>
            </a:r>
          </a:p>
          <a:p>
            <a:r>
              <a:rPr lang="en-GB" sz="1100" dirty="0"/>
              <a:t>had bleached the yellow and pink to near-white, and transparency. Ralph</a:t>
            </a:r>
          </a:p>
          <a:p>
            <a:r>
              <a:rPr lang="en-GB" sz="1100" dirty="0"/>
              <a:t>felt a kind of affectionate reverence for the conch, even though he had</a:t>
            </a:r>
          </a:p>
          <a:p>
            <a:r>
              <a:rPr lang="en-GB" sz="1100" dirty="0"/>
              <a:t>fished the thing out of the lagoon himself. He faced the place of assembly</a:t>
            </a:r>
          </a:p>
          <a:p>
            <a:r>
              <a:rPr lang="en-GB" sz="1100" dirty="0"/>
              <a:t>and put the conch to his lips.</a:t>
            </a:r>
          </a:p>
          <a:p>
            <a:r>
              <a:rPr lang="en-GB" sz="1100" dirty="0"/>
              <a:t>The others were waiting for this and came straight away. Those who</a:t>
            </a:r>
          </a:p>
          <a:p>
            <a:r>
              <a:rPr lang="en-GB" sz="1100" dirty="0"/>
              <a:t>were aware that a ship had passed the island while the fire was out were</a:t>
            </a:r>
          </a:p>
          <a:p>
            <a:endParaRPr lang="en-GB" sz="1100" dirty="0"/>
          </a:p>
          <a:p>
            <a:r>
              <a:rPr lang="en-GB" sz="1100" dirty="0"/>
              <a:t>subdued by the thought of Ralph’s anger; while those, including the lit-</a:t>
            </a:r>
          </a:p>
          <a:p>
            <a:r>
              <a:rPr lang="en-GB" sz="1100" dirty="0" err="1"/>
              <a:t>tluns</a:t>
            </a:r>
            <a:r>
              <a:rPr lang="en-GB" sz="1100" dirty="0"/>
              <a:t> who did not know, were impressed by the general air of solemnity.</a:t>
            </a:r>
          </a:p>
          <a:p>
            <a:endParaRPr lang="en-GB" sz="1100" dirty="0"/>
          </a:p>
          <a:p>
            <a:r>
              <a:rPr lang="en-GB" sz="1100" dirty="0"/>
              <a:t>The place of assembly filled quickly; Jack, Simon, Maurice, most of the</a:t>
            </a:r>
          </a:p>
          <a:p>
            <a:r>
              <a:rPr lang="en-GB" sz="1100" dirty="0"/>
              <a:t>hunters, on Ralph’s right; the rest on the left, under the sun. Piggy came</a:t>
            </a:r>
          </a:p>
          <a:p>
            <a:r>
              <a:rPr lang="en-GB" sz="1100" dirty="0"/>
              <a:t>and stood outside the triangle. This indicated that he wished to listen,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رالف بے صبری سے آگے بڑھا۔ مسئلہ یہ تھا کہ اگر آپ سردار ہوتے تو
سوچنے کے لئے، آپ کو عقلمند ہونا چاہئے. اور پھر موقع اس قدر ضائع ہو گیا کہ
آپ کو ایک فیصلہ کرنا تھا. اس نے آپ کو سوچنے پر مجبور کر دیا۔ کیونکہ خیال تھا
ایک قیمتی چیز، جس کے نتائج ملے.
صرف رالف نے فیصلہ کیا کہ جب وہ چیف کی نشست کا سامنا کر رہے تھے، تو میں سوچ بھی نہیں سکتا۔ پسند نہیں
پیگی.
ایک بار پھر اس شام رالف کو اپنی اقدار کو ایڈجسٹ کرنا پڑا۔ پیگی کر سکتا ہے
سوچنا. وہ قدم بہ قدم اپنے اس موٹے سر کے اندر جا سکتا تھا، صرف پیگی تھا۔
کوئی سردار نہیں. لیکن پیگی، اپنے تمام مضحکہ خیز جسم کے لئے، دماغ رکھتا تھا. رالف ایک تھا
اب سوچ میں ماہر ہے، اور دوسرے میں سوچ کو پہچان سکتا ہے.
اس کی آنکھوں میں سورج نے اسے یاد دلایا کہ وقت کیسے گزر رہا ہے ، لہذا اس نے یہ لیا۔
درخت سے نیچے اتر کر سطح کا جائزہ لیا۔ ہوا کی نمائش
پیلے اور گلابی رنگ کو سفید اور شفافیت میں بدل دیا تھا۔ رالف
شنکھ کے لئے ایک طرح کا پیار بھرا احترام محسوس ہوا، حالانکہ اس کے پاس تھا
اس چیز کو خود جھیل سے باہر نکالا۔ انہوں نے اجتماع کی جگہ کا سامنا کیا
اور اس کے ہونٹوں پر شنکھ رکھ دی۔
باقی لوگ اس کا انتظار کر رہے تھے اور سیدھے آ گئے۔ وہ جو
وہ جانتے تھے کہ آگ لگنے کے دوران ایک جہاز جزیرے سے گزرا تھا۔
رالف کے غصے کے خیال سے دب گیا۔ جبکہ وہ، جن میں چراغ بھی شامل ہیں-
وہ لوگ جو نہیں جانتے تھے، وہ سنجیدگی کی عام فضا سے متاثر تھے۔
اسمبلی کی جگہ تیزی سے بھر گئی۔ جیک، سائمن، مورس، زیادہ تر
رالف کے دائیں طرف شکاری۔ باقی بائیں طرف، سورج کے نیچے. پیگی آ گیا
اور مثلث کے باہر کھڑا ہو گیا۔ اس سے ظاہر ہوتا ہے کہ وہ سننا چاہتا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106</a:t>
            </a:fld>
            <a:endParaRPr lang="en-GB"/>
          </a:p>
        </p:txBody>
      </p:sp>
    </p:spTree>
    <p:extLst>
      <p:ext uri="{BB962C8B-B14F-4D97-AF65-F5344CB8AC3E}">
        <p14:creationId xmlns:p14="http://schemas.microsoft.com/office/powerpoint/2010/main" val="375060082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but would not speak; and Piggy intended it as a gesture of disapproval.</a:t>
            </a:r>
          </a:p>
          <a:p>
            <a:r>
              <a:rPr lang="en-GB" sz="1100" dirty="0"/>
              <a:t>“The thing is: we need an assembly.”</a:t>
            </a:r>
          </a:p>
          <a:p>
            <a:r>
              <a:rPr lang="en-GB" sz="1100" dirty="0"/>
              <a:t>No one said anything but the faces turned to Ralph were intent. He</a:t>
            </a:r>
          </a:p>
          <a:p>
            <a:endParaRPr lang="en-GB" sz="1100" dirty="0"/>
          </a:p>
          <a:p>
            <a:r>
              <a:rPr lang="en-GB" sz="1100" dirty="0"/>
              <a:t>flourished the conch. He had learnt as a practical business that </a:t>
            </a:r>
            <a:r>
              <a:rPr lang="en-GB" sz="1100" dirty="0" err="1"/>
              <a:t>funda</a:t>
            </a:r>
            <a:r>
              <a:rPr lang="en-GB" sz="1100" dirty="0"/>
              <a:t>-</a:t>
            </a:r>
          </a:p>
          <a:p>
            <a:r>
              <a:rPr lang="en-GB" sz="1100" dirty="0"/>
              <a:t>mental statements like this had to be said at least twice, before everyone</a:t>
            </a:r>
          </a:p>
          <a:p>
            <a:endParaRPr lang="en-GB" sz="1100" dirty="0"/>
          </a:p>
          <a:p>
            <a:r>
              <a:rPr lang="en-GB" sz="1100" dirty="0"/>
              <a:t>understood them. One had to sit, attracting all eyes to the conch, and</a:t>
            </a:r>
          </a:p>
          <a:p>
            <a:r>
              <a:rPr lang="en-GB" sz="1100" dirty="0"/>
              <a:t>drop words like heavy round stones among the little groups that crouched</a:t>
            </a:r>
          </a:p>
          <a:p>
            <a:r>
              <a:rPr lang="en-GB" sz="1100" dirty="0"/>
              <a:t>or squatted. He was searching his mind for simple words so that even the</a:t>
            </a:r>
          </a:p>
          <a:p>
            <a:r>
              <a:rPr lang="en-GB" sz="1100" dirty="0"/>
              <a:t>littluns would understand what the assembly was about. Later perhaps,</a:t>
            </a:r>
          </a:p>
          <a:p>
            <a:r>
              <a:rPr lang="en-GB" sz="1100" dirty="0"/>
              <a:t>practised debaters—Jack, Maurice, Piggy—would use their whole art to</a:t>
            </a:r>
          </a:p>
          <a:p>
            <a:r>
              <a:rPr lang="en-GB" sz="1100" dirty="0"/>
              <a:t>twist the meeting: but now at the beginning the subject of the debate</a:t>
            </a:r>
          </a:p>
          <a:p>
            <a:r>
              <a:rPr lang="en-GB" sz="1100" dirty="0"/>
              <a:t>must be laid out clearly.</a:t>
            </a:r>
          </a:p>
          <a:p>
            <a:r>
              <a:rPr lang="en-GB" sz="1100" dirty="0"/>
              <a:t>“We need an assembly. Not for fun. Not for laughing and falling off</a:t>
            </a:r>
          </a:p>
          <a:p>
            <a:r>
              <a:rPr lang="en-GB" sz="1100" dirty="0"/>
              <a:t>the log”—the group of littluns on the twister giggled and looked at each</a:t>
            </a:r>
          </a:p>
          <a:p>
            <a:r>
              <a:rPr lang="en-GB" sz="1100" dirty="0"/>
              <a:t>other—“not for making jokes, or for”—he lifted the conch in an effort to</a:t>
            </a:r>
          </a:p>
          <a:p>
            <a:r>
              <a:rPr lang="en-GB" sz="1100" dirty="0"/>
              <a:t>find the compelling word—“for cleverness. Not for these things. But to</a:t>
            </a:r>
          </a:p>
          <a:p>
            <a:r>
              <a:rPr lang="en-GB" sz="1100" dirty="0"/>
              <a:t>put things straight.”</a:t>
            </a:r>
          </a:p>
          <a:p>
            <a:r>
              <a:rPr lang="en-GB" sz="1100" dirty="0"/>
              <a:t>He paused for a moment.</a:t>
            </a:r>
          </a:p>
          <a:p>
            <a:r>
              <a:rPr lang="en-GB" sz="1100" dirty="0"/>
              <a:t>“I’ve been alone. By myself I went, thinking what’s what. I know what</a:t>
            </a:r>
          </a:p>
          <a:p>
            <a:endParaRPr lang="en-GB" sz="1100" dirty="0"/>
          </a:p>
          <a:p>
            <a:r>
              <a:rPr lang="en-GB" sz="1100" dirty="0"/>
              <a:t>we need. An assembly to put things straight. And first of all, I’m speak-</a:t>
            </a:r>
          </a:p>
          <a:p>
            <a:r>
              <a:rPr lang="en-GB" sz="1100" dirty="0" err="1"/>
              <a:t>ing</a:t>
            </a:r>
            <a:r>
              <a:rPr lang="en-GB" sz="1100" dirty="0"/>
              <a:t>.”</a:t>
            </a:r>
          </a:p>
          <a:p>
            <a:endParaRPr lang="en-GB" sz="1100" dirty="0"/>
          </a:p>
          <a:p>
            <a:r>
              <a:rPr lang="en-GB" sz="1100" dirty="0"/>
              <a:t>He paused for a moment and automatically pushed back his hair. Piggy</a:t>
            </a:r>
          </a:p>
          <a:p>
            <a:r>
              <a:rPr lang="en-GB" sz="1100" dirty="0"/>
              <a:t>tiptoed to the triangle, his ineffectual protest made, and joined the others.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لیکن بات نہیں کرتا تھا۔ اور پیگی نے اسے ناپسندیدگی کے اشارے کے طور پر ارادہ کیا۔
بات یہ ہے کہ ہمیں ایک اسمبلی کی ضرورت ہے۔
کسی نے کچھ نہیں کہا لیکن رالف کی طرف مڑنے والے چہرے ارادے سے تھے۔ وہ
کانکھ کو پھلا پھولا۔ انہوں نے ایک عملی کاروبار کے طور پر سیکھا تھا کہ فنڈز فراہم کرتا ہے-
اس طرح کے ذہنی بیانات سب کے سامنے کم از کم دو بار کہنا پڑتا تھا۔
انہیں سمجھ لیا. سب کی نظریں شنکھ کی طرف مبذول کراتے ہوئے بیٹھنا پڑتا تھا، اور
جھکے ہوئے چھوٹے گروہوں کے درمیان بھاری گول پتھروں کی طرح الفاظ ڈالیں
یا بیٹھ گئے۔ وہ اپنے ذہن کو سادہ الفاظ کی تلاش میں تھا تاکہ یہاں تک کہ
لٹلنز سمجھ جائیں گے کہ اسمبلی کس بارے میں ہے۔ شاید بعد میں،
جیک، مورس، پیگی جیسے پریکٹس کرنے والے اپنے پورے فن کو استعمال کرتے تھے۔
میٹنگ کو موڑ دیں: لیکن اب شروع میں بحث کا موضوع
واضح طور پر بیان کیا جانا چاہئے.
''ہمیں ایک اسمبلی کی ضرورت ہے۔ تفریح کے لئے نہیں. ہنسنے اور گرنے کے لئے نہیں
لاگ"— موڑنے والے پر موجود لٹلنز کا ایک گروپ ہنسا اور ہر ایک کو دیکھا۔
دوسرا "مذاق کرنے کے لئے نہیں، یا اس کے لئے نہیں"- اس نے ایک کوشش میں شنکھ اٹھایا۔
چالاکی کے لئے زبردست لفظ تلاش کریں۔ ان چیزوں کے لئے نہیں. لیکن
چیزوں کو سیدھے رکھو۔"
وہ ایک لمحے کے لیے رک گیا۔
"میں اکیلا تھا. میں اکیلے چلا گیا، سوچ رہا تھا کہ کیا ہے. میں جانتا ہوں کیا
ہمیں ضرورت ہے. چیزوں کو سیدھا رکھنے کے لئے ایک اسمبلی. اور سب سے پہلے، میں بول رہا ہوں-
یہ ہے. "
وہ ایک لمحے کے لئے رکا اور خود بخود اپنے بالوں کو پیچھے دھکیل دیا۔ پگی
مثلث سے جڑ کر اس کا غیر موثر احتجاج ہوا اور وہ دوسروں میں شامل ہو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107</a:t>
            </a:fld>
            <a:endParaRPr lang="en-GB"/>
          </a:p>
        </p:txBody>
      </p:sp>
    </p:spTree>
    <p:extLst>
      <p:ext uri="{BB962C8B-B14F-4D97-AF65-F5344CB8AC3E}">
        <p14:creationId xmlns:p14="http://schemas.microsoft.com/office/powerpoint/2010/main" val="32729996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Ralph went on.</a:t>
            </a:r>
          </a:p>
          <a:p>
            <a:r>
              <a:rPr lang="en-GB" sz="1100" dirty="0"/>
              <a:t>“We have lots of assemblies. Everybody enjoys speaking and being</a:t>
            </a:r>
          </a:p>
          <a:p>
            <a:r>
              <a:rPr lang="en-GB" sz="1100" dirty="0"/>
              <a:t>together. We decide things. But they don’t get done. We were going</a:t>
            </a:r>
          </a:p>
          <a:p>
            <a:r>
              <a:rPr lang="en-GB" sz="1100" dirty="0"/>
              <a:t>to have water brought from the stream and left in those coconut shells</a:t>
            </a:r>
          </a:p>
          <a:p>
            <a:r>
              <a:rPr lang="en-GB" sz="1100" dirty="0"/>
              <a:t>under fresh leaves. So it was, for a few days. Now there’s no water. The</a:t>
            </a:r>
          </a:p>
          <a:p>
            <a:r>
              <a:rPr lang="en-GB" sz="1100" dirty="0"/>
              <a:t>shells are dry. People drink from the river.”</a:t>
            </a:r>
          </a:p>
          <a:p>
            <a:r>
              <a:rPr lang="en-GB" sz="1100" dirty="0"/>
              <a:t>There was a murmur of assent.</a:t>
            </a:r>
          </a:p>
          <a:p>
            <a:r>
              <a:rPr lang="en-GB" sz="1100" dirty="0"/>
              <a:t>“Not that there’s anything wrong with drinking from the river. I mean</a:t>
            </a:r>
          </a:p>
          <a:p>
            <a:r>
              <a:rPr lang="en-GB" sz="1100" dirty="0"/>
              <a:t>I’d sooner have water from that place— you know, the pool where the</a:t>
            </a:r>
          </a:p>
          <a:p>
            <a:r>
              <a:rPr lang="en-GB" sz="1100" dirty="0"/>
              <a:t>waterfall is—than out of an old coconut shell. Only we said we’d have</a:t>
            </a:r>
          </a:p>
          <a:p>
            <a:r>
              <a:rPr lang="en-GB" sz="1100" dirty="0"/>
              <a:t>the water brought. And now not. There were only two full shells there</a:t>
            </a:r>
          </a:p>
          <a:p>
            <a:r>
              <a:rPr lang="en-GB" sz="1100" dirty="0"/>
              <a:t>this afternoon.”</a:t>
            </a:r>
          </a:p>
          <a:p>
            <a:r>
              <a:rPr lang="en-GB" sz="1100" dirty="0"/>
              <a:t>He licked his lips.</a:t>
            </a:r>
          </a:p>
          <a:p>
            <a:r>
              <a:rPr lang="en-GB" sz="1100" dirty="0"/>
              <a:t>“Then there’s huts. Shelters.”</a:t>
            </a:r>
          </a:p>
          <a:p>
            <a:r>
              <a:rPr lang="en-GB" sz="1100" dirty="0"/>
              <a:t>The murmur swelled again and died away.</a:t>
            </a:r>
          </a:p>
          <a:p>
            <a:r>
              <a:rPr lang="en-GB" sz="1100" dirty="0"/>
              <a:t>“You mostly sleep in shelters. Tonight, except for </a:t>
            </a:r>
            <a:r>
              <a:rPr lang="en-GB" sz="1100" dirty="0" err="1"/>
              <a:t>Samneric</a:t>
            </a:r>
            <a:r>
              <a:rPr lang="en-GB" sz="1100" dirty="0"/>
              <a:t> up by the</a:t>
            </a:r>
          </a:p>
          <a:p>
            <a:r>
              <a:rPr lang="en-GB" sz="1100" dirty="0"/>
              <a:t>fire, you’ll all sleep there. Who built the shelters?”</a:t>
            </a:r>
          </a:p>
          <a:p>
            <a:r>
              <a:rPr lang="en-GB" sz="1100" dirty="0" err="1"/>
              <a:t>Clamor</a:t>
            </a:r>
            <a:r>
              <a:rPr lang="en-GB" sz="1100" dirty="0"/>
              <a:t> rose at once. Everyone had built the shelters. Ralph had to</a:t>
            </a:r>
          </a:p>
          <a:p>
            <a:r>
              <a:rPr lang="en-GB" sz="1100" dirty="0"/>
              <a:t>wave the conch once more.</a:t>
            </a:r>
          </a:p>
          <a:p>
            <a:r>
              <a:rPr lang="en-GB" sz="1100" dirty="0"/>
              <a:t>“Wait a minute! I mean, who built all three? We all built the first one,</a:t>
            </a:r>
          </a:p>
          <a:p>
            <a:r>
              <a:rPr lang="en-GB" sz="1100" dirty="0"/>
              <a:t>four of us the second one, and me ’n Simon built the last one over there.</a:t>
            </a:r>
          </a:p>
          <a:p>
            <a:r>
              <a:rPr lang="en-GB" sz="1100" dirty="0"/>
              <a:t>That’s why it’s so tottery. No. Don’t laugh. That shelter might fall down</a:t>
            </a:r>
          </a:p>
          <a:p>
            <a:r>
              <a:rPr lang="en-GB" sz="1100" dirty="0"/>
              <a:t>if the rain comes back. We’ll need those shelters then.”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رالف آگے بڑھا۔
''ہمارے پاس بہت سی اسمبلیاں ہیں۔ ہر کوئی بولنے اور رہنے سے لطف اندوز ہوتا ہے
ہم. ہم چیزوں کا فیصلہ کرتے ہیں. لیکن وہ مکمل نہیں ہوتے ہیں. ہم جا رہے تھے
ندی سے پانی لایا جائے اور ان ناریل کے خول میں چھوڑ دیا جائے۔
تازہ پتوں کے نیچے. کچھ دنوں کے لئے ایسا ہی تھا. اب پانی نہیں ہے. دی
خول خشک ہیں. لوگ ندی سے پانی پیتے ہیں۔
رضامندی کی گونج سنائی دے رہی تھی۔
''ایسا نہیں ہے کہ ندی سے پینے میں کچھ غلط ہے۔ ميرا مطلب ہے
مجھے جلد ہی اس جگہ سے پانی مل جائے گا - آپ جانتے ہیں ، وہ تالاب جہاں
آبشار ایک پرانے ناریل کے خول سے کہیں زیادہ ہے۔ صرف ہم نے کہا تھا کہ ہم ایسا کریں گے
پانی لایا گیا. اور اب نہیں. وہاں صرف دو مکمل گولے تھے
آج سہ پہر۔ "
اس نے اپنے ہونٹ وں کو چاٹ لیا۔
''پھر جھونپڑیاں ہیں۔ پناہ گاہیں۔''
گڑگڑاہٹ ایک بار پھر بڑھ گئی اور مر گئی۔
''آپ زیادہ تر پناہ گاہوں میں سوتے ہیں۔ آج رات، سوائے سمنریک کے جو اس کی طرف سے اٹھایا گیا تھا
آگ، تم سب وہاں سو جاؤ گے. پناہ گاہیں کس نے بنائی ہیں؟''
کلیمر فورا اٹھ کھڑا ہوا۔ سب نے پناہ گاہیں بنا رکھی تھیں۔ رالف کو کرنا پڑا
ایک بار پھر کانکھ کو ہلائیں۔
''ایک منٹ ٹھہرو! میرا مطلب یہ ہے کہ ان تینوں کو کس نے بنایا؟ ہم سب نے پہلا بنایا،
ہم میں سے چار دوسرے اور میں نے اور شمعون نے وہاں آخری ایک تعمیر کی۔
یہی وجہ ہے کہ یہ بہت پریشان کن ہے. نہیں۔ ہنسو مت۔ یہ پناہ گاہ گر سکتی ہے
اگر بارش واپس آ جائے۔ تب ہمیں ان پناہ گاہوں کی ضرورت پڑے 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108</a:t>
            </a:fld>
            <a:endParaRPr lang="en-GB"/>
          </a:p>
        </p:txBody>
      </p:sp>
    </p:spTree>
    <p:extLst>
      <p:ext uri="{BB962C8B-B14F-4D97-AF65-F5344CB8AC3E}">
        <p14:creationId xmlns:p14="http://schemas.microsoft.com/office/powerpoint/2010/main" val="28904500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paused and cleared his throat.</a:t>
            </a:r>
          </a:p>
          <a:p>
            <a:r>
              <a:rPr lang="en-GB" sz="1100" dirty="0"/>
              <a:t>“There’s another thing. We chose those rocks right along beyond the</a:t>
            </a:r>
          </a:p>
          <a:p>
            <a:r>
              <a:rPr lang="en-GB" sz="1100" dirty="0"/>
              <a:t>bathing pool as a lavatory. That was sensible too. The tide cleans the</a:t>
            </a:r>
          </a:p>
          <a:p>
            <a:r>
              <a:rPr lang="en-GB" sz="1100" dirty="0"/>
              <a:t>place up. You littluns know about that.”</a:t>
            </a:r>
          </a:p>
          <a:p>
            <a:r>
              <a:rPr lang="en-GB" sz="1100" dirty="0"/>
              <a:t>There were sniggers here and there and swift glances.</a:t>
            </a:r>
          </a:p>
          <a:p>
            <a:r>
              <a:rPr lang="en-GB" sz="1100" dirty="0"/>
              <a:t>“Now people seem to use anywhere. Even near the shelters and the</a:t>
            </a:r>
          </a:p>
          <a:p>
            <a:r>
              <a:rPr lang="en-GB" sz="1100" dirty="0"/>
              <a:t>platform. You littluns, when you’re getting fruit; if you’re taken short—”</a:t>
            </a:r>
          </a:p>
          <a:p>
            <a:r>
              <a:rPr lang="en-GB" sz="1100" dirty="0"/>
              <a:t>The assembly roared.</a:t>
            </a:r>
          </a:p>
          <a:p>
            <a:r>
              <a:rPr lang="en-GB" sz="1100" dirty="0"/>
              <a:t>“I said if you’re taken short you keep away from the fruit. That’s dirty!”</a:t>
            </a:r>
          </a:p>
          <a:p>
            <a:r>
              <a:rPr lang="en-GB" sz="1100" dirty="0"/>
              <a:t>Laughter rose again.</a:t>
            </a:r>
          </a:p>
          <a:p>
            <a:r>
              <a:rPr lang="en-GB" sz="1100" dirty="0"/>
              <a:t>“I said that’s dirty!”</a:t>
            </a:r>
          </a:p>
          <a:p>
            <a:r>
              <a:rPr lang="en-GB" sz="1100" dirty="0"/>
              <a:t>He plucked at his stiff, grey shirt.</a:t>
            </a:r>
          </a:p>
          <a:p>
            <a:r>
              <a:rPr lang="en-GB" sz="1100" dirty="0"/>
              <a:t>“That’s really dirty. If you’re taken short you go right along the beach</a:t>
            </a:r>
          </a:p>
          <a:p>
            <a:r>
              <a:rPr lang="en-GB" sz="1100" dirty="0"/>
              <a:t>to the rocks. See?”</a:t>
            </a:r>
          </a:p>
          <a:p>
            <a:r>
              <a:rPr lang="en-GB" sz="1100" dirty="0"/>
              <a:t>Piggy held out his hands for the conch but Ralph shook his head. His</a:t>
            </a:r>
          </a:p>
          <a:p>
            <a:r>
              <a:rPr lang="en-GB" sz="1100" dirty="0"/>
              <a:t>speech was planned, point by point.</a:t>
            </a:r>
          </a:p>
          <a:p>
            <a:r>
              <a:rPr lang="en-GB" sz="1100" dirty="0"/>
              <a:t>“We’ve all got to use the rocks again. This place is getting dirty.” He</a:t>
            </a:r>
          </a:p>
          <a:p>
            <a:r>
              <a:rPr lang="en-GB" sz="1100" dirty="0"/>
              <a:t>paused. The assembly, sensing a crisis, was tensely expectant. “And then:</a:t>
            </a:r>
          </a:p>
          <a:p>
            <a:r>
              <a:rPr lang="en-GB" sz="1100" dirty="0"/>
              <a:t>about the fire.”</a:t>
            </a:r>
          </a:p>
          <a:p>
            <a:r>
              <a:rPr lang="en-GB" sz="1100" dirty="0"/>
              <a:t>Ralph let out his spare breath with a little gasp that was echoed by</a:t>
            </a:r>
          </a:p>
          <a:p>
            <a:r>
              <a:rPr lang="en-GB" sz="1100" dirty="0"/>
              <a:t>his audience. Jack started to chip a piece of wood with his knife and</a:t>
            </a:r>
          </a:p>
          <a:p>
            <a:r>
              <a:rPr lang="en-GB" sz="1100" dirty="0"/>
              <a:t>whispered something to Robert, who looked away.</a:t>
            </a:r>
          </a:p>
          <a:p>
            <a:r>
              <a:rPr lang="en-GB" sz="1100" dirty="0"/>
              <a:t>“The fire is the most important thing on the island. How can we ever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وہ رک گیا اور اپنا گلا صاف کیا۔
"ایک اور بات ہے. ہم نے ان چٹانوں کو اس سے آگے منتخب کیا
غسل گاہ کے طور پر نہانے کا تالاب۔ یہ بھی عقلمندی تھی۔ لہریں صاف کرتی ہیں
جگہ بنائیں. تم لوگ اس کے بارے میں جانتے ہو.'
یہاں اور وہاں جھنجھلاہٹ تھی اور تیز نظریں تھیں۔
''اب لوگ کہیں بھی استعمال کرتے نظر آتے ہیں۔ یہاں تک کہ پناہ گاہوں اور پناہ گاہوں کے قریب بھی
پلیٹ فارم. جب آپ کو پھل مل رہے ہوتے ہیں تو آپ خاموش ہو جاتے ہیں۔ اگر آپ کو مختصر کر دیا جائے-"
اسمبلی گونج اٹھی۔
"میں نے کہا کہ اگر آپ کو مختصر کر دیا جائے تو آپ پھل وں سے دور رہیں۔ یہ گندا ہے!"
ہنسی ایک بار پھر بلند ہو گئی۔
"میں نے کہا کہ یہ گندا ہے!"
اس نے اپنی سخت، بھوری قمیض کو توڑ لیا۔
"یہ واقعی گندا ہے. اگر آپ کو مختصر لیا جاتا ہے تو آپ ساحل سمندر کے ساتھ چلیں
چٹانوں کی طرف۔ دیکھو؟"
پیگی نے شنکھ کے لئے اپنے ہاتھ اٹھائے لیکن رالف نے اپنا سر ہلایا۔ اس کا
تقریر کی منصوبہ بندی کی گئی تھی، نقطہ بہ نقطہ.
"ہم سب کو دوبارہ پتھروں کا استعمال کرنا ہوگا. یہ جگہ گندی ہوتی جا رہی ہے۔ وہ
توقف. اسمبلی، بحران کو محسوس کرتے ہوئے، تناؤ سے بھری ہوئی تھی۔ "اور پھر:
آگ کے بارے میں۔ "
رالف نے اپنی خالی سانس یں ہلکی سی ہاسپاہٹ کے ساتھ باہر نکالیں جس کی گونج سنائی دے رہی تھی۔
اس کے سامعین. جیک نے اپنے چاقو سے لکڑی کے ایک ٹکڑے کو چپکانا شروع کر دیا اور
رابرٹ سے کچھ کہا، جس نے دور دیکھا۔
"آگ جزیرے پر سب سے اہم چیز ہے. ہم کبھی کیسے ہو سکتے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109</a:t>
            </a:fld>
            <a:endParaRPr lang="en-GB"/>
          </a:p>
        </p:txBody>
      </p:sp>
    </p:spTree>
    <p:extLst>
      <p:ext uri="{BB962C8B-B14F-4D97-AF65-F5344CB8AC3E}">
        <p14:creationId xmlns:p14="http://schemas.microsoft.com/office/powerpoint/2010/main" val="422164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stood looking down into the water. It was clear to the bottom and bright</a:t>
            </a:r>
          </a:p>
          <a:p>
            <a:endParaRPr lang="en-GB" sz="1100" dirty="0"/>
          </a:p>
          <a:p>
            <a:r>
              <a:rPr lang="en-GB" sz="1100" dirty="0"/>
              <a:t>with the efflorescence of tropical weed and coral. A school of tiny, glitter-</a:t>
            </a:r>
          </a:p>
          <a:p>
            <a:r>
              <a:rPr lang="en-GB" sz="1100" dirty="0" err="1"/>
              <a:t>ing</a:t>
            </a:r>
            <a:r>
              <a:rPr lang="en-GB" sz="1100" dirty="0"/>
              <a:t> fish flicked hither and thither. Ralph spoke to himself, sounding the</a:t>
            </a:r>
          </a:p>
          <a:p>
            <a:endParaRPr lang="en-GB" sz="1100" dirty="0"/>
          </a:p>
          <a:p>
            <a:r>
              <a:rPr lang="en-GB" sz="1100" dirty="0"/>
              <a:t>bass strings of delight.</a:t>
            </a:r>
          </a:p>
          <a:p>
            <a:r>
              <a:rPr lang="en-GB" sz="1100" dirty="0"/>
              <a:t>“</a:t>
            </a:r>
            <a:r>
              <a:rPr lang="en-GB" sz="1100" dirty="0" err="1"/>
              <a:t>Whizzoh</a:t>
            </a:r>
            <a:r>
              <a:rPr lang="en-GB" sz="1100" dirty="0"/>
              <a:t>!”</a:t>
            </a:r>
          </a:p>
          <a:p>
            <a:r>
              <a:rPr lang="en-GB" sz="1100" dirty="0"/>
              <a:t>Beyond the platform there was more enchantment. Some act of God—</a:t>
            </a:r>
          </a:p>
          <a:p>
            <a:r>
              <a:rPr lang="en-GB" sz="1100" dirty="0"/>
              <a:t>a typhoon perhaps, or the storm that had accompanied his own arrival—</a:t>
            </a:r>
          </a:p>
          <a:p>
            <a:r>
              <a:rPr lang="en-GB" sz="1100" dirty="0"/>
              <a:t>had banked sand inside the lagoon so that there was a long, deep pool</a:t>
            </a:r>
          </a:p>
          <a:p>
            <a:r>
              <a:rPr lang="en-GB" sz="1100" dirty="0"/>
              <a:t>in the beach with a high ledge of pink granite at the further end. Ralph</a:t>
            </a:r>
          </a:p>
          <a:p>
            <a:r>
              <a:rPr lang="en-GB" sz="1100" dirty="0"/>
              <a:t>had been deceived before now by the specious appearance of depth in</a:t>
            </a:r>
          </a:p>
          <a:p>
            <a:r>
              <a:rPr lang="en-GB" sz="1100" dirty="0"/>
              <a:t>a beach pool and he approached this one preparing to be disappointed.</a:t>
            </a:r>
          </a:p>
          <a:p>
            <a:r>
              <a:rPr lang="en-GB" sz="1100" dirty="0"/>
              <a:t>But the island ran true to form and the incredible pool, which clearly was</a:t>
            </a:r>
          </a:p>
          <a:p>
            <a:r>
              <a:rPr lang="en-GB" sz="1100" dirty="0"/>
              <a:t>only invaded by the sea at high tide, was so deep at one end as to be</a:t>
            </a:r>
          </a:p>
          <a:p>
            <a:r>
              <a:rPr lang="en-GB" sz="1100" dirty="0"/>
              <a:t>dark green. Ralph inspected the whole thirty yards carefully and then</a:t>
            </a:r>
          </a:p>
          <a:p>
            <a:r>
              <a:rPr lang="en-GB" sz="1100" dirty="0"/>
              <a:t>plunged in. The water was warmer than his blood and he might have</a:t>
            </a:r>
          </a:p>
          <a:p>
            <a:r>
              <a:rPr lang="en-GB" sz="1100" dirty="0"/>
              <a:t>been swimming in a huge bath.</a:t>
            </a:r>
          </a:p>
          <a:p>
            <a:r>
              <a:rPr lang="en-GB" sz="1100" dirty="0"/>
              <a:t>Piggy appeared again, sat on the rocky ledge, and watched Ralph’s</a:t>
            </a:r>
          </a:p>
          <a:p>
            <a:r>
              <a:rPr lang="en-GB" sz="1100" dirty="0"/>
              <a:t>green and white body enviously.</a:t>
            </a:r>
          </a:p>
          <a:p>
            <a:r>
              <a:rPr lang="en-GB" sz="1100" dirty="0"/>
              <a:t>“You can’t half swim.”</a:t>
            </a:r>
          </a:p>
          <a:p>
            <a:r>
              <a:rPr lang="en-GB" sz="1100" dirty="0"/>
              <a:t>“Piggy.”</a:t>
            </a:r>
          </a:p>
          <a:p>
            <a:r>
              <a:rPr lang="en-GB" sz="1100" dirty="0"/>
              <a:t>Piggy took off his shoes and socks, ranged them carefully on the ledge,</a:t>
            </a:r>
          </a:p>
          <a:p>
            <a:r>
              <a:rPr lang="en-GB" sz="1100" dirty="0"/>
              <a:t>and tested the water with one toe.</a:t>
            </a:r>
          </a:p>
          <a:p>
            <a:r>
              <a:rPr lang="en-GB" sz="1100" dirty="0"/>
              <a:t>“It’s hot!”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154984"/>
          </a:xfrm>
          <a:prstGeom prst="rect">
            <a:avLst/>
          </a:prstGeom>
          <a:noFill/>
        </p:spPr>
        <p:txBody>
          <a:bodyPr wrap="square">
            <a:spAutoFit/>
          </a:bodyPr>
          <a:lstStyle/>
          <a:p>
            <a:pPr algn="r"/>
            <a:r>
              <a:rPr lang="ar-AE" sz="1100" dirty="0"/>
              <a:t>پانی میں نیچے دیکھ رہا تھا۔ یہ نیچے تک واضح اور روشن تھا
ٹراپیکل جڑی بوٹیوں اور مرجان کی افزائش کے ساتھ۔ ایک چھوٹا سا، چمکدار اسکول-
مچھلیوں نے ہیتھر اور تھیتھر کو جھٹکا دیا۔ رالف نے اپنے آپ سے بات کرتے ہوئے کہا
باس خوشی کی تاریں.
"واہ واہ!"
پلیٹ فارم سے آگے اور بھی جادو تھا۔ خدا کا کوئی عمل
شاید ایک طوفان، یا وہ طوفان جو اس کی آمد کے ساتھ آیا تھا-
جھیل کے اندر ریت ڈال دی تھی تاکہ وہاں ایک لمبا اور گہرا تالاب ہو۔
ساحل سمندر میں جس کے اگلے سرے پر گلابی گرینائٹ کا ایک اونچا کنارہ ہے۔ رالف
اب سے پہلے گہرائی کی مخصوص ظاہری شکل سے دھوکہ دیا گیا تھا
ساحل سمندر کا ایک تالاب اور وہ مایوس ہونے کی تیاری کرتے ہوئے اس کے قریب پہنچا۔
لیکن یہ جزیرہ حقیقی شکل اختیار کر گیا اور ناقابل یقین تالاب، جو واضح طور پر تھا
صرف اونچی لہروں پر سمندر نے حملہ کیا، ایک سرے پر اتنا گہرا تھا کہ
گہرا سبز. رالف نے پورے تیس گز کا بغور معائنہ کیا اور پھر
اندر ڈوب گیا۔ پانی اس کے خون سے زیادہ گرم تھا اور شاید اس نے کیا ہوگا
ایک بڑے حمام میں تیراکی کر رہا تھا.
پیگی ایک بار پھر نمودار ہوا، پتھریلے کنارے پر بیٹھ گیا، اور رالف کی آواز کو دیکھتا رہا۔
سبز اور سفید جسم حسد سے.
''تم آدھے تیر نہیں سکتے۔''
''پیگی۔''
پیگی نے اپنے جوتے اور موزے اتار ے، انہیں احتیاط سے کنارے پر رکھا،
اور پانی کو ایک انگلی سے آزمایا۔
''گرمی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a:t>
            </a:fld>
            <a:endParaRPr lang="en-GB"/>
          </a:p>
        </p:txBody>
      </p:sp>
    </p:spTree>
    <p:extLst>
      <p:ext uri="{BB962C8B-B14F-4D97-AF65-F5344CB8AC3E}">
        <p14:creationId xmlns:p14="http://schemas.microsoft.com/office/powerpoint/2010/main" val="39515127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be rescued except by luck, if we don’t keep a fire going? Is a fire too much</a:t>
            </a:r>
          </a:p>
          <a:p>
            <a:r>
              <a:rPr lang="en-GB" sz="1100" dirty="0"/>
              <a:t>for us to make?”</a:t>
            </a:r>
          </a:p>
          <a:p>
            <a:r>
              <a:rPr lang="en-GB" sz="1100" dirty="0"/>
              <a:t>He flung out an arm.</a:t>
            </a:r>
          </a:p>
          <a:p>
            <a:r>
              <a:rPr lang="en-GB" sz="1100" dirty="0"/>
              <a:t>“Look at us! How many are we? And yet we can’t keep a fire going to</a:t>
            </a:r>
          </a:p>
          <a:p>
            <a:r>
              <a:rPr lang="en-GB" sz="1100" dirty="0"/>
              <a:t>make smoke. Don’t you understand? Can’t you see we ought to—ought</a:t>
            </a:r>
          </a:p>
          <a:p>
            <a:r>
              <a:rPr lang="en-GB" sz="1100" dirty="0"/>
              <a:t>to die before we let the fire out?”</a:t>
            </a:r>
          </a:p>
          <a:p>
            <a:r>
              <a:rPr lang="en-GB" sz="1100" dirty="0"/>
              <a:t>There was a self-conscious giggling among the hunters. Ralph turned</a:t>
            </a:r>
          </a:p>
          <a:p>
            <a:r>
              <a:rPr lang="en-GB" sz="1100" dirty="0"/>
              <a:t>on them passionately.</a:t>
            </a:r>
          </a:p>
          <a:p>
            <a:endParaRPr lang="en-GB" sz="1100" dirty="0"/>
          </a:p>
          <a:p>
            <a:r>
              <a:rPr lang="en-GB" sz="1100" dirty="0"/>
              <a:t>“You hunters! You can laugh! But I tell you the smoke is more </a:t>
            </a:r>
            <a:r>
              <a:rPr lang="en-GB" sz="1100" dirty="0" err="1"/>
              <a:t>impor</a:t>
            </a:r>
            <a:r>
              <a:rPr lang="en-GB" sz="1100" dirty="0"/>
              <a:t>-</a:t>
            </a:r>
          </a:p>
          <a:p>
            <a:r>
              <a:rPr lang="en-GB" sz="1100" dirty="0"/>
              <a:t>tant than the pig, however often you kill one. Do all of you see?” He</a:t>
            </a:r>
          </a:p>
          <a:p>
            <a:endParaRPr lang="en-GB" sz="1100" dirty="0"/>
          </a:p>
          <a:p>
            <a:r>
              <a:rPr lang="en-GB" sz="1100" dirty="0"/>
              <a:t>spread his arms wide and turned to the whole triangle.</a:t>
            </a:r>
          </a:p>
          <a:p>
            <a:r>
              <a:rPr lang="en-GB" sz="1100" dirty="0"/>
              <a:t>“We’ve got to make smoke up there—or die.”</a:t>
            </a:r>
          </a:p>
          <a:p>
            <a:r>
              <a:rPr lang="en-GB" sz="1100" dirty="0"/>
              <a:t>He paused, feeling for his next point.</a:t>
            </a:r>
          </a:p>
          <a:p>
            <a:r>
              <a:rPr lang="en-GB" sz="1100" dirty="0"/>
              <a:t>“And another thing.”</a:t>
            </a:r>
          </a:p>
          <a:p>
            <a:r>
              <a:rPr lang="en-GB" sz="1100" dirty="0"/>
              <a:t>Someone called out.</a:t>
            </a:r>
          </a:p>
          <a:p>
            <a:r>
              <a:rPr lang="en-GB" sz="1100" dirty="0"/>
              <a:t>“Too many things.”</a:t>
            </a:r>
          </a:p>
          <a:p>
            <a:r>
              <a:rPr lang="en-GB" sz="1100" dirty="0"/>
              <a:t>There came a mutter of agreement. Ralph overrode them.</a:t>
            </a:r>
          </a:p>
          <a:p>
            <a:r>
              <a:rPr lang="en-GB" sz="1100" dirty="0"/>
              <a:t>“And another thing. We nearly set the whole island on fire. And we</a:t>
            </a:r>
          </a:p>
          <a:p>
            <a:r>
              <a:rPr lang="en-GB" sz="1100" dirty="0"/>
              <a:t>waste time, rolling rocks, and making little cooking fires. Now I say this</a:t>
            </a:r>
          </a:p>
          <a:p>
            <a:r>
              <a:rPr lang="en-GB" sz="1100" dirty="0"/>
              <a:t>and make it a rule, because I’m chief. We won’t have a fire anywhere but</a:t>
            </a:r>
          </a:p>
          <a:p>
            <a:r>
              <a:rPr lang="en-GB" sz="1100" dirty="0"/>
              <a:t>on the mountain. Ever.”</a:t>
            </a:r>
          </a:p>
          <a:p>
            <a:r>
              <a:rPr lang="en-GB" sz="1100" dirty="0"/>
              <a:t>There was a row immediately. Boys stood up and shouted and Ralph</a:t>
            </a:r>
          </a:p>
          <a:p>
            <a:r>
              <a:rPr lang="en-GB" sz="1100" dirty="0"/>
              <a:t>shouted back.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اگر ہم آگ کو جاری نہ رکھیں تو قسمت کے سوا بچا لیا جائے؟ کیا آگ بہت زیادہ ہے
کیا ہمیں بنانا ہے؟''
اس نے ایک بازو پھینکا۔
"ہمیں دیکھو! ہم کتنے ہیں؟ اور پھر بھی ہم آگ کو جاری نہیں رکھ سکتے
دھواں بنائیں. کیا تم سمجھتے نہیں ہو؟ کیا آپ نہیں دیکھ سکتے کہ ہمیں کرنا چاہئے - ہونا چاہئے
آگ بجھانے سے پہلے مر جائیں گے؟''
شکاریوں میں ایک خود ساختہ ہنسی تھی۔ رالف مڑ گیا
ان پر جوش و خروش سے.
''اے شکاری! آپ ہنس سکتے ہیں! لیکن میں آپ کو بتاتا ہوں کہ دھواں زیادہ خطرناک ہے-
کے مقابلے میں تنگ، چاہے آپ اکثر کسی کو مار ڈالیں۔ کیا تم سب دیکھ رہے ہو؟'' وہ
اپنے بازو ؤں کو وسیع کیا اور پوری مثلث کی طرف مڑ گیا۔
''ہمیں وہاں تمباکو نوشی کرنی ہے یا پھر مرجانا ہے۔''
وہ رک گیا اور اپنے اگلے نکتے کا احساس کرنے لگا۔
''اور ایک اور بات۔''
کسی نے پکارا۔
''بہت سی چیزیں۔''
اتفاق رائے کی ایک آواز آئی۔ رالف نے ان پر غلبہ پا لیا۔
"اور ایک اور بات. ہم نے تقریبا پورے جزیرے کو آگ لگا دی۔ اور ہم
وقت ضائع کرنا، چٹانوں کو گھمانا، اور کھانا پکانے کی چھوٹی چھوٹی آگ بنانا۔ اب میں یہ کہتا ہوں
اور اسے ایک قاعدہ بنائیں، کیونکہ میں سردار ہوں. ہمیں کہیں بھی آگ نہیں لگے گی لیکن
پہاڑ پر. کبھی نہیں.".
فوری طور پر ایک قطار لگ گئی۔ لڑکے کھڑے ہو گئے اور چیخنے لگے اور رالف
جواب میں چیخا۔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110</a:t>
            </a:fld>
            <a:endParaRPr lang="en-GB"/>
          </a:p>
        </p:txBody>
      </p:sp>
    </p:spTree>
    <p:extLst>
      <p:ext uri="{BB962C8B-B14F-4D97-AF65-F5344CB8AC3E}">
        <p14:creationId xmlns:p14="http://schemas.microsoft.com/office/powerpoint/2010/main" val="10375816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“Because if you want a fire to cook fish or crab, you can jolly well go</a:t>
            </a:r>
          </a:p>
          <a:p>
            <a:r>
              <a:rPr lang="en-GB" sz="1100" dirty="0"/>
              <a:t>up the mountain. That way we’ll be certain.”</a:t>
            </a:r>
          </a:p>
          <a:p>
            <a:r>
              <a:rPr lang="en-GB" sz="1100" dirty="0"/>
              <a:t>Hands were reaching for the conch in the light of the setting sun. He</a:t>
            </a:r>
          </a:p>
          <a:p>
            <a:r>
              <a:rPr lang="en-GB" sz="1100" dirty="0"/>
              <a:t>held on and leapt on the trunk.</a:t>
            </a:r>
          </a:p>
          <a:p>
            <a:r>
              <a:rPr lang="en-GB" sz="1100" dirty="0"/>
              <a:t>“All this I meant to say. Now I’ve said it. You voted me for chief. Now</a:t>
            </a:r>
          </a:p>
          <a:p>
            <a:r>
              <a:rPr lang="en-GB" sz="1100" dirty="0"/>
              <a:t>you do what I say.”</a:t>
            </a:r>
          </a:p>
          <a:p>
            <a:r>
              <a:rPr lang="en-GB" sz="1100" dirty="0"/>
              <a:t>They quieted, slowly, and at last were seated again. Ralph dropped</a:t>
            </a:r>
          </a:p>
          <a:p>
            <a:r>
              <a:rPr lang="en-GB" sz="1100" dirty="0"/>
              <a:t>down and spoke in his ordinary voice.</a:t>
            </a:r>
          </a:p>
          <a:p>
            <a:r>
              <a:rPr lang="en-GB" sz="1100" dirty="0"/>
              <a:t>“So remember. The rocks for a lavatory. Keep the fire going and smoke</a:t>
            </a:r>
          </a:p>
          <a:p>
            <a:r>
              <a:rPr lang="en-GB" sz="1100" dirty="0"/>
              <a:t>showing as a signal. Don’t take fire from the mountain. Take your food</a:t>
            </a:r>
          </a:p>
          <a:p>
            <a:r>
              <a:rPr lang="en-GB" sz="1100" dirty="0"/>
              <a:t>up there.”</a:t>
            </a:r>
          </a:p>
          <a:p>
            <a:r>
              <a:rPr lang="en-GB" sz="1100" dirty="0"/>
              <a:t>Jack stood up, scowling in the gloom, and held out his hands.</a:t>
            </a:r>
          </a:p>
          <a:p>
            <a:r>
              <a:rPr lang="en-GB" sz="1100" dirty="0"/>
              <a:t>“I haven’t finished yet.”</a:t>
            </a:r>
          </a:p>
          <a:p>
            <a:r>
              <a:rPr lang="en-GB" sz="1100" dirty="0"/>
              <a:t>“But you’ve talked and talked!”</a:t>
            </a:r>
          </a:p>
          <a:p>
            <a:r>
              <a:rPr lang="en-GB" sz="1100" dirty="0"/>
              <a:t>“I’ve got the conch.”</a:t>
            </a:r>
          </a:p>
          <a:p>
            <a:r>
              <a:rPr lang="en-GB" sz="1100" dirty="0"/>
              <a:t>Jack sat down, grumbling.</a:t>
            </a:r>
          </a:p>
          <a:p>
            <a:r>
              <a:rPr lang="en-GB" sz="1100" dirty="0"/>
              <a:t>“Then the last thing. This is what people can talk about.”</a:t>
            </a:r>
          </a:p>
          <a:p>
            <a:r>
              <a:rPr lang="en-GB" sz="1100" dirty="0"/>
              <a:t>He waited till the platform was very still.</a:t>
            </a:r>
          </a:p>
          <a:p>
            <a:r>
              <a:rPr lang="en-GB" sz="1100" dirty="0"/>
              <a:t>“Things are breaking up. I don’t understand why. We began well; we</a:t>
            </a:r>
          </a:p>
          <a:p>
            <a:r>
              <a:rPr lang="en-GB" sz="1100" dirty="0"/>
              <a:t>were happy. And then—”</a:t>
            </a:r>
          </a:p>
          <a:p>
            <a:endParaRPr lang="en-GB" sz="1100" dirty="0"/>
          </a:p>
          <a:p>
            <a:r>
              <a:rPr lang="en-GB" sz="1100" dirty="0"/>
              <a:t>He moved the conch gently, looking beyond them at nothing, </a:t>
            </a:r>
            <a:r>
              <a:rPr lang="en-GB" sz="1100" dirty="0" err="1"/>
              <a:t>remem</a:t>
            </a:r>
            <a:r>
              <a:rPr lang="en-GB" sz="1100" dirty="0"/>
              <a:t>-</a:t>
            </a:r>
          </a:p>
          <a:p>
            <a:r>
              <a:rPr lang="en-GB" sz="1100" dirty="0" err="1"/>
              <a:t>bering</a:t>
            </a:r>
            <a:r>
              <a:rPr lang="en-GB" sz="1100" dirty="0"/>
              <a:t> the beastie, the snake, the fire, the talk of fear.</a:t>
            </a:r>
          </a:p>
          <a:p>
            <a:endParaRPr lang="en-GB" sz="1100" dirty="0"/>
          </a:p>
          <a:p>
            <a:r>
              <a:rPr lang="en-GB" sz="1100" dirty="0"/>
              <a:t>“Then people started getting frightened.”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''کیونکہ اگر آپ مچھلی یا کیکڑے پکانے کے لیے آگ لگانا چاہتے ہیں، تو آپ اچھی طرح سے جا سکتے ہیں۔
پہاڑ کے اوپر. اس طرح ہمیں یقین ہو جائے گا. "
ہاتھ غروب آفتاب کی روشنی میں شنکھ تک پہنچ رہے تھے۔ وہ
پکڑ ا اور ڈنڈ پر چھلانگ لگائی۔
''یہ سب میں کہنا چاہتا تھا۔ اب میں نے یہ کہا ہے. آپ نے مجھے چیف کے لیے ووٹ دیا۔ اب
تم وہی کرو جو میں کہتا ہوں۔''
وہ آہستہ آہستہ خاموش ہو گئے اور آخر کار دوبارہ بیٹھ گئے۔ رالف کو ڈراپ کر دیا گیا
نیچے اتر کر اپنی عام آواز میں بولا۔
"تو یاد رکھو. ایک بیت الخلا کے لئے چٹانیں. آگ اور دھوئیں کو دور رکھیں
ایک سگنل کے طور پر دکھایا جاتا ہے. پہاڑ سے آگ مت نکالو۔ اپنا کھانا لے لو
وہاں پر. "
جیک اندھیرے میں سر جھکاتے ہوئے کھڑا ہوا اور اپنے ہاتھوں کو آگے بڑھایا۔
"میں نے ابھی تک کام ختم نہیں کیا ہے."
''لیکن تم نے بات کی ہے اور بات کی ہے!''
''میرے پاس شنکھ ہے۔''
جیک روتے ہوئے بیٹھ گیا۔
''پھر آخری بات۔ یہی وہ چیز ہے جس کے بارے میں لوگ بات کر سکتے ہیں۔
اس نے اس وقت تک انتظار کیا جب تک کہ پلیٹ فارم بہت خاموش نہ ہو گیا۔
"چیزیں ٹوٹ رہی ہیں. مجھے سمجھ میں نہیں آتا کیوں. ہم نے اچھی شروعات کی۔ ہم
خوش تھے. اور پھر-"
اس نے شنکھ کو آہستہ سے ہلایا، ان سے آگے کچھ بھی نہیں دیکھا، ریمم-
حیوانی، سانپ، آگ، خوف کی باتیں۔
''پھر لوگ ڈرنے لگے۔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111</a:t>
            </a:fld>
            <a:endParaRPr lang="en-GB"/>
          </a:p>
        </p:txBody>
      </p:sp>
    </p:spTree>
    <p:extLst>
      <p:ext uri="{BB962C8B-B14F-4D97-AF65-F5344CB8AC3E}">
        <p14:creationId xmlns:p14="http://schemas.microsoft.com/office/powerpoint/2010/main" val="7537371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A murmur, almost a moan, rose and passed away. Jack had stopped</a:t>
            </a:r>
          </a:p>
          <a:p>
            <a:r>
              <a:rPr lang="en-GB" sz="1100" dirty="0"/>
              <a:t>whittling. Ralph went on, abruptly.</a:t>
            </a:r>
          </a:p>
          <a:p>
            <a:r>
              <a:rPr lang="en-GB" sz="1100" dirty="0"/>
              <a:t>“But that’s littluns’ talk. We’ll get that straight. So the last part, the bit</a:t>
            </a:r>
          </a:p>
          <a:p>
            <a:r>
              <a:rPr lang="en-GB" sz="1100" dirty="0"/>
              <a:t>we can all talk about, is kind of deciding on the fear.”</a:t>
            </a:r>
          </a:p>
          <a:p>
            <a:r>
              <a:rPr lang="en-GB" sz="1100" dirty="0"/>
              <a:t>The hair was creeping into his eyes again.</a:t>
            </a:r>
          </a:p>
          <a:p>
            <a:r>
              <a:rPr lang="en-GB" sz="1100" dirty="0"/>
              <a:t>“We’ve got to talk about this fear and decide there’s nothing in it. I’m</a:t>
            </a:r>
          </a:p>
          <a:p>
            <a:r>
              <a:rPr lang="en-GB" sz="1100" dirty="0"/>
              <a:t>frightened myself, sometimes; only that’s nonsense! Like bogies. Then,</a:t>
            </a:r>
          </a:p>
          <a:p>
            <a:r>
              <a:rPr lang="en-GB" sz="1100" dirty="0"/>
              <a:t>when we’ve decided, we can start again and be careful about things like</a:t>
            </a:r>
          </a:p>
          <a:p>
            <a:r>
              <a:rPr lang="en-GB" sz="1100" dirty="0"/>
              <a:t>the fire.” A picture of three boys walking along the bright beach flitted</a:t>
            </a:r>
          </a:p>
          <a:p>
            <a:r>
              <a:rPr lang="en-GB" sz="1100" dirty="0"/>
              <a:t>through his mind. “And be happy.”</a:t>
            </a:r>
          </a:p>
          <a:p>
            <a:r>
              <a:rPr lang="en-GB" sz="1100" dirty="0"/>
              <a:t>Ceremonially, Ralph laid the conch on the trunk beside him as a sign</a:t>
            </a:r>
          </a:p>
          <a:p>
            <a:r>
              <a:rPr lang="en-GB" sz="1100" dirty="0"/>
              <a:t>that the speech was over. What sunlight reached them was level.</a:t>
            </a:r>
          </a:p>
          <a:p>
            <a:r>
              <a:rPr lang="en-GB" sz="1100" dirty="0"/>
              <a:t>Jack stood up and took the conch.</a:t>
            </a:r>
          </a:p>
          <a:p>
            <a:r>
              <a:rPr lang="en-GB" sz="1100" dirty="0"/>
              <a:t>“So this is a meeting to find out what’s what. I’ll tell you what’s what.</a:t>
            </a:r>
          </a:p>
          <a:p>
            <a:r>
              <a:rPr lang="en-GB" sz="1100" dirty="0"/>
              <a:t>You littluns started all this, with the fear talk. Beasts! Where from?</a:t>
            </a:r>
          </a:p>
          <a:p>
            <a:endParaRPr lang="en-GB" sz="1100" dirty="0"/>
          </a:p>
          <a:p>
            <a:r>
              <a:rPr lang="en-GB" sz="1100" dirty="0"/>
              <a:t>Of course we’re frightened sometimes but we put up with being fright-</a:t>
            </a:r>
          </a:p>
          <a:p>
            <a:r>
              <a:rPr lang="en-GB" sz="1100" dirty="0" err="1"/>
              <a:t>ened</a:t>
            </a:r>
            <a:r>
              <a:rPr lang="en-GB" sz="1100" dirty="0"/>
              <a:t>. Only Ralph says you scream in the night. What does that mean</a:t>
            </a:r>
          </a:p>
          <a:p>
            <a:endParaRPr lang="en-GB" sz="1100" dirty="0"/>
          </a:p>
          <a:p>
            <a:r>
              <a:rPr lang="en-GB" sz="1100" dirty="0"/>
              <a:t>but nightmares? Anyway, you don’t hunt or build or help—you’re a lot</a:t>
            </a:r>
          </a:p>
          <a:p>
            <a:r>
              <a:rPr lang="en-GB" sz="1100" dirty="0"/>
              <a:t>of cry-babies and sissies. That’s what. And as for the fear—you’ll have to</a:t>
            </a:r>
          </a:p>
          <a:p>
            <a:r>
              <a:rPr lang="en-GB" sz="1100" dirty="0"/>
              <a:t>put up with that like the rest of us.”</a:t>
            </a:r>
          </a:p>
          <a:p>
            <a:r>
              <a:rPr lang="en-GB" sz="1100" dirty="0"/>
              <a:t>Ralph looked at Jack open-mouthed, but Jack took no notice.</a:t>
            </a:r>
          </a:p>
          <a:p>
            <a:r>
              <a:rPr lang="en-GB" sz="1100" dirty="0"/>
              <a:t>“The thing is—fear can’t hurt you any more than a dream. There aren’t</a:t>
            </a:r>
          </a:p>
          <a:p>
            <a:r>
              <a:rPr lang="en-GB" sz="1100" dirty="0"/>
              <a:t>any beasts to be afraid of on this island.” He looked along the row of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ایک گڑگڑاہٹ، تقریبا ایک چیخ، اٹھی اور چل بسی۔ جیک رک گیا تھا
وائٹلنگ. رالف اچانک آگے بڑھا۔
''لیکن یہ لوگوں کی بات ہے۔ ہم اسے سیدھا کر دیں گے. تو آخری حصہ، بٹ
ہم سب اس بارے میں بات کر سکتے ہیں، خوف کے بارے میں فیصلہ کرنا ہے۔
بال ایک بار پھر اس کی آنکھوں میں رینگ رہے تھے۔
ہمیں اس خوف کے بارے میں بات کرنی ہوگی اور فیصلہ کرنا ہوگا کہ اس میں کچھ بھی نہیں ہے۔ میں ہوں
کبھی کبھی اپنے آپ کو خوفزدہ کرتا تھا۔ بس یہ فضول بات ہے! بوگیوں کی طرح. پھر
جب ہم فیصلہ کر لیتے ہیں، تو ہم دوبارہ شروع کر سکتے ہیں اور اس طرح کی چیزوں کے بارے میں محتاط رہ سکتے ہیں.
آگ۔'' روشن ساحل پر تین لڑکوں کی چہل قدمی کی تصویر منظر عام پر آگئی
اس کے دماغ کے ذریعے. ''اور خوش رہو۔''
رسمی طور پر ، رالف نے نشان کے طور پر اس کے بغل میں تنے پر شنکھ رکھ دیا۔
کہ تقریر ختم ہو چکی تھی۔ جو سورج کی روشنی ان تک پہنچی وہ سطح تھی۔
جیک کھڑا ہوا اور شنکھ لے لیا۔
"لہذا یہ یہ جاننے کے لئے ایک میٹنگ ہے کہ کیا ہے. میں آپ کو بتاتا ہوں کہ کیا ہے.
آپ نے یہ سب خوف کی باتوں کے ساتھ شروع کیا۔ جانور! کہاں سے؟
یقینا ہم کبھی کبھار خوفزدہ ہوتے ہیں لیکن ہم خوف زدہ رہتے ہیں۔
این ای ڈی۔ صرف رالف کہتے ہیں کہ آپ رات میں چیختے ہیں۔ اس کا کيا مطلب ہے
لیکن ڈراؤنے خواب؟ ویسے بھی، آپ شکار یا تعمیر یا مدد نہیں کرتے ہیں - آپ بہت زیادہ ہیں
رونے والے بچوں اور بچوں کے بارے میں. یہی ہے. اور جہاں تک خوف کی بات ہے - آپ کو کرنا پڑے گا
ہم میں سے باقی لوگوں کی طرح اس کو برداشت کریں۔
رالف نے جیک کو کھلے منہ سے دیکھا، لیکن جیک نے کوئی نوٹس نہیں لیا۔
بات یہ ہے کہ خوف آپ کو ایک خواب سے زیادہ نقصان نہیں پہنچا سکتا۔ وہاں نہیں ہیں
اس جزیرے پر کسی بھی جانور سے ڈرنا چاہئے۔ اس نے قطار کے ساتھ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112</a:t>
            </a:fld>
            <a:endParaRPr lang="en-GB"/>
          </a:p>
        </p:txBody>
      </p:sp>
    </p:spTree>
    <p:extLst>
      <p:ext uri="{BB962C8B-B14F-4D97-AF65-F5344CB8AC3E}">
        <p14:creationId xmlns:p14="http://schemas.microsoft.com/office/powerpoint/2010/main" val="180500468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whispering littluns. “Serve you right if something did get you, you useless</a:t>
            </a:r>
          </a:p>
          <a:p>
            <a:r>
              <a:rPr lang="en-GB" sz="1100" dirty="0"/>
              <a:t>lot of cry-babies! But there is no animal—”</a:t>
            </a:r>
          </a:p>
          <a:p>
            <a:r>
              <a:rPr lang="en-GB" sz="1100" dirty="0"/>
              <a:t>Ralph interrupted him testily.</a:t>
            </a:r>
          </a:p>
          <a:p>
            <a:r>
              <a:rPr lang="en-GB" sz="1100" dirty="0"/>
              <a:t>“What is all this? Who said anything about an animal?”</a:t>
            </a:r>
          </a:p>
          <a:p>
            <a:r>
              <a:rPr lang="en-GB" sz="1100" dirty="0"/>
              <a:t>“You did, the other day. You said they dream and cry out. Now they</a:t>
            </a:r>
          </a:p>
          <a:p>
            <a:r>
              <a:rPr lang="en-GB" sz="1100" dirty="0"/>
              <a:t>talk—not only the littluns, but my hunters sometimes—talk of a thing, a</a:t>
            </a:r>
          </a:p>
          <a:p>
            <a:r>
              <a:rPr lang="en-GB" sz="1100" dirty="0"/>
              <a:t>dark thing, a beast, some sort of animal. I’ve heard. You thought not,</a:t>
            </a:r>
          </a:p>
          <a:p>
            <a:r>
              <a:rPr lang="en-GB" sz="1100" dirty="0"/>
              <a:t>didn’t you? Now listen. You don’t get big animals on small islands. Only</a:t>
            </a:r>
          </a:p>
          <a:p>
            <a:r>
              <a:rPr lang="en-GB" sz="1100" dirty="0"/>
              <a:t>pigs. You only get lions and tigers in big countries like Africa and India—”</a:t>
            </a:r>
          </a:p>
          <a:p>
            <a:r>
              <a:rPr lang="en-GB" sz="1100" dirty="0"/>
              <a:t>“And the Zoo—”</a:t>
            </a:r>
          </a:p>
          <a:p>
            <a:r>
              <a:rPr lang="en-GB" sz="1100" dirty="0"/>
              <a:t>“I’ve got the conch. I’m not talking about the fear. I’m talking about</a:t>
            </a:r>
          </a:p>
          <a:p>
            <a:r>
              <a:rPr lang="en-GB" sz="1100" dirty="0"/>
              <a:t>the beast. Be frightened if you like. But as for the beast—”</a:t>
            </a:r>
          </a:p>
          <a:p>
            <a:r>
              <a:rPr lang="en-GB" sz="1100" dirty="0"/>
              <a:t>Jack paused, cradling the conch, and turned to his hunters with their</a:t>
            </a:r>
          </a:p>
          <a:p>
            <a:r>
              <a:rPr lang="en-GB" sz="1100" dirty="0"/>
              <a:t>dirty black caps.</a:t>
            </a:r>
          </a:p>
          <a:p>
            <a:r>
              <a:rPr lang="en-GB" sz="1100" dirty="0"/>
              <a:t>“Am I a hunter or am I not?”</a:t>
            </a:r>
          </a:p>
          <a:p>
            <a:r>
              <a:rPr lang="en-GB" sz="1100" dirty="0"/>
              <a:t>They nodded, simply. He was a hunter all right. No one doubted that.</a:t>
            </a:r>
          </a:p>
          <a:p>
            <a:r>
              <a:rPr lang="en-GB" sz="1100" dirty="0"/>
              <a:t>“Well then—I’ve been all over this island. By myself. If there were a</a:t>
            </a:r>
          </a:p>
          <a:p>
            <a:r>
              <a:rPr lang="en-GB" sz="1100" dirty="0"/>
              <a:t>beast I’d have seen it. Be frightened because you’re like that—but there</a:t>
            </a:r>
          </a:p>
          <a:p>
            <a:r>
              <a:rPr lang="en-GB" sz="1100" dirty="0"/>
              <a:t>is no beast in the forest.”</a:t>
            </a:r>
          </a:p>
          <a:p>
            <a:endParaRPr lang="en-GB" sz="1100" dirty="0"/>
          </a:p>
          <a:p>
            <a:r>
              <a:rPr lang="en-GB" sz="1100" dirty="0"/>
              <a:t>Jack handed back the conch and sat down. The whole assembly ap-</a:t>
            </a:r>
          </a:p>
          <a:p>
            <a:r>
              <a:rPr lang="en-GB" sz="1100" dirty="0"/>
              <a:t>plauded him with relief. Then Piggy held out his hand.</a:t>
            </a:r>
          </a:p>
          <a:p>
            <a:endParaRPr lang="en-GB" sz="1100" dirty="0"/>
          </a:p>
          <a:p>
            <a:r>
              <a:rPr lang="en-GB" sz="1100" dirty="0"/>
              <a:t>“I don’t agree with all Jack said, but with some. ’Course there isn’t a</a:t>
            </a:r>
          </a:p>
          <a:p>
            <a:r>
              <a:rPr lang="en-GB" sz="1100" dirty="0"/>
              <a:t>beast in the forest. How could there be? What would a beast eat?”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سرگوشی کرتے ہوئے۔ "اگر کسی چیز نے تمہیں پکڑ لیا ہے تو تم بے کار ہو جاؤ تو تمہاری صحیح خدمت کرو۔
بہت سے رونے والے بچے! لیکن کوئی جانور نہیں ہے-"
رالف نے اسے حیرت انگیز انداز میں روکا۔
"یہ سب کیا ہے؟ جانور کے بارے میں کس نے کچھ کہا؟''
"تم نے کیا، دوسرے دن. آپ نے کہا کہ وہ خواب دیکھتے ہیں اور روتے ہیں۔ اب وہ
بات چیت - نہ صرف لٹلون ، بلکہ بعض اوقات میرے شکاری - ایک چیز کے بارے میں بات کرتے ہیں ،
سیاہ چیز، ایک جانور، کسی قسم کا جانور. میں نے سنا ہے. تم نے نہیں سوچا،
کیا تم نے نہیں؟ اب سنو. آپ کو چھوٹے جزیروں پر بڑے جانور نہیں ملتے ہیں. صرف
سور. آپ کو صرف افریقہ اور ہندوستان جیسے بڑے ممالک میں شیر اور شیر ملتے ہیں۔
''اور چڑیا گھر۔''
''میرے پاس شنکھ ہے۔ میں خوف کے بارے میں بات نہیں کر رہا ہوں. میں اس کے بارے میں بات کر رہا ہوں
جانور. اگر آپ چاہیں تو خوفزدہ ہو جائیں. لیکن جہاں تک جانور کی بات ہے-"
جیک رک گیا اور شنکھ کو کچل کر اپنے شکاریوں کی طرف مڑ گیا۔
گندی سیاہ ٹوپیاں۔
''میں شکاری ہوں یا نہیں؟''
انہوں نے سادہ سی بات میں سر ہلایا۔ وہ ایک شکاری تھا ٹھیک ہے. کسی کو اس پر شک نہیں تھا.
''ٹھیک ہے۔ میں اس پورے جزیرے پر رہا ہوں۔ اکیلے. اگر کوئی ہوتا
جانور میں نے اسے دیکھا ہوگا. خوفزدہ ہو جاؤ کیونکہ آپ ایسے ہی ہیں - لیکن وہاں
جنگل میں کوئی جانور نہیں ہے۔ "
جیک نے شنکھ واپس دے دی اور بیٹھ گیا۔ پوری اسمبلی
اسے راحت سے بھر دیا۔ پھر پیگی نے اپنا ہاتھ بڑھایا۔
"میں جیک کی ہر بات سے متفق نہیں ہوں، لیکن کچھ کے ساتھ. " یقینا کوئی نہیں ہے
جنگل میں جانور. یہ کیسے ہو سکتا ہے؟ ایک جانور کیا کھائے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113</a:t>
            </a:fld>
            <a:endParaRPr lang="en-GB"/>
          </a:p>
        </p:txBody>
      </p:sp>
    </p:spTree>
    <p:extLst>
      <p:ext uri="{BB962C8B-B14F-4D97-AF65-F5344CB8AC3E}">
        <p14:creationId xmlns:p14="http://schemas.microsoft.com/office/powerpoint/2010/main" val="46523011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“Pig.”</a:t>
            </a:r>
          </a:p>
          <a:p>
            <a:r>
              <a:rPr lang="en-GB" sz="1100" dirty="0"/>
              <a:t>“We eat pig.”</a:t>
            </a:r>
          </a:p>
          <a:p>
            <a:r>
              <a:rPr lang="en-GB" sz="1100" dirty="0"/>
              <a:t>“Piggy!”</a:t>
            </a:r>
          </a:p>
          <a:p>
            <a:r>
              <a:rPr lang="en-GB" sz="1100" dirty="0"/>
              <a:t>“I got the conch!” said Piggy indignantly. “Ralph—they ought to shut</a:t>
            </a:r>
          </a:p>
          <a:p>
            <a:r>
              <a:rPr lang="en-GB" sz="1100" dirty="0"/>
              <a:t>up, oughtn’t they? You shut up, you littluns! What I mean is that I don’t</a:t>
            </a:r>
          </a:p>
          <a:p>
            <a:r>
              <a:rPr lang="en-GB" sz="1100" dirty="0"/>
              <a:t>agree about this here fear. Of course there isn’t nothing to be afraid of in</a:t>
            </a:r>
          </a:p>
          <a:p>
            <a:r>
              <a:rPr lang="en-GB" sz="1100" dirty="0"/>
              <a:t>the forest. Why—I been there myself! You’ll be talking about ghosts and</a:t>
            </a:r>
          </a:p>
          <a:p>
            <a:r>
              <a:rPr lang="en-GB" sz="1100" dirty="0"/>
              <a:t>such things next. We know what goes on and if there’s something wrong,</a:t>
            </a:r>
          </a:p>
          <a:p>
            <a:r>
              <a:rPr lang="en-GB" sz="1100" dirty="0"/>
              <a:t>there’s someone to put it right.”</a:t>
            </a:r>
          </a:p>
          <a:p>
            <a:r>
              <a:rPr lang="en-GB" sz="1100" dirty="0"/>
              <a:t>He took off his glasses and blinked at them. The sun had gone as if the</a:t>
            </a:r>
          </a:p>
          <a:p>
            <a:r>
              <a:rPr lang="en-GB" sz="1100" dirty="0"/>
              <a:t>light had been turned off.</a:t>
            </a:r>
          </a:p>
          <a:p>
            <a:r>
              <a:rPr lang="en-GB" sz="1100" dirty="0"/>
              <a:t>He proceeded to explain.</a:t>
            </a:r>
          </a:p>
          <a:p>
            <a:r>
              <a:rPr lang="en-GB" sz="1100" dirty="0"/>
              <a:t>“If you get a pain in your stomach, whether it’s a little one or a big</a:t>
            </a:r>
          </a:p>
          <a:p>
            <a:r>
              <a:rPr lang="en-GB" sz="1100" dirty="0"/>
              <a:t>one—”</a:t>
            </a:r>
          </a:p>
          <a:p>
            <a:r>
              <a:rPr lang="en-GB" sz="1100" dirty="0"/>
              <a:t>“Yours is a big one.”</a:t>
            </a:r>
          </a:p>
          <a:p>
            <a:r>
              <a:rPr lang="en-GB" sz="1100" dirty="0"/>
              <a:t>“When you done laughing perhaps we can get on with the meeting.</a:t>
            </a:r>
          </a:p>
          <a:p>
            <a:r>
              <a:rPr lang="en-GB" sz="1100" dirty="0"/>
              <a:t>And if them littluns climb back on the twister again they’ll only fall off in</a:t>
            </a:r>
          </a:p>
          <a:p>
            <a:r>
              <a:rPr lang="en-GB" sz="1100" dirty="0"/>
              <a:t>a sec. So they might as well sit on the ground and listen. No. You have</a:t>
            </a:r>
          </a:p>
          <a:p>
            <a:r>
              <a:rPr lang="en-GB" sz="1100" dirty="0"/>
              <a:t>doctors for everything, even the inside of your mind. You don’t really</a:t>
            </a:r>
          </a:p>
          <a:p>
            <a:r>
              <a:rPr lang="en-GB" sz="1100" dirty="0"/>
              <a:t>mean that we got to be frightened all the time of nothing? Life,” said</a:t>
            </a:r>
          </a:p>
          <a:p>
            <a:r>
              <a:rPr lang="en-GB" sz="1100" dirty="0"/>
              <a:t>Piggy expansively, “is scientific, that’s what it is. In a year or two when</a:t>
            </a:r>
          </a:p>
          <a:p>
            <a:r>
              <a:rPr lang="en-GB" sz="1100" dirty="0"/>
              <a:t>the war’s over they’ll be travelling to Mars and back. I know there isn’t</a:t>
            </a:r>
          </a:p>
          <a:p>
            <a:r>
              <a:rPr lang="en-GB" sz="1100" dirty="0"/>
              <a:t>no beast—not with claws and all that, I mean—but I know there isn’t no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
''ہم کھاتے ہیں۔''
"پیگی!"
''مجھے شنکھ مل گیا ہے!'' پیگی نے غصے سے کہا۔ "رالف- انہیں بند کر دینا چاہیے۔
اٹھ یں، کیا انہیں نہیں ہونا چاہئے؟ تم خاموش رہو، تم خاموش رہو! میرا مطلب یہ ہے کہ میں نہیں ہوں
یہاں اس کے بارے میں اتفاق کرتے ہیں خوف. یقینا اس میں ڈرنے کی کوئی بات نہیں ہے
جنگل. کیوں- میں خود وہاں تھا! آپ بھوتوں کے بارے میں بات کریں گے اور
اس طرح کی چیزیں آگے. ہم جانتے ہیں کہ کیا ہو رہا ہے اور اگر کچھ غلط ہے،
اسے درست کرنے کے لئے کوئی ہے. "
اس نے اپنا چشمہ اتارا اور ان کی طرف دیکھا۔ سورج اس طرح چلا گیا تھا جیسے
لائٹ بند کر دی گئی تھی۔
اس نے وضاحت کرتے ہوئے آگے بڑھایا۔
"اگر آپ کے پیٹ میں درد ہوتا ہے، چاہے وہ چھوٹا ہو یا بڑا۔
ایک-"
''تمہارا بہت بڑا ہے۔''
''جب آپ ہنس تے ہیں تو شاید ہم ملاقات جاری رکھ سکتے ہیں۔
اور اگر وہ دوبارہ موڑنے والے پر چڑھ جائیں تو وہ صرف اندر گریں گے۔
ایک سیکنڈ. لہذا وہ بھی زمین پر بیٹھ سکتے ہیں اور سن سکتے ہیں۔ نہيں. آپ کے پاس ہے
ڈاکٹر ہر چیز کے لئے، یہاں تک کہ آپ کے دماغ کے اندر بھی. تم واقعی نہیں ہو
اس کا مطلب یہ ہے کہ ہمیں ہر وقت کسی چیز سے ڈرنا پڑے گا؟ زندگی،'' کہا۔
پیگی وسیع پیمانے پر، "سائنسی ہے، یہی ہے. ایک یا دو سال میں جب
جنگ ختم ہو چکی ہے اور وہ مریخ کا سفر کریں گے اور واپس جائیں گے۔ میں جانتا ہوں کہ ایسا نہیں ہے
کوئی جانور نہیں - پنجوں اور اس سب کے ساتھ نہیں ، میرا مطلب ہے - لیکن میں جانتا ہوں کہ کوئی نہیں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114</a:t>
            </a:fld>
            <a:endParaRPr lang="en-GB"/>
          </a:p>
        </p:txBody>
      </p:sp>
    </p:spTree>
    <p:extLst>
      <p:ext uri="{BB962C8B-B14F-4D97-AF65-F5344CB8AC3E}">
        <p14:creationId xmlns:p14="http://schemas.microsoft.com/office/powerpoint/2010/main" val="379426368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fear, either.”</a:t>
            </a:r>
          </a:p>
          <a:p>
            <a:r>
              <a:rPr lang="en-GB" sz="1100" dirty="0"/>
              <a:t>Piggy paused.</a:t>
            </a:r>
          </a:p>
          <a:p>
            <a:r>
              <a:rPr lang="en-GB" sz="1100" dirty="0"/>
              <a:t>“Unless—”</a:t>
            </a:r>
          </a:p>
          <a:p>
            <a:r>
              <a:rPr lang="en-GB" sz="1100" dirty="0"/>
              <a:t>Ralph moved restlessly.</a:t>
            </a:r>
          </a:p>
          <a:p>
            <a:r>
              <a:rPr lang="en-GB" sz="1100" dirty="0"/>
              <a:t>“Unless what?”</a:t>
            </a:r>
          </a:p>
          <a:p>
            <a:r>
              <a:rPr lang="en-GB" sz="1100" dirty="0"/>
              <a:t>“Unless we get frightened of people.”</a:t>
            </a:r>
          </a:p>
          <a:p>
            <a:r>
              <a:rPr lang="en-GB" sz="1100" dirty="0"/>
              <a:t>A sound, half-laugh, half-jeer, rose among the seated boys. Piggy ducked</a:t>
            </a:r>
          </a:p>
          <a:p>
            <a:r>
              <a:rPr lang="en-GB" sz="1100" dirty="0"/>
              <a:t>his head and went on hastily.</a:t>
            </a:r>
          </a:p>
          <a:p>
            <a:r>
              <a:rPr lang="en-GB" sz="1100" dirty="0"/>
              <a:t>“So let’s hear from that littlun who talked about a beast and perhaps</a:t>
            </a:r>
          </a:p>
          <a:p>
            <a:r>
              <a:rPr lang="en-GB" sz="1100" dirty="0"/>
              <a:t>we can show him how silly he is.”</a:t>
            </a:r>
          </a:p>
          <a:p>
            <a:endParaRPr lang="en-GB" sz="1100" dirty="0"/>
          </a:p>
          <a:p>
            <a:r>
              <a:rPr lang="en-GB" sz="1100" dirty="0"/>
              <a:t>The littluns began to jabber among themselves, then one stood for-</a:t>
            </a:r>
          </a:p>
          <a:p>
            <a:r>
              <a:rPr lang="en-GB" sz="1100" dirty="0"/>
              <a:t>ward.</a:t>
            </a:r>
          </a:p>
          <a:p>
            <a:endParaRPr lang="en-GB" sz="1100" dirty="0"/>
          </a:p>
          <a:p>
            <a:r>
              <a:rPr lang="en-GB" sz="1100" dirty="0"/>
              <a:t>“What’s your name?”</a:t>
            </a:r>
          </a:p>
          <a:p>
            <a:r>
              <a:rPr lang="en-GB" sz="1100" dirty="0"/>
              <a:t>“Phil.”</a:t>
            </a:r>
          </a:p>
          <a:p>
            <a:r>
              <a:rPr lang="en-GB" sz="1100" dirty="0"/>
              <a:t>For a littlun he was self-confident, holding out his hands, cradling the</a:t>
            </a:r>
          </a:p>
          <a:p>
            <a:r>
              <a:rPr lang="en-GB" sz="1100" dirty="0"/>
              <a:t>conch as Ralph did, looking round at them to collect their attention before</a:t>
            </a:r>
          </a:p>
          <a:p>
            <a:r>
              <a:rPr lang="en-GB" sz="1100" dirty="0"/>
              <a:t>he spoke.</a:t>
            </a:r>
          </a:p>
          <a:p>
            <a:r>
              <a:rPr lang="en-GB" sz="1100" dirty="0"/>
              <a:t>“Last night I had a dream, a horrid dream, fighting with things. I was</a:t>
            </a:r>
          </a:p>
          <a:p>
            <a:r>
              <a:rPr lang="en-GB" sz="1100" dirty="0"/>
              <a:t>outside the shelter by myself, fighting with things, those twisty things in</a:t>
            </a:r>
          </a:p>
          <a:p>
            <a:r>
              <a:rPr lang="en-GB" sz="1100" dirty="0"/>
              <a:t>the trees.”</a:t>
            </a:r>
          </a:p>
          <a:p>
            <a:r>
              <a:rPr lang="en-GB" sz="1100" dirty="0"/>
              <a:t>He paused, and the other littluns laughed in horrified sympathy.</a:t>
            </a:r>
          </a:p>
          <a:p>
            <a:r>
              <a:rPr lang="en-GB" sz="1100" dirty="0"/>
              <a:t>“Then I was frightened and I woke up. And I was outside the shelter</a:t>
            </a:r>
          </a:p>
          <a:p>
            <a:r>
              <a:rPr lang="en-GB" sz="1100" dirty="0"/>
              <a:t>by myself in the dark and the twisty things had gone away.”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خوف بھی۔ "
پیگی رک گئی۔
"جب تک کہ-"
رالف بے چینی سے آگے بڑھا۔
''نہیں؟''
''جب تک ہم لوگوں سے خوفزدہ نہ ہوں۔''
بیٹھے ہوئے لڑکوں کے درمیان ایک آواز، آدھی ہنسی، آدھی ہنسی، آدھی آواز اٹھی۔ پیگی بطخ بن گیا
اس کا سر اور جلدی سے آگے بڑھنے لگا۔
"تو آئیے اس لیتلون سے سنتے ہیں جس نے ایک جانور کے بارے میں بات کی اور شاید
ہم اسے دکھا سکتے ہیں کہ وہ کتنا احمق ہے۔
لٹیروں نے آپس میں جھگڑنا شروع کر دیا، پھر ان میں سے ایک کھڑا ہو گیا۔
حلقہ.
''تمہارا نام کیا ہے؟''
''فل۔''
ایک لٹلن کے لئے وہ خود اعتماد تھا، اپنے ہاتھوں کو تھامے ہوئے، اس کو کچل رہا تھا۔
جیسا کہ رالف نے کیا، پہلے ان کی توجہ حاصل کرنے کے لئے ان کی طرف دیکھ رہا تھا
وہ بولا.
"کل رات میں نے ایک خواب دیکھا، ایک خوفناک خواب، چیزوں سے لڑرہا تھا. میں تھا
پناہ گاہ سے باہر اکیلے، چیزوں سے لڑتے ہوئے، ان گھناؤنی چیزوں سے لڑرہے ہیں
درخت ہیں۔''
وہ رک گیا، اور دوسرے لوگ خوف زدہ ہمدردی میں ہنس نے لگے۔
''پھر میں ڈر گیا اور میں جاگ گیا۔ اور میں پناہ گاہ سے باہر تھا
اندھیرے میں اکیلے اور عجیب و غریب چیزیں دور ہو چکی تھیں۔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115</a:t>
            </a:fld>
            <a:endParaRPr lang="en-GB"/>
          </a:p>
        </p:txBody>
      </p:sp>
    </p:spTree>
    <p:extLst>
      <p:ext uri="{BB962C8B-B14F-4D97-AF65-F5344CB8AC3E}">
        <p14:creationId xmlns:p14="http://schemas.microsoft.com/office/powerpoint/2010/main" val="212590003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 vivid horror of this, so possible and so nakedly terrifying, held</a:t>
            </a:r>
          </a:p>
          <a:p>
            <a:r>
              <a:rPr lang="en-GB" sz="1100" dirty="0"/>
              <a:t>them all silent. The child’s voice went piping on from behind the white</a:t>
            </a:r>
          </a:p>
          <a:p>
            <a:r>
              <a:rPr lang="en-GB" sz="1100" dirty="0"/>
              <a:t>conch.</a:t>
            </a:r>
          </a:p>
          <a:p>
            <a:r>
              <a:rPr lang="en-GB" sz="1100" dirty="0"/>
              <a:t>“And I was frightened and started to call out for Ralph and then I saw</a:t>
            </a:r>
          </a:p>
          <a:p>
            <a:r>
              <a:rPr lang="en-GB" sz="1100" dirty="0"/>
              <a:t>something moving among the trees, something big and horrid.”</a:t>
            </a:r>
          </a:p>
          <a:p>
            <a:endParaRPr lang="en-GB" sz="1100" dirty="0"/>
          </a:p>
          <a:p>
            <a:r>
              <a:rPr lang="en-GB" sz="1100" dirty="0"/>
              <a:t>He paused, half-frightened by the recollection yet proud of the sensa-</a:t>
            </a:r>
          </a:p>
          <a:p>
            <a:r>
              <a:rPr lang="en-GB" sz="1100" dirty="0" err="1"/>
              <a:t>tion</a:t>
            </a:r>
            <a:r>
              <a:rPr lang="en-GB" sz="1100" dirty="0"/>
              <a:t> he was creating.</a:t>
            </a:r>
          </a:p>
          <a:p>
            <a:endParaRPr lang="en-GB" sz="1100" dirty="0"/>
          </a:p>
          <a:p>
            <a:r>
              <a:rPr lang="en-GB" sz="1100" dirty="0"/>
              <a:t>“That was a nightmare,” said Ralph. “He was walking in his sleep.”</a:t>
            </a:r>
          </a:p>
          <a:p>
            <a:r>
              <a:rPr lang="en-GB" sz="1100" dirty="0"/>
              <a:t>The assembly murmured in subdued agreement.</a:t>
            </a:r>
          </a:p>
          <a:p>
            <a:r>
              <a:rPr lang="en-GB" sz="1100" dirty="0"/>
              <a:t>The littlun shook his head stubbornly.</a:t>
            </a:r>
          </a:p>
          <a:p>
            <a:r>
              <a:rPr lang="en-GB" sz="1100" dirty="0"/>
              <a:t>“I was asleep when the twisty things were fighting and when they went</a:t>
            </a:r>
          </a:p>
          <a:p>
            <a:r>
              <a:rPr lang="en-GB" sz="1100" dirty="0"/>
              <a:t>away I was awake, and I saw something big and horrid moving in the</a:t>
            </a:r>
          </a:p>
          <a:p>
            <a:r>
              <a:rPr lang="en-GB" sz="1100" dirty="0"/>
              <a:t>trees.”</a:t>
            </a:r>
          </a:p>
          <a:p>
            <a:r>
              <a:rPr lang="en-GB" sz="1100" dirty="0"/>
              <a:t>Ralph held out his hands for the conch and the littlun sat down.</a:t>
            </a:r>
          </a:p>
          <a:p>
            <a:r>
              <a:rPr lang="en-GB" sz="1100" dirty="0"/>
              <a:t>“You were asleep. There wasn’t anyone there. How could anyone be</a:t>
            </a:r>
          </a:p>
          <a:p>
            <a:r>
              <a:rPr lang="en-GB" sz="1100" dirty="0"/>
              <a:t>wandering about in the forest at night? Was anyone? Did anyone go</a:t>
            </a:r>
          </a:p>
          <a:p>
            <a:r>
              <a:rPr lang="en-GB" sz="1100" dirty="0"/>
              <a:t>out?”</a:t>
            </a:r>
          </a:p>
          <a:p>
            <a:r>
              <a:rPr lang="en-GB" sz="1100" dirty="0"/>
              <a:t>There was a long pause while the assembly grinned at the thought</a:t>
            </a:r>
          </a:p>
          <a:p>
            <a:r>
              <a:rPr lang="en-GB" sz="1100" dirty="0"/>
              <a:t>of anyone going out in the darkness. Then Simon stood up and Ralph</a:t>
            </a:r>
          </a:p>
          <a:p>
            <a:r>
              <a:rPr lang="en-GB" sz="1100" dirty="0"/>
              <a:t>looked at him in astonishment.</a:t>
            </a:r>
          </a:p>
          <a:p>
            <a:r>
              <a:rPr lang="en-GB" sz="1100" dirty="0"/>
              <a:t>“You! What were you mucking about in the dark for?”</a:t>
            </a:r>
          </a:p>
          <a:p>
            <a:r>
              <a:rPr lang="en-GB" sz="1100" dirty="0"/>
              <a:t>Simon grabbed the conch convulsively.</a:t>
            </a:r>
          </a:p>
          <a:p>
            <a:r>
              <a:rPr lang="en-GB" sz="1100" dirty="0"/>
              <a:t>“I wanted—to go to a place—a place I know.”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کی واضح ہولناکی، اتنی ممکن اور اتنی ننگی طور پر خوفناک تھی۔
وہ سب خاموش ہیں. بچے کی آواز سفید کے پیچھے سے گونج رہی تھی
کونچ.
"اور میں ڈر گیا اور رالف کو پکارنے لگا اور پھر میں نے دیکھا
درختوں کے درمیان کچھ چل رہا ہے، کچھ بڑا اور خوفناک ہے۔
وہ اس یاد سے آدھا خوفزدہ ہو کر رک گیا لیکن سینسا پر فخر کر رہا تھا۔
جسے وہ تخلیق کر رہا تھا۔
"یہ ایک ڈراؤنا خواب تھا،" رالف نے کہا. ''وہ نیند میں چل رہا تھا۔''
اسمبلی نے دھیمے لہجے میں شور مچایا۔
لٹلن نے ضد سے اپنا سر ہلایا۔
''میں سو رہا تھا جب چیزیں لڑ رہی تھیں اور جب وہ چلی گئیں۔
میں جاگ رہا تھا، اور میں نے دیکھا کہ کچھ بڑا اور خوفناک حرکت کر رہا ہے
درخت"۔
رالف نے شنکھ کے لئے اپنے ہاتھ اٹھائے اور لٹلن بیٹھ گیا۔
''تم سو رہے تھے۔ وہاں کوئی نہیں تھا. کوئی کیسے ہو سکتا ہے
رات کو جنگل میں گھومتے پھرتے ہیں؟ کوئی تھا؟ کیا کوئی گیا تھا
باہر؟''
ایک لمبا وقفہ ہوا جب اسمبلی اس خیال پر مسکرائی۔
اندھیرے میں باہر جانے والے کسی بھی شخص کے بارے میں۔ پھر شمعون کھڑا ہوا اور رالف
حیرت سے اس کی طرف دیکھا۔
"تم! تم اندھیرے میں کس چیز کے بارے میں بات کر رہے تھے؟''
شمعون نے جھنجھلا کر کانکھ کو پکڑ لیا۔
"میں کسی ایسی جگہ جانا چاہتا تھا جسے میں جانتا ہوں۔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116</a:t>
            </a:fld>
            <a:endParaRPr lang="en-GB"/>
          </a:p>
        </p:txBody>
      </p:sp>
    </p:spTree>
    <p:extLst>
      <p:ext uri="{BB962C8B-B14F-4D97-AF65-F5344CB8AC3E}">
        <p14:creationId xmlns:p14="http://schemas.microsoft.com/office/powerpoint/2010/main" val="166801539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“What place?”</a:t>
            </a:r>
          </a:p>
          <a:p>
            <a:r>
              <a:rPr lang="en-GB" sz="1100" dirty="0"/>
              <a:t>“Just a place I know. A place in the jungle.” He hesitated.</a:t>
            </a:r>
          </a:p>
          <a:p>
            <a:r>
              <a:rPr lang="en-GB" sz="1100" dirty="0"/>
              <a:t>Jack settled the question for them with that contempt in his voice that</a:t>
            </a:r>
          </a:p>
          <a:p>
            <a:r>
              <a:rPr lang="en-GB" sz="1100" dirty="0"/>
              <a:t>could sound so funny and so final.</a:t>
            </a:r>
          </a:p>
          <a:p>
            <a:r>
              <a:rPr lang="en-GB" sz="1100" dirty="0"/>
              <a:t>“He was taken short.”</a:t>
            </a:r>
          </a:p>
          <a:p>
            <a:r>
              <a:rPr lang="en-GB" sz="1100" dirty="0"/>
              <a:t>With a feeling of humiliation on Simon’s behalf, Ralph took back the</a:t>
            </a:r>
          </a:p>
          <a:p>
            <a:r>
              <a:rPr lang="en-GB" sz="1100" dirty="0"/>
              <a:t>conch, looking Simon sternly in the face as he did so.</a:t>
            </a:r>
          </a:p>
          <a:p>
            <a:r>
              <a:rPr lang="en-GB" sz="1100" dirty="0"/>
              <a:t>“Well, don’t do it again. Understand? Not at night. There’s enough</a:t>
            </a:r>
          </a:p>
          <a:p>
            <a:r>
              <a:rPr lang="en-GB" sz="1100" dirty="0"/>
              <a:t>silly talk about beasts, without the littluns seeing you gliding about like</a:t>
            </a:r>
          </a:p>
          <a:p>
            <a:r>
              <a:rPr lang="en-GB" sz="1100" dirty="0"/>
              <a:t>a—”</a:t>
            </a:r>
          </a:p>
          <a:p>
            <a:r>
              <a:rPr lang="en-GB" sz="1100" dirty="0"/>
              <a:t>The derisive laughter that rose had fear in it and condemnation. Simon</a:t>
            </a:r>
          </a:p>
          <a:p>
            <a:r>
              <a:rPr lang="en-GB" sz="1100" dirty="0"/>
              <a:t>opened his mouth to speak but Ralph had the conch, so he backed to his</a:t>
            </a:r>
          </a:p>
          <a:p>
            <a:r>
              <a:rPr lang="en-GB" sz="1100" dirty="0"/>
              <a:t>seat.</a:t>
            </a:r>
          </a:p>
          <a:p>
            <a:r>
              <a:rPr lang="en-GB" sz="1100" dirty="0"/>
              <a:t>When the assembly was silent Ralph turned to Piggy.</a:t>
            </a:r>
          </a:p>
          <a:p>
            <a:r>
              <a:rPr lang="en-GB" sz="1100" dirty="0"/>
              <a:t>“Well, Piggy?”</a:t>
            </a:r>
          </a:p>
          <a:p>
            <a:r>
              <a:rPr lang="en-GB" sz="1100" dirty="0"/>
              <a:t>“There was another one. Him.”</a:t>
            </a:r>
          </a:p>
          <a:p>
            <a:r>
              <a:rPr lang="en-GB" sz="1100" dirty="0"/>
              <a:t>The littluns pushed Percival forward, then left him by himself. He stood</a:t>
            </a:r>
          </a:p>
          <a:p>
            <a:endParaRPr lang="en-GB" sz="1100" dirty="0"/>
          </a:p>
          <a:p>
            <a:r>
              <a:rPr lang="en-GB" sz="1100" dirty="0"/>
              <a:t>knee-deep in the central grass, looking at his hidden feet, trying to pre-</a:t>
            </a:r>
          </a:p>
          <a:p>
            <a:r>
              <a:rPr lang="en-GB" sz="1100" dirty="0"/>
              <a:t>tend he was in a tent. Ralph remembered another small boy who had</a:t>
            </a:r>
          </a:p>
          <a:p>
            <a:endParaRPr lang="en-GB" sz="1100" dirty="0"/>
          </a:p>
          <a:p>
            <a:r>
              <a:rPr lang="en-GB" sz="1100" dirty="0"/>
              <a:t>stood like this and he flinched away from the memory. He had pushed</a:t>
            </a:r>
          </a:p>
          <a:p>
            <a:r>
              <a:rPr lang="en-GB" sz="1100" dirty="0"/>
              <a:t>the thought down and out of sight, where only some positive reminder</a:t>
            </a:r>
          </a:p>
          <a:p>
            <a:endParaRPr lang="en-GB" sz="1100" dirty="0"/>
          </a:p>
          <a:p>
            <a:r>
              <a:rPr lang="en-GB" sz="1100" dirty="0"/>
              <a:t>like this could bring it to the surface. There had been no further number-</a:t>
            </a:r>
          </a:p>
          <a:p>
            <a:r>
              <a:rPr lang="en-GB" sz="1100" dirty="0" err="1"/>
              <a:t>ings</a:t>
            </a:r>
            <a:r>
              <a:rPr lang="en-GB" sz="1100" dirty="0"/>
              <a:t> of the littluns, partly because there was no means of insuring that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''کون سی جگہ؟''
"صرف ایک جگہ جو میں جانتا ہوں. جنگل میں ایک جگہ. " وہ ہچکچایا۔
جیک نے اپنی آواز میں اس حقارت کے ساتھ ان کے لئے سوال حل کیا کہ
بہت مضحکہ خیز اور اتنا حتمی لگ سکتا ہے.
''اسے مختصر کر دیا گیا تھا۔''
سائمن کی طرف سے ذلت کے احساس کے ساتھ ، رالف نے اسے واپس لے لیا۔
شمعون کے چہرے کو سختی سے دیکھتے ہوئے وہ ایسا کر رہا تھا۔
''ٹھیک ہے، ایسا دوبارہ مت کرو۔ سمجھنا? رات کو نہیں. کافی ہے
درندوں کے بارے میں احمقانہ باتیں، آپ کو اس طرح گھومتے ہوئے دیکھے بغیر
</a:t>
            </a:r>
            <a:r>
              <a:rPr lang="en-GB" sz="1100" dirty="0"/>
              <a:t>a—"
</a:t>
            </a:r>
            <a:r>
              <a:rPr lang="ar-AE" sz="1100" dirty="0"/>
              <a:t>طنزیہ ہنسی جو اٹھی اس میں خوف اور مذمت تھی۔ سائمن
بات کرنے کے لئے اپنا منہ کھولا لیکن رالف کے پاس شنکھ تھا ، لہذا وہ اس کی طرف پیچھے ہٹ گیا۔
سیٹ.
جب اسمبلی خاموش تھی تو رالف نے پیگی کی طرف رخ کیا۔
''ٹھیک ہے، پیگی؟''
"ایک اور تھا. وہ ہے.'
لٹلنز نے پرسیول کو آگے بڑھایا اور پھر اسے اکیلا چھوڑ دیا۔ وہ کھڑا تھا
مرکزی گھاس میں گھٹنے تک، اپنے چھپے ہوئے پیروں کو دیکھتے ہوئے، پہلے سے آگے بڑھنے کی کوشش کر رہے ہیں-
وہ ایک خیمے میں تھا۔ رالف کو ایک اور چھوٹا سا لڑکا یاد آیا جس نے
اس طرح کھڑا رہا اور وہ یادوں سے دور ہو گیا۔ اس نے دھکا دیا تھا
سوچ نیچے اور نظر وں سے اوجھل، جہاں صرف کچھ مثبت یاد دہانی
جیسے یہ اسے سطح پر لا سکتا ہے. مزید کوئی تعداد نہیں تھی-
لیٹلونز کی آمدنی، جزوی طور پر اس وجہ سے کہ اس کا انشورنس کرنے کا کوئی ذریعہ نہیں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117</a:t>
            </a:fld>
            <a:endParaRPr lang="en-GB"/>
          </a:p>
        </p:txBody>
      </p:sp>
    </p:spTree>
    <p:extLst>
      <p:ext uri="{BB962C8B-B14F-4D97-AF65-F5344CB8AC3E}">
        <p14:creationId xmlns:p14="http://schemas.microsoft.com/office/powerpoint/2010/main" val="354947546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all of them were accounted for and partly because Ralph knew the an-</a:t>
            </a:r>
          </a:p>
          <a:p>
            <a:r>
              <a:rPr lang="en-GB" sz="1100" dirty="0" err="1"/>
              <a:t>swer</a:t>
            </a:r>
            <a:r>
              <a:rPr lang="en-GB" sz="1100" dirty="0"/>
              <a:t> to at least one question Piggy had asked on the mountaintop. There</a:t>
            </a:r>
          </a:p>
          <a:p>
            <a:endParaRPr lang="en-GB" sz="1100" dirty="0"/>
          </a:p>
          <a:p>
            <a:r>
              <a:rPr lang="en-GB" sz="1100" dirty="0"/>
              <a:t>were little boys, fair, dark, freckled, and all dirty, but their faces were</a:t>
            </a:r>
          </a:p>
          <a:p>
            <a:endParaRPr lang="en-GB" sz="1100" dirty="0"/>
          </a:p>
          <a:p>
            <a:r>
              <a:rPr lang="en-GB" sz="1100" dirty="0"/>
              <a:t>all dreadfully free of major blemishes. No one had seen the mulberry-</a:t>
            </a:r>
          </a:p>
          <a:p>
            <a:r>
              <a:rPr lang="en-GB" sz="1100" dirty="0" err="1"/>
              <a:t>colored</a:t>
            </a:r>
            <a:r>
              <a:rPr lang="en-GB" sz="1100" dirty="0"/>
              <a:t> birthmark again. But that time Piggy had coaxed and bullied.</a:t>
            </a:r>
          </a:p>
          <a:p>
            <a:endParaRPr lang="en-GB" sz="1100" dirty="0"/>
          </a:p>
          <a:p>
            <a:r>
              <a:rPr lang="en-GB" sz="1100" dirty="0"/>
              <a:t>Tacitly admitting that he remembered the unmentionable, Ralph nodded</a:t>
            </a:r>
          </a:p>
          <a:p>
            <a:r>
              <a:rPr lang="en-GB" sz="1100" dirty="0"/>
              <a:t>to Piggy.</a:t>
            </a:r>
          </a:p>
          <a:p>
            <a:r>
              <a:rPr lang="en-GB" sz="1100" dirty="0"/>
              <a:t>“Go on. Ask him.”</a:t>
            </a:r>
          </a:p>
          <a:p>
            <a:r>
              <a:rPr lang="en-GB" sz="1100" dirty="0"/>
              <a:t>Piggy knelt, holding the conch.</a:t>
            </a:r>
          </a:p>
          <a:p>
            <a:r>
              <a:rPr lang="en-GB" sz="1100" dirty="0"/>
              <a:t>“Now then. What’s your name?”</a:t>
            </a:r>
          </a:p>
          <a:p>
            <a:r>
              <a:rPr lang="en-GB" sz="1100" dirty="0"/>
              <a:t>The small boy twisted away into his tent. Piggy turned helplessly to</a:t>
            </a:r>
          </a:p>
          <a:p>
            <a:r>
              <a:rPr lang="en-GB" sz="1100" dirty="0"/>
              <a:t>Ralph, who spoke sharply.</a:t>
            </a:r>
          </a:p>
          <a:p>
            <a:r>
              <a:rPr lang="en-GB" sz="1100" dirty="0"/>
              <a:t>“What’s your name?”</a:t>
            </a:r>
          </a:p>
          <a:p>
            <a:r>
              <a:rPr lang="en-GB" sz="1100" dirty="0"/>
              <a:t>Tormented by the silence and the refusal the assembly broke into a</a:t>
            </a:r>
          </a:p>
          <a:p>
            <a:r>
              <a:rPr lang="en-GB" sz="1100" dirty="0"/>
              <a:t>chant.</a:t>
            </a:r>
          </a:p>
          <a:p>
            <a:r>
              <a:rPr lang="en-GB" sz="1100" dirty="0"/>
              <a:t>“What’s your name? What’s your name?”</a:t>
            </a:r>
          </a:p>
          <a:p>
            <a:r>
              <a:rPr lang="en-GB" sz="1100" dirty="0"/>
              <a:t>“Quiet!”</a:t>
            </a:r>
          </a:p>
          <a:p>
            <a:r>
              <a:rPr lang="en-GB" sz="1100" dirty="0"/>
              <a:t>Ralph peered at the child in the twilight.</a:t>
            </a:r>
          </a:p>
          <a:p>
            <a:r>
              <a:rPr lang="en-GB" sz="1100" dirty="0"/>
              <a:t>“Now tell us. What’s your name?”</a:t>
            </a:r>
          </a:p>
          <a:p>
            <a:r>
              <a:rPr lang="en-GB" sz="1100" dirty="0"/>
              <a:t>“Percival </a:t>
            </a:r>
            <a:r>
              <a:rPr lang="en-GB" sz="1100" dirty="0" err="1"/>
              <a:t>Wemys</a:t>
            </a:r>
            <a:r>
              <a:rPr lang="en-GB" sz="1100" dirty="0"/>
              <a:t> Madison. The Vicarage, Harcourt St. Anthony, Hants,</a:t>
            </a:r>
          </a:p>
          <a:p>
            <a:r>
              <a:rPr lang="en-GB" sz="1100" dirty="0"/>
              <a:t>telephone, telephone, tele—”</a:t>
            </a:r>
          </a:p>
          <a:p>
            <a:r>
              <a:rPr lang="en-GB" sz="1100" dirty="0"/>
              <a:t>As if this information was rooted far down in the springs of sorrow,</a:t>
            </a:r>
          </a:p>
          <a:p>
            <a:r>
              <a:rPr lang="en-GB" sz="1100" dirty="0"/>
              <a:t>the littlun wept. His face puckered, the tears leapt from his eyes, his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ان سب کا حساب لیا گیا تھا اور جزوی طور پر اس لئے کہ رالف کو معلوم تھا-
پیگی نے پہاڑ کی چوٹی پر کم از کم ایک سوال پوچھا تھا۔ وہاں
چھوٹے چھوٹے لڑکے تھے، گورے، سیاہ، جھریاں اور سب گندے تھے، لیکن ان کے چہرے گندے تھے۔
سب بڑے داغوں سے خوفناک طور پر پاک ہیں. شہتوت کو کسی نے نہیں دیکھا تھا-
دوبارہ رنگین پیدائشی نشان۔ لیکن اس وقت پیگی نے دھوکہ دیا تھا اور دھمکانا تھا۔
خاموشی سے اعتراف کرتے ہوئے کہ اسے ناقابل ذکر بات یاد ہے ، رالف نے سر ہلایا۔
پیگی کو.
"چلو. اس سے پوچھو۔''
پیگی گھٹنے ٹیک کر شنکھ تھامے بیٹھ گئی۔
''اب تو۔ تمہارا نام کیا ہے؟''
چھوٹا لڑکا اپنے خیمے میں گھس گیا۔ پیگی بے بسی سے پلٹ گئی
رالف، جس نے زور سے بات کی۔
''تمہارا نام کیا ہے؟''
خاموشی اور انکار سے پریشان ہو کر اسمبلی ٹوٹ گئی۔
گانا.
''تمہارا نام کیا ہے؟'' تمہارا نام کیا ہے؟''
''خاموش رہو!''
رالف نے شام کے وقت بچے کی طرف دیکھا۔
''اب ہمیں بتاؤ۔ تمہارا نام کیا ہے؟''
"پرسیول ویمس میڈیسن. ویکارج، ہارکورٹ سینٹ انتھونی، ہنٹس،
ٹیلی فون، ٹیلی فون، ٹیلی فون—"
گویا یہ معلومات غم کے چشموں میں بہت دور تک جڑی ہوئی تھیں،
لٹلن رونے لگا۔ اس کا چہرہ چمک رہا تھا، اس کی آنکھوں سے آنسو اچھل رہے تھے، اس کی آنکھوں سے آنسو اچھل رہے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118</a:t>
            </a:fld>
            <a:endParaRPr lang="en-GB"/>
          </a:p>
        </p:txBody>
      </p:sp>
    </p:spTree>
    <p:extLst>
      <p:ext uri="{BB962C8B-B14F-4D97-AF65-F5344CB8AC3E}">
        <p14:creationId xmlns:p14="http://schemas.microsoft.com/office/powerpoint/2010/main" val="54020640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mouth opened till they could see a square black hole. At first he was a</a:t>
            </a:r>
          </a:p>
          <a:p>
            <a:r>
              <a:rPr lang="en-GB" sz="1100" dirty="0"/>
              <a:t>silent effigy of sorrow; but then the lamentation rose out of him, loud</a:t>
            </a:r>
          </a:p>
          <a:p>
            <a:r>
              <a:rPr lang="en-GB" sz="1100" dirty="0"/>
              <a:t>and sustained as the conch.</a:t>
            </a:r>
          </a:p>
          <a:p>
            <a:r>
              <a:rPr lang="en-GB" sz="1100" dirty="0"/>
              <a:t>“Shut up, you! Shut up!”</a:t>
            </a:r>
          </a:p>
          <a:p>
            <a:r>
              <a:rPr lang="en-GB" sz="1100" dirty="0"/>
              <a:t>Percival </a:t>
            </a:r>
            <a:r>
              <a:rPr lang="en-GB" sz="1100" dirty="0" err="1"/>
              <a:t>Wemys</a:t>
            </a:r>
            <a:r>
              <a:rPr lang="en-GB" sz="1100" dirty="0"/>
              <a:t> Madison would not shut up. A spring had been tapped,</a:t>
            </a:r>
          </a:p>
          <a:p>
            <a:r>
              <a:rPr lang="en-GB" sz="1100" dirty="0"/>
              <a:t>far beyond the reach of authority or even physical intimidation. The</a:t>
            </a:r>
          </a:p>
          <a:p>
            <a:r>
              <a:rPr lang="en-GB" sz="1100" dirty="0"/>
              <a:t>crying went on, breath after breath, and seemed to sustain him upright</a:t>
            </a:r>
          </a:p>
          <a:p>
            <a:r>
              <a:rPr lang="en-GB" sz="1100" dirty="0"/>
              <a:t>as if he were nailed to it.</a:t>
            </a:r>
          </a:p>
          <a:p>
            <a:r>
              <a:rPr lang="en-GB" sz="1100" dirty="0"/>
              <a:t>“Shut up! Shut up!”</a:t>
            </a:r>
          </a:p>
          <a:p>
            <a:r>
              <a:rPr lang="en-GB" sz="1100" dirty="0"/>
              <a:t>For now the littluns were no longer silent. They were reminded of their</a:t>
            </a:r>
          </a:p>
          <a:p>
            <a:r>
              <a:rPr lang="en-GB" sz="1100" dirty="0"/>
              <a:t>personal sorrows; and perhaps felt themselves to share in a sorrow that</a:t>
            </a:r>
          </a:p>
          <a:p>
            <a:r>
              <a:rPr lang="en-GB" sz="1100" dirty="0"/>
              <a:t>was universal. They began to cry in sympathy, two of them almost as</a:t>
            </a:r>
          </a:p>
          <a:p>
            <a:r>
              <a:rPr lang="en-GB" sz="1100" dirty="0"/>
              <a:t>loud as Percival.</a:t>
            </a:r>
          </a:p>
          <a:p>
            <a:r>
              <a:rPr lang="en-GB" sz="1100" dirty="0"/>
              <a:t>Maurice saved them. He cried out.</a:t>
            </a:r>
          </a:p>
          <a:p>
            <a:r>
              <a:rPr lang="en-GB" sz="1100" dirty="0"/>
              <a:t>“Look at me!”</a:t>
            </a:r>
          </a:p>
          <a:p>
            <a:r>
              <a:rPr lang="en-GB" sz="1100" dirty="0"/>
              <a:t>He pretended to fall over. He rubbed his rump and sat on the twister</a:t>
            </a:r>
          </a:p>
          <a:p>
            <a:r>
              <a:rPr lang="en-GB" sz="1100" dirty="0"/>
              <a:t>so that he fell in the grass. He downed badly; but Percival and the others</a:t>
            </a:r>
          </a:p>
          <a:p>
            <a:r>
              <a:rPr lang="en-GB" sz="1100" dirty="0"/>
              <a:t>noticed and sniffed and laughed. Presently they were all laughing so</a:t>
            </a:r>
          </a:p>
          <a:p>
            <a:r>
              <a:rPr lang="en-GB" sz="1100" dirty="0"/>
              <a:t>absurdly that the </a:t>
            </a:r>
            <a:r>
              <a:rPr lang="en-GB" sz="1100" dirty="0" err="1"/>
              <a:t>biguns</a:t>
            </a:r>
            <a:r>
              <a:rPr lang="en-GB" sz="1100" dirty="0"/>
              <a:t> joined in.</a:t>
            </a:r>
          </a:p>
          <a:p>
            <a:r>
              <a:rPr lang="en-GB" sz="1100" dirty="0"/>
              <a:t>Jack was the first to make himself heard. He had not got the conch and</a:t>
            </a:r>
          </a:p>
          <a:p>
            <a:r>
              <a:rPr lang="en-GB" sz="1100" dirty="0"/>
              <a:t>thus spoke against the rules; but nobody minded.</a:t>
            </a:r>
          </a:p>
          <a:p>
            <a:r>
              <a:rPr lang="en-GB" sz="1100" dirty="0"/>
              <a:t>“And what about the beast?”</a:t>
            </a:r>
          </a:p>
          <a:p>
            <a:r>
              <a:rPr lang="en-GB" sz="1100" dirty="0"/>
              <a:t>Something strange was happening to Percival. He yawned and stag-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منہ اس وقت تک کھلا جب تک کہ وہ ایک مربع بلیک ہول نہ دیکھ سکے۔ شروع میں وہ ایک تھا
غم کا خاموش پتلا۔ لیکن پھر اس کے اندر سے غم کی آواز بلند ہوئی۔
اور شنکھ کی طرح قائم رہا۔
"خاموش رہو، تم! خاموش رہو!"
پرسیول ویمس میڈیسن خاموش نہیں رہیں گے۔ ایک چشمہ ٹپک رہا تھا،
یہاں تک کہ اختیارات کی پہنچ سے بہت دور یا جسمانی دھمکیاں بھی۔ دی
رونا جاری رہا، سانس کے بعد سانس لیتے رہے، اور ایسا لگتا تھا کہ وہ اسے سیدھا سہارا دے رہا ہے۔
گویا اسے اس پر کیل لگا دیا گیا ہو۔
"خاموش رہو! خاموش رہو!"
فی الحال، لٹلنز اب خاموش نہیں تھے۔ انہیں ان کی یاد دلائی گئی
ذاتی غم۔ اور شاید اپنے آپ کو ایک غم میں شریک محسوس کیا کہ
عالمگیر تھا. وہ ہمدردی میں رونے لگے، ان میں سے دو تقریبا ایک جیسے تھے
پرسیول کی طرح اونچی آواز میں۔
مورس نے انہیں بچا لیا۔ وہ چیخا۔
''مجھے دیکھو!''
اس نے گرنے کا بہانہ کیا۔ اس نے اپنا رمپ رگڑا اور موڑنے والے پر بیٹھ گیا۔
تاکہ وہ گھاس میں گر جائے۔ وہ بری طرح گر گیا۔ لیکن پرسیول اور دیگر
دیکھا اور سونگھا اور ہنسنے لگا۔ اب وہ سب ہنس رہے تھے
مضحکہ خیز بات یہ ہے کہ بڑے لوگ اس میں شامل ہو گئے۔
جیک نے سب سے پہلے خود کو سنا۔ اسے شنکھ نہیں ملا تھا اور
اس طرح قوانین کے خلاف بات کی۔ لیکن کسی نے ذہن نہیں رکھا.
''اور اس جانور کے بارے میں کیا خیال ہے؟''
پرسیول کے ساتھ کچھ عجیب ہو رہا تھا۔ اس نے جھنجھلا کر کہا-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119</a:t>
            </a:fld>
            <a:endParaRPr lang="en-GB"/>
          </a:p>
        </p:txBody>
      </p:sp>
    </p:spTree>
    <p:extLst>
      <p:ext uri="{BB962C8B-B14F-4D97-AF65-F5344CB8AC3E}">
        <p14:creationId xmlns:p14="http://schemas.microsoft.com/office/powerpoint/2010/main" val="158978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“What did you expect?”</a:t>
            </a:r>
          </a:p>
          <a:p>
            <a:r>
              <a:rPr lang="en-GB" sz="1100" dirty="0"/>
              <a:t>“I didn’t expect nothing. My auntie—”</a:t>
            </a:r>
          </a:p>
          <a:p>
            <a:r>
              <a:rPr lang="en-GB" sz="1100" dirty="0"/>
              <a:t>“Sucks to your auntie!”</a:t>
            </a:r>
          </a:p>
          <a:p>
            <a:r>
              <a:rPr lang="en-GB" sz="1100" dirty="0"/>
              <a:t>Ralph did a surface dive and swam under water with his eyes open; the</a:t>
            </a:r>
          </a:p>
          <a:p>
            <a:r>
              <a:rPr lang="en-GB" sz="1100" dirty="0"/>
              <a:t>sandy edge of the pool loomed up like a hillside. He turned over, holding</a:t>
            </a:r>
          </a:p>
          <a:p>
            <a:r>
              <a:rPr lang="en-GB" sz="1100" dirty="0"/>
              <a:t>his nose, and a golden light danced and shattered just over his face. Piggy</a:t>
            </a:r>
          </a:p>
          <a:p>
            <a:r>
              <a:rPr lang="en-GB" sz="1100" dirty="0"/>
              <a:t>was looking determined and began to take off his shorts. Presently he was</a:t>
            </a:r>
          </a:p>
          <a:p>
            <a:r>
              <a:rPr lang="en-GB" sz="1100" dirty="0"/>
              <a:t>palely and fatly naked. He tiptoed down the sandy side of the pool, and</a:t>
            </a:r>
          </a:p>
          <a:p>
            <a:r>
              <a:rPr lang="en-GB" sz="1100" dirty="0"/>
              <a:t>sat there up to his neck in water smiling proudly at Ralph.</a:t>
            </a:r>
          </a:p>
          <a:p>
            <a:r>
              <a:rPr lang="en-GB" sz="1100" dirty="0"/>
              <a:t>“Aren’t you going to swim?”</a:t>
            </a:r>
          </a:p>
          <a:p>
            <a:r>
              <a:rPr lang="en-GB" sz="1100" dirty="0"/>
              <a:t>Piggy shook his head.</a:t>
            </a:r>
          </a:p>
          <a:p>
            <a:r>
              <a:rPr lang="en-GB" sz="1100" dirty="0"/>
              <a:t>“I can’t swim. I wasn’t allowed. My asthma—”</a:t>
            </a:r>
          </a:p>
          <a:p>
            <a:r>
              <a:rPr lang="en-GB" sz="1100" dirty="0"/>
              <a:t>“Sucks to your ass-mar!”</a:t>
            </a:r>
          </a:p>
          <a:p>
            <a:r>
              <a:rPr lang="en-GB" sz="1100" dirty="0"/>
              <a:t>Piggy bore this with a sort of humble patience.</a:t>
            </a:r>
          </a:p>
          <a:p>
            <a:r>
              <a:rPr lang="en-GB" sz="1100" dirty="0"/>
              <a:t>“You can’t half swim well.”</a:t>
            </a:r>
          </a:p>
          <a:p>
            <a:r>
              <a:rPr lang="en-GB" sz="1100" dirty="0"/>
              <a:t>Ralph paddled backwards down the slope, immersed his mouth and</a:t>
            </a:r>
          </a:p>
          <a:p>
            <a:r>
              <a:rPr lang="en-GB" sz="1100" dirty="0"/>
              <a:t>blew a jet of water into the air. Then he lifted his chin and spoke.</a:t>
            </a:r>
          </a:p>
          <a:p>
            <a:r>
              <a:rPr lang="en-GB" sz="1100" dirty="0"/>
              <a:t>“I could swim when I was five. Daddy taught me. He’s a commander</a:t>
            </a:r>
          </a:p>
          <a:p>
            <a:r>
              <a:rPr lang="en-GB" sz="1100" dirty="0"/>
              <a:t>in the Navy. When he gets leave he’ll come and rescue us. What’s your</a:t>
            </a:r>
          </a:p>
          <a:p>
            <a:r>
              <a:rPr lang="en-GB" sz="1100" dirty="0"/>
              <a:t>father?”</a:t>
            </a:r>
          </a:p>
          <a:p>
            <a:r>
              <a:rPr lang="en-GB" sz="1100" dirty="0"/>
              <a:t>Piggy flushed suddenly.</a:t>
            </a:r>
          </a:p>
          <a:p>
            <a:r>
              <a:rPr lang="en-GB" sz="1100" dirty="0"/>
              <a:t>“My dad’s dead,” he said quickly, “and my mum—”</a:t>
            </a:r>
          </a:p>
          <a:p>
            <a:r>
              <a:rPr lang="en-GB" sz="1100" dirty="0"/>
              <a:t>He took off his glasses and looked vainly for something with which to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159190" cy="4662815"/>
          </a:xfrm>
          <a:prstGeom prst="rect">
            <a:avLst/>
          </a:prstGeom>
          <a:noFill/>
        </p:spPr>
        <p:txBody>
          <a:bodyPr wrap="square">
            <a:spAutoFit/>
          </a:bodyPr>
          <a:lstStyle/>
          <a:p>
            <a:pPr algn="r"/>
            <a:r>
              <a:rPr lang="ar-AE" sz="1100" dirty="0"/>
              <a:t>''تم نے کیا توقع کی تھی؟''
"میں نے کچھ بھی توقع نہیں کی تھی. میری خالہ—"
"اپنی آنٹی کو چوستا ہوں!"
رالف نے سطح پر غوطہ لگایا اور اپنی آنکھیں کھول کر پانی کے نیچے تیرتا رہا۔ کہ
تالاب کا ریتیلا کنارے ایک پہاڑی کی طرح ابھرا ہوا تھا۔ اس نے پلٹ کر پکڑ لیا
اس کی ناک، اور ایک سنہری روشنی رقص کر رہی تھی اور اس کے چہرے پر بکھر گئی تھی۔ پگی
پرعزم دکھائی دے رہا تھا اور اپنے شارٹس اتارنے لگا۔ اب وہ تھا
پیلا اور موٹا برہنہ۔ اس نے تالاب کے ریتلے حصے کو نیچے اتارا، اور
وہاں پانی میں اپنی گردن تک بیٹھا رالف کو فخر سے دیکھ کر مسکرارہا تھا۔
''کیا تم تیرنے نہیں جا رہے ہو؟''
پیگی نے اپنا سر ہلایا۔
''میں تیر نہیں سکتا۔ مجھے اجازت نہیں تھی. میرا دمہ-"
''اپنے گدھے کو چوس لو!''
پیگی نے اسے ایک طرح کے عاجزانہ صبر کے ساتھ برداشت کیا۔
''تم آدھا اچھی طرح سے تیر نہیں سکتے۔''
رالف ڈھلان سے پیچھے کی طرف چلا گیا، اپنا منہ غرق کر دیا اور
پانی کا ایک جیٹ ہوا میں اڑا دیا۔ پھر اس نے اپنی ٹھوڑی اٹھائی اور بولا۔
''جب میں پانچ سال کا تھا تو میں تیر سکتا تھا۔ والد صاحب نے مجھے سکھایا۔ وہ ایک کمانڈر ہے
بحریہ میں. جب اسے چھٹی ملے گی تو وہ آئے گا اور ہمیں بچائے گا۔ آپ کا کیا ہے
باپ؟"
پیگی اچانک بہہ گئی۔
"میرے والد مر چکے ہیں،" اس نے جلدی سے کہا، "اور میری ماں-"
اس نے اپنا چشمہ اتارا اور کسی ایسی چیز کی تلاش میں بے معنی نظروں سے دیکھا جس کے ساتھ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a:t>
            </a:fld>
            <a:endParaRPr lang="en-GB"/>
          </a:p>
        </p:txBody>
      </p:sp>
    </p:spTree>
    <p:extLst>
      <p:ext uri="{BB962C8B-B14F-4D97-AF65-F5344CB8AC3E}">
        <p14:creationId xmlns:p14="http://schemas.microsoft.com/office/powerpoint/2010/main" val="349151902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err="1"/>
              <a:t>gered</a:t>
            </a:r>
            <a:r>
              <a:rPr lang="en-GB" sz="1100" dirty="0"/>
              <a:t>, so that Jack seized and shook him.</a:t>
            </a:r>
          </a:p>
          <a:p>
            <a:r>
              <a:rPr lang="en-GB" sz="1100" dirty="0"/>
              <a:t>“Where does the beast live?”</a:t>
            </a:r>
          </a:p>
          <a:p>
            <a:r>
              <a:rPr lang="en-GB" sz="1100" dirty="0"/>
              <a:t>Percival sagged in Jack’s grip.</a:t>
            </a:r>
          </a:p>
          <a:p>
            <a:r>
              <a:rPr lang="en-GB" sz="1100" dirty="0"/>
              <a:t>“That’s a clever beast,” said Piggy, jeering, “if it can hide on this island.”</a:t>
            </a:r>
          </a:p>
          <a:p>
            <a:r>
              <a:rPr lang="en-GB" sz="1100" dirty="0"/>
              <a:t>“Jack’s been everywhere—”</a:t>
            </a:r>
          </a:p>
          <a:p>
            <a:r>
              <a:rPr lang="en-GB" sz="1100" dirty="0"/>
              <a:t>“Where could a beast live?”</a:t>
            </a:r>
          </a:p>
          <a:p>
            <a:r>
              <a:rPr lang="en-GB" sz="1100" dirty="0"/>
              <a:t>“Beast my foot!”</a:t>
            </a:r>
          </a:p>
          <a:p>
            <a:r>
              <a:rPr lang="en-GB" sz="1100" dirty="0"/>
              <a:t>Percival muttered something and the assembly laughed again. Ralph</a:t>
            </a:r>
          </a:p>
          <a:p>
            <a:r>
              <a:rPr lang="en-GB" sz="1100" dirty="0"/>
              <a:t>leaned forward.</a:t>
            </a:r>
          </a:p>
          <a:p>
            <a:r>
              <a:rPr lang="en-GB" sz="1100" dirty="0"/>
              <a:t>“What does he say?”</a:t>
            </a:r>
          </a:p>
          <a:p>
            <a:r>
              <a:rPr lang="en-GB" sz="1100" dirty="0"/>
              <a:t>Jack listened to Percival’s answer and then let go of him. Percival,</a:t>
            </a:r>
          </a:p>
          <a:p>
            <a:r>
              <a:rPr lang="en-GB" sz="1100" dirty="0"/>
              <a:t>released, surrounded by the comfortable presence of humans, fell in the</a:t>
            </a:r>
          </a:p>
          <a:p>
            <a:r>
              <a:rPr lang="en-GB" sz="1100" dirty="0"/>
              <a:t>long grass and went to sleep.</a:t>
            </a:r>
          </a:p>
          <a:p>
            <a:r>
              <a:rPr lang="en-GB" sz="1100" dirty="0"/>
              <a:t>Jack cleared his throat, then reported casually.</a:t>
            </a:r>
          </a:p>
          <a:p>
            <a:r>
              <a:rPr lang="en-GB" sz="1100" dirty="0"/>
              <a:t>“He says the beast comes out of the sea.”</a:t>
            </a:r>
          </a:p>
          <a:p>
            <a:r>
              <a:rPr lang="en-GB" sz="1100" dirty="0"/>
              <a:t>The last laugh died away. Ralph turned involuntarily, a black, humped</a:t>
            </a:r>
          </a:p>
          <a:p>
            <a:r>
              <a:rPr lang="en-GB" sz="1100" dirty="0"/>
              <a:t>figure against the lagoon. The assembly looked with him, considered the</a:t>
            </a:r>
          </a:p>
          <a:p>
            <a:r>
              <a:rPr lang="en-GB" sz="1100" dirty="0"/>
              <a:t>vast stretches of water, the high sea beyond, unknown indigo of infinite</a:t>
            </a:r>
          </a:p>
          <a:p>
            <a:r>
              <a:rPr lang="en-GB" sz="1100" dirty="0"/>
              <a:t>possibility, heard silently the sough and whisper from the reef.</a:t>
            </a:r>
          </a:p>
          <a:p>
            <a:r>
              <a:rPr lang="en-GB" sz="1100" dirty="0"/>
              <a:t>Maurice spoke, so loudly that they jumped.</a:t>
            </a:r>
          </a:p>
          <a:p>
            <a:r>
              <a:rPr lang="en-GB" sz="1100" dirty="0"/>
              <a:t>“Daddy said they haven’t found all the animals in the sea yet.”</a:t>
            </a:r>
          </a:p>
          <a:p>
            <a:r>
              <a:rPr lang="en-GB" sz="1100" dirty="0"/>
              <a:t>Argument started again. Ralph held out the glimmering conch and</a:t>
            </a:r>
          </a:p>
          <a:p>
            <a:r>
              <a:rPr lang="en-GB" sz="1100" dirty="0"/>
              <a:t>Maurice took it obediently. The meeting subsided.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جیک نے اسے پکڑ لیا اور ہلا دیا۔
''یہ جانور کہاں رہتا ہے؟''
پرسیول جیک کی گرفت میں آ گیا۔
''یہ ایک ہوشیار جانور ہے،'' پیگی نے مذاق اڑاتے ہوئے کہا، ''اگر وہ اس جزیرے پر چھپ سکتا ہے۔
"جیک ہر جگہ موجود ہے-"
''ایک جانور کہاں رہ سکتا ہے؟''
''میرے پاؤں پر جانور!''
پرسیول نے کچھ کہا اور اسمبلی ایک بار پھر ہنس نے لگی۔ رالف
آگے جھک گیا۔
''وہ کیا کہتا ہے؟''
جیک نے پرسیول کا جواب سنا اور پھر اسے چھوڑ دیا۔ </a:t>
            </a:r>
            <a:r>
              <a:rPr lang="en-GB" sz="1100" dirty="0"/>
              <a:t>Percival,
</a:t>
            </a:r>
            <a:r>
              <a:rPr lang="ar-AE" sz="1100" dirty="0"/>
              <a:t>انسانوں کی آرام دہ موجودگی سے گھرا ہوا آزاد، پانی میں گر گیا
لمبی گھاس اور سو گئے۔
جیک نے اپنا گلا صاف کیا، پھر اچانک اطلاع دی۔
''وہ کہتا ہے کہ جانور سمندر سے باہر آتا ہے۔
آخری ہنسی ختم ہو گئی۔ رالف غیر ارادی طور پر مڑ گیا، ایک سیاہ، کوڑا ہوا
جھیل کے خلاف تصویر. اسمبلی نے اس کے ساتھ دیکھا، غور کیا
پانی کے وسیع حصے، اس سے آگے اونچا سمندر، لامحدود کی نامعلوم نیل
ممکن ہے، چٹان سے خاموشی سے سرگوشی اور سرگوشی کی آواز سنی۔
مورس نے اتنی اونچی آواز میں بات کی کہ وہ اچھل پڑے۔
"والد نے کہا کہ انہیں ابھی تک سمندر میں تمام جانور نہیں ملے ہیں۔
بحث دوبارہ شروع ہوئی۔ رالف نے چمکتے ہوئے شنکھ کو تھام لیا اور
مورس نے اسے فرمانبرداری سے لیا۔ میٹنگ ختم ہو گئی۔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120</a:t>
            </a:fld>
            <a:endParaRPr lang="en-GB"/>
          </a:p>
        </p:txBody>
      </p:sp>
    </p:spTree>
    <p:extLst>
      <p:ext uri="{BB962C8B-B14F-4D97-AF65-F5344CB8AC3E}">
        <p14:creationId xmlns:p14="http://schemas.microsoft.com/office/powerpoint/2010/main" val="48804422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“I mean when Jack says you can be frightened because people are</a:t>
            </a:r>
          </a:p>
          <a:p>
            <a:r>
              <a:rPr lang="en-GB" sz="1100" dirty="0"/>
              <a:t>frightened anyway that’s all right. But when he says there’s only pigs</a:t>
            </a:r>
          </a:p>
          <a:p>
            <a:endParaRPr lang="en-GB" sz="1100" dirty="0"/>
          </a:p>
          <a:p>
            <a:r>
              <a:rPr lang="en-GB" sz="1100" dirty="0"/>
              <a:t>on this island I expect he’s right but he doesn’t know, not really, not </a:t>
            </a:r>
            <a:r>
              <a:rPr lang="en-GB" sz="1100" dirty="0" err="1"/>
              <a:t>cer</a:t>
            </a:r>
            <a:r>
              <a:rPr lang="en-GB" sz="1100" dirty="0"/>
              <a:t>-</a:t>
            </a:r>
          </a:p>
          <a:p>
            <a:r>
              <a:rPr lang="en-GB" sz="1100" dirty="0" err="1"/>
              <a:t>tainly</a:t>
            </a:r>
            <a:r>
              <a:rPr lang="en-GB" sz="1100" dirty="0"/>
              <a:t> I mean—” Maurice took a breath. “My daddy says there’s things,</a:t>
            </a:r>
          </a:p>
          <a:p>
            <a:endParaRPr lang="en-GB" sz="1100" dirty="0"/>
          </a:p>
          <a:p>
            <a:r>
              <a:rPr lang="en-GB" sz="1100" dirty="0"/>
              <a:t>what d’you </a:t>
            </a:r>
            <a:r>
              <a:rPr lang="en-GB" sz="1100" dirty="0" err="1"/>
              <a:t>call’em</a:t>
            </a:r>
            <a:r>
              <a:rPr lang="en-GB" sz="1100" dirty="0"/>
              <a:t> that make ink—squids—that are hundreds of yards</a:t>
            </a:r>
          </a:p>
          <a:p>
            <a:r>
              <a:rPr lang="en-GB" sz="1100" dirty="0"/>
              <a:t>long and eat whales whole.” He paused again and laughed gaily. “I don’t</a:t>
            </a:r>
          </a:p>
          <a:p>
            <a:r>
              <a:rPr lang="en-GB" sz="1100" dirty="0"/>
              <a:t>believe in the beast of course. As Piggy says, life’s scientific, but we don’t</a:t>
            </a:r>
          </a:p>
          <a:p>
            <a:r>
              <a:rPr lang="en-GB" sz="1100" dirty="0"/>
              <a:t>know, do we? Not certainly, I mean—”</a:t>
            </a:r>
          </a:p>
          <a:p>
            <a:r>
              <a:rPr lang="en-GB" sz="1100" dirty="0"/>
              <a:t>Someone shouted.</a:t>
            </a:r>
          </a:p>
          <a:p>
            <a:r>
              <a:rPr lang="en-GB" sz="1100" dirty="0"/>
              <a:t>“A squid couldn’t come up out of the water!”</a:t>
            </a:r>
          </a:p>
          <a:p>
            <a:r>
              <a:rPr lang="en-GB" sz="1100" dirty="0"/>
              <a:t>“Could!”</a:t>
            </a:r>
          </a:p>
          <a:p>
            <a:r>
              <a:rPr lang="en-GB" sz="1100" dirty="0"/>
              <a:t>“Couldn’t!”</a:t>
            </a:r>
          </a:p>
          <a:p>
            <a:r>
              <a:rPr lang="en-GB" sz="1100" dirty="0"/>
              <a:t>In a moment the platform was full of arguing, gesticulating shadows.</a:t>
            </a:r>
          </a:p>
          <a:p>
            <a:r>
              <a:rPr lang="en-GB" sz="1100" dirty="0"/>
              <a:t>To Ralph, seated, this seemed the breaking up of sanity. Fear, beasts, no</a:t>
            </a:r>
          </a:p>
          <a:p>
            <a:r>
              <a:rPr lang="en-GB" sz="1100" dirty="0"/>
              <a:t>general agreement that the fire was all-important: and when one tried</a:t>
            </a:r>
          </a:p>
          <a:p>
            <a:r>
              <a:rPr lang="en-GB" sz="1100" dirty="0"/>
              <a:t>to get the thing straight the argument sheered off, bringing up fresh,</a:t>
            </a:r>
          </a:p>
          <a:p>
            <a:r>
              <a:rPr lang="en-GB" sz="1100" dirty="0"/>
              <a:t>unpleasant matter.</a:t>
            </a:r>
          </a:p>
          <a:p>
            <a:r>
              <a:rPr lang="en-GB" sz="1100" dirty="0"/>
              <a:t>He could see a whiteness in the gloom near him so he grabbed it from</a:t>
            </a:r>
          </a:p>
          <a:p>
            <a:r>
              <a:rPr lang="en-GB" sz="1100" dirty="0"/>
              <a:t>Maurice and blew as loudly as he could. The assembly was shocked into</a:t>
            </a:r>
          </a:p>
          <a:p>
            <a:r>
              <a:rPr lang="en-GB" sz="1100" dirty="0"/>
              <a:t>silence. Simon was close to him, laying hands on the conch. Simon felt a</a:t>
            </a:r>
          </a:p>
          <a:p>
            <a:r>
              <a:rPr lang="en-GB" sz="1100" dirty="0"/>
              <a:t>perilous necessity to speak; but to speak in assembly was a terrible thing</a:t>
            </a:r>
          </a:p>
          <a:p>
            <a:r>
              <a:rPr lang="en-GB" sz="1100" dirty="0"/>
              <a:t>to him.</a:t>
            </a:r>
          </a:p>
          <a:p>
            <a:r>
              <a:rPr lang="en-GB" sz="1100" dirty="0"/>
              <a:t>“Maybe,” he said hesitantly, “maybe there is a beast.”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"میرا مطلب ہے کہ جب جیک کہتا ہے کہ آپ خوفزدہ ہو سکتے ہیں کیونکہ لوگ ہیں
ڈری ہوئی ہے ویسے بھی یہ ٹھیک ہے. لیکن جب وہ کہتا ہے کہ وہاں صرف ہیں
اس جزیرے پر مجھے امید ہے کہ وہ صحیح ہے لیکن وہ نہیں جانتا، حقیقت میں نہیں، سچ نہیں ہے-
میرا مطلب ہے کہ مورس نے ایک سانس لی۔ "میرے والد کہتے ہیں کہ چیزیں ہیں،
آپ ان لوگوں کو کیا کہتے ہیں جو سیاہی بناتے ہیں یعنی سیکڑوں گز کے فاصلے پر واقع ہوتے ہیں۔
لمبے وقت تک اور وہیل کو پورا کھا لو۔ وہ ایک بار پھر رک گیا اور زور زور سے ہنسنے لگا۔ "میں نہیں جانتا
یقینا جانور پر یقین رکھتے ہیں. جیسا کہ پیگی کہتے ہیں، زندگی سائنسی ہے، لیکن ہم نہیں ہیں
جانتے ہیں، ہم کرتے ہیں؟ بالکل نہیں، میرا مطلب ہے-"
کسی نے چیخ کر کہا۔
''ایک سکوئڈ پانی سے باہر نہیں نکل سکتا!''
"ہو سکتا ہے!"
"نہیں ہو سکتا!"
ایک لمحے میں پلیٹ فارم بحث و مباحثے سے بھرا ہوا تھا۔
بیٹھے ہوئے رالف کو ایسا لگ رہا تھا کہ یہ پاکیزگی کا خاتمہ ہے۔ خوف، درندے، نہیں
عام اتفاق رائے کہ آگ سب سے اہم تھی: اور جب کسی نے کوشش کی
بات کو سیدھا کرنے کے لئے بحث کو ختم کرنا، تازہ کرنا،
ناخوشگوار معاملہ.
وہ اپنے آس پاس کی تاریکی میں ایک سفیدی دیکھ سکتا تھا لہذا اس نے اسے پکڑ لیا۔
مورس نے جتنی زور سے ہو سکے زور سے دھماکے کیے۔ اسمبلی حیران رہ گئی
خاموشی. شمعون اس کے قریب تھا اور شنکھ پر ہاتھ رکھ رہا تھا۔ شمعون نے محسوس کیا
بولنے کی خطرناک ضرورت۔ لیکن اسمبلی میں بولنا ایک خوفناک بات تھی۔
اس کے لئے.
''ہو سکتا ہے،'' اس نے ہچکچاتے ہوئے کہا، ''شاید کوئی جانور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121</a:t>
            </a:fld>
            <a:endParaRPr lang="en-GB"/>
          </a:p>
        </p:txBody>
      </p:sp>
    </p:spTree>
    <p:extLst>
      <p:ext uri="{BB962C8B-B14F-4D97-AF65-F5344CB8AC3E}">
        <p14:creationId xmlns:p14="http://schemas.microsoft.com/office/powerpoint/2010/main" val="247511834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 assembly cried out savagely and Ralph stood up in amazement.</a:t>
            </a:r>
          </a:p>
          <a:p>
            <a:r>
              <a:rPr lang="en-GB" sz="1100" dirty="0"/>
              <a:t>“You, Simon? You believe in this?”</a:t>
            </a:r>
          </a:p>
          <a:p>
            <a:r>
              <a:rPr lang="en-GB" sz="1100" dirty="0"/>
              <a:t>“I don’t know,” said Simon. His heartbeats were choking him. “But. . . ”</a:t>
            </a:r>
          </a:p>
          <a:p>
            <a:r>
              <a:rPr lang="en-GB" sz="1100" dirty="0"/>
              <a:t>The storm broke.</a:t>
            </a:r>
          </a:p>
          <a:p>
            <a:r>
              <a:rPr lang="en-GB" sz="1100" dirty="0"/>
              <a:t>“Sit down!”</a:t>
            </a:r>
          </a:p>
          <a:p>
            <a:r>
              <a:rPr lang="en-GB" sz="1100" dirty="0"/>
              <a:t>“Shut up!”</a:t>
            </a:r>
          </a:p>
          <a:p>
            <a:r>
              <a:rPr lang="en-GB" sz="1100" dirty="0"/>
              <a:t>“Take the conch!”</a:t>
            </a:r>
          </a:p>
          <a:p>
            <a:r>
              <a:rPr lang="en-GB" sz="1100" dirty="0"/>
              <a:t>“Sod you!”</a:t>
            </a:r>
          </a:p>
          <a:p>
            <a:r>
              <a:rPr lang="en-GB" sz="1100" dirty="0"/>
              <a:t>“Shut up!”</a:t>
            </a:r>
          </a:p>
          <a:p>
            <a:r>
              <a:rPr lang="en-GB" sz="1100" dirty="0"/>
              <a:t>Ralph shouted.</a:t>
            </a:r>
          </a:p>
          <a:p>
            <a:r>
              <a:rPr lang="en-GB" sz="1100" dirty="0"/>
              <a:t>“Hear him! He’s got the conch!”</a:t>
            </a:r>
          </a:p>
          <a:p>
            <a:r>
              <a:rPr lang="en-GB" sz="1100" dirty="0"/>
              <a:t>“What I mean is. . . maybe it’s only us.”</a:t>
            </a:r>
          </a:p>
          <a:p>
            <a:r>
              <a:rPr lang="en-GB" sz="1100" dirty="0"/>
              <a:t>“Nuts!”</a:t>
            </a:r>
          </a:p>
          <a:p>
            <a:r>
              <a:rPr lang="en-GB" sz="1100" dirty="0"/>
              <a:t>That was from Piggy, shocked out of decorum. Simon went on.</a:t>
            </a:r>
          </a:p>
          <a:p>
            <a:r>
              <a:rPr lang="en-GB" sz="1100" dirty="0"/>
              <a:t>“We could be sort of. . . ”</a:t>
            </a:r>
          </a:p>
          <a:p>
            <a:r>
              <a:rPr lang="en-GB" sz="1100" dirty="0"/>
              <a:t>Simon became inarticulate in his effort to express mankind’s essential</a:t>
            </a:r>
          </a:p>
          <a:p>
            <a:r>
              <a:rPr lang="en-GB" sz="1100" dirty="0"/>
              <a:t>illness. Inspiration came to him.</a:t>
            </a:r>
          </a:p>
          <a:p>
            <a:r>
              <a:rPr lang="en-GB" sz="1100" dirty="0"/>
              <a:t>“What’s the dirtiest thing there is?”</a:t>
            </a:r>
          </a:p>
          <a:p>
            <a:endParaRPr lang="en-GB" sz="1100" dirty="0"/>
          </a:p>
          <a:p>
            <a:r>
              <a:rPr lang="en-GB" sz="1100" dirty="0"/>
              <a:t>As an answer Jack dropped into the uncomprehending silence that </a:t>
            </a:r>
            <a:r>
              <a:rPr lang="en-GB" sz="1100" dirty="0" err="1"/>
              <a:t>fol</a:t>
            </a:r>
            <a:r>
              <a:rPr lang="en-GB" sz="1100" dirty="0"/>
              <a:t>-</a:t>
            </a:r>
          </a:p>
          <a:p>
            <a:r>
              <a:rPr lang="en-GB" sz="1100" dirty="0"/>
              <a:t>lowed it the one crude expressive syllable. Release was immense. Those</a:t>
            </a:r>
          </a:p>
          <a:p>
            <a:endParaRPr lang="en-GB" sz="1100" dirty="0"/>
          </a:p>
          <a:p>
            <a:r>
              <a:rPr lang="en-GB" sz="1100" dirty="0"/>
              <a:t>littluns who had climbed back on the twister fell off again and did not</a:t>
            </a:r>
          </a:p>
          <a:p>
            <a:r>
              <a:rPr lang="en-GB" sz="1100" dirty="0"/>
              <a:t>mind. The hunters were screaming with delight.</a:t>
            </a:r>
          </a:p>
          <a:p>
            <a:r>
              <a:rPr lang="en-GB" sz="1100" dirty="0"/>
              <a:t>Simon’s effort fell about him in ruins; the laughter beat him cruelly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اسمبلی وحشیانہ انداز میں چیخی اور رالف حیرت سے کھڑا ہو گیا۔
''تم شمعون ہو؟'' تم اس پر یقین رکھتے ہو؟"
''میں نہیں جانتا،'' سائمن نے کہا۔ اس کے دل کی دھڑکنیں اس کا گلا گھونٹ رہی تھیں۔ "لیکن... "
طوفان ٹوٹ گیا۔
''بیٹھ جاؤ!''
"خاموش رہو!"
''شنکھ لے لو!''
"سو تم!"
"خاموش رہو!"
رالف نے چیخ کر کہا۔
"سنو وہ! اس کے پاس شنکھ ہے!"
''میرا مطلب یہ ہے کہ...'' شاید یہ صرف ہم ہیں. "
"بے وقوف!"
یہ پیگی کی طرف سے تھا، جو آداب سے حیران تھا۔ شمعون آگے بڑھا۔
"ہم ایک طرح سے ہو سکتے ہیں ... "
شمعون بنی نوع انسان کی ضروریات کے اظہار کی کوشش میں بے زبان ہو گیا
بیماری. ترغیب اس کے پاس آئی۔
''سب سے گندی چیز کیا ہے؟''
جواب کے طور پر جیک اس بے ساختہ خاموشی میں گر گیا جو احمقانہ تھی-
اسے ایک خام معنی خیز حرف کے طور پر کم کیا۔ رہائی بہت زیادہ تھی۔ ان
پلٹنے والے پر واپس چڑھنے والے لٹلون دوبارہ گر گئے اور ایسا نہیں ہوا۔
دماغ. شکاری خوشی سے چیخ رہے تھے۔
شمعون کی کوشش اس کے گرد برباد ہو گئی۔ ہنسی نے اسے بے رحمی سے پیٹا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122</a:t>
            </a:fld>
            <a:endParaRPr lang="en-GB"/>
          </a:p>
        </p:txBody>
      </p:sp>
    </p:spTree>
    <p:extLst>
      <p:ext uri="{BB962C8B-B14F-4D97-AF65-F5344CB8AC3E}">
        <p14:creationId xmlns:p14="http://schemas.microsoft.com/office/powerpoint/2010/main" val="390746360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shrank away defenceless to his seat.</a:t>
            </a:r>
          </a:p>
          <a:p>
            <a:r>
              <a:rPr lang="en-GB" sz="1100" dirty="0"/>
              <a:t>At last the assembly was silent again. Someone spoke out of turn.</a:t>
            </a:r>
          </a:p>
          <a:p>
            <a:r>
              <a:rPr lang="en-GB" sz="1100" dirty="0"/>
              <a:t>“Maybe he means it’s some sort of ghost.”</a:t>
            </a:r>
          </a:p>
          <a:p>
            <a:r>
              <a:rPr lang="en-GB" sz="1100" dirty="0"/>
              <a:t>Ralph lifted the conch and peered into the gloom. The lightest thing</a:t>
            </a:r>
          </a:p>
          <a:p>
            <a:r>
              <a:rPr lang="en-GB" sz="1100" dirty="0"/>
              <a:t>was the pale beach. Surely the littluns were nearer? Yes—there was</a:t>
            </a:r>
          </a:p>
          <a:p>
            <a:r>
              <a:rPr lang="en-GB" sz="1100" dirty="0"/>
              <a:t>no doubt about it, they were huddled into a tight knot of bodies in the</a:t>
            </a:r>
          </a:p>
          <a:p>
            <a:r>
              <a:rPr lang="en-GB" sz="1100" dirty="0"/>
              <a:t>central grass. A flurry of wind made the palms talk and the noise seemed</a:t>
            </a:r>
          </a:p>
          <a:p>
            <a:r>
              <a:rPr lang="en-GB" sz="1100" dirty="0"/>
              <a:t>very loud now that darkness and silence made it so noticeable. Two grey</a:t>
            </a:r>
          </a:p>
          <a:p>
            <a:r>
              <a:rPr lang="en-GB" sz="1100" dirty="0"/>
              <a:t>trunks rubbed each other with an evil speaking that no one had noticed</a:t>
            </a:r>
          </a:p>
          <a:p>
            <a:r>
              <a:rPr lang="en-GB" sz="1100" dirty="0"/>
              <a:t>by day.</a:t>
            </a:r>
          </a:p>
          <a:p>
            <a:r>
              <a:rPr lang="en-GB" sz="1100" dirty="0"/>
              <a:t>Piggy took the conch out of his hands. His voice was indignant.</a:t>
            </a:r>
          </a:p>
          <a:p>
            <a:r>
              <a:rPr lang="en-GB" sz="1100" dirty="0"/>
              <a:t>“I don’t believe in no ghosts—ever!”</a:t>
            </a:r>
          </a:p>
          <a:p>
            <a:r>
              <a:rPr lang="en-GB" sz="1100" dirty="0"/>
              <a:t>Jack was up too, unaccountably angry.</a:t>
            </a:r>
          </a:p>
          <a:p>
            <a:r>
              <a:rPr lang="en-GB" sz="1100" dirty="0"/>
              <a:t>“Who cares what you believe—Fatty!”</a:t>
            </a:r>
          </a:p>
          <a:p>
            <a:r>
              <a:rPr lang="en-GB" sz="1100" dirty="0"/>
              <a:t>“I got the conch!”</a:t>
            </a:r>
          </a:p>
          <a:p>
            <a:r>
              <a:rPr lang="en-GB" sz="1100" dirty="0"/>
              <a:t>There was the sound of a brief tussle and the conch moved to and </a:t>
            </a:r>
            <a:r>
              <a:rPr lang="en-GB" sz="1100" dirty="0" err="1"/>
              <a:t>fro</a:t>
            </a:r>
            <a:r>
              <a:rPr lang="en-GB" sz="1100" dirty="0"/>
              <a:t>.</a:t>
            </a:r>
          </a:p>
          <a:p>
            <a:r>
              <a:rPr lang="en-GB" sz="1100" dirty="0"/>
              <a:t>“You gimme the conch back!”</a:t>
            </a:r>
          </a:p>
          <a:p>
            <a:r>
              <a:rPr lang="en-GB" sz="1100" dirty="0"/>
              <a:t>Ralph pushed between them and got a thump on the chest. He wrestled</a:t>
            </a:r>
          </a:p>
          <a:p>
            <a:r>
              <a:rPr lang="en-GB" sz="1100" dirty="0"/>
              <a:t>the conch from someone and sat down breathlessly.</a:t>
            </a:r>
          </a:p>
          <a:p>
            <a:r>
              <a:rPr lang="en-GB" sz="1100" dirty="0"/>
              <a:t>“There’s too much talk about ghosts. We ought to have left all this for</a:t>
            </a:r>
          </a:p>
          <a:p>
            <a:r>
              <a:rPr lang="en-GB" sz="1100" dirty="0"/>
              <a:t>daylight.”</a:t>
            </a:r>
          </a:p>
          <a:p>
            <a:r>
              <a:rPr lang="en-GB" sz="1100" dirty="0"/>
              <a:t>A hushed and anonymous voice broke in.</a:t>
            </a:r>
          </a:p>
          <a:p>
            <a:r>
              <a:rPr lang="en-GB" sz="1100" dirty="0"/>
              <a:t>“Perhaps that’s what the beast is—a ghost.”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وہ بے اختیار اپنی نشست پر بیٹھ گیا۔
آخر کار اسمبلی ایک بار پھر خاموش ہو گئی۔ باری باری کسی نے بات کی۔
''شاید اس کا مطلب یہ ہے کہ یہ کسی قسم کا بھوت ہے۔''
رالف نے شنکھ اٹھایا اور اندھیرے میں جھانک نے لگا۔ سب سے ہلکی چیز
پیلا ساحل تھا. یقینا یہ لوگ اس سے بھی زیادہ قریب تھے؟ جی ہاں- وہاں تھا
اس میں کوئی شک نہیں، وہ جسم کی ایک تنگ گٹھڑی میں جکڑے ہوئے تھے۔
مرکزی گھاس. ہوا کی تیز لہر نے ہتھیلیوں کو بات کرنے پر مجبور کر دیا اور شور لگ رہا تھا
اب بہت زور سے کہ اندھیرا اور خاموشی نے اسے اتنا نمایاں بنا دیا تھا۔ دو سرمئی رنگ
ڈنڈوں نے ایک دوسرے کو ایک ایسی بری بات سے رگڑا کہ کسی نے اس پر دھیان نہیں دیا تھا
دن بہ دن.
پیگی نے اپنے ہاتھوں سے شنکھ چھین لیا۔ اس کی آواز غصے میں تھی۔
"میں کسی بھوت پر یقین نہیں رکھتا - کبھی بھی!"
جیک بھی اٹھ کھڑا تھا، بے حساب غصے میں تھا۔
''کون پرواہ کرتا ہے کہ تم کیا مانتے ہو—فیٹی!''
''مجھے شنکھ مل گئی ہے!''
تھوڑی سی کشمکش کی آواز سنائی دی اور شنکھ ادھر ادھر گھومنے لگا۔
"تم نے شنکھ کو واپس بھیج دیا!"
رالف نے ان کے درمیان دھکا دیا اور سینے پر تھپکی دی۔ اس نے ریسلنگ کی
کسی کی طرف سے شنکھ اور سانس لیتے ہوئے بیٹھ گیا۔
''بھوتوں کے بارے میں بہت زیادہ باتیں ہو رہی ہیں۔ ہمیں یہ سب کچھ اس کے لئے چھوڑ دینا چاہئے تھا
دن کی روشنی۔ "
ایک دبی اور گمنام آواز آئی۔
''شاید یہی وہ جانور ہے جو ایک بھوت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123</a:t>
            </a:fld>
            <a:endParaRPr lang="en-GB"/>
          </a:p>
        </p:txBody>
      </p:sp>
    </p:spTree>
    <p:extLst>
      <p:ext uri="{BB962C8B-B14F-4D97-AF65-F5344CB8AC3E}">
        <p14:creationId xmlns:p14="http://schemas.microsoft.com/office/powerpoint/2010/main" val="16603774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assembly was shaken as by a wind.</a:t>
            </a:r>
          </a:p>
          <a:p>
            <a:r>
              <a:rPr lang="en-GB" sz="1100" dirty="0"/>
              <a:t>“There’s too much talking out of turn,” Ralph said, “because we can’t</a:t>
            </a:r>
          </a:p>
          <a:p>
            <a:r>
              <a:rPr lang="en-GB" sz="1100" dirty="0"/>
              <a:t>have proper assemblies if you don’t stick to the rules.”</a:t>
            </a:r>
          </a:p>
          <a:p>
            <a:r>
              <a:rPr lang="en-GB" sz="1100" dirty="0"/>
              <a:t>He stopped again. The careful plan of this assembly had broken down.</a:t>
            </a:r>
          </a:p>
          <a:p>
            <a:r>
              <a:rPr lang="en-GB" sz="1100" dirty="0"/>
              <a:t>“What d’you want me to say then? I was wrong to call this assembly</a:t>
            </a:r>
          </a:p>
          <a:p>
            <a:r>
              <a:rPr lang="en-GB" sz="1100" dirty="0"/>
              <a:t>so late. We’ll have a vote on them; on ghosts I mean; and then go to the</a:t>
            </a:r>
          </a:p>
          <a:p>
            <a:r>
              <a:rPr lang="en-GB" sz="1100" dirty="0"/>
              <a:t>shelters because we’re all tired. No—Jack is it?—wait a minute. I’ll say</a:t>
            </a:r>
          </a:p>
          <a:p>
            <a:r>
              <a:rPr lang="en-GB" sz="1100" dirty="0"/>
              <a:t>here and now that I don’t believe in ghosts. Or I don’t think I do. But I</a:t>
            </a:r>
          </a:p>
          <a:p>
            <a:r>
              <a:rPr lang="en-GB" sz="1100" dirty="0"/>
              <a:t>don’t like the thought of them. Not now that is, in the dark. But we were</a:t>
            </a:r>
          </a:p>
          <a:p>
            <a:r>
              <a:rPr lang="en-GB" sz="1100" dirty="0"/>
              <a:t>going to decide what’s what.”</a:t>
            </a:r>
          </a:p>
          <a:p>
            <a:r>
              <a:rPr lang="en-GB" sz="1100" dirty="0"/>
              <a:t>He raised the conch for a moment.</a:t>
            </a:r>
          </a:p>
          <a:p>
            <a:r>
              <a:rPr lang="en-GB" sz="1100" dirty="0"/>
              <a:t>“Very well then. I suppose what’s what is whether there are ghosts or</a:t>
            </a:r>
          </a:p>
          <a:p>
            <a:r>
              <a:rPr lang="en-GB" sz="1100" dirty="0"/>
              <a:t>not—”</a:t>
            </a:r>
          </a:p>
          <a:p>
            <a:r>
              <a:rPr lang="en-GB" sz="1100" dirty="0"/>
              <a:t>He thought for a moment, formulating the question.</a:t>
            </a:r>
          </a:p>
          <a:p>
            <a:r>
              <a:rPr lang="en-GB" sz="1100" dirty="0"/>
              <a:t>“Who thinks there may be ghosts?”</a:t>
            </a:r>
          </a:p>
          <a:p>
            <a:r>
              <a:rPr lang="en-GB" sz="1100" dirty="0"/>
              <a:t>For a long time there was silence and no apparent movement. Then</a:t>
            </a:r>
          </a:p>
          <a:p>
            <a:r>
              <a:rPr lang="en-GB" sz="1100" dirty="0"/>
              <a:t>Ralph peered into the gloom and made out the hands. He spoke flatly.</a:t>
            </a:r>
          </a:p>
          <a:p>
            <a:r>
              <a:rPr lang="en-GB" sz="1100" dirty="0"/>
              <a:t>“I see.”</a:t>
            </a:r>
          </a:p>
          <a:p>
            <a:r>
              <a:rPr lang="en-GB" sz="1100" dirty="0"/>
              <a:t>The world, that understandable and lawful world, was slipping away.</a:t>
            </a:r>
          </a:p>
          <a:p>
            <a:r>
              <a:rPr lang="en-GB" sz="1100" dirty="0"/>
              <a:t>Once there was this and that; and now— and the ship had gone.</a:t>
            </a:r>
          </a:p>
          <a:p>
            <a:r>
              <a:rPr lang="en-GB" sz="1100" dirty="0"/>
              <a:t>The conch was snatched from his hands and Piggy’s voice shrilled.</a:t>
            </a:r>
          </a:p>
          <a:p>
            <a:r>
              <a:rPr lang="en-GB" sz="1100" dirty="0"/>
              <a:t>“I didn’t vote for no ghosts!”</a:t>
            </a:r>
          </a:p>
          <a:p>
            <a:r>
              <a:rPr lang="en-GB" sz="1100" dirty="0"/>
              <a:t>He whirled round on the assembly.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اسمبلی ہوا کی طرح ہل گئی۔
رالف نے کہا، "باری باری بہت زیادہ باتیں ہو رہی ہیں، کیونکہ ہم ایسا نہیں کر سکتے۔
اگر آپ قواعد پر قائم نہیں رہتے ہیں تو مناسب اجتماعات ہوں۔
وہ پھر رک گیا۔ اس مجلس کا محتاط منصوبہ ٹوٹ چکا تھا۔
''تو پھر تم مجھ سے کیا کہنا چاہتے ہو؟'' میں نے اس اسمبلی کو بلانا غلط تھا
اتنی دیر ہو گئی. ہم ان پر ووٹ دیں گے۔ بھوتوں کے بارے میں میرا مطلب ہے۔ اور پھر وہاں جاؤ
پناہ گاہیں کیونکہ ہم سب تھک چکے ہیں۔ نہیں- جیک ہے؟— ایک منٹ ٹھہرو۔ میں کہوں گا
یہاں اور اب جب کہ میں بھوتوں پر یقین نہیں رکھتا. یا مجھے نہیں لگتا کہ میں کرتا ہوں. لیکن میں
ان کے بارے میں سوچنا پسند نہیں ہے. اب ایسا نہیں ہے، اندھیرے میں. لیکن ہم تھے
فیصلہ کریں گے کہ کیا ہے. "
اس نے ایک لمحے کے لئے شنکھ اٹھایا۔
"بہت اچھا تو پھر. مجھے لگتا ہے کہ کیا ہے کہ بھوت ہیں یا نہیں
نہیں-"
اس نے ایک لمحے کے لئے سوچا، سوال تیار کیا.
''کون سوچتا ہے کہ بھوت ہو سکتے ہیں؟''
کافی دیر تک خاموشی رہی اور کوئی واضح حرکت نہیں ہوئی۔ پھر
رالف نے اندھیرے میں جھانک کر ہاتھ نکالے۔ اس نے صاف صاف بات کی۔
''میں دیکھ رہا ہوں۔''
دنیا، وہ قابل فہم اور قانونی دنیا، ختم ہو رہی تھی۔
ایک دفعہ یہ اور وہ تھا۔ اور اب - اور جہاز چلا گیا تھا.
اس کے ہاتھوں سے شنکھ چھین لی گئی اور پیگی کی آواز تیز ہو گئی۔
"میں نے کسی بھوت کو ووٹ نہیں دیا!"
وہ اسمبلی میں گھومتا رہا۔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124</a:t>
            </a:fld>
            <a:endParaRPr lang="en-GB"/>
          </a:p>
        </p:txBody>
      </p:sp>
    </p:spTree>
    <p:extLst>
      <p:ext uri="{BB962C8B-B14F-4D97-AF65-F5344CB8AC3E}">
        <p14:creationId xmlns:p14="http://schemas.microsoft.com/office/powerpoint/2010/main" val="359666619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“Remember that, all of you!”</a:t>
            </a:r>
          </a:p>
          <a:p>
            <a:r>
              <a:rPr lang="en-GB" sz="1100" dirty="0"/>
              <a:t>They heard him stamp.</a:t>
            </a:r>
          </a:p>
          <a:p>
            <a:r>
              <a:rPr lang="en-GB" sz="1100" dirty="0"/>
              <a:t>“What are we? Humans? Or animals? Or savages? What’s grown-ups</a:t>
            </a:r>
          </a:p>
          <a:p>
            <a:r>
              <a:rPr lang="en-GB" sz="1100" dirty="0"/>
              <a:t>going to think? Going off—hunting pigs—letting fires out—and now!”</a:t>
            </a:r>
          </a:p>
          <a:p>
            <a:r>
              <a:rPr lang="en-GB" sz="1100" dirty="0"/>
              <a:t>A shadow fronted him tempestuously.</a:t>
            </a:r>
          </a:p>
          <a:p>
            <a:r>
              <a:rPr lang="en-GB" sz="1100" dirty="0"/>
              <a:t>“You shut up, you fat slug!”</a:t>
            </a:r>
          </a:p>
          <a:p>
            <a:r>
              <a:rPr lang="en-GB" sz="1100" dirty="0"/>
              <a:t>There was a moment’s struggle and the glimmering conch jigged up</a:t>
            </a:r>
          </a:p>
          <a:p>
            <a:r>
              <a:rPr lang="en-GB" sz="1100" dirty="0"/>
              <a:t>and down. Ralph leapt to his feet.</a:t>
            </a:r>
          </a:p>
          <a:p>
            <a:r>
              <a:rPr lang="en-GB" sz="1100" dirty="0"/>
              <a:t>“Jack! Jack! You haven’t got the conch! Let him speak.”</a:t>
            </a:r>
          </a:p>
          <a:p>
            <a:r>
              <a:rPr lang="en-GB" sz="1100" dirty="0"/>
              <a:t>Jack’s face swam near him.</a:t>
            </a:r>
          </a:p>
          <a:p>
            <a:r>
              <a:rPr lang="en-GB" sz="1100" dirty="0"/>
              <a:t>“And you shut up! Who are you, anyway? Sitting there telling people</a:t>
            </a:r>
          </a:p>
          <a:p>
            <a:r>
              <a:rPr lang="en-GB" sz="1100" dirty="0"/>
              <a:t>what to do. You can’t hunt, you can’t sing—”</a:t>
            </a:r>
          </a:p>
          <a:p>
            <a:r>
              <a:rPr lang="en-GB" sz="1100" dirty="0"/>
              <a:t>“I’m chief. I was chosen.”</a:t>
            </a:r>
          </a:p>
          <a:p>
            <a:r>
              <a:rPr lang="en-GB" sz="1100" dirty="0"/>
              <a:t>“Why should choosing make any difference? Just giving orders that</a:t>
            </a:r>
          </a:p>
          <a:p>
            <a:r>
              <a:rPr lang="en-GB" sz="1100" dirty="0"/>
              <a:t>don’t make any sense—”</a:t>
            </a:r>
          </a:p>
          <a:p>
            <a:r>
              <a:rPr lang="en-GB" sz="1100" dirty="0"/>
              <a:t>“Piggy’s got the conch.”</a:t>
            </a:r>
          </a:p>
          <a:p>
            <a:r>
              <a:rPr lang="en-GB" sz="1100" dirty="0"/>
              <a:t>“That’s right—</a:t>
            </a:r>
            <a:r>
              <a:rPr lang="en-GB" sz="1100" dirty="0" err="1"/>
              <a:t>favor</a:t>
            </a:r>
            <a:r>
              <a:rPr lang="en-GB" sz="1100" dirty="0"/>
              <a:t> Piggy as you always do—”</a:t>
            </a:r>
          </a:p>
          <a:p>
            <a:r>
              <a:rPr lang="en-GB" sz="1100" dirty="0"/>
              <a:t>“Jack!”</a:t>
            </a:r>
          </a:p>
          <a:p>
            <a:r>
              <a:rPr lang="en-GB" sz="1100" dirty="0"/>
              <a:t>Jack’s voice sounded in bitter mimicry.</a:t>
            </a:r>
          </a:p>
          <a:p>
            <a:r>
              <a:rPr lang="en-GB" sz="1100" dirty="0"/>
              <a:t>“Jack! Jack!”</a:t>
            </a:r>
          </a:p>
          <a:p>
            <a:r>
              <a:rPr lang="en-GB" sz="1100" dirty="0"/>
              <a:t>“The rules!” shouted Ralph. “You’re breaking the rules!”</a:t>
            </a:r>
          </a:p>
          <a:p>
            <a:r>
              <a:rPr lang="en-GB" sz="1100" dirty="0"/>
              <a:t>“Who cares?”</a:t>
            </a:r>
          </a:p>
          <a:p>
            <a:r>
              <a:rPr lang="en-GB" sz="1100" dirty="0"/>
              <a:t>Ralph summoned his wits.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''یہ یاد رکھو تم سب!''
انہوں نے اس کی مہر کی آواز سنی۔
"ہم کیا ہیں؟ انسانوں? یا جانور؟ یا وحشی؟ بالغ کیا ہیں
کیا آپ سوچیں گے؟ باہر جانا - کا شکار کرنا - آگ بجھانا - اور اب!"
ایک سایہ اس کے سامنے شدت سے چھا گیا۔
"تم خاموش رہو، تم موٹے ہو!"
ایک لمحے کی جدوجہد تھی اور چمکتا ہوا شنکھ اٹھ رہا تھا۔
اور نیچے. رالف نے اپنے پیروں پر چھلانگ لگائی۔
"جیک! اضافہ کرنا! آپ کے پاس شنکھ نہیں ہے! اسے بولنے دو۔''
جیک کا چہرہ اس کے قریب تیر رہا تھا۔
"اور تم خاموش رہو! ویسے بھی تم کون ہو؟ وہاں بیٹھ کر لوگوں کو بتا رہے ہیں
کیا کرنا ہے. تم شکار نہیں کر سکتے، تم گا نہیں سکتے-"
''میں سردار ہوں۔ مجھے منتخب کیا گیا تھا. "
"انتخاب سے کوئی فرق کیوں پڑنا چاہئے؟ صرف حکم دے رہے ہیں کہ
کوئی مطلب نہیں ہے-"
''پیگی کے پاس شنکھ ہے۔''
"یہ صحیح ہے - پیگی کی حمایت کریں جیسا کہ آپ ہمیشہ کرتے ہیں -"
"جیک!"
جیک کی آواز تلخ نقل سے گونج رہی تھی۔
"جیک! جیک!"
"قوانین!" رالف نے چیخ کر کہا۔ ''تم قوانین توڑ رہے ہو!''
''کون پرواہ کرتا ہے؟''
رالف نے اپنی ذہانت طلب کی۔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125</a:t>
            </a:fld>
            <a:endParaRPr lang="en-GB"/>
          </a:p>
        </p:txBody>
      </p:sp>
    </p:spTree>
    <p:extLst>
      <p:ext uri="{BB962C8B-B14F-4D97-AF65-F5344CB8AC3E}">
        <p14:creationId xmlns:p14="http://schemas.microsoft.com/office/powerpoint/2010/main" val="19720398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“Because the rules are the only thing we’ve got!”</a:t>
            </a:r>
          </a:p>
          <a:p>
            <a:r>
              <a:rPr lang="en-GB" sz="1100" dirty="0"/>
              <a:t>But Jack was shouting against him.</a:t>
            </a:r>
          </a:p>
          <a:p>
            <a:r>
              <a:rPr lang="en-GB" sz="1100" dirty="0"/>
              <a:t>“Bollocks to the rules! We’re strong—we hunt! If there’s a beast, we’ll</a:t>
            </a:r>
          </a:p>
          <a:p>
            <a:r>
              <a:rPr lang="en-GB" sz="1100" dirty="0"/>
              <a:t>hunt it down! We’ll close in and beat and beat and beat—!”</a:t>
            </a:r>
          </a:p>
          <a:p>
            <a:r>
              <a:rPr lang="en-GB" sz="1100" dirty="0"/>
              <a:t>He gave a wild whoop and leapt down to the pale sand. At once</a:t>
            </a:r>
          </a:p>
          <a:p>
            <a:r>
              <a:rPr lang="en-GB" sz="1100" dirty="0"/>
              <a:t>the platform was full of noise and excitement, </a:t>
            </a:r>
            <a:r>
              <a:rPr lang="en-GB" sz="1100" dirty="0" err="1"/>
              <a:t>scramblings</a:t>
            </a:r>
            <a:r>
              <a:rPr lang="en-GB" sz="1100" dirty="0"/>
              <a:t>, screams and</a:t>
            </a:r>
          </a:p>
          <a:p>
            <a:endParaRPr lang="en-GB" sz="1100" dirty="0"/>
          </a:p>
          <a:p>
            <a:r>
              <a:rPr lang="en-GB" sz="1100" dirty="0"/>
              <a:t>laughter. The assembly shredded away and became a discursive and ran-</a:t>
            </a:r>
          </a:p>
          <a:p>
            <a:r>
              <a:rPr lang="en-GB" sz="1100" dirty="0" err="1"/>
              <a:t>dom</a:t>
            </a:r>
            <a:r>
              <a:rPr lang="en-GB" sz="1100" dirty="0"/>
              <a:t> scatter from the palms to the water and away along the beach, be-</a:t>
            </a:r>
          </a:p>
          <a:p>
            <a:r>
              <a:rPr lang="en-GB" sz="1100" dirty="0"/>
              <a:t>yond night-sight. Ralph found his cheek touching the conch and took it</a:t>
            </a:r>
          </a:p>
          <a:p>
            <a:endParaRPr lang="en-GB" sz="1100" dirty="0"/>
          </a:p>
          <a:p>
            <a:r>
              <a:rPr lang="en-GB" sz="1100" dirty="0"/>
              <a:t>from Piggy.</a:t>
            </a:r>
          </a:p>
          <a:p>
            <a:r>
              <a:rPr lang="en-GB" sz="1100" dirty="0"/>
              <a:t>“What’s grown-ups going to say?” cried Piggy again. “Look at ’</a:t>
            </a:r>
            <a:r>
              <a:rPr lang="en-GB" sz="1100" dirty="0" err="1"/>
              <a:t>em</a:t>
            </a:r>
            <a:r>
              <a:rPr lang="en-GB" sz="1100" dirty="0"/>
              <a:t>!”</a:t>
            </a:r>
          </a:p>
          <a:p>
            <a:r>
              <a:rPr lang="en-GB" sz="1100" dirty="0"/>
              <a:t>The sound of mock hunting, hysterical laughter and real terror came</a:t>
            </a:r>
          </a:p>
          <a:p>
            <a:r>
              <a:rPr lang="en-GB" sz="1100" dirty="0"/>
              <a:t>from the beach.</a:t>
            </a:r>
          </a:p>
          <a:p>
            <a:r>
              <a:rPr lang="en-GB" sz="1100" dirty="0"/>
              <a:t>“Blow the conch, Ralph.”</a:t>
            </a:r>
          </a:p>
          <a:p>
            <a:r>
              <a:rPr lang="en-GB" sz="1100" dirty="0"/>
              <a:t>Piggy was so close that Ralph could see the glint of his one glass.</a:t>
            </a:r>
          </a:p>
          <a:p>
            <a:r>
              <a:rPr lang="en-GB" sz="1100" dirty="0"/>
              <a:t>“There’s the fire. Can’t they see?”</a:t>
            </a:r>
          </a:p>
          <a:p>
            <a:r>
              <a:rPr lang="en-GB" sz="1100" dirty="0"/>
              <a:t>“You got to be tough now. Make ’</a:t>
            </a:r>
            <a:r>
              <a:rPr lang="en-GB" sz="1100" dirty="0" err="1"/>
              <a:t>em</a:t>
            </a:r>
            <a:r>
              <a:rPr lang="en-GB" sz="1100" dirty="0"/>
              <a:t> do what you want.”</a:t>
            </a:r>
          </a:p>
          <a:p>
            <a:r>
              <a:rPr lang="en-GB" sz="1100" dirty="0"/>
              <a:t>Ralph answered in the cautious voice of one who rehearses a theorem.</a:t>
            </a:r>
          </a:p>
          <a:p>
            <a:r>
              <a:rPr lang="en-GB" sz="1100" dirty="0"/>
              <a:t>“If I blow the conch and they don’t come back; then we’ve had it. We</a:t>
            </a:r>
          </a:p>
          <a:p>
            <a:r>
              <a:rPr lang="en-GB" sz="1100" dirty="0"/>
              <a:t>shan’t keep the fire going. We’ll be like animals. We’ll never be rescued.”</a:t>
            </a:r>
          </a:p>
          <a:p>
            <a:r>
              <a:rPr lang="en-GB" sz="1100" dirty="0"/>
              <a:t>“If you don’t blow, we’ll soon be animals anyway. I can’t see what</a:t>
            </a:r>
          </a:p>
          <a:p>
            <a:r>
              <a:rPr lang="en-GB" sz="1100" dirty="0"/>
              <a:t>they’re doing but I can hear.”</a:t>
            </a:r>
          </a:p>
          <a:p>
            <a:r>
              <a:rPr lang="en-GB" sz="1100" dirty="0"/>
              <a:t>The dispersed figures had come together on the sand and were a dense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"کیونکہ قوانین ہی وہ واحد چیز ہے جو ہمارے پاس ہے!"
لیکن جیک اس کے خلاف چیخ رہا تھا۔
"قوانین کی خلاف ورزی کریں! ہم مضبوط ہیں - ہم شکار کرتے ہیں! اگر کوئی جانور ہے، تو ہم کریں گے
اسے شکار کرو! ہم قریب آ جائیں گے اور مار پیٹ کر ماریں گے اور ماریں گے۔''
اس نے ایک جنگلی جھونکا دیا اور پیلی ریت پر چھلانگ لگا دی۔ فوری طور پر
پلیٹ فارم شور اور جوش و خروش، چیخوں، چیخوں اور چیخوں سے بھرا ہوا تھا۔
ہنسی. اسمبلی ٹوٹ پھوٹ کا شکار ہو گئی اور ایک بحث بن کر بھاگ نے لگی۔
ڈوم ہتھیلیوں سے پانی تک بکھر جاتا ہے اور ساحل کے کنارے دور رہتا ہے۔
رات کا نظارہ۔ رالف نے اپنے گال کو شنکھ کو چھوتے ہوئے پایا اور اسے لے لیا
پیگی کی طرف سے.
''بڑے کیا کہیں گے؟'' پیگی نے پھر سے کہا۔ ''دیکھو انہیں!''
فرضی شکار، جنونی ہنسی اور حقیقی دہشت کی آواز آئی۔
ساحل سمندر سے
''شنکھ پھونک دو، رالف۔''
پیگی اس قدر قریب تھا کہ رالف اپنے ایک گلاس کی چمک دیکھ سکتا تھا۔
"وہاں آگ ہے. کیا وہ نہیں دیکھ سکتے؟''
"اب آپ کو سخت ہونا پڑے گا. ان سے وہ کرو جو تم چاہتے ہو۔''
رالف نے محتاط آواز میں جواب دیا جو ایک تھیوری کی مشق کرتا ہے۔
''اگر میں شنکھ پھونک دوں اور وہ واپس نہ آئیں۔ پھر ہم نے اسے حاصل کیا. ہم
آگ کو جاری نہ رکھیں. ہم جانوروں کی طرح ہوں گے. ہمیں کبھی نہیں بچایا جائے گا۔ "
''اگر تم نے نہیں اڑایا، تو ہم جلد ہی جانور بن جائیں گے۔ میں نہیں دیکھ سکتا کہ کیا
وہ کر رہے ہیں لیکن میں سن سکتا ہوں. "
بکھرے ہوئے اعداد و شمار ریت پر اکٹھے ہوئے تھے اور گھنے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126</a:t>
            </a:fld>
            <a:endParaRPr lang="en-GB"/>
          </a:p>
        </p:txBody>
      </p:sp>
    </p:spTree>
    <p:extLst>
      <p:ext uri="{BB962C8B-B14F-4D97-AF65-F5344CB8AC3E}">
        <p14:creationId xmlns:p14="http://schemas.microsoft.com/office/powerpoint/2010/main" val="20246992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black mass that revolved. They were chanting something and littluns that</a:t>
            </a:r>
          </a:p>
          <a:p>
            <a:r>
              <a:rPr lang="en-GB" sz="1100" dirty="0"/>
              <a:t>had had enough were staggering away, howling. Ralph raised the conch</a:t>
            </a:r>
          </a:p>
          <a:p>
            <a:r>
              <a:rPr lang="en-GB" sz="1100" dirty="0"/>
              <a:t>to his lips and then lowered it.</a:t>
            </a:r>
          </a:p>
          <a:p>
            <a:r>
              <a:rPr lang="en-GB" sz="1100" dirty="0"/>
              <a:t>“The trouble is: Are there ghosts, Piggy? Or beasts?”</a:t>
            </a:r>
          </a:p>
          <a:p>
            <a:r>
              <a:rPr lang="en-GB" sz="1100" dirty="0"/>
              <a:t>“Course there aren’t.”</a:t>
            </a:r>
          </a:p>
          <a:p>
            <a:r>
              <a:rPr lang="en-GB" sz="1100" dirty="0"/>
              <a:t>“Why not?”</a:t>
            </a:r>
          </a:p>
          <a:p>
            <a:r>
              <a:rPr lang="en-GB" sz="1100" dirty="0"/>
              <a:t>“’Cos things wouldn’t make sense. Houses an’ streets, an’—TV—they</a:t>
            </a:r>
          </a:p>
          <a:p>
            <a:r>
              <a:rPr lang="en-GB" sz="1100" dirty="0"/>
              <a:t>wouldn’t work.”</a:t>
            </a:r>
          </a:p>
          <a:p>
            <a:r>
              <a:rPr lang="en-GB" sz="1100" dirty="0"/>
              <a:t>The dancing, chanting boys had worked themselves away till their</a:t>
            </a:r>
          </a:p>
          <a:p>
            <a:r>
              <a:rPr lang="en-GB" sz="1100" dirty="0"/>
              <a:t>sound was nothing but a wordless rhythm.</a:t>
            </a:r>
          </a:p>
          <a:p>
            <a:r>
              <a:rPr lang="en-GB" sz="1100" dirty="0"/>
              <a:t>“But </a:t>
            </a:r>
            <a:r>
              <a:rPr lang="en-GB" sz="1100" dirty="0" err="1"/>
              <a:t>s’pose</a:t>
            </a:r>
            <a:r>
              <a:rPr lang="en-GB" sz="1100" dirty="0"/>
              <a:t> they don’t make sense? Not here, on this island? Supposing</a:t>
            </a:r>
          </a:p>
          <a:p>
            <a:r>
              <a:rPr lang="en-GB" sz="1100" dirty="0"/>
              <a:t>things are watching us and waiting?”</a:t>
            </a:r>
          </a:p>
          <a:p>
            <a:r>
              <a:rPr lang="en-GB" sz="1100" dirty="0"/>
              <a:t>Ralph shuddered violently and moved closer to Piggy, so that they</a:t>
            </a:r>
          </a:p>
          <a:p>
            <a:r>
              <a:rPr lang="en-GB" sz="1100" dirty="0"/>
              <a:t>bumped frighteningly.</a:t>
            </a:r>
          </a:p>
          <a:p>
            <a:r>
              <a:rPr lang="en-GB" sz="1100" dirty="0"/>
              <a:t>“You stop talking like that! We got enough trouble, Ralph, an’ I’ve had</a:t>
            </a:r>
          </a:p>
          <a:p>
            <a:r>
              <a:rPr lang="en-GB" sz="1100" dirty="0"/>
              <a:t>as much as I can stand. If there is ghosts—”</a:t>
            </a:r>
          </a:p>
          <a:p>
            <a:r>
              <a:rPr lang="en-GB" sz="1100" dirty="0"/>
              <a:t>“I ought to give up being chief. Hear ’</a:t>
            </a:r>
            <a:r>
              <a:rPr lang="en-GB" sz="1100" dirty="0" err="1"/>
              <a:t>em</a:t>
            </a:r>
            <a:r>
              <a:rPr lang="en-GB" sz="1100" dirty="0"/>
              <a:t>.”</a:t>
            </a:r>
          </a:p>
          <a:p>
            <a:r>
              <a:rPr lang="en-GB" sz="1100" dirty="0"/>
              <a:t>“Oh lord! Oh no!”</a:t>
            </a:r>
          </a:p>
          <a:p>
            <a:r>
              <a:rPr lang="en-GB" sz="1100" dirty="0"/>
              <a:t>Piggy gripped Ralph’s arm.</a:t>
            </a:r>
          </a:p>
          <a:p>
            <a:r>
              <a:rPr lang="en-GB" sz="1100" dirty="0"/>
              <a:t>“If Jack was chief he’d have all hunting and no fire. We’d be here till</a:t>
            </a:r>
          </a:p>
          <a:p>
            <a:r>
              <a:rPr lang="en-GB" sz="1100" dirty="0"/>
              <a:t>we died.”</a:t>
            </a:r>
          </a:p>
          <a:p>
            <a:r>
              <a:rPr lang="en-GB" sz="1100" dirty="0"/>
              <a:t>His voice ran up to a squeak.</a:t>
            </a:r>
          </a:p>
          <a:p>
            <a:r>
              <a:rPr lang="en-GB" sz="1100" dirty="0"/>
              <a:t>“Who’s that sitting there?”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سیاہ کمیت جو گردش کر رہی تھی۔ وہ کسی چیز کا نعرہ لگا رہے تھے اور اس کا نعرہ لگا رہے تھے کہ
بہت سے لوگ حیران رہ گئے تھے، چیخ رہے تھے۔ رالف نے شنکھ اٹھایا
اس کے ہونٹوں پر اور پھر اسے نیچے کر دیا۔
''مسئلہ یہ ہے: کیا بھوت ہیں، پیگی؟ یا جانور؟''
''یقینا ایسا نہیں ہے۔''
''کیوں نہیں؟''
''ایسا لگتا ہے کہ چیزیں سمجھ میں نہیں آئیں گی۔ ان کے گھروں میں سڑکیں ہیں، ٹی وی ہیں۔
کام نہیں کرے گا. "
رقص کرنے والے، نعرے لگانے والے لڑکے اپنے آپ کو اس وقت تک دور رکھتے تھے جب تک کہ وہ دور نہیں چلے جاتے تھے۔
آواز ایک بے لفظ تال کے سوا کچھ نہیں تھی۔
"لیکن کیا ان کا کوئی مطلب نہیں ہے؟ یہاں نہیں، اس جزیرے پر؟ </a:t>
            </a:r>
            <a:r>
              <a:rPr lang="en-GB" sz="1100" dirty="0"/>
              <a:t>Supposing
</a:t>
            </a:r>
            <a:r>
              <a:rPr lang="ar-AE" sz="1100" dirty="0"/>
              <a:t>کیا چیزیں ہمیں دیکھ رہی ہیں اور انتظار کر رہی ہیں؟''
رالف زور زور سے کانپ اٹھا اور پیگی کے قریب چلا گیا، تاکہ وہ
خوفناک انداز میں ٹکرایا۔
''تم اس طرح بات کرنا بند کرو! ہمیں کافی پریشانی کا سامنا کرنا پڑا، رالف، 'مجھے بہت پریشانی ہوئی ہے
جتنا میں کھڑا ہو سکتا ہوں۔ اگر بھوت ہیں-"
''مجھے چیف بننا چھوڑ دینا چاہیے۔ سنو۔''
"اے رب! اوہ نہیں!"
پیگی نے رالف کا بازو پکڑ لیا۔
"اگر جیک سردار ہوتا تو اس کے پاس تمام شکار اور کوئی آگ نہ ہوتی۔ ہم یہاں تک رہیں گے
ہم مر گئے۔ "
اس کی آواز ایک چیخ تک پہنچ گئی۔
''وہاں کون بیٹھا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127</a:t>
            </a:fld>
            <a:endParaRPr lang="en-GB"/>
          </a:p>
        </p:txBody>
      </p:sp>
    </p:spTree>
    <p:extLst>
      <p:ext uri="{BB962C8B-B14F-4D97-AF65-F5344CB8AC3E}">
        <p14:creationId xmlns:p14="http://schemas.microsoft.com/office/powerpoint/2010/main" val="154015211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“Me. Simon.”</a:t>
            </a:r>
          </a:p>
          <a:p>
            <a:r>
              <a:rPr lang="en-GB" sz="1100" dirty="0"/>
              <a:t>“Fat lot of good we are,” said Ralph. “Three blind mice. I’ll give up.”</a:t>
            </a:r>
          </a:p>
          <a:p>
            <a:r>
              <a:rPr lang="en-GB" sz="1100" dirty="0"/>
              <a:t>“If you give up,” said Piggy, in an appalled whisper, “what ’</a:t>
            </a:r>
            <a:r>
              <a:rPr lang="en-GB" sz="1100" dirty="0" err="1"/>
              <a:t>ud</a:t>
            </a:r>
            <a:r>
              <a:rPr lang="en-GB" sz="1100" dirty="0"/>
              <a:t> happen</a:t>
            </a:r>
          </a:p>
          <a:p>
            <a:r>
              <a:rPr lang="en-GB" sz="1100" dirty="0"/>
              <a:t>to me?”</a:t>
            </a:r>
          </a:p>
          <a:p>
            <a:r>
              <a:rPr lang="en-GB" sz="1100" dirty="0"/>
              <a:t>“Nothing.”</a:t>
            </a:r>
          </a:p>
          <a:p>
            <a:r>
              <a:rPr lang="en-GB" sz="1100" dirty="0"/>
              <a:t>“He hates me. I </a:t>
            </a:r>
            <a:r>
              <a:rPr lang="en-GB" sz="1100" dirty="0" err="1"/>
              <a:t>dunno</a:t>
            </a:r>
            <a:r>
              <a:rPr lang="en-GB" sz="1100" dirty="0"/>
              <a:t> why. If he could do what he wanted—you’re all</a:t>
            </a:r>
          </a:p>
          <a:p>
            <a:r>
              <a:rPr lang="en-GB" sz="1100" dirty="0"/>
              <a:t>right, he respects you. Besides—you’d hit him.”</a:t>
            </a:r>
          </a:p>
          <a:p>
            <a:r>
              <a:rPr lang="en-GB" sz="1100" dirty="0"/>
              <a:t>“You were having a nice fight with him just now.”</a:t>
            </a:r>
          </a:p>
          <a:p>
            <a:r>
              <a:rPr lang="en-GB" sz="1100" dirty="0"/>
              <a:t>“I had the conch,” said Piggy simply. “I had a right to speak.”</a:t>
            </a:r>
          </a:p>
          <a:p>
            <a:r>
              <a:rPr lang="en-GB" sz="1100" dirty="0"/>
              <a:t>Simon stirred in the dark.</a:t>
            </a:r>
          </a:p>
          <a:p>
            <a:r>
              <a:rPr lang="en-GB" sz="1100" dirty="0"/>
              <a:t>”Go on being chief.“</a:t>
            </a:r>
          </a:p>
          <a:p>
            <a:r>
              <a:rPr lang="en-GB" sz="1100" dirty="0"/>
              <a:t>”You shut up, young Simon! Why couldn’t you say there wasn’t a</a:t>
            </a:r>
          </a:p>
          <a:p>
            <a:r>
              <a:rPr lang="en-GB" sz="1100" dirty="0"/>
              <a:t>beast¿‘</a:t>
            </a:r>
          </a:p>
          <a:p>
            <a:r>
              <a:rPr lang="en-GB" sz="1100" dirty="0"/>
              <a:t>“I’m scared of him,” said Piggy, “and that’s why I know him. If you’re</a:t>
            </a:r>
          </a:p>
          <a:p>
            <a:r>
              <a:rPr lang="en-GB" sz="1100" dirty="0"/>
              <a:t>scared of someone you hate him but you can’t stop thinking about him.</a:t>
            </a:r>
          </a:p>
          <a:p>
            <a:r>
              <a:rPr lang="en-GB" sz="1100" dirty="0"/>
              <a:t>You kid yourself he’s all right really, an’ then when you see him again;</a:t>
            </a:r>
          </a:p>
          <a:p>
            <a:r>
              <a:rPr lang="en-GB" sz="1100" dirty="0"/>
              <a:t>it’s like asthma an’ you can’t breathe. I tell you what. He hates you too,</a:t>
            </a:r>
          </a:p>
          <a:p>
            <a:r>
              <a:rPr lang="en-GB" sz="1100" dirty="0"/>
              <a:t>Ralph—”</a:t>
            </a:r>
          </a:p>
          <a:p>
            <a:r>
              <a:rPr lang="en-GB" sz="1100" dirty="0"/>
              <a:t>“Me? Why me?”</a:t>
            </a:r>
          </a:p>
          <a:p>
            <a:r>
              <a:rPr lang="en-GB" sz="1100" dirty="0"/>
              <a:t>“I </a:t>
            </a:r>
            <a:r>
              <a:rPr lang="en-GB" sz="1100" dirty="0" err="1"/>
              <a:t>dunno</a:t>
            </a:r>
            <a:r>
              <a:rPr lang="en-GB" sz="1100" dirty="0"/>
              <a:t>. You got him over the fire; an’ you’re chief an’ he isn’t.”</a:t>
            </a:r>
          </a:p>
          <a:p>
            <a:r>
              <a:rPr lang="en-GB" sz="1100" dirty="0"/>
              <a:t>“But he’s, he’s, Jack Merridew!”</a:t>
            </a:r>
          </a:p>
          <a:p>
            <a:r>
              <a:rPr lang="en-GB" sz="1100" dirty="0"/>
              <a:t>“I been in bed so much I done some thinking. I know about people. I</a:t>
            </a:r>
          </a:p>
          <a:p>
            <a:r>
              <a:rPr lang="en-GB" sz="1100" dirty="0"/>
              <a:t>know about me. And him. He can’t hurt you: but if you stand out of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001369"/>
          </a:xfrm>
          <a:prstGeom prst="rect">
            <a:avLst/>
          </a:prstGeom>
          <a:noFill/>
        </p:spPr>
        <p:txBody>
          <a:bodyPr wrap="square">
            <a:spAutoFit/>
          </a:bodyPr>
          <a:lstStyle/>
          <a:p>
            <a:pPr algn="r"/>
            <a:r>
              <a:rPr lang="ar-AE" sz="1100" dirty="0"/>
              <a:t>''میں۔ شمعون۔''
رالف نے کہا، "ہم بہت اچھے ہیں۔ ''تین نابینا چوہے۔ میں ہار مان لوں گا۔''
''اگر تم ہار مان لو گے،'' پیگی نے حیرت زدہ سرگوشی میں کہا، ''کیا ہو گا؟''
میرے لئے؟"
''کچھ نہیں۔''
''وہ مجھ سے نفرت کرتا ہے۔ میں نہیں جانتا کیوں. اگر وہ وہ کر سکتا جو وہ چاہتا ہے - آپ سب
ٹھیک ہے، وہ آپ کا احترام کرتا ہے. اس کے علاوہ تم اسے مار ڈالو گے۔''
''ابھی تم نے اس کے ساتھ اچھی لڑائی کی تھی۔''
''میرے پاس شنکھ تھا،'' پیگی نے آسانی سے کہا۔ ''مجھے بولنے کا حق ہے۔''
شمعون اندھیرے میں ہل گیا۔
''سردار بنتے رہو۔''
''خاموش رہو، نوجوان شمعون! آپ یہ کیوں نہیں کہہ سکتے کہ وہاں کوئی نہیں تھا
حیوان"
''میں اس سے ڈرتی ہوں،'' پیگی نے کہا، ''اور یہی وجہ ہے کہ میں اسے جانتی ہوں۔ اگر آپ ہیں
کسی سے ڈرتے ہیں آپ اس سے نفرت کرتے ہیں لیکن آپ اس کے بارے میں سوچنا بند نہیں کرسکتے ہیں۔
آپ خود بچے ہیں کہ وہ واقعی ٹھیک ہیں، اور جب آپ اسے دوبارہ دیکھتے ہیں۔
یہ دمے کی طرح ہے' آپ سانس نہیں لے سکتے. میں آپ کو کیا بتاتا ہوں. وہ بھی تم سے نفرت کرتا ہے،
رالف—"
"میں؟ میں ہی کیوں؟''
"میں نہیں جانتا. تم نے اسے آگ پر چڑھا دیا۔ اور 'آپ سردار ہیں' لیکن وہ نہیں ہیں. "
"لیکن وہ ہے، وہ ہے، جیک میریڈیو!"
"میں بستر پر بہت زیادہ تھا میں نے کچھ سوچا. میں لوگوں کے بارے میں جانتا ہوں. میں
میرے بارے میں جانیں. اور وہ. وہ آپ کو نقصان نہیں پہنچا سکتا: لیکن اگر آپ اس سے باہر کھڑے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128</a:t>
            </a:fld>
            <a:endParaRPr lang="en-GB"/>
          </a:p>
        </p:txBody>
      </p:sp>
    </p:spTree>
    <p:extLst>
      <p:ext uri="{BB962C8B-B14F-4D97-AF65-F5344CB8AC3E}">
        <p14:creationId xmlns:p14="http://schemas.microsoft.com/office/powerpoint/2010/main" val="37006697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way he’d hurt the next thing. And that’s me.”</a:t>
            </a:r>
          </a:p>
          <a:p>
            <a:r>
              <a:rPr lang="en-GB" sz="1100" dirty="0"/>
              <a:t>“Piggy’s right, Ralph. There’s you and Jack. Go on being chief.”</a:t>
            </a:r>
          </a:p>
          <a:p>
            <a:r>
              <a:rPr lang="en-GB" sz="1100" dirty="0"/>
              <a:t>“We’re all drifting and things are going rotten. At home there was</a:t>
            </a:r>
          </a:p>
          <a:p>
            <a:r>
              <a:rPr lang="en-GB" sz="1100" dirty="0"/>
              <a:t>always a grown-up. Please, sir, please, miss; and then you got an answer.</a:t>
            </a:r>
          </a:p>
          <a:p>
            <a:r>
              <a:rPr lang="en-GB" sz="1100" dirty="0"/>
              <a:t>How I wish!”</a:t>
            </a:r>
          </a:p>
          <a:p>
            <a:r>
              <a:rPr lang="en-GB" sz="1100" dirty="0"/>
              <a:t>“I wish my auntie was here.”</a:t>
            </a:r>
          </a:p>
          <a:p>
            <a:r>
              <a:rPr lang="en-GB" sz="1100" dirty="0"/>
              <a:t>“I wish my father. . . Oh, what’s the use¿‘</a:t>
            </a:r>
          </a:p>
          <a:p>
            <a:r>
              <a:rPr lang="en-GB" sz="1100" dirty="0"/>
              <a:t>“Keep the fire going.”</a:t>
            </a:r>
          </a:p>
          <a:p>
            <a:r>
              <a:rPr lang="en-GB" sz="1100" dirty="0"/>
              <a:t>The dance was over and the hunters were going back to the shelters.</a:t>
            </a:r>
          </a:p>
          <a:p>
            <a:r>
              <a:rPr lang="en-GB" sz="1100" dirty="0"/>
              <a:t>“Grown-ups know things,” said Piggy. “They </a:t>
            </a:r>
            <a:r>
              <a:rPr lang="en-GB" sz="1100" dirty="0" err="1"/>
              <a:t>ain’t</a:t>
            </a:r>
            <a:r>
              <a:rPr lang="en-GB" sz="1100" dirty="0"/>
              <a:t> afraid of the dark.</a:t>
            </a:r>
          </a:p>
          <a:p>
            <a:r>
              <a:rPr lang="en-GB" sz="1100" dirty="0"/>
              <a:t>They’d meet and have tea and discuss. Then things ’</a:t>
            </a:r>
            <a:r>
              <a:rPr lang="en-GB" sz="1100" dirty="0" err="1"/>
              <a:t>ud</a:t>
            </a:r>
            <a:r>
              <a:rPr lang="en-GB" sz="1100" dirty="0"/>
              <a:t> be all right—”</a:t>
            </a:r>
          </a:p>
          <a:p>
            <a:r>
              <a:rPr lang="en-GB" sz="1100" dirty="0"/>
              <a:t>“They wouldn’t set fire to the island. Or lose—”</a:t>
            </a:r>
          </a:p>
          <a:p>
            <a:r>
              <a:rPr lang="en-GB" sz="1100" dirty="0"/>
              <a:t>“They’d build a ship—”</a:t>
            </a:r>
          </a:p>
          <a:p>
            <a:r>
              <a:rPr lang="en-GB" sz="1100" dirty="0"/>
              <a:t>The three boys stood in the darkness, striving unsuccessfully to convey</a:t>
            </a:r>
          </a:p>
          <a:p>
            <a:r>
              <a:rPr lang="en-GB" sz="1100" dirty="0"/>
              <a:t>the majesty of adult life.</a:t>
            </a:r>
          </a:p>
          <a:p>
            <a:r>
              <a:rPr lang="en-GB" sz="1100" dirty="0"/>
              <a:t>“They wouldn’t quarrel—”</a:t>
            </a:r>
          </a:p>
          <a:p>
            <a:r>
              <a:rPr lang="en-GB" sz="1100" dirty="0"/>
              <a:t>“Or break my specs—”</a:t>
            </a:r>
          </a:p>
          <a:p>
            <a:r>
              <a:rPr lang="en-GB" sz="1100" dirty="0"/>
              <a:t>“Or talk about a beast—”</a:t>
            </a:r>
          </a:p>
          <a:p>
            <a:r>
              <a:rPr lang="en-GB" sz="1100" dirty="0"/>
              <a:t>“If only they could get a message to us,” cried Ralph desperately. “If</a:t>
            </a:r>
          </a:p>
          <a:p>
            <a:r>
              <a:rPr lang="en-GB" sz="1100" dirty="0"/>
              <a:t>only they could send us something grown-up.. . . a sign or something.”</a:t>
            </a:r>
          </a:p>
          <a:p>
            <a:r>
              <a:rPr lang="en-GB" sz="1100" dirty="0"/>
              <a:t>A thin wail out of the darkness chilled them and set them grabbing</a:t>
            </a:r>
          </a:p>
          <a:p>
            <a:r>
              <a:rPr lang="en-GB" sz="1100" dirty="0"/>
              <a:t>for each other. Then the wail rose, remote and unearthly, and turned</a:t>
            </a:r>
          </a:p>
          <a:p>
            <a:r>
              <a:rPr lang="en-GB" sz="1100" dirty="0"/>
              <a:t>to an inarticulate gibbering. Percival </a:t>
            </a:r>
            <a:r>
              <a:rPr lang="en-GB" sz="1100" dirty="0" err="1"/>
              <a:t>Wemys</a:t>
            </a:r>
            <a:r>
              <a:rPr lang="en-GB" sz="1100" dirty="0"/>
              <a:t> Madison, of the Vicarage,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جس طرح وہ اگلی چیز کو نقصان پہنچائے گا. اور یہ میں ہوں۔ "
''پیگی ٹھیک کہہ رہا ہے، رالف۔ آپ اور جیک ہیں. سربراہ کے طور پر آگے بڑھو.'
''ہم سب بہہ رہے ہیں اور چیزیں خراب ہو رہی ہیں۔ گھر میں تھا
ہمیشہ ایک بالغ. براہ مہربانی، جناب، براہ مہربانی، مس۔ اور پھر آپ کو ایک جواب مل گیا.
میں کیسا چاہتا ہوں!"
''کاش میری خالہ یہاں ہوتی۔''
"میں اپنے والد کو چاہتا ہوں... اوہ، اس کا کیا فائدہ ہے؟ '
''آگ کو جاری رکھو۔''
رقص ختم ہو چکا تھا اور شکاری پناہ گاہوں میں واپس جا رہے تھے۔
پیگی نے کہا، "بڑے لوگ چیزوں کو جانتے ہیں۔ ''وہ اندھیرے سے نہیں ڈرتے۔
وہ ملیں گے اور چائے پییں گے اور تبادلہ خیال کریں گے۔ پھر سب کچھ ٹھیک ہو جائے گا۔"
''وہ جزیرے کو آگ نہیں لگاتے تھے۔ یا ہار جائیں-"
"وہ ایک جہاز بنائیں گے-"
تینوں لڑکے اندھیرے میں کھڑے تھے اور پیغام پہنچانے کی ناکام کوشش کر رہے تھے۔
بالغ زندگی کی عظمت.
''وہ جھگڑا نہیں کریں گے۔''
''یا پھر میرے چشمے توڑ دو۔''
"یا کسی جانور کے بارے میں بات کریں-"
''کاش وہ ہمیں کوئی پیغام پہنچا پاتے،'' رالف نے بے چینی سے روتے ہوئے کہا۔ "اگر
صرف وہ ہی ہمیں کچھ بڑا بھیج سکتے تھے. . . ایک علامت یا کچھ اور. "
اندھیرے میں سے ایک پتلی چیخ نے انہیں ٹھنڈا کر دیا اور انہیں پکڑ لیا۔
ایک دوسرے کے لئے. اس کے بعد رونے کی آواز دور دراز اور بے نقاب ہو کر اٹھی اور مڑ گئی۔
ایک غیر واضح گبرنگ کے لئے. ویکیرج سے تعلق رکھنے والے پرسیول ویمس میڈیسن،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129</a:t>
            </a:fld>
            <a:endParaRPr lang="en-GB"/>
          </a:p>
        </p:txBody>
      </p:sp>
    </p:spTree>
    <p:extLst>
      <p:ext uri="{BB962C8B-B14F-4D97-AF65-F5344CB8AC3E}">
        <p14:creationId xmlns:p14="http://schemas.microsoft.com/office/powerpoint/2010/main" val="1724373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5001369"/>
          </a:xfrm>
          <a:prstGeom prst="rect">
            <a:avLst/>
          </a:prstGeom>
          <a:noFill/>
        </p:spPr>
        <p:txBody>
          <a:bodyPr wrap="square">
            <a:spAutoFit/>
          </a:bodyPr>
          <a:lstStyle/>
          <a:p>
            <a:r>
              <a:rPr lang="en-GB" sz="1100" dirty="0"/>
              <a:t>clean them.</a:t>
            </a:r>
          </a:p>
          <a:p>
            <a:r>
              <a:rPr lang="en-GB" sz="1100" dirty="0"/>
              <a:t>“I used to live with my auntie. She kept a candy store. I used to get</a:t>
            </a:r>
          </a:p>
          <a:p>
            <a:r>
              <a:rPr lang="en-GB" sz="1100" dirty="0"/>
              <a:t>ever so many candies. As many as I liked. When’ll your dad rescue us?”</a:t>
            </a:r>
          </a:p>
          <a:p>
            <a:r>
              <a:rPr lang="en-GB" sz="1100" dirty="0"/>
              <a:t>“Soon as he can.”</a:t>
            </a:r>
          </a:p>
          <a:p>
            <a:r>
              <a:rPr lang="en-GB" sz="1100" dirty="0"/>
              <a:t>Piggy rose dripping from the water and stood naked, cleaning his glasses</a:t>
            </a:r>
          </a:p>
          <a:p>
            <a:r>
              <a:rPr lang="en-GB" sz="1100" dirty="0"/>
              <a:t>with a sock. The only sound that reached them now through the heat of</a:t>
            </a:r>
          </a:p>
          <a:p>
            <a:r>
              <a:rPr lang="en-GB" sz="1100" dirty="0"/>
              <a:t>the morning was the long, grinding roar of the breakers on the reef.</a:t>
            </a:r>
          </a:p>
          <a:p>
            <a:r>
              <a:rPr lang="en-GB" sz="1100" dirty="0"/>
              <a:t>“How does he know we’re here?”</a:t>
            </a:r>
          </a:p>
          <a:p>
            <a:endParaRPr lang="en-GB" sz="1100" dirty="0"/>
          </a:p>
          <a:p>
            <a:r>
              <a:rPr lang="en-GB" sz="1100" dirty="0"/>
              <a:t>Ralph lolled in the water. Sleep enveloped him like the swathing mi-</a:t>
            </a:r>
          </a:p>
          <a:p>
            <a:r>
              <a:rPr lang="en-GB" sz="1100" dirty="0"/>
              <a:t>rages that were wrestling with the brilliance of the lagoon.</a:t>
            </a:r>
          </a:p>
          <a:p>
            <a:endParaRPr lang="en-GB" sz="1100" dirty="0"/>
          </a:p>
          <a:p>
            <a:r>
              <a:rPr lang="en-GB" sz="1100" dirty="0"/>
              <a:t>“How does he know we’re here?”</a:t>
            </a:r>
          </a:p>
          <a:p>
            <a:endParaRPr lang="en-GB" sz="1100" dirty="0"/>
          </a:p>
          <a:p>
            <a:r>
              <a:rPr lang="en-GB" sz="1100" dirty="0"/>
              <a:t>Because, thought Ralph, because, because. The roar from the reef be-</a:t>
            </a:r>
          </a:p>
          <a:p>
            <a:r>
              <a:rPr lang="en-GB" sz="1100" dirty="0"/>
              <a:t>came very distant.</a:t>
            </a:r>
          </a:p>
          <a:p>
            <a:endParaRPr lang="en-GB" sz="1100" dirty="0"/>
          </a:p>
          <a:p>
            <a:r>
              <a:rPr lang="en-GB" sz="1100" dirty="0"/>
              <a:t>“They’d tell him at the airport.”</a:t>
            </a:r>
          </a:p>
          <a:p>
            <a:r>
              <a:rPr lang="en-GB" sz="1100" dirty="0"/>
              <a:t>Piggy shook his head, put on his flashing glasses and looked down at</a:t>
            </a:r>
          </a:p>
          <a:p>
            <a:r>
              <a:rPr lang="en-GB" sz="1100" dirty="0"/>
              <a:t>Ralph.</a:t>
            </a:r>
          </a:p>
          <a:p>
            <a:r>
              <a:rPr lang="en-GB" sz="1100" dirty="0"/>
              <a:t>“Not them. Didn’t you hear what the pilot said? About the atom bomb?</a:t>
            </a:r>
          </a:p>
          <a:p>
            <a:r>
              <a:rPr lang="en-GB" sz="1100" dirty="0"/>
              <a:t>They’re all dead.”</a:t>
            </a:r>
          </a:p>
          <a:p>
            <a:endParaRPr lang="en-GB" sz="1100" dirty="0"/>
          </a:p>
          <a:p>
            <a:r>
              <a:rPr lang="en-GB" sz="1100" dirty="0"/>
              <a:t>Ralph pulled himself out of the water, stood facing Piggy, and </a:t>
            </a:r>
            <a:r>
              <a:rPr lang="en-GB" sz="1100" dirty="0" err="1"/>
              <a:t>consid</a:t>
            </a:r>
            <a:r>
              <a:rPr lang="en-GB" sz="1100" dirty="0"/>
              <a:t>-</a:t>
            </a:r>
          </a:p>
          <a:p>
            <a:r>
              <a:rPr lang="en-GB" sz="1100" dirty="0" err="1"/>
              <a:t>ered</a:t>
            </a:r>
            <a:r>
              <a:rPr lang="en-GB" sz="1100" dirty="0"/>
              <a:t> this unusual problem.</a:t>
            </a:r>
          </a:p>
          <a:p>
            <a:endParaRPr lang="en-GB" sz="1100" dirty="0"/>
          </a:p>
          <a:p>
            <a:r>
              <a:rPr lang="en-GB" sz="1100" dirty="0"/>
              <a:t>Piggy persisted.</a:t>
            </a:r>
          </a:p>
          <a:p>
            <a:r>
              <a:rPr lang="en-GB" sz="1100" dirty="0"/>
              <a:t>“This an island, isn’t it?”</a:t>
            </a:r>
          </a:p>
          <a:p>
            <a:r>
              <a:rPr lang="en-GB" sz="1100" dirty="0"/>
              <a:t>“I climbed a rock,” said Ralph slowly, “and I think this is an island.”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انہیں صاف کریں.
''میں اپنی آنٹی کے ساتھ رہتا تھا۔ اس نے ایک کینڈی کی دکان رکھی۔ میں حاصل کرتا تھا
کبھی بھی بہت سارے کینڈیز. جتنے مجھے پسند ہیں. آپ کے والد ہمیں کب بچائیں گے؟''
''جتنی جلدی ہو سکے۔''
پیگی پانی سے ٹپکتے ہوئے اٹھ کھڑا ہوا اور اپنے شیشے صاف کرتے ہوئے ننگا کھڑا ہو گیا۔
ایک سوک کے ساتھ. وہ واحد آواز جو اب گرمی کے ذریعے ان تک پہنچی
صبح چٹان پر ٹوٹنے والوں کی لمبی، پیسنے والی گڑگڑاہٹ تھی۔
''اسے کیسے پتہ چلا کہ ہم یہاں ہیں؟''
رالف پانی میں ڈوب گیا۔ نیند نے اسے ایک جھونپڑی کی طرح ڈھانپ رکھا تھا۔
غصے جو جھیل کی چمک دمک سے لڑ رہے تھے۔
''اسے کیسے پتہ چلا کہ ہم یہاں ہیں؟''
کیونکہ، رالف نے سوچا، کیونکہ، کیونکہ. چٹان سے آنے والی گڑگڑاہٹ-
بہت دور آ گیا.
''وہ اسے ہوائی اڈے پر بتائیں گے۔''
پیگی نے اپنا سر ہلایا، چمکتا ہوا چشمہ پہنا اور نیچے دیکھا۔
رالف.
"وہ نہیں. کیا آپ نے نہیں سنا کہ پائلٹ نے کیا کہا؟ ایٹم بم کے بارے میں؟
وہ سب مر چکے ہیں۔ "
رالف نے اپنے آپ کو پانی سے باہر نکالا، پیگی کے سامنے کھڑا ہوا، اور کہا-
اس غیر معمولی مسئلے کو حل کیا.
پیگی نے اصرار کیا۔
''یہ ایک جزیرہ ہے نا؟''
رالف نے آہستہ سے کہا، "میں ایک چٹان پر چڑھ گیا، اور مجھے لگتا ہے کہ یہ ایک جزیرہ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a:t>
            </a:fld>
            <a:endParaRPr lang="en-GB"/>
          </a:p>
        </p:txBody>
      </p:sp>
    </p:spTree>
    <p:extLst>
      <p:ext uri="{BB962C8B-B14F-4D97-AF65-F5344CB8AC3E}">
        <p14:creationId xmlns:p14="http://schemas.microsoft.com/office/powerpoint/2010/main" val="145584028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600164"/>
          </a:xfrm>
          <a:prstGeom prst="rect">
            <a:avLst/>
          </a:prstGeom>
          <a:noFill/>
        </p:spPr>
        <p:txBody>
          <a:bodyPr wrap="square">
            <a:spAutoFit/>
          </a:bodyPr>
          <a:lstStyle/>
          <a:p>
            <a:r>
              <a:rPr lang="en-GB" sz="1100" dirty="0"/>
              <a:t>Harcourt St. Anthony, lying in the long grass, was living through circum-</a:t>
            </a:r>
          </a:p>
          <a:p>
            <a:r>
              <a:rPr lang="en-GB" sz="1100" dirty="0"/>
              <a:t>stances in which the incantation of his address was powerless to help</a:t>
            </a:r>
          </a:p>
          <a:p>
            <a:r>
              <a:rPr lang="en-GB" sz="1100" dirty="0"/>
              <a:t>him.</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600164"/>
          </a:xfrm>
          <a:prstGeom prst="rect">
            <a:avLst/>
          </a:prstGeom>
          <a:noFill/>
        </p:spPr>
        <p:txBody>
          <a:bodyPr wrap="square">
            <a:spAutoFit/>
          </a:bodyPr>
          <a:lstStyle/>
          <a:p>
            <a:pPr algn="r"/>
            <a:r>
              <a:rPr lang="ar-AE" sz="1100" dirty="0"/>
              <a:t>ہارکورٹ سینٹ انتھونی، لمبی گھاس میں لیٹا ہوا، طواف کے دوران زندگی گزار رہا تھا۔
ایسے موقف جن میں ان کے خطاب کی وضاحت ان کی مدد کرنے کے لئے بے اختیار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130</a:t>
            </a:fld>
            <a:endParaRPr lang="en-GB"/>
          </a:p>
        </p:txBody>
      </p:sp>
    </p:spTree>
    <p:extLst>
      <p:ext uri="{BB962C8B-B14F-4D97-AF65-F5344CB8AC3E}">
        <p14:creationId xmlns:p14="http://schemas.microsoft.com/office/powerpoint/2010/main" val="272846646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CHAPTER 6 </a:t>
            </a:r>
          </a:p>
          <a:p>
            <a:r>
              <a:rPr lang="en-GB" sz="1100" dirty="0"/>
              <a:t>Beast from Air</a:t>
            </a:r>
          </a:p>
          <a:p>
            <a:endParaRPr lang="en-GB" sz="1100" dirty="0"/>
          </a:p>
          <a:p>
            <a:endParaRPr lang="en-GB" sz="1100" dirty="0"/>
          </a:p>
          <a:p>
            <a:endParaRPr lang="en-GB" sz="1100" dirty="0"/>
          </a:p>
          <a:p>
            <a:r>
              <a:rPr lang="en-GB" sz="1100" dirty="0"/>
              <a:t>There was no light left save that of the stars. When they had understood</a:t>
            </a:r>
          </a:p>
          <a:p>
            <a:r>
              <a:rPr lang="en-GB" sz="1100" dirty="0"/>
              <a:t>what made this ghostly noise and Percival was quiet again, Ralph and</a:t>
            </a:r>
          </a:p>
          <a:p>
            <a:r>
              <a:rPr lang="en-GB" sz="1100" dirty="0"/>
              <a:t>Simon picked him up unhandily and carried him to a shelter. Piggy hung</a:t>
            </a:r>
          </a:p>
          <a:p>
            <a:endParaRPr lang="en-GB" sz="1100" dirty="0"/>
          </a:p>
          <a:p>
            <a:r>
              <a:rPr lang="en-GB" sz="1100" dirty="0"/>
              <a:t>about near for all his brave words, and the three bigger boys went to-</a:t>
            </a:r>
          </a:p>
          <a:p>
            <a:r>
              <a:rPr lang="en-GB" sz="1100" dirty="0" err="1"/>
              <a:t>gether</a:t>
            </a:r>
            <a:r>
              <a:rPr lang="en-GB" sz="1100" dirty="0"/>
              <a:t> to the next shelter. They lay restlessly and noisily among the dry</a:t>
            </a:r>
          </a:p>
          <a:p>
            <a:endParaRPr lang="en-GB" sz="1100" dirty="0"/>
          </a:p>
          <a:p>
            <a:r>
              <a:rPr lang="en-GB" sz="1100" dirty="0"/>
              <a:t>leaves, watching the patch of stars that was the opening toward the la-</a:t>
            </a:r>
          </a:p>
          <a:p>
            <a:r>
              <a:rPr lang="en-GB" sz="1100" dirty="0"/>
              <a:t>goon. Sometimes a littlun cried out from the other shelters and once a</a:t>
            </a:r>
          </a:p>
          <a:p>
            <a:endParaRPr lang="en-GB" sz="1100" dirty="0"/>
          </a:p>
          <a:p>
            <a:r>
              <a:rPr lang="en-GB" sz="1100" dirty="0" err="1"/>
              <a:t>bigun</a:t>
            </a:r>
            <a:r>
              <a:rPr lang="en-GB" sz="1100" dirty="0"/>
              <a:t> spoke in the dark. Then they too fell asleep.</a:t>
            </a:r>
          </a:p>
          <a:p>
            <a:r>
              <a:rPr lang="en-GB" sz="1100" dirty="0"/>
              <a:t>A sliver of moon rose over the horizon, hardly large enough to make</a:t>
            </a:r>
          </a:p>
          <a:p>
            <a:r>
              <a:rPr lang="en-GB" sz="1100" dirty="0"/>
              <a:t>a path of light even when it sat right down on the water; but there were</a:t>
            </a:r>
          </a:p>
          <a:p>
            <a:r>
              <a:rPr lang="en-GB" sz="1100" dirty="0"/>
              <a:t>other lights in the sky, that moved fast, winked, or went out, though</a:t>
            </a:r>
          </a:p>
          <a:p>
            <a:r>
              <a:rPr lang="en-GB" sz="1100" dirty="0"/>
              <a:t>not even a faint popping came down from the battle fought at ten miles’</a:t>
            </a:r>
          </a:p>
          <a:p>
            <a:r>
              <a:rPr lang="en-GB" sz="1100" dirty="0"/>
              <a:t>height. But a sign came down from the world of grown-ups, though at</a:t>
            </a:r>
          </a:p>
          <a:p>
            <a:r>
              <a:rPr lang="en-GB" sz="1100" dirty="0"/>
              <a:t>the time there was no child awake to read it. There was a sudden bright</a:t>
            </a:r>
          </a:p>
          <a:p>
            <a:r>
              <a:rPr lang="en-GB" sz="1100" dirty="0"/>
              <a:t>explosion and corkscrew trail across the sky; then darkness again and</a:t>
            </a:r>
          </a:p>
          <a:p>
            <a:r>
              <a:rPr lang="en-GB" sz="1100" dirty="0"/>
              <a:t>stars. There was a speck above the island, a figure dropping swiftly be-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باب 6 
ہوا سے جانور</a:t>
            </a:r>
            <a:endParaRPr lang="en-US" sz="1100" dirty="0"/>
          </a:p>
          <a:p>
            <a:pPr algn="r"/>
            <a:endParaRPr lang="en-US" sz="1100" dirty="0"/>
          </a:p>
          <a:p>
            <a:pPr algn="r"/>
            <a:endParaRPr lang="en-US" sz="1100" dirty="0"/>
          </a:p>
          <a:p>
            <a:pPr algn="r"/>
            <a:r>
              <a:rPr lang="ar-AE" sz="1100" dirty="0"/>
              <a:t>
ستاروں کے علاوہ کوئی روشنی باقی نہیں تھی۔ جب وہ سمجھ گئے
یہ بھوت شور کس وجہ سے ہوا اور پرسیول ایک بار پھر خاموش ہو گیا، رالف اور
شمعون نے اسے بے اختیار اٹھایا اور اسے ایک پناہ گاہ میں لے گیا۔ پیگی کو لٹکا دیا گیا
اس کے تمام بہادر الفاظ کے قریب پہنچ گئے، اور تین بڑے لڑکے وہاں چلے گئے-
اسے اگلی پناہ گاہ میں لے جاؤ. وہ خشک لوگوں کے درمیان بے چینی اور شور سے لیٹے ہوئے تھے۔
ستاروں کے اس ٹکڑے کو دیکھتے ہوئے جو لا کی طرف کھل رہا تھا۔
غنڈہ. کبھی کبھی دوسری پناہ گاہوں سے ایک لائٹلن چیختا تھا اور ایک بار چیختا تھا۔
بیگن اندھیرے میں بول رہا تھا۔ پھر وہ بھی سو گئے۔
افق پر چاند کا ایک ٹکڑا ابھرا، جو شاید ہی اتنا بڑا ہو کہ بنا سکے۔
روشنی کا ایک راستہ یہاں تک کہ جب وہ پانی پر بیٹھ جاتا ہے۔ لیکن وہاں تھے
آسمان میں موجود دیگر روشنیاں، جو تیزی سے حرکت کرتی تھیں، آنکھیں مارتی تھیں، یا باہر چلی جاتی تھیں۔
دس میل کی دوری پر لڑی جانے والی جنگ سے ایک ہلکی سی آواز بھی نہیں اتری۔
اونچائی. لیکن بڑوں کی دنیا سے ایک نشانی نازل ہوئی، حالانکہ
اس وقت کوئی بچہ اسے پڑھنے کے لئے بیدار نہیں ہوتا تھا۔ اچانک ایک روشن آواز آئی
آسمان پر دھماکہ اور کارک سکرو ٹریل۔ پھر دوبارہ اندھیرا اور
ستارے. جزیرے کے اوپر ایک ٹکڑا تھا، ایک تصویر تیزی سے گر رہی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131</a:t>
            </a:fld>
            <a:endParaRPr lang="en-GB"/>
          </a:p>
        </p:txBody>
      </p:sp>
    </p:spTree>
    <p:extLst>
      <p:ext uri="{BB962C8B-B14F-4D97-AF65-F5344CB8AC3E}">
        <p14:creationId xmlns:p14="http://schemas.microsoft.com/office/powerpoint/2010/main" val="180282851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neath a parachute, a figure that hung with dangling limbs. The changing</a:t>
            </a:r>
          </a:p>
          <a:p>
            <a:r>
              <a:rPr lang="en-GB" sz="1100" dirty="0"/>
              <a:t>winds of various altitudes took the figure where they would. Then, three</a:t>
            </a:r>
          </a:p>
          <a:p>
            <a:r>
              <a:rPr lang="en-GB" sz="1100" dirty="0"/>
              <a:t>miles up, the wind steadied and bore it in a descending curve round the</a:t>
            </a:r>
          </a:p>
          <a:p>
            <a:r>
              <a:rPr lang="en-GB" sz="1100" dirty="0"/>
              <a:t>sky and swept it in a great slant across the reef and the lagoon toward</a:t>
            </a:r>
          </a:p>
          <a:p>
            <a:r>
              <a:rPr lang="en-GB" sz="1100" dirty="0"/>
              <a:t>the mountain. The figure fell and crumpled among the blue flowers of</a:t>
            </a:r>
          </a:p>
          <a:p>
            <a:r>
              <a:rPr lang="en-GB" sz="1100" dirty="0"/>
              <a:t>the mountain-side, but now there was a gentle breeze at this height too</a:t>
            </a:r>
          </a:p>
          <a:p>
            <a:r>
              <a:rPr lang="en-GB" sz="1100" dirty="0"/>
              <a:t>and the parachute flopped and banged and pulled. So the figure, with</a:t>
            </a:r>
          </a:p>
          <a:p>
            <a:r>
              <a:rPr lang="en-GB" sz="1100" dirty="0"/>
              <a:t>feet that dragged behind it, slid up the mountain. Yard by yard, puff</a:t>
            </a:r>
          </a:p>
          <a:p>
            <a:r>
              <a:rPr lang="en-GB" sz="1100" dirty="0"/>
              <a:t>by puff, the breeze hauled the figure through the blue flowers, over the</a:t>
            </a:r>
          </a:p>
          <a:p>
            <a:r>
              <a:rPr lang="en-GB" sz="1100" dirty="0"/>
              <a:t>boulders and red stones, till it lay huddled among the shattered rocks of</a:t>
            </a:r>
          </a:p>
          <a:p>
            <a:r>
              <a:rPr lang="en-GB" sz="1100" dirty="0"/>
              <a:t>the mountain-top. Here the breeze was fitful and allowed the strings of</a:t>
            </a:r>
          </a:p>
          <a:p>
            <a:r>
              <a:rPr lang="en-GB" sz="1100" dirty="0"/>
              <a:t>the parachute to tangle and festoon; and the figure sat, its helmeted head</a:t>
            </a:r>
          </a:p>
          <a:p>
            <a:r>
              <a:rPr lang="en-GB" sz="1100" dirty="0"/>
              <a:t>between its knees, held by a complication of lines. When the breeze blew,</a:t>
            </a:r>
          </a:p>
          <a:p>
            <a:r>
              <a:rPr lang="en-GB" sz="1100" dirty="0"/>
              <a:t>the lines would strain taut and some accident of this pull lifted the head</a:t>
            </a:r>
          </a:p>
          <a:p>
            <a:r>
              <a:rPr lang="en-GB" sz="1100" dirty="0"/>
              <a:t>and chest upright so that the figure seemed to peer across the brow of the</a:t>
            </a:r>
          </a:p>
          <a:p>
            <a:r>
              <a:rPr lang="en-GB" sz="1100" dirty="0"/>
              <a:t>mountain. Then, each time the wind dropped, the lines would slacken</a:t>
            </a:r>
          </a:p>
          <a:p>
            <a:r>
              <a:rPr lang="en-GB" sz="1100" dirty="0"/>
              <a:t>and the figure bow forward again, sinking its head between its knees. So</a:t>
            </a:r>
          </a:p>
          <a:p>
            <a:r>
              <a:rPr lang="en-GB" sz="1100" dirty="0"/>
              <a:t>as the stars moved across the sky, the figure sat on the mountain-top and</a:t>
            </a:r>
          </a:p>
          <a:p>
            <a:r>
              <a:rPr lang="en-GB" sz="1100" dirty="0"/>
              <a:t>bowed and sank and bowed again.</a:t>
            </a:r>
          </a:p>
          <a:p>
            <a:r>
              <a:rPr lang="en-GB" sz="1100" dirty="0"/>
              <a:t>In the darkness of early morning there were noises by a rock a little way</a:t>
            </a:r>
          </a:p>
          <a:p>
            <a:r>
              <a:rPr lang="en-GB" sz="1100" dirty="0"/>
              <a:t>down the side of the mountain. Two boys rolled out a pile of brushwood</a:t>
            </a:r>
          </a:p>
          <a:p>
            <a:r>
              <a:rPr lang="en-GB" sz="1100" dirty="0"/>
              <a:t>and dead leaves, two dim shadows talking sleepily to each other. They</a:t>
            </a:r>
          </a:p>
          <a:p>
            <a:r>
              <a:rPr lang="en-GB" sz="1100" dirty="0"/>
              <a:t>were the twins, on duty at the fire. In theory one should have been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ایک پیراشوٹ کے نیچے، ایک ایسی تصویر جو لٹکتے ہوئے اعضاء کے ساتھ لٹکی ہوئی تھی۔ تبدیلی
مختلف اونچائیوں کی ہوائیں اعداد و شمار کو وہیں لے گئیں جہاں وہ چاہتے تھے۔ پھر، تین
میلوں اوپر، ہوا آہستہ آہستہ چل رہی تھی اور اسے ایک نیچے اترتے ہوئے موڑ میں لے گئی تھی۔
آسمان نے اسے چٹان اور جھیل کے پار ایک بڑے جھونکے میں بہا دیا۔
پہاڑ. یہ مجسمہ نیلے پھولوں کے درمیان گر کر ٹوٹ گیا۔
پہاڑ کی طرف، لیکن اب اس اونچائی پر بھی ہلکی ہوا چل رہی تھی
اور پیراشوٹ فلاپ ہو گیا اور اسے ٹکر مار کر کھینچ لیا گیا۔ تو اعداد و شمار کے ساتھ
اس کے پیچھے گھسیٹنے والے پاؤں پہاڑ پر پھسل گئے۔ صحن سے صحن، پف
پف کے ذریعے، ہوا نے اس تصویر کو نیلے پھولوں کے اوپر سے کھینچ لیا۔
پتھر اور سرخ پتھر، یہاں تک کہ وہ بکھری ہوئی چٹانوں کے درمیان پھنس گیا
پہاڑ کی چوٹی۔ یہاں ہوا ٹھنڈی تھی اور تاروں کو چلنے کی اجازت دیتی تھی۔
پیراشوٹ کو الجھانے اور جھگڑنے کے لئے؛ اور وہ شخص بیٹھا ہوا تھا، اس کا سر ہیلمیٹا ہوا تھا
اس کے گھٹنوں کے درمیان، لکیروں کی پیچیدگی کی وجہ سے۔ جب ہوا چل تی ہے،
لکیریں تنگ ہو جاتی تھیں اور اس کھینچنے کے کسی حادثے نے سر اٹھا لیا تھا۔
اور سینہ سیدھا کر دیا تاکہ وہ تصویر اس کے منہ پر نظر آئے۔
پہاڑ. پھر، جب بھی ہوا گرتی، لائنیں سست پڑ جاتی تھیں۔
اور وہ شخص ایک بار پھر آگے جھک تا ہے اور اپنا سر گھٹنوں کے درمیان ڈبوتا ہے۔ تو
جیسے ہی ستارے آسمان پر گھومرہے تھے، وہ شخصیت پہاڑ کی چوٹی پر بیٹھ گئی اور
جھک گیا اور ڈوب گیا اور دوبارہ جھک گیا۔
صبح سویرے کے اندھیرے میں ایک چٹان سے تھوڑا سا شور تھا۔
پہاڑ کے کنارے سے نیچے۔ دو لڑکوں نے برش کی لکڑی کا ڈھیر نکالا
اور مردہ پتے، دو مدھم سائے ایک دوسرے سے نیند سے باتیں کر رہے تھے۔ وہ
جڑواں بچے تھے، جو آگ کے وقت ڈیوٹی پر تھے۔ اصولی طور پر کسی کو ہونا چاہئے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132</a:t>
            </a:fld>
            <a:endParaRPr lang="en-GB"/>
          </a:p>
        </p:txBody>
      </p:sp>
    </p:spTree>
    <p:extLst>
      <p:ext uri="{BB962C8B-B14F-4D97-AF65-F5344CB8AC3E}">
        <p14:creationId xmlns:p14="http://schemas.microsoft.com/office/powerpoint/2010/main" val="182037907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asleep and one on watch. But they could never manage to do things</a:t>
            </a:r>
          </a:p>
          <a:p>
            <a:r>
              <a:rPr lang="en-GB" sz="1100" dirty="0"/>
              <a:t>sensibly if that meant acting independently, and since staying awake all</a:t>
            </a:r>
          </a:p>
          <a:p>
            <a:r>
              <a:rPr lang="en-GB" sz="1100" dirty="0"/>
              <a:t>night was impossible, they had both gone to sleep. Now they approached</a:t>
            </a:r>
          </a:p>
          <a:p>
            <a:r>
              <a:rPr lang="en-GB" sz="1100" dirty="0"/>
              <a:t>the darker smudge that had been the signal fire, yawning, rubbing their</a:t>
            </a:r>
          </a:p>
          <a:p>
            <a:r>
              <a:rPr lang="en-GB" sz="1100" dirty="0"/>
              <a:t>eyes, treading with practised feet. When they reached it they stopped</a:t>
            </a:r>
          </a:p>
          <a:p>
            <a:r>
              <a:rPr lang="en-GB" sz="1100" dirty="0"/>
              <a:t>yawning, and one ran quickly back for brushwood and leaves.</a:t>
            </a:r>
          </a:p>
          <a:p>
            <a:r>
              <a:rPr lang="en-GB" sz="1100" dirty="0"/>
              <a:t>The other knelt down.</a:t>
            </a:r>
          </a:p>
          <a:p>
            <a:r>
              <a:rPr lang="en-GB" sz="1100" dirty="0"/>
              <a:t>“I believe it’s out.”</a:t>
            </a:r>
          </a:p>
          <a:p>
            <a:r>
              <a:rPr lang="en-GB" sz="1100" dirty="0"/>
              <a:t>He fiddled with the sticks that were pushed into his hands.</a:t>
            </a:r>
          </a:p>
          <a:p>
            <a:r>
              <a:rPr lang="en-GB" sz="1100" dirty="0"/>
              <a:t>“No.”</a:t>
            </a:r>
          </a:p>
          <a:p>
            <a:r>
              <a:rPr lang="en-GB" sz="1100" dirty="0"/>
              <a:t>He lay down and put his lips close to the smudge and blew softly. His</a:t>
            </a:r>
          </a:p>
          <a:p>
            <a:r>
              <a:rPr lang="en-GB" sz="1100" dirty="0"/>
              <a:t>face appeared, lit redly. He stopped blowing for a moment.</a:t>
            </a:r>
          </a:p>
          <a:p>
            <a:r>
              <a:rPr lang="en-GB" sz="1100" dirty="0"/>
              <a:t>“Sam—give us—”</a:t>
            </a:r>
          </a:p>
          <a:p>
            <a:r>
              <a:rPr lang="en-GB" sz="1100" dirty="0"/>
              <a:t>“—tinder wood.”</a:t>
            </a:r>
          </a:p>
          <a:p>
            <a:r>
              <a:rPr lang="en-GB" sz="1100" dirty="0"/>
              <a:t>Eric bent down and blew softly again till the patch was bright. Sam</a:t>
            </a:r>
          </a:p>
          <a:p>
            <a:r>
              <a:rPr lang="en-GB" sz="1100" dirty="0"/>
              <a:t>poked the piece of tinder wood into the hot spot, then a branch. The</a:t>
            </a:r>
          </a:p>
          <a:p>
            <a:r>
              <a:rPr lang="en-GB" sz="1100" dirty="0"/>
              <a:t>glow increased and the branch took fire. Sam piled on more branches.</a:t>
            </a:r>
          </a:p>
          <a:p>
            <a:r>
              <a:rPr lang="en-GB" sz="1100" dirty="0"/>
              <a:t>“Don’t burn the lot,” said Eric, “you’re putting on too much.”</a:t>
            </a:r>
          </a:p>
          <a:p>
            <a:r>
              <a:rPr lang="en-GB" sz="1100" dirty="0"/>
              <a:t>“Let’s warm up.”</a:t>
            </a:r>
          </a:p>
          <a:p>
            <a:r>
              <a:rPr lang="en-GB" sz="1100" dirty="0"/>
              <a:t>“We’ll only have to fetch more wood.”</a:t>
            </a:r>
          </a:p>
          <a:p>
            <a:r>
              <a:rPr lang="en-GB" sz="1100" dirty="0"/>
              <a:t>“I’m cold.”</a:t>
            </a:r>
          </a:p>
          <a:p>
            <a:r>
              <a:rPr lang="en-GB" sz="1100" dirty="0"/>
              <a:t>“</a:t>
            </a:r>
            <a:r>
              <a:rPr lang="en-GB" sz="1100" dirty="0" err="1"/>
              <a:t>So’m</a:t>
            </a:r>
            <a:r>
              <a:rPr lang="en-GB" sz="1100" dirty="0"/>
              <a:t> I.”</a:t>
            </a:r>
          </a:p>
          <a:p>
            <a:r>
              <a:rPr lang="en-GB" sz="1100" dirty="0"/>
              <a:t>“Besides, it’s—”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سو رہا ہے اور ایک نگرانی میں ہے. لیکن وہ کبھی بھی کام کرنے کا انتظام نہیں کر سکتے تھے
اگر اس کا مطلب آزادانہ طور پر کام کرنا ہے، اور اس کے بعد سے سب کچھ جاگتا ہے
رات ناممکن تھی، وہ دونوں سو گئے تھے۔ اب وہ قریب آ گئے
گہرا دھبہ جو سگنل کی آگ تھا، ان کو رگڑ رہا تھا
آنکھیں، مشق شدہ پیروں کے ساتھ چل رہے ہیں. جب وہ وہاں پہنچے تو رک گئے۔
جمائی ہوئی، اور ایک تیزی سے برش کی لکڑی اور پتوں کے لئے واپس بھاگا۔
دوسرا گھٹنے ٹیک کر بیٹھ گیا۔
"مجھے یقین ہے کہ یہ باہر ہے. "
اس نے ان لاٹھیوں سے ہاتھ ملایا جو اس کے ہاتھوں میں دھکیلی گئی تھیں۔
''نہ کرو۔''
وہ لیٹ گیا اور اپنے ہونٹوں کو دھبے کے قریب رکھا اور آہستہ سے پھونک دیا۔ اس کا
چہرہ سرخ رنگ سے روشن تھا۔ اس نے ایک لمحے کے لئے اڑانا بند کر دیا۔
''سام- ہمیں دے دو۔''
''ٹنڈر کی لکڑی۔''
ایرک نیچے جھک گیا اور آہستہ آہستہ پھر اس وقت تک پھونکا جب تک کہ پیچ روشن نہ ہو گیا۔ سام
ٹنڈر کی لکڑی کے ٹکڑے کو گرم جگہ پر پھینک دیا، پھر ایک شاخ۔ دی
چمک میں اضافہ ہوا اور شاخ میں آگ لگ گئی۔ سام نے مزید شاخوں کا ڈھیر لگا دیا۔
ایرک نے کہا، "بہت کچھ مت جلائیں، آپ بہت زیادہ خرچ کر رہے ہیں۔
''چلو گرم ہو جاتے ہیں۔''
''ہمیں صرف مزید لکڑی لانا پڑے گی۔
''میں ٹھنڈا ہوں۔''
''میں بھی ہوں۔''
"اس کے علاوہ، یہ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133</a:t>
            </a:fld>
            <a:endParaRPr lang="en-GB"/>
          </a:p>
        </p:txBody>
      </p:sp>
    </p:spTree>
    <p:extLst>
      <p:ext uri="{BB962C8B-B14F-4D97-AF65-F5344CB8AC3E}">
        <p14:creationId xmlns:p14="http://schemas.microsoft.com/office/powerpoint/2010/main" val="282172540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“—dark. All right, then.”</a:t>
            </a:r>
          </a:p>
          <a:p>
            <a:r>
              <a:rPr lang="en-GB" sz="1100" dirty="0"/>
              <a:t>Eric squatted back and watched Sam make up the fire. He built a little</a:t>
            </a:r>
          </a:p>
          <a:p>
            <a:r>
              <a:rPr lang="en-GB" sz="1100" dirty="0"/>
              <a:t>tent of dead wood and the fire was safely alight.</a:t>
            </a:r>
          </a:p>
          <a:p>
            <a:r>
              <a:rPr lang="en-GB" sz="1100" dirty="0"/>
              <a:t>“That was near.”</a:t>
            </a:r>
          </a:p>
          <a:p>
            <a:r>
              <a:rPr lang="en-GB" sz="1100" dirty="0"/>
              <a:t>“He’d have been—”</a:t>
            </a:r>
          </a:p>
          <a:p>
            <a:r>
              <a:rPr lang="en-GB" sz="1100" dirty="0"/>
              <a:t>“Waxy.”</a:t>
            </a:r>
          </a:p>
          <a:p>
            <a:r>
              <a:rPr lang="en-GB" sz="1100" dirty="0"/>
              <a:t>“Huh.”</a:t>
            </a:r>
          </a:p>
          <a:p>
            <a:r>
              <a:rPr lang="en-GB" sz="1100" dirty="0"/>
              <a:t>For a few moments the twins watched the fire in silence. Then Eric</a:t>
            </a:r>
          </a:p>
          <a:p>
            <a:r>
              <a:rPr lang="en-GB" sz="1100" dirty="0"/>
              <a:t>sniggered.</a:t>
            </a:r>
          </a:p>
          <a:p>
            <a:r>
              <a:rPr lang="en-GB" sz="1100" dirty="0"/>
              <a:t>“Wasn’t he waxy?”</a:t>
            </a:r>
          </a:p>
          <a:p>
            <a:r>
              <a:rPr lang="en-GB" sz="1100" dirty="0"/>
              <a:t>“About the—”</a:t>
            </a:r>
          </a:p>
          <a:p>
            <a:r>
              <a:rPr lang="en-GB" sz="1100" dirty="0"/>
              <a:t>“Fire and the pig.”</a:t>
            </a:r>
          </a:p>
          <a:p>
            <a:r>
              <a:rPr lang="en-GB" sz="1100" dirty="0"/>
              <a:t>“Lucky he went for Jack, ’stead of us.”</a:t>
            </a:r>
          </a:p>
          <a:p>
            <a:r>
              <a:rPr lang="en-GB" sz="1100" dirty="0"/>
              <a:t>“Huh. Remember old Waxy at school?”</a:t>
            </a:r>
          </a:p>
          <a:p>
            <a:r>
              <a:rPr lang="en-GB" sz="1100" dirty="0"/>
              <a:t>“ ‘Boy—you-are-driving-me-slowly-insane!’ ”</a:t>
            </a:r>
          </a:p>
          <a:p>
            <a:endParaRPr lang="en-GB" sz="1100" dirty="0"/>
          </a:p>
          <a:p>
            <a:r>
              <a:rPr lang="en-GB" sz="1100" dirty="0"/>
              <a:t>The twins shared their identical laughter, then remembered the dark-</a:t>
            </a:r>
          </a:p>
          <a:p>
            <a:r>
              <a:rPr lang="en-GB" sz="1100" dirty="0"/>
              <a:t>ness and other things and glanced round uneasily. The flames, busy about</a:t>
            </a:r>
          </a:p>
          <a:p>
            <a:endParaRPr lang="en-GB" sz="1100" dirty="0"/>
          </a:p>
          <a:p>
            <a:r>
              <a:rPr lang="en-GB" sz="1100" dirty="0"/>
              <a:t>the tent, drew their eyes back again. Eric watched the scurrying woodlice</a:t>
            </a:r>
          </a:p>
          <a:p>
            <a:r>
              <a:rPr lang="en-GB" sz="1100" dirty="0"/>
              <a:t>that were so frantically unable to avoid the flames, and thought of the</a:t>
            </a:r>
          </a:p>
          <a:p>
            <a:r>
              <a:rPr lang="en-GB" sz="1100" dirty="0"/>
              <a:t>first fire—just down there, on the steeper side of the mountain, where</a:t>
            </a:r>
          </a:p>
          <a:p>
            <a:r>
              <a:rPr lang="en-GB" sz="1100" dirty="0"/>
              <a:t>now was complete darkness. He did not like to remember it, and looked</a:t>
            </a:r>
          </a:p>
          <a:p>
            <a:r>
              <a:rPr lang="en-GB" sz="1100" dirty="0"/>
              <a:t>away at the mountain-top.</a:t>
            </a:r>
          </a:p>
          <a:p>
            <a:r>
              <a:rPr lang="en-GB" sz="1100" dirty="0"/>
              <a:t>Warmth radiated now, and beat pleasantly on them. Sam amused him-</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 اندھیرا. ٹھیک ہے، پھر. "
ایرک واپس بیٹھ گیا اور سیم کو آگ بجھاتے ہوئے دیکھا۔ اس نے ایک چھوٹا سا تعمیر کیا
مردہ لکڑی کا خیمہ اور آگ بحفاظت بجھا دی گئی۔
''وہ قریب تھا۔''
"وہ ہوتا-"
''مومی۔''
"ہاں۔ "
چند لمحوں تک جڑواں بچے خاموشی سے آگ کو دیکھتے رہے۔ پھر ایرک
جھنجھلا ہٹ گیا۔
''کیا وہ مومی نہیں تھا؟''
"اس کے بارے میں-"
''آگ اور''۔
"خوش قسمتی سے وہ جیک کے لئے گیا، 'ہماری جگہ۔'
"ہاں۔ اسکول میں بوڑھا ویکسی یاد ہے؟''
''لڑکا- تم مجھے آہستہ آہستہ پاگل کر رہے ہو!'' "
جڑواں بچوں نے اپنی ایک جیسی ہنسی شیئر کی، پھر اندھیرے کو یاد کیا-
بے چینی اور دیگر چیزوں نے بے چینی سے چاروں طرف دیکھا۔ آگ کے شعلے، جس میں مصروف
خیمے نے ایک بار پھر ان کی آنکھیں کھینچ لیں۔ ایرک نے لکڑی کے ٹکڑوں کو دیکھا
جو آگ کے شعلوں سے بچنے کے قابل نہیں تھے، اور انہوں نے اس کے بارے میں سوچا۔
پہلی آگ - وہاں نیچے، پہاڑ کے سب سے اونچے کنارے پر، جہاں
اب مکمل اندھیرا تھا۔ وہ اسے یاد رکھنا پسند نہیں کرتا تھا، اور دیکھا
دور پہاڑ کی چوٹی پر۔
اب گرمی پھیل رہی تھی، اور ان پر خوشگوار انداز میں دھڑک رہی تھی۔ سام نے اسے حیران کر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134</a:t>
            </a:fld>
            <a:endParaRPr lang="en-GB"/>
          </a:p>
        </p:txBody>
      </p:sp>
    </p:spTree>
    <p:extLst>
      <p:ext uri="{BB962C8B-B14F-4D97-AF65-F5344CB8AC3E}">
        <p14:creationId xmlns:p14="http://schemas.microsoft.com/office/powerpoint/2010/main" val="153408903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self by fitting branches into the fire as closely as possible. Eric spread out</a:t>
            </a:r>
          </a:p>
          <a:p>
            <a:r>
              <a:rPr lang="en-GB" sz="1100" dirty="0"/>
              <a:t>his hands, searching for the distance at which the heat was just bearable.</a:t>
            </a:r>
          </a:p>
          <a:p>
            <a:r>
              <a:rPr lang="en-GB" sz="1100" dirty="0"/>
              <a:t>Idly looking beyond the fire, he resettled the scattered rocks from their</a:t>
            </a:r>
          </a:p>
          <a:p>
            <a:r>
              <a:rPr lang="en-GB" sz="1100" dirty="0"/>
              <a:t>flat shadows into daylight contours. Just there was the big rock, and</a:t>
            </a:r>
          </a:p>
          <a:p>
            <a:r>
              <a:rPr lang="en-GB" sz="1100" dirty="0"/>
              <a:t>the three stones there, that split rock, and there beyond was a gap—just</a:t>
            </a:r>
          </a:p>
          <a:p>
            <a:r>
              <a:rPr lang="en-GB" sz="1100" dirty="0"/>
              <a:t>there—</a:t>
            </a:r>
          </a:p>
          <a:p>
            <a:r>
              <a:rPr lang="en-GB" sz="1100" dirty="0"/>
              <a:t>“Sam.”</a:t>
            </a:r>
          </a:p>
          <a:p>
            <a:r>
              <a:rPr lang="en-GB" sz="1100" dirty="0"/>
              <a:t>“Huh?”</a:t>
            </a:r>
          </a:p>
          <a:p>
            <a:r>
              <a:rPr lang="en-GB" sz="1100" dirty="0"/>
              <a:t>“Nothing.”</a:t>
            </a:r>
          </a:p>
          <a:p>
            <a:r>
              <a:rPr lang="en-GB" sz="1100" dirty="0"/>
              <a:t>The flames were mastering the branches, the bark was curling and</a:t>
            </a:r>
          </a:p>
          <a:p>
            <a:r>
              <a:rPr lang="en-GB" sz="1100" dirty="0"/>
              <a:t>falling away, the wood exploding. The tent fell inwards and flung a wide</a:t>
            </a:r>
          </a:p>
          <a:p>
            <a:r>
              <a:rPr lang="en-GB" sz="1100" dirty="0"/>
              <a:t>circle of light over the mountain-top.</a:t>
            </a:r>
          </a:p>
          <a:p>
            <a:r>
              <a:rPr lang="en-GB" sz="1100" dirty="0"/>
              <a:t>“Sam—”</a:t>
            </a:r>
          </a:p>
          <a:p>
            <a:r>
              <a:rPr lang="en-GB" sz="1100" dirty="0"/>
              <a:t>“Huh?”</a:t>
            </a:r>
          </a:p>
          <a:p>
            <a:r>
              <a:rPr lang="en-GB" sz="1100" dirty="0"/>
              <a:t>“Sam! Sam!”</a:t>
            </a:r>
          </a:p>
          <a:p>
            <a:endParaRPr lang="en-GB" sz="1100" dirty="0"/>
          </a:p>
          <a:p>
            <a:r>
              <a:rPr lang="en-GB" sz="1100" dirty="0"/>
              <a:t>Sam looked at Eric irritably. The intensity of Eric’s gaze made the </a:t>
            </a:r>
            <a:r>
              <a:rPr lang="en-GB" sz="1100" dirty="0" err="1"/>
              <a:t>direc</a:t>
            </a:r>
            <a:r>
              <a:rPr lang="en-GB" sz="1100" dirty="0"/>
              <a:t>-</a:t>
            </a:r>
          </a:p>
          <a:p>
            <a:r>
              <a:rPr lang="en-GB" sz="1100" dirty="0" err="1"/>
              <a:t>tion</a:t>
            </a:r>
            <a:r>
              <a:rPr lang="en-GB" sz="1100" dirty="0"/>
              <a:t> in which he looked terrible, for Sam had his back to it. He scrambled</a:t>
            </a:r>
          </a:p>
          <a:p>
            <a:endParaRPr lang="en-GB" sz="1100" dirty="0"/>
          </a:p>
          <a:p>
            <a:r>
              <a:rPr lang="en-GB" sz="1100" dirty="0"/>
              <a:t>round the fire, squatted by Eric, and looked to see. They became motion-</a:t>
            </a:r>
          </a:p>
          <a:p>
            <a:r>
              <a:rPr lang="en-GB" sz="1100" dirty="0"/>
              <a:t>less, gripped in each other’s arms, four unwinking eyes aimed and two</a:t>
            </a:r>
          </a:p>
          <a:p>
            <a:endParaRPr lang="en-GB" sz="1100" dirty="0"/>
          </a:p>
          <a:p>
            <a:r>
              <a:rPr lang="en-GB" sz="1100" dirty="0"/>
              <a:t>mouths open.</a:t>
            </a:r>
          </a:p>
          <a:p>
            <a:r>
              <a:rPr lang="en-GB" sz="1100" dirty="0"/>
              <a:t>Far beneath them, the trees of the forest sighed, then roared. The hair</a:t>
            </a:r>
          </a:p>
          <a:p>
            <a:r>
              <a:rPr lang="en-GB" sz="1100" dirty="0"/>
              <a:t>on their foreheads fluttered and flames blew out sideways from the fire.</a:t>
            </a:r>
          </a:p>
          <a:p>
            <a:r>
              <a:rPr lang="en-GB" sz="1100" dirty="0"/>
              <a:t>Fifteen yards away from them came the plopping noise of fabric blown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آگ میں شاخوں کو زیادہ سے زیادہ قریب سے فٹ کرکے خود کو۔ ایرک پھیل گیا
اس کے ہاتھ اس فاصلے کی تلاش کر رہے تھے جس پر گرمی صرف برداشت کی جا سکتی تھی۔
ادلی نے آگ سے آگے دیکھتے ہوئے بکھری ہوئی چٹانوں کو ان میں سے دوبارہ زندہ کیا۔
دن کی روشنی میں چپٹے سائے۔ بس وہاں ایک بڑی چٹان تھی، اور
وہاں کے تین پتھر، وہ بکھری ہوئی چٹان، اور اس سے آگے ایک خلا تھا۔
وہاں -
''اکیلے۔''
''ہے نا؟''
''کچھ نہیں۔''
آگ کے شعلے شاخوں پر عبور حاصل کر رہے تھے، چھال ہل رہی تھی اور
گرتے ہوئے، لکڑی پھٹ رہی ہے۔ خیمہ اندر کی طرف گرا اور چوڑا ہو گیا۔
پہاڑ کی چوٹی پر روشنی کا دائرہ۔
"سام-"
''ہے نا؟''
"بیٹا! سام!"
سیم نے ایرک کو غصے سے دیکھا۔ ایرک کی نظروں کی شدت نے خوف پیدا کر دیا-
جس میں وہ خوفناک لگ رہا تھا، کیونکہ سام نے اس کی طرف پیٹھ کر رکھی تھی۔ وہ گھبرا گیا
آگ کے گرد، ایرک کے پاس بیٹھ کر، اور دیکھنے کی کوشش کی۔ وہ حرکت میں آ گئے-
ایک دوسرے کے بازوؤں میں جکڑے ہوئے، چار ناقابل تسخیر آنکھیں اور دو۔
منہ کھل جاتے ہیں۔
ان کے بہت نیچے، جنگل کے درخت وں نے آہ بھری، پھر گرج اٹھا۔ بال
ان کے ماتھے پر پھڑک نے لگے اور آگ سے آگ کے شعلے ایک طرف پھیل گئے۔
ان سے پندرہ گز کے فاصلے پر کپڑے پھٹنے کی آواز آئی۔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135</a:t>
            </a:fld>
            <a:endParaRPr lang="en-GB"/>
          </a:p>
        </p:txBody>
      </p:sp>
    </p:spTree>
    <p:extLst>
      <p:ext uri="{BB962C8B-B14F-4D97-AF65-F5344CB8AC3E}">
        <p14:creationId xmlns:p14="http://schemas.microsoft.com/office/powerpoint/2010/main" val="203838298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open.</a:t>
            </a:r>
          </a:p>
          <a:p>
            <a:r>
              <a:rPr lang="en-GB" sz="1100" dirty="0"/>
              <a:t>Neither of the boys screamed but the grip of their arms tightened and</a:t>
            </a:r>
          </a:p>
          <a:p>
            <a:r>
              <a:rPr lang="en-GB" sz="1100" dirty="0"/>
              <a:t>their mouths grew peaked. For perhaps ten seconds they crouched like</a:t>
            </a:r>
          </a:p>
          <a:p>
            <a:r>
              <a:rPr lang="en-GB" sz="1100" dirty="0"/>
              <a:t>that while the flailing fire sent smoke and sparks and waves of inconstant</a:t>
            </a:r>
          </a:p>
          <a:p>
            <a:r>
              <a:rPr lang="en-GB" sz="1100" dirty="0"/>
              <a:t>light over the top of the mountain.</a:t>
            </a:r>
          </a:p>
          <a:p>
            <a:r>
              <a:rPr lang="en-GB" sz="1100" dirty="0"/>
              <a:t>Then as though they had but one terrified mind between them they</a:t>
            </a:r>
          </a:p>
          <a:p>
            <a:r>
              <a:rPr lang="en-GB" sz="1100" dirty="0"/>
              <a:t>scrambled away over the rocks and fled.</a:t>
            </a:r>
          </a:p>
          <a:p>
            <a:r>
              <a:rPr lang="en-GB" sz="1100" dirty="0"/>
              <a:t>Ralph was dreaming. He had fallen asleep after what seemed hours</a:t>
            </a:r>
          </a:p>
          <a:p>
            <a:r>
              <a:rPr lang="en-GB" sz="1100" dirty="0"/>
              <a:t>of tossing and turning noisily among the dry leaves. Even the sounds of</a:t>
            </a:r>
          </a:p>
          <a:p>
            <a:r>
              <a:rPr lang="en-GB" sz="1100" dirty="0"/>
              <a:t>nightmare from the other shelters no longer reached him, for he was back</a:t>
            </a:r>
          </a:p>
          <a:p>
            <a:r>
              <a:rPr lang="en-GB" sz="1100" dirty="0"/>
              <a:t>to where he came from, feeding the ponies with sugar over the garden</a:t>
            </a:r>
          </a:p>
          <a:p>
            <a:r>
              <a:rPr lang="en-GB" sz="1100" dirty="0"/>
              <a:t>wall. Then someone was shaking his arm, telling him that it was time for</a:t>
            </a:r>
          </a:p>
          <a:p>
            <a:r>
              <a:rPr lang="en-GB" sz="1100" dirty="0"/>
              <a:t>tea.</a:t>
            </a:r>
          </a:p>
          <a:p>
            <a:r>
              <a:rPr lang="en-GB" sz="1100" dirty="0"/>
              <a:t>“Ralph! Wake up!”</a:t>
            </a:r>
          </a:p>
          <a:p>
            <a:r>
              <a:rPr lang="en-GB" sz="1100" dirty="0"/>
              <a:t>The leaves were roaring like the sea.</a:t>
            </a:r>
          </a:p>
          <a:p>
            <a:r>
              <a:rPr lang="en-GB" sz="1100" dirty="0"/>
              <a:t>“Ralph, wake up!”</a:t>
            </a:r>
          </a:p>
          <a:p>
            <a:r>
              <a:rPr lang="en-GB" sz="1100" dirty="0"/>
              <a:t>“What’s the matter?”</a:t>
            </a:r>
          </a:p>
          <a:p>
            <a:r>
              <a:rPr lang="en-GB" sz="1100" dirty="0"/>
              <a:t>“We saw—”</a:t>
            </a:r>
          </a:p>
          <a:p>
            <a:r>
              <a:rPr lang="en-GB" sz="1100" dirty="0"/>
              <a:t>“—the beast—”</a:t>
            </a:r>
          </a:p>
          <a:p>
            <a:r>
              <a:rPr lang="en-GB" sz="1100" dirty="0"/>
              <a:t>“—plain!”</a:t>
            </a:r>
          </a:p>
          <a:p>
            <a:r>
              <a:rPr lang="en-GB" sz="1100" dirty="0"/>
              <a:t>“Who are you? The twins?”</a:t>
            </a:r>
          </a:p>
          <a:p>
            <a:r>
              <a:rPr lang="en-GB" sz="1100" dirty="0"/>
              <a:t>“We saw the beast—”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985706"/>
          </a:xfrm>
          <a:prstGeom prst="rect">
            <a:avLst/>
          </a:prstGeom>
          <a:noFill/>
        </p:spPr>
        <p:txBody>
          <a:bodyPr wrap="square">
            <a:spAutoFit/>
          </a:bodyPr>
          <a:lstStyle/>
          <a:p>
            <a:pPr algn="r"/>
            <a:r>
              <a:rPr lang="ar-AE" sz="1100" dirty="0"/>
              <a:t>کھولنا.
دونوں میں سے کوئی بھی لڑکا چیخا نہیں لیکن ان کے بازوؤں کی گرفت مضبوط ہو گئی اور
ان کے منہ عروج پر پہنچ گئے۔ شاید دس سیکنڈ تک وہ اس طرح جھکے رہے۔
کہ جب آگ بھڑکتی ہوئی تھی تو دھواں اور چنگاریاں اور مسلسل لہریں اٹھنے لگیں۔
پہاڑ کی چوٹی پر روشنی.
پھر گویا ان کے درمیان صرف ایک خوف زدہ ذہن تھا
چٹانوں کے اوپر سے بھاگ گیا اور بھاگ گیا۔
رالف خواب دیکھ رہا تھا۔ وہ گھنٹوں کے بعد سو گیا تھا
خشک پتوں کے درمیان شور مچانے اور گھومنے کا۔ یہاں تک کہ آوازیں بھی
دوسری پناہ گاہوں سے ڈراؤنا خواب اب اس تک نہیں پہنچا، کیونکہ وہ واپس آ چکا تھا۔
وہ جہاں سے آیا تھا، باغ کے اوپر پونیوں کو چینی کھلاتا تھا
دیوار. پھر کوئی اس کا بازو ہلا رہا تھا، اسے بتا رہا تھا کہ اب وقت آگیا ہے
چائے.
"رالف! اٹھو!"
پتے سمندر کی طرح گرج رہے تھے۔
''رالف، جاگ جاؤ!''
''کیا بات ہے؟''
"ہم نے دیکھا-"
''وہ جانور—''
"بالکل صاف!"
''تم کون ہو؟'' جڑواں بچے؟''
"ہم نے جانور کو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136</a:t>
            </a:fld>
            <a:endParaRPr lang="en-GB"/>
          </a:p>
        </p:txBody>
      </p:sp>
    </p:spTree>
    <p:extLst>
      <p:ext uri="{BB962C8B-B14F-4D97-AF65-F5344CB8AC3E}">
        <p14:creationId xmlns:p14="http://schemas.microsoft.com/office/powerpoint/2010/main" val="7733618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“Quiet. Piggy!”</a:t>
            </a:r>
          </a:p>
          <a:p>
            <a:r>
              <a:rPr lang="en-GB" sz="1100" dirty="0"/>
              <a:t>The leaves were roaring still. Piggy bumped into him and a twin</a:t>
            </a:r>
          </a:p>
          <a:p>
            <a:r>
              <a:rPr lang="en-GB" sz="1100" dirty="0"/>
              <a:t>grabbed him as he made for the oblong of paling stars.</a:t>
            </a:r>
          </a:p>
          <a:p>
            <a:r>
              <a:rPr lang="en-GB" sz="1100" dirty="0"/>
              <a:t>“You can’t go out—it’s horrible!”</a:t>
            </a:r>
          </a:p>
          <a:p>
            <a:r>
              <a:rPr lang="en-GB" sz="1100" dirty="0"/>
              <a:t>“Piggy—where are the spears?”</a:t>
            </a:r>
          </a:p>
          <a:p>
            <a:r>
              <a:rPr lang="en-GB" sz="1100" dirty="0"/>
              <a:t>“I can hear the—”</a:t>
            </a:r>
          </a:p>
          <a:p>
            <a:r>
              <a:rPr lang="en-GB" sz="1100" dirty="0"/>
              <a:t>“Quiet then. Lie still.”</a:t>
            </a:r>
          </a:p>
          <a:p>
            <a:r>
              <a:rPr lang="en-GB" sz="1100" dirty="0"/>
              <a:t>They lay there listening, at first with doubt but then with terror to</a:t>
            </a:r>
          </a:p>
          <a:p>
            <a:r>
              <a:rPr lang="en-GB" sz="1100" dirty="0"/>
              <a:t>the description the twins breathed at them between bouts of extreme</a:t>
            </a:r>
          </a:p>
          <a:p>
            <a:r>
              <a:rPr lang="en-GB" sz="1100" dirty="0"/>
              <a:t>silence. Soon the darkness was full of claws, full of the awful unknown</a:t>
            </a:r>
          </a:p>
          <a:p>
            <a:r>
              <a:rPr lang="en-GB" sz="1100" dirty="0"/>
              <a:t>and menace. An interminable dawn faded the stars out, and at last light,</a:t>
            </a:r>
          </a:p>
          <a:p>
            <a:r>
              <a:rPr lang="en-GB" sz="1100" dirty="0"/>
              <a:t>sad and grey, filtered into the shelter. They began to stir though still the</a:t>
            </a:r>
          </a:p>
          <a:p>
            <a:r>
              <a:rPr lang="en-GB" sz="1100" dirty="0"/>
              <a:t>world outside the shelter was impossibly dangerous. The maze of the</a:t>
            </a:r>
          </a:p>
          <a:p>
            <a:r>
              <a:rPr lang="en-GB" sz="1100" dirty="0"/>
              <a:t>darkness sorted into near and far, and at the high point of the sky the</a:t>
            </a:r>
          </a:p>
          <a:p>
            <a:r>
              <a:rPr lang="en-GB" sz="1100" dirty="0"/>
              <a:t>cloudlets were warmed with </a:t>
            </a:r>
            <a:r>
              <a:rPr lang="en-GB" sz="1100" dirty="0" err="1"/>
              <a:t>color</a:t>
            </a:r>
            <a:r>
              <a:rPr lang="en-GB" sz="1100" dirty="0"/>
              <a:t>. A single sea bird flapped upwards</a:t>
            </a:r>
          </a:p>
          <a:p>
            <a:r>
              <a:rPr lang="en-GB" sz="1100" dirty="0"/>
              <a:t>with a hoarse cry that was echoed presently, and something squawked in</a:t>
            </a:r>
          </a:p>
          <a:p>
            <a:r>
              <a:rPr lang="en-GB" sz="1100" dirty="0"/>
              <a:t>the forest. Now streaks of cloud near the horizon began to glow rosily,</a:t>
            </a:r>
          </a:p>
          <a:p>
            <a:r>
              <a:rPr lang="en-GB" sz="1100" dirty="0"/>
              <a:t>and the feathery tops of the palms were green.</a:t>
            </a:r>
          </a:p>
          <a:p>
            <a:r>
              <a:rPr lang="en-GB" sz="1100" dirty="0"/>
              <a:t>Ralph knelt in the entrance to the shelter and peered cautiously round</a:t>
            </a:r>
          </a:p>
          <a:p>
            <a:r>
              <a:rPr lang="en-GB" sz="1100" dirty="0"/>
              <a:t>him.</a:t>
            </a:r>
          </a:p>
          <a:p>
            <a:r>
              <a:rPr lang="en-GB" sz="1100" dirty="0"/>
              <a:t>“Sam ’n Eric. Call them to an assembly. Quietly. Go on.”</a:t>
            </a:r>
          </a:p>
          <a:p>
            <a:r>
              <a:rPr lang="en-GB" sz="1100" dirty="0"/>
              <a:t>The twins, holding tremulously to each other, dared the few yards</a:t>
            </a:r>
          </a:p>
          <a:p>
            <a:r>
              <a:rPr lang="en-GB" sz="1100" dirty="0"/>
              <a:t>to the next shelter and spread the dreadful news. Ralph stood up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''خاموش رہو۔ پیگی!"
پتے اب بھی گرج رہے تھے۔ پیگی اس سے ٹکرا گئی اور ایک جڑواں بچہ
اسے اس وقت پکڑ لیا جب اس نے چمکتے ہوئے ستاروں کی لمبائی کے لئے کام کیا۔
"تم باہر نہیں جا سکتے- یہ خوفناک ہے!"
''پیگی۔ بھالے کہاں ہیں؟''
"میں سن سکتا ہوں-"
''پھر خاموش رہو۔ خاموش رہو۔''
وہ وہاں بیٹھے ہوئے سن رہے تھے، پہلے شک کے ساتھ لیکن پھر خوف کے ساتھ۔
وہ تفصیل جس میں جڑواں بچوں نے انتہائی شدت کے درمیان ان پر سانس لی
خاموشی. جلد ہی اندھیرا پنجوں سے بھر گیا، خوفناک نامعلوم سے بھرا ہوا تھا۔
اور خطرہ. ایک غیر متزلزل صبح نے ستاروں کو مٹا دیا اور آخر کار روشنی،
اداس اور سرمئی، پناہ گاہ میں فلٹر کیا گیا. انہوں نے ہلچل شروع کر دی لیکن پھر بھی
پناہ گاہ سے باہر کی دنیا ناممکن حد تک خطرناک تھی۔ بھول بھلیوں کی بھول بھلیاں
اندھیرا قریب اور دور تک پھیل گیا، اور آسمان کے اونچے مقام پر
بادلوں کو رنگوں سے گرم کیا گیا تھا۔ ایک سمندری پرندہ اوپر کی طرف پھڑک رہا تھا
ایک شور مچانے والی چیخ کے ساتھ جو اس وقت گونج رہی تھی، اور اس میں کچھ گونج رہا تھا۔
جنگل. اب افق کے قریب بادلوں کی لکیریں چمکنے لگیں،
اور ہتھیلیوں کے پنکھوں والی چوٹیاں سبز تھیں۔
رالف نے پناہ گاہ کے داخلی دروازے پر گھٹنے ٹیک دیے اور محتاط انداز میں چاروں طرف دیکھا۔
اسے.
"سیم این ایرک. انہیں اسمبلی میں بلائیں۔ خاموشی سے۔ آگے بڑھو۔''
جڑواں بچے ایک دوسرے کو مضبوطی سے تھامے ہوئے چند گز کی دوری طے کرنے کی ہمت کر رہے تھے۔
اگلی پناہ گاہ میں جائیں اور خوفناک خبر پھیلائیں۔ رالف اٹھ کھڑا ہوا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137</a:t>
            </a:fld>
            <a:endParaRPr lang="en-GB"/>
          </a:p>
        </p:txBody>
      </p:sp>
    </p:spTree>
    <p:extLst>
      <p:ext uri="{BB962C8B-B14F-4D97-AF65-F5344CB8AC3E}">
        <p14:creationId xmlns:p14="http://schemas.microsoft.com/office/powerpoint/2010/main" val="9971015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832092"/>
          </a:xfrm>
          <a:prstGeom prst="rect">
            <a:avLst/>
          </a:prstGeom>
          <a:noFill/>
        </p:spPr>
        <p:txBody>
          <a:bodyPr wrap="square">
            <a:spAutoFit/>
          </a:bodyPr>
          <a:lstStyle/>
          <a:p>
            <a:r>
              <a:rPr lang="en-GB" sz="1100" dirty="0"/>
              <a:t>walked for the sake of dignity, though with his back pricking, to the plat-</a:t>
            </a:r>
          </a:p>
          <a:p>
            <a:r>
              <a:rPr lang="en-GB" sz="1100" dirty="0"/>
              <a:t>form. Piggy and Simon followed him and the other boys came sneaking</a:t>
            </a:r>
          </a:p>
          <a:p>
            <a:endParaRPr lang="en-GB" sz="1100" dirty="0"/>
          </a:p>
          <a:p>
            <a:r>
              <a:rPr lang="en-GB" sz="1100" dirty="0"/>
              <a:t>after.</a:t>
            </a:r>
          </a:p>
          <a:p>
            <a:r>
              <a:rPr lang="en-GB" sz="1100" dirty="0"/>
              <a:t>Ralph took the conch from where it lay on the polished seat and held</a:t>
            </a:r>
          </a:p>
          <a:p>
            <a:r>
              <a:rPr lang="en-GB" sz="1100" dirty="0"/>
              <a:t>it to his lips; but then he hesitated and did not blow. He held the shell up</a:t>
            </a:r>
          </a:p>
          <a:p>
            <a:r>
              <a:rPr lang="en-GB" sz="1100" dirty="0"/>
              <a:t>instead and showed it to them and they understood.</a:t>
            </a:r>
          </a:p>
          <a:p>
            <a:endParaRPr lang="en-GB" sz="1100" dirty="0"/>
          </a:p>
          <a:p>
            <a:r>
              <a:rPr lang="en-GB" sz="1100" dirty="0"/>
              <a:t>The rays of the sun that were fanning upwards from below the </a:t>
            </a:r>
            <a:r>
              <a:rPr lang="en-GB" sz="1100" dirty="0" err="1"/>
              <a:t>hori</a:t>
            </a:r>
            <a:r>
              <a:rPr lang="en-GB" sz="1100" dirty="0"/>
              <a:t>-</a:t>
            </a:r>
          </a:p>
          <a:p>
            <a:r>
              <a:rPr lang="en-GB" sz="1100" dirty="0" err="1"/>
              <a:t>zon</a:t>
            </a:r>
            <a:r>
              <a:rPr lang="en-GB" sz="1100" dirty="0"/>
              <a:t> swung downwards to eye-level. Ralph looked for a moment at the</a:t>
            </a:r>
          </a:p>
          <a:p>
            <a:endParaRPr lang="en-GB" sz="1100" dirty="0"/>
          </a:p>
          <a:p>
            <a:r>
              <a:rPr lang="en-GB" sz="1100" dirty="0"/>
              <a:t>growing slice of gold that lit them from the right hand and seemed to</a:t>
            </a:r>
          </a:p>
          <a:p>
            <a:endParaRPr lang="en-GB" sz="1100" dirty="0"/>
          </a:p>
          <a:p>
            <a:r>
              <a:rPr lang="en-GB" sz="1100" dirty="0"/>
              <a:t>make speech possible. The circle of boys before him bristled with hunt-</a:t>
            </a:r>
          </a:p>
          <a:p>
            <a:r>
              <a:rPr lang="en-GB" sz="1100" dirty="0" err="1"/>
              <a:t>ing</a:t>
            </a:r>
            <a:r>
              <a:rPr lang="en-GB" sz="1100" dirty="0"/>
              <a:t> spears.</a:t>
            </a:r>
          </a:p>
          <a:p>
            <a:endParaRPr lang="en-GB" sz="1100" dirty="0"/>
          </a:p>
          <a:p>
            <a:r>
              <a:rPr lang="en-GB" sz="1100" dirty="0"/>
              <a:t>He handed the conch to Eric, the nearest of the twins.</a:t>
            </a:r>
          </a:p>
          <a:p>
            <a:r>
              <a:rPr lang="en-GB" sz="1100" dirty="0"/>
              <a:t>“We’ve seen the beast with our own eyes. No—we weren’t asleep—”</a:t>
            </a:r>
          </a:p>
          <a:p>
            <a:r>
              <a:rPr lang="en-GB" sz="1100" dirty="0"/>
              <a:t>Sam took up the story. By custom now one conch did for both twins,</a:t>
            </a:r>
          </a:p>
          <a:p>
            <a:r>
              <a:rPr lang="en-GB" sz="1100" dirty="0"/>
              <a:t>for their substantial unity was recognized.</a:t>
            </a:r>
          </a:p>
          <a:p>
            <a:r>
              <a:rPr lang="en-GB" sz="1100" dirty="0"/>
              <a:t>“It was furry. There was something moving behind its head—wings.</a:t>
            </a:r>
          </a:p>
          <a:p>
            <a:r>
              <a:rPr lang="en-GB" sz="1100" dirty="0"/>
              <a:t>The beast moved too—”</a:t>
            </a:r>
          </a:p>
          <a:p>
            <a:r>
              <a:rPr lang="en-GB" sz="1100" dirty="0"/>
              <a:t>“That was awful. It kind of sat up—”</a:t>
            </a:r>
          </a:p>
          <a:p>
            <a:r>
              <a:rPr lang="en-GB" sz="1100" dirty="0"/>
              <a:t>“The fire was bright—”</a:t>
            </a:r>
          </a:p>
          <a:p>
            <a:r>
              <a:rPr lang="en-GB" sz="1100" dirty="0"/>
              <a:t>“We’d just made it up—”</a:t>
            </a:r>
          </a:p>
          <a:p>
            <a:r>
              <a:rPr lang="en-GB" sz="1100" dirty="0"/>
              <a:t>“—more sticks on—”</a:t>
            </a:r>
          </a:p>
          <a:p>
            <a:r>
              <a:rPr lang="en-GB" sz="1100" dirty="0"/>
              <a:t>“There were eyes—”</a:t>
            </a:r>
          </a:p>
          <a:p>
            <a:r>
              <a:rPr lang="en-GB" sz="1100" dirty="0"/>
              <a:t>“Teeth—”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وقار کی خاطر چلتے ہوئے، حالانکہ اس کی پیٹھ چبھرہی تھی، تختی تک۔
فارم. پیگی اور شمعون اس کے پیچھے چلے گئے اور دوسرے لڑکے چھپ کر آئے۔
بعد.
رالف نے وہاں سے شنکھ لی جہاں سے وہ پالش کی گئی نشست پر پڑا تھا اور اسے تھام لیا۔
یہ اس کے ہونٹوں پر ہے۔ لیکن پھر وہ ہچکچایا اور نہیں اڑا۔ اس نے خول کو اوپر اٹھا لیا
اس کے بجائے اور انہیں دکھایا اور وہ سمجھ گئے۔
سورج کی وہ شعاعیں جو ہوری کے نیچے سے اوپر کی طرف چل رہی تھیں۔
زون نیچے کی طرف آنکھوں کی سطح تک جھک گیا۔ رالف نے ایک لمحے کے لئے اس پر غور کیا
سونے کا بڑھتا ہوا ٹکڑا جس نے انہیں دائیں ہاتھ سے روشن کیا اور ایسا لگتا تھا
تقریر کو ممکن بنائیں۔ اس سے پہلے لڑکوں کا حلقہ شکار سے بھرا ہوا تھا۔
نیزے۔
اس نے یہ شنکھ ایرک کے حوالے کر دیا، جو جڑواں بچوں میں سب سے قریب تھا۔
''ہم نے اس جانور کو اپنی آنکھوں سے دیکھا ہے۔ نہیں- ہم سو نہیں رہے تھے-"
سام نے کہانی اٹھائی۔ روایت کے مطابق اب دونوں جڑواں بچوں کے لیے ایک شنکھ کیا جاتا ہے،
کیونکہ ان کے نمایاں اتحاد کو تسلیم کیا گیا تھا۔
"یہ پیارا تھا. اس کے سر کے پیچھے کچھ چل رہا تھا۔
جانور بھی حرکت میں آ گیا۔''
"یہ خوفناک تھا. وہ ایک طرح سے بیٹھ گیا-"
"آگ روشن تھی-"
"ہم نے ابھی یہ بنایا ہے-"
''مزید لاٹھیاں لگی ہوئی ہیں۔''
''آنکھیں تھیں—''
''دانت—''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138</a:t>
            </a:fld>
            <a:endParaRPr lang="en-GB"/>
          </a:p>
        </p:txBody>
      </p:sp>
    </p:spTree>
    <p:extLst>
      <p:ext uri="{BB962C8B-B14F-4D97-AF65-F5344CB8AC3E}">
        <p14:creationId xmlns:p14="http://schemas.microsoft.com/office/powerpoint/2010/main" val="303414700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“Claws—”</a:t>
            </a:r>
          </a:p>
          <a:p>
            <a:r>
              <a:rPr lang="en-GB" sz="1100" dirty="0"/>
              <a:t>“We ran as fast as we could—”</a:t>
            </a:r>
          </a:p>
          <a:p>
            <a:r>
              <a:rPr lang="en-GB" sz="1100" dirty="0"/>
              <a:t>“Bashed into things—”</a:t>
            </a:r>
          </a:p>
          <a:p>
            <a:r>
              <a:rPr lang="en-GB" sz="1100" dirty="0"/>
              <a:t>“The beast followed us—”</a:t>
            </a:r>
          </a:p>
          <a:p>
            <a:r>
              <a:rPr lang="en-GB" sz="1100" dirty="0"/>
              <a:t>“I saw it slinking behind the trees—”</a:t>
            </a:r>
          </a:p>
          <a:p>
            <a:r>
              <a:rPr lang="en-GB" sz="1100" dirty="0"/>
              <a:t>“Nearly touched me—”</a:t>
            </a:r>
          </a:p>
          <a:p>
            <a:r>
              <a:rPr lang="en-GB" sz="1100" dirty="0"/>
              <a:t>Ralph pointed fearfully at Eric’s face, which was striped with scars</a:t>
            </a:r>
          </a:p>
          <a:p>
            <a:r>
              <a:rPr lang="en-GB" sz="1100" dirty="0"/>
              <a:t>where the bushes had torn him.</a:t>
            </a:r>
          </a:p>
          <a:p>
            <a:r>
              <a:rPr lang="en-GB" sz="1100" dirty="0"/>
              <a:t>“How did you do that?”</a:t>
            </a:r>
          </a:p>
          <a:p>
            <a:r>
              <a:rPr lang="en-GB" sz="1100" dirty="0"/>
              <a:t>Eric felt his face.</a:t>
            </a:r>
          </a:p>
          <a:p>
            <a:r>
              <a:rPr lang="en-GB" sz="1100" dirty="0"/>
              <a:t>“I’m all rough. Am I bleeding?”</a:t>
            </a:r>
          </a:p>
          <a:p>
            <a:r>
              <a:rPr lang="en-GB" sz="1100" dirty="0"/>
              <a:t>The circle of boys shrank away in horror. Johnny, yawning still, burst</a:t>
            </a:r>
          </a:p>
          <a:p>
            <a:r>
              <a:rPr lang="en-GB" sz="1100" dirty="0"/>
              <a:t>into noisy tears and was slapped by Bill till he choked on them. The bright</a:t>
            </a:r>
          </a:p>
          <a:p>
            <a:r>
              <a:rPr lang="en-GB" sz="1100" dirty="0"/>
              <a:t>morning was full of threats and the circle began to change. It faced out,</a:t>
            </a:r>
          </a:p>
          <a:p>
            <a:r>
              <a:rPr lang="en-GB" sz="1100" dirty="0"/>
              <a:t>rather than in, and the spears of sharpened wood were like a fence. Jack</a:t>
            </a:r>
          </a:p>
          <a:p>
            <a:r>
              <a:rPr lang="en-GB" sz="1100" dirty="0"/>
              <a:t>called them back to the </a:t>
            </a:r>
            <a:r>
              <a:rPr lang="en-GB" sz="1100" dirty="0" err="1"/>
              <a:t>center</a:t>
            </a:r>
            <a:r>
              <a:rPr lang="en-GB" sz="1100" dirty="0"/>
              <a:t>.</a:t>
            </a:r>
          </a:p>
          <a:p>
            <a:r>
              <a:rPr lang="en-GB" sz="1100" dirty="0"/>
              <a:t>“This’ll be a real hunt! Who’ll come?”</a:t>
            </a:r>
          </a:p>
          <a:p>
            <a:r>
              <a:rPr lang="en-GB" sz="1100" dirty="0"/>
              <a:t>Ralph moved impatiently.</a:t>
            </a:r>
          </a:p>
          <a:p>
            <a:r>
              <a:rPr lang="en-GB" sz="1100" dirty="0"/>
              <a:t>“These spears are made of wood. Don’t be silly.”</a:t>
            </a:r>
          </a:p>
          <a:p>
            <a:r>
              <a:rPr lang="en-GB" sz="1100" dirty="0"/>
              <a:t>Jack sneered at him.</a:t>
            </a:r>
          </a:p>
          <a:p>
            <a:r>
              <a:rPr lang="en-GB" sz="1100" dirty="0"/>
              <a:t>“Frightened?”</a:t>
            </a:r>
          </a:p>
          <a:p>
            <a:r>
              <a:rPr lang="en-GB" sz="1100" dirty="0"/>
              <a:t>“ ’Course I’m frightened. Who wouldn’t be?”</a:t>
            </a:r>
          </a:p>
          <a:p>
            <a:r>
              <a:rPr lang="en-GB" sz="1100" dirty="0"/>
              <a:t>He turned to the twins, yearning but hopeless.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''پنجے۔''
"ہم جتنی تیزی سے دوڑ سکتے تھے-"
''چیزوں میں الجھے ہوئے ہیں۔''
''جانور نے ہمارا پیچھا کیا۔''
''میں نے اسے درختوں کے پیچھے ٹپکتے ہوئے دیکھا۔''
"مجھے تقریبا چھو لیا-"
رالف نے خوف سے ایرک کے چہرے کی طرف اشارہ کیا، جس پر زخم وں کی پٹیاں لگی ہوئی تھیں۔
جہاں جھاڑیوں نے اسے پھاڑ دیا تھا۔
''تم نے ایسا کیسے کیا؟''
ایرک نے اس کا چہرہ محسوس کیا۔
"میں سب سخت ہوں. کیا میرا خون بہہ رہا ہے؟''
لڑکوں کا حلقہ خوف سے سکڑ گیا۔ جونی، جو ابھی تک جھنجھلا رہا تھا، پھٹ گیا
شور مچانے والے آنسوؤں میں بل نے اسے تھپڑ مارا یہاں تک کہ اس نے ان کا گلا گھونٹ دیا۔ روشن
صبح دھمکیوں سے بھری ہوئی تھی اور دائرہ بدلنے لگا۔ اس کا سامنا تھا،
اندر جانے کے بجائے، اور تیز لکڑی کے نیزے باڑ کی طرح تھے۔ اضافہ کرنا
انہیں مرکز میں واپس بلایا۔
"یہ ایک حقیقی شکار ہو گا! کون آئے گا؟''
رالف بے صبری سے آگے بڑھا۔
''یہ نیزے لکڑی کے بنے ہوئے ہیں۔ احمق مت بنو۔''
جیک نے اس پر طنز کیا۔
''ڈر لگتا ہے؟''
''یقینا مجھے ڈر لگتا ہے۔ کون نہیں ہو گا؟''
وہ جڑواں بچوں کی طرف مڑ گیا، تڑپ رہا تھا لیکن ناامید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139</a:t>
            </a:fld>
            <a:endParaRPr lang="en-GB"/>
          </a:p>
        </p:txBody>
      </p:sp>
    </p:spTree>
    <p:extLst>
      <p:ext uri="{BB962C8B-B14F-4D97-AF65-F5344CB8AC3E}">
        <p14:creationId xmlns:p14="http://schemas.microsoft.com/office/powerpoint/2010/main" val="3670827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“They’re all dead,” said Piggy, “an’ this is an island. Nobody don’t know</a:t>
            </a:r>
          </a:p>
          <a:p>
            <a:r>
              <a:rPr lang="en-GB" sz="1100" dirty="0"/>
              <a:t>we’re here. Your dad don’t know, nobody don’t know—”</a:t>
            </a:r>
          </a:p>
          <a:p>
            <a:r>
              <a:rPr lang="en-GB" sz="1100" dirty="0"/>
              <a:t>His lips quivered and the spectacles were dimmed with mist.</a:t>
            </a:r>
          </a:p>
          <a:p>
            <a:r>
              <a:rPr lang="en-GB" sz="1100" dirty="0"/>
              <a:t>“We may stay here till we die.”</a:t>
            </a:r>
          </a:p>
          <a:p>
            <a:r>
              <a:rPr lang="en-GB" sz="1100" dirty="0"/>
              <a:t>With that word the heat seemed to increase till it became a threatening</a:t>
            </a:r>
          </a:p>
          <a:p>
            <a:r>
              <a:rPr lang="en-GB" sz="1100" dirty="0"/>
              <a:t>weight and the lagoon attacked them with a blinding effulgence.</a:t>
            </a:r>
          </a:p>
          <a:p>
            <a:r>
              <a:rPr lang="en-GB" sz="1100" dirty="0"/>
              <a:t>“Get my clothes,” muttered Ralph. “Along there.”</a:t>
            </a:r>
          </a:p>
          <a:p>
            <a:r>
              <a:rPr lang="en-GB" sz="1100" dirty="0"/>
              <a:t>He trotted through the sand, enduring the sun’s enmity, crossed the</a:t>
            </a:r>
          </a:p>
          <a:p>
            <a:r>
              <a:rPr lang="en-GB" sz="1100" dirty="0"/>
              <a:t>platform and found his scattered clothes. To put on a grey shirt once</a:t>
            </a:r>
          </a:p>
          <a:p>
            <a:r>
              <a:rPr lang="en-GB" sz="1100" dirty="0"/>
              <a:t>more was strangely pleasing. Then he climbed the edge of the platform</a:t>
            </a:r>
          </a:p>
          <a:p>
            <a:r>
              <a:rPr lang="en-GB" sz="1100" dirty="0"/>
              <a:t>and sat in the green shade on a convenient trunk. Piggy hauled himself</a:t>
            </a:r>
          </a:p>
          <a:p>
            <a:r>
              <a:rPr lang="en-GB" sz="1100" dirty="0"/>
              <a:t>up, carrying most of his clothes under his arms. Then he sat carefully on</a:t>
            </a:r>
          </a:p>
          <a:p>
            <a:r>
              <a:rPr lang="en-GB" sz="1100" dirty="0"/>
              <a:t>a fallen trunk near the little cliff that fronted the lagoon; and the tangled</a:t>
            </a:r>
          </a:p>
          <a:p>
            <a:r>
              <a:rPr lang="en-GB" sz="1100" dirty="0"/>
              <a:t>reflections quivered over him.</a:t>
            </a:r>
          </a:p>
          <a:p>
            <a:r>
              <a:rPr lang="en-GB" sz="1100" dirty="0"/>
              <a:t>Presently he spoke.</a:t>
            </a:r>
          </a:p>
          <a:p>
            <a:r>
              <a:rPr lang="en-GB" sz="1100" dirty="0"/>
              <a:t>“We got to find the others. We got to do something.”</a:t>
            </a:r>
          </a:p>
          <a:p>
            <a:r>
              <a:rPr lang="en-GB" sz="1100" dirty="0"/>
              <a:t>Ralph said nothing. Here was a coral island. Protected from the sun,</a:t>
            </a:r>
          </a:p>
          <a:p>
            <a:r>
              <a:rPr lang="en-GB" sz="1100" dirty="0"/>
              <a:t>ignoring Piggy’s ill-omened talk, he dreamed pleasantly.</a:t>
            </a:r>
          </a:p>
          <a:p>
            <a:r>
              <a:rPr lang="en-GB" sz="1100" dirty="0"/>
              <a:t>Piggy insisted.</a:t>
            </a:r>
          </a:p>
          <a:p>
            <a:r>
              <a:rPr lang="en-GB" sz="1100" dirty="0"/>
              <a:t>“How many of us are there?”</a:t>
            </a:r>
          </a:p>
          <a:p>
            <a:r>
              <a:rPr lang="en-GB" sz="1100" dirty="0"/>
              <a:t>Ralph came forward and stood by Piggy.</a:t>
            </a:r>
          </a:p>
          <a:p>
            <a:r>
              <a:rPr lang="en-GB" sz="1100" dirty="0"/>
              <a:t>“I don’t know.”</a:t>
            </a:r>
          </a:p>
          <a:p>
            <a:r>
              <a:rPr lang="en-GB" sz="1100" dirty="0"/>
              <a:t>Here and there, little breezes crept over the polished waters beneath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324261"/>
          </a:xfrm>
          <a:prstGeom prst="rect">
            <a:avLst/>
          </a:prstGeom>
          <a:noFill/>
        </p:spPr>
        <p:txBody>
          <a:bodyPr wrap="square">
            <a:spAutoFit/>
          </a:bodyPr>
          <a:lstStyle/>
          <a:p>
            <a:pPr algn="r"/>
            <a:r>
              <a:rPr lang="ar-AE" sz="1100" dirty="0"/>
              <a:t>''وہ سب مر چکے ہیں،'' پیگی نے کہا، ''یہ ایک جزیرہ ہے۔ کوئی نہیں جانتا
ہم یہاں ہیں. تمہارے والد نہیں جانتے، کوئی نہیں جانتا-"
اس کے ہونٹ کانپ رہے تھے اور چشمے دھند سے مدھم ہو گئے تھے۔
''ہم مرتے دم تک یہیں رہ سکتے ہیں۔''
اس لفظ کے ساتھ گرمی میں اضافہ ہوتا دکھائی دے رہا تھا یہاں تک کہ یہ ایک خطرہ بن گیا۔
وزن اور جھیل نے ان پر اندھا دھند حملہ کیا۔
''میرے کپڑے لے آؤ،'' رالف نے زور سے کہا۔ ''وہاں کے ساتھ۔''
وہ سورج کی دشمنی کو برداشت کرتے ہوئے ریت میں سے گزرتا ہوا پہاڑ پار کر گیا۔
پلیٹ فارم اور اس کے بکھرے ہوئے کپڑے ملے۔ ایک بار گرے رنگ کی قمیض پہننا
مزید حیرت انگیز طور پر خوش کن تھا. پھر وہ پلیٹ فارم کے کنارے پر چڑھ گیا
اور سبز سایہ میں ایک آسان تنے پر بیٹھ گیا۔ پیگی نے خود کو پکڑ لیا
اپنے زیادہ تر کپڑے اپنے بازوؤں کے نیچے اٹھائے ہوئے تھے۔ پھر وہ غور سے بیٹھ گیا
جھیل کے سامنے واقع چھوٹی سی چٹان کے قریب ایک گرا ہوا تنا۔ اور الجھے ہوئے
اس کے اوپر عکاسی کانپ رہی تھی۔
اب وہ بول رہا تھا۔
''ہمیں دوسروں کو تلاش کرنا ہے۔ ہمیں کچھ کرنے کی ضرورت ہے. "
رالف نے کچھ نہیں کہا۔ یہاں ایک مرجان کا جزیرہ تھا۔ سورج سے محفوظ،
پیگی کی بدشگونی کی بات کو نظر انداز کرتے ہوئے، اس نے خوشگوار خواب دیکھا۔
پیگی نے اصرار کیا۔
''ہم میں سے کتنے ہیں؟''
رالف آگے آیا اور پیگی کے ساتھ کھڑا ہو گیا۔
''میں نہیں جانتا۔''
ادھر ادھر، نیچے پالش شدہ پانی پر ہلکی چھوٹی ہوائیں چل رہی تھیں۔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a:t>
            </a:fld>
            <a:endParaRPr lang="en-GB"/>
          </a:p>
        </p:txBody>
      </p:sp>
    </p:spTree>
    <p:extLst>
      <p:ext uri="{BB962C8B-B14F-4D97-AF65-F5344CB8AC3E}">
        <p14:creationId xmlns:p14="http://schemas.microsoft.com/office/powerpoint/2010/main" val="394625201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 suppose you aren’t pulling our legs?”</a:t>
            </a:r>
          </a:p>
          <a:p>
            <a:r>
              <a:rPr lang="en-GB" sz="1100" dirty="0"/>
              <a:t>The reply was too emphatic for anyone to doubt them.</a:t>
            </a:r>
          </a:p>
          <a:p>
            <a:r>
              <a:rPr lang="en-GB" sz="1100" dirty="0"/>
              <a:t>Piggy took the conch.</a:t>
            </a:r>
          </a:p>
          <a:p>
            <a:r>
              <a:rPr lang="en-GB" sz="1100" dirty="0"/>
              <a:t>“Couldn’t we—kind of—stay here? Maybe the beast won’t come near</a:t>
            </a:r>
          </a:p>
          <a:p>
            <a:r>
              <a:rPr lang="en-GB" sz="1100" dirty="0"/>
              <a:t>us.”</a:t>
            </a:r>
          </a:p>
          <a:p>
            <a:r>
              <a:rPr lang="en-GB" sz="1100" dirty="0"/>
              <a:t>But for the sense of something watching them, Ralph would have shouted</a:t>
            </a:r>
          </a:p>
          <a:p>
            <a:r>
              <a:rPr lang="en-GB" sz="1100" dirty="0"/>
              <a:t>at him.</a:t>
            </a:r>
          </a:p>
          <a:p>
            <a:r>
              <a:rPr lang="en-GB" sz="1100" dirty="0"/>
              <a:t>“Stay here? And be cramped into this bit of the island, always on the</a:t>
            </a:r>
          </a:p>
          <a:p>
            <a:r>
              <a:rPr lang="en-GB" sz="1100" dirty="0"/>
              <a:t>lookout? How should we get our food? And what about the fire?”</a:t>
            </a:r>
          </a:p>
          <a:p>
            <a:r>
              <a:rPr lang="en-GB" sz="1100" dirty="0"/>
              <a:t>“Let’s be moving,” said Jack relentlessly, “we’re wasting time.”</a:t>
            </a:r>
          </a:p>
          <a:p>
            <a:r>
              <a:rPr lang="en-GB" sz="1100" dirty="0"/>
              <a:t>“No we’re not. What about the littluns?”</a:t>
            </a:r>
          </a:p>
          <a:p>
            <a:r>
              <a:rPr lang="en-GB" sz="1100" dirty="0"/>
              <a:t>“Sucks to the littluns!”</a:t>
            </a:r>
          </a:p>
          <a:p>
            <a:r>
              <a:rPr lang="en-GB" sz="1100" dirty="0"/>
              <a:t>“Someone’s got to look after them.”</a:t>
            </a:r>
          </a:p>
          <a:p>
            <a:r>
              <a:rPr lang="en-GB" sz="1100" dirty="0"/>
              <a:t>“Nobody has so far.”</a:t>
            </a:r>
          </a:p>
          <a:p>
            <a:r>
              <a:rPr lang="en-GB" sz="1100" dirty="0"/>
              <a:t>“There was no need! Now there is. </a:t>
            </a:r>
            <a:r>
              <a:rPr lang="en-GB" sz="1100" dirty="0" err="1"/>
              <a:t>Piggy’ll</a:t>
            </a:r>
            <a:r>
              <a:rPr lang="en-GB" sz="1100" dirty="0"/>
              <a:t> look after them.”</a:t>
            </a:r>
          </a:p>
          <a:p>
            <a:r>
              <a:rPr lang="en-GB" sz="1100" dirty="0"/>
              <a:t>“That’s right. Keep Piggy out of danger.”</a:t>
            </a:r>
          </a:p>
          <a:p>
            <a:r>
              <a:rPr lang="en-GB" sz="1100" dirty="0"/>
              <a:t>“Have some sense. What can Piggy do with only one eye?”</a:t>
            </a:r>
          </a:p>
          <a:p>
            <a:r>
              <a:rPr lang="en-GB" sz="1100" dirty="0"/>
              <a:t>The rest of the boys were looking from Jack to Ralph, curiously.</a:t>
            </a:r>
          </a:p>
          <a:p>
            <a:r>
              <a:rPr lang="en-GB" sz="1100" dirty="0"/>
              <a:t>“And another thing. You can’t have an ordinary hunt because the beast</a:t>
            </a:r>
          </a:p>
          <a:p>
            <a:r>
              <a:rPr lang="en-GB" sz="1100" dirty="0"/>
              <a:t>doesn’t leave tracks. If it did you’d have seen them. For all we know, the</a:t>
            </a:r>
          </a:p>
          <a:p>
            <a:r>
              <a:rPr lang="en-GB" sz="1100" dirty="0"/>
              <a:t>beast may swing through the trees like what’s its name.”</a:t>
            </a:r>
          </a:p>
          <a:p>
            <a:r>
              <a:rPr lang="en-GB" sz="1100" dirty="0"/>
              <a:t>They nodded.</a:t>
            </a:r>
          </a:p>
          <a:p>
            <a:r>
              <a:rPr lang="en-GB" sz="1100" dirty="0"/>
              <a:t>“So we’ve got to think.”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''مجھے لگتا ہے کہ تم ہماری ٹانگیں نہیں کھینچ رہے ہو؟''
جواب اتنا زور دار تھا کہ کوئی بھی ان پر شک نہیں کر سکتا تھا۔
پیگی نے شنکھ لے لیا۔
''کیا ہم یہاں نہیں رہ سکتے تھے؟'' شاید جانور قریب نہیں آئے گا
ہم"۔
لیکن انہیں کچھ دیکھنے کے احساس کے لئے، رالف چیختا۔
اس پر.
"یہاں رہو؟ اور جزیرے کے اس حصے میں ہمیشہ تنگ رہو۔
باہر دیکھو؟ ہمیں اپنا کھانا کیسے ملنا چاہئے؟ اور آگ کے بارے میں کیا خیال ہے؟"
''چلو چلتے ہیں،'' جیک نے لگاتار کہا، ''ہم وقت ضائع کر رہے ہیں۔
''نہیں ہم نہیں ہیں۔ لٹلنز کے بارے میں کیا خیال ہے؟''
"لٹیروں کو چوستا ہے!"
''کسی کو ان کی دیکھ بھال کرنی ہے۔''
''ابھی تک کسی نے نہیں کیا۔''
"کوئی ضرورت نہیں تھی! اب وہاں ہے. پیگی ان کی دیکھ بھال کرے گی۔
"یہ ٹھیک ہے. پیگی کو خطرے سے دور رکھیں۔
"کچھ سمجھ ہے. پیگی صرف ایک آنکھ سے کیا کر سکتی ہے؟''
باقی لڑکے تجسس سے جیک سے رالف کی طرف دیکھ رہے تھے۔
"اور ایک اور بات. آپ ایک عام شکار نہیں کر سکتے کیونکہ جانور
پٹریوں کو نہیں چھوڑتا. اگر ایسا ہوتا تو آپ انہیں دیکھ لیتے۔ ہم سب جانتے ہیں،
جانور درختوں میں اس طرح جھول سکتا ہے جیسے اس کا نام کیا ہے۔
انہوں نے سر ہلایا۔
''تو ہمیں سوچنے کی ضرورت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140</a:t>
            </a:fld>
            <a:endParaRPr lang="en-GB"/>
          </a:p>
        </p:txBody>
      </p:sp>
    </p:spTree>
    <p:extLst>
      <p:ext uri="{BB962C8B-B14F-4D97-AF65-F5344CB8AC3E}">
        <p14:creationId xmlns:p14="http://schemas.microsoft.com/office/powerpoint/2010/main" val="217813063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Piggy took off his damaged glasses and cleaned the remaining lens.</a:t>
            </a:r>
          </a:p>
          <a:p>
            <a:r>
              <a:rPr lang="en-GB" sz="1100" dirty="0"/>
              <a:t>“How about us, Ralph?”</a:t>
            </a:r>
          </a:p>
          <a:p>
            <a:r>
              <a:rPr lang="en-GB" sz="1100" dirty="0"/>
              <a:t>“You haven’t got the conch. Here.”</a:t>
            </a:r>
          </a:p>
          <a:p>
            <a:r>
              <a:rPr lang="en-GB" sz="1100" dirty="0"/>
              <a:t>“I mean—how about us? Suppose the beast comes when you’re all</a:t>
            </a:r>
          </a:p>
          <a:p>
            <a:r>
              <a:rPr lang="en-GB" sz="1100" dirty="0"/>
              <a:t>away. I can’t see proper, and if I get scared—”</a:t>
            </a:r>
          </a:p>
          <a:p>
            <a:r>
              <a:rPr lang="en-GB" sz="1100" dirty="0"/>
              <a:t>Jack broke in, contemptuously.</a:t>
            </a:r>
          </a:p>
          <a:p>
            <a:r>
              <a:rPr lang="en-GB" sz="1100" dirty="0"/>
              <a:t>“You’re always scared.”</a:t>
            </a:r>
          </a:p>
          <a:p>
            <a:r>
              <a:rPr lang="en-GB" sz="1100" dirty="0"/>
              <a:t>“I got the conch—”</a:t>
            </a:r>
          </a:p>
          <a:p>
            <a:r>
              <a:rPr lang="en-GB" sz="1100" dirty="0"/>
              <a:t>“Conch! Conch!” shouted Jack. “We don’t need the conch any more.</a:t>
            </a:r>
          </a:p>
          <a:p>
            <a:r>
              <a:rPr lang="en-GB" sz="1100" dirty="0"/>
              <a:t>We know who ought to say things. What good did Simon do speaking, or</a:t>
            </a:r>
          </a:p>
          <a:p>
            <a:r>
              <a:rPr lang="en-GB" sz="1100" dirty="0"/>
              <a:t>Bill, or Walter? It’s time some people knew they’ve got to keep quiet and</a:t>
            </a:r>
          </a:p>
          <a:p>
            <a:r>
              <a:rPr lang="en-GB" sz="1100" dirty="0"/>
              <a:t>leave deciding things to the rest of us.”</a:t>
            </a:r>
          </a:p>
          <a:p>
            <a:r>
              <a:rPr lang="en-GB" sz="1100" dirty="0"/>
              <a:t>Ralph could no longer ignore his speech. The blood was hot in his</a:t>
            </a:r>
          </a:p>
          <a:p>
            <a:r>
              <a:rPr lang="en-GB" sz="1100" dirty="0"/>
              <a:t>cheeks.</a:t>
            </a:r>
          </a:p>
          <a:p>
            <a:r>
              <a:rPr lang="en-GB" sz="1100" dirty="0"/>
              <a:t>“You haven’t got the conch,” he said. “Sit down.”</a:t>
            </a:r>
          </a:p>
          <a:p>
            <a:r>
              <a:rPr lang="en-GB" sz="1100" dirty="0"/>
              <a:t>Jack’s face went so white that the freckles showed as clear, brown</a:t>
            </a:r>
          </a:p>
          <a:p>
            <a:r>
              <a:rPr lang="en-GB" sz="1100" dirty="0"/>
              <a:t>flecks. He licked his lips and remained standing.</a:t>
            </a:r>
          </a:p>
          <a:p>
            <a:r>
              <a:rPr lang="en-GB" sz="1100" dirty="0"/>
              <a:t>“This is a hunter’s job.”</a:t>
            </a:r>
          </a:p>
          <a:p>
            <a:endParaRPr lang="en-GB" sz="1100" dirty="0"/>
          </a:p>
          <a:p>
            <a:r>
              <a:rPr lang="en-GB" sz="1100" dirty="0"/>
              <a:t>The rest of the boys watched intently. Piggy, finding himself </a:t>
            </a:r>
            <a:r>
              <a:rPr lang="en-GB" sz="1100" dirty="0" err="1"/>
              <a:t>uncom</a:t>
            </a:r>
            <a:r>
              <a:rPr lang="en-GB" sz="1100" dirty="0"/>
              <a:t>-</a:t>
            </a:r>
          </a:p>
          <a:p>
            <a:r>
              <a:rPr lang="en-GB" sz="1100" dirty="0" err="1"/>
              <a:t>fortably</a:t>
            </a:r>
            <a:r>
              <a:rPr lang="en-GB" sz="1100" dirty="0"/>
              <a:t> embroiled, slid the conch to Ralph’s knees and sat down. The</a:t>
            </a:r>
          </a:p>
          <a:p>
            <a:endParaRPr lang="en-GB" sz="1100" dirty="0"/>
          </a:p>
          <a:p>
            <a:r>
              <a:rPr lang="en-GB" sz="1100" dirty="0"/>
              <a:t>silence grew oppressive and Piggy held his breath.</a:t>
            </a:r>
          </a:p>
          <a:p>
            <a:r>
              <a:rPr lang="en-GB" sz="1100" dirty="0"/>
              <a:t>“This is more than a hunter’s job,” said Ralph at last, “because you can’t</a:t>
            </a:r>
          </a:p>
          <a:p>
            <a:r>
              <a:rPr lang="en-GB" sz="1100" dirty="0"/>
              <a:t>track the beast. And don’t you want to be rescued?”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پیگی نے اپنے ٹوٹے ہوئے شیشے اتار ے اور بقیہ لینس کو صاف کیا۔
''ہمارے بارے میں کیا خیال ہے، رالف؟''
''آپ کے پاس شنکھ نہیں ہے۔ یہاں. "
"میرا مطلب ہے- ہمارے بارے میں کیا خیال ہے؟ فرض کریں کہ جانور اس وقت آتا ہے جب آپ سب ہوتے ہیں
دور. میں مناسب طور پر نہیں دیکھ سکتا، اور اگر مجھے ڈر لگتا ہے-"
جیک حقارت سے اندر آ گیا۔
''تم ہمیشہ ڈرتے ہو۔''
''مجھے شنکھ مل گئی ہے—''
"کونہ! کونچ!" جیک نے چیخ کر کہا۔ ''ہمیں اب شنکھ کی ضرورت نہیں ہے۔
ہم جانتے ہیں کہ کس کو بات کرنی چاہیے۔ شمعون نے بات کرتے ہوئے کیا اچھا کیا، یا
بل، یا والٹر؟ اب وقت آگیا ہے کہ کچھ لوگوں کو معلوم ہو کہ انہیں خاموش رہنا ہوگا اور
چیزوں کا فیصلہ ہم میں سے باقی لوگوں پر چھوڑ دو۔
رالف اب اپنی تقریر کو نظر انداز نہیں کر سکتا تھا۔ اس کے اندر خون گرم تھا
گال.
''تمہیں شنکھ نہیں ملی ہے،'' اس نے کہا۔ ''بیٹھ جاؤ۔''
جیک کا چہرہ اتنا سفید ہو گیا تھا کہ جھائیاں صاف، بھوری دکھائی دے رہی تھیں۔
فلکس. اس نے اپنے ہونٹ وں کو چاٹ لیا اور کھڑا رہا۔
''یہ شکاری کا کام ہے۔''
باقی لڑکے غور سے دیکھ رہے تھے۔ پیگی، اپنے آپ کو بے چین پا رہا ہے-
مضبوطی سے الجھ کر رالف کے گھٹنوں پر شنکھ پھسل کر بیٹھ گیا۔ دی
خاموشی ظالمانہ ہو گئی اور پیگی نے اپنی سانس روک لی۔
رالف نے آخر میں کہا ، "یہ ایک شکاری کے کام سے کہیں زیادہ ہے ، کیونکہ آپ ایسا نہیں کرسکتے ہیں۔
جانور کا سراغ لگائیں۔ اور کیا تم نہیں چاہتے کہ تمہیں بچایا جائے؟''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141</a:t>
            </a:fld>
            <a:endParaRPr lang="en-GB"/>
          </a:p>
        </p:txBody>
      </p:sp>
    </p:spTree>
    <p:extLst>
      <p:ext uri="{BB962C8B-B14F-4D97-AF65-F5344CB8AC3E}">
        <p14:creationId xmlns:p14="http://schemas.microsoft.com/office/powerpoint/2010/main" val="66784477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turned to the assembly.</a:t>
            </a:r>
          </a:p>
          <a:p>
            <a:r>
              <a:rPr lang="en-GB" sz="1100" dirty="0"/>
              <a:t>“Don’t you all want to be rescued?”</a:t>
            </a:r>
          </a:p>
          <a:p>
            <a:r>
              <a:rPr lang="en-GB" sz="1100" dirty="0"/>
              <a:t>He looked back at Jack.</a:t>
            </a:r>
          </a:p>
          <a:p>
            <a:r>
              <a:rPr lang="en-GB" sz="1100" dirty="0"/>
              <a:t>“I said before, the fire is the main thing. Now the fire must be out—”</a:t>
            </a:r>
          </a:p>
          <a:p>
            <a:r>
              <a:rPr lang="en-GB" sz="1100" dirty="0"/>
              <a:t>The old exasperation saved him and gave him the energy to attack.</a:t>
            </a:r>
          </a:p>
          <a:p>
            <a:r>
              <a:rPr lang="en-GB" sz="1100" dirty="0"/>
              <a:t>“Hasn’t anyone got any sense? We’ve got to relight that fire. You never</a:t>
            </a:r>
          </a:p>
          <a:p>
            <a:r>
              <a:rPr lang="en-GB" sz="1100" dirty="0"/>
              <a:t>thought of that, Jack, did you? Or don’t any of you want to be rescued?”</a:t>
            </a:r>
          </a:p>
          <a:p>
            <a:r>
              <a:rPr lang="en-GB" sz="1100" dirty="0"/>
              <a:t>Yes, they wanted to be rescued, there was no doubt about that; and</a:t>
            </a:r>
          </a:p>
          <a:p>
            <a:r>
              <a:rPr lang="en-GB" sz="1100" dirty="0"/>
              <a:t>with a violent swing to Ralph’s side, the crisis passed. Piggy let out his</a:t>
            </a:r>
          </a:p>
          <a:p>
            <a:r>
              <a:rPr lang="en-GB" sz="1100" dirty="0"/>
              <a:t>breath with a gasp, reached for it again and failed. He lay against a log,</a:t>
            </a:r>
          </a:p>
          <a:p>
            <a:r>
              <a:rPr lang="en-GB" sz="1100" dirty="0"/>
              <a:t>his mouth gaping, blue shadows creeping round his lips. Nobody minded</a:t>
            </a:r>
          </a:p>
          <a:p>
            <a:r>
              <a:rPr lang="en-GB" sz="1100" dirty="0"/>
              <a:t>him.</a:t>
            </a:r>
          </a:p>
          <a:p>
            <a:r>
              <a:rPr lang="en-GB" sz="1100" dirty="0"/>
              <a:t>“Now think, Jack. Is there anywhere on the island you haven’t been?”</a:t>
            </a:r>
          </a:p>
          <a:p>
            <a:r>
              <a:rPr lang="en-GB" sz="1100" dirty="0"/>
              <a:t>Unwillingly Jack answered.</a:t>
            </a:r>
          </a:p>
          <a:p>
            <a:r>
              <a:rPr lang="en-GB" sz="1100" dirty="0"/>
              <a:t>“There’s only—but of course! You remember? The tail-end part, where</a:t>
            </a:r>
          </a:p>
          <a:p>
            <a:r>
              <a:rPr lang="en-GB" sz="1100" dirty="0"/>
              <a:t>the rocks are all piled up. I’ve been near there. The rock makes a sort of</a:t>
            </a:r>
          </a:p>
          <a:p>
            <a:r>
              <a:rPr lang="en-GB" sz="1100" dirty="0"/>
              <a:t>bridge. There’s only one way up.”</a:t>
            </a:r>
          </a:p>
          <a:p>
            <a:r>
              <a:rPr lang="en-GB" sz="1100" dirty="0"/>
              <a:t>“And the thing might live there.”</a:t>
            </a:r>
          </a:p>
          <a:p>
            <a:r>
              <a:rPr lang="en-GB" sz="1100" dirty="0"/>
              <a:t>All the assembly talked at once.</a:t>
            </a:r>
          </a:p>
          <a:p>
            <a:r>
              <a:rPr lang="en-GB" sz="1100" dirty="0"/>
              <a:t>“Quiet! All right. That’s where we’ll look. If the beast isn’t there we’ll</a:t>
            </a:r>
          </a:p>
          <a:p>
            <a:r>
              <a:rPr lang="en-GB" sz="1100" dirty="0"/>
              <a:t>go up the mountain and look; and light the fire.”</a:t>
            </a:r>
          </a:p>
          <a:p>
            <a:r>
              <a:rPr lang="en-GB" sz="1100" dirty="0"/>
              <a:t>“Let’s go.”</a:t>
            </a:r>
          </a:p>
          <a:p>
            <a:r>
              <a:rPr lang="en-GB" sz="1100" dirty="0"/>
              <a:t>“We’ll eat first. Then go.” Ralph paused. “We’d better take spears.”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وہ اسمبلی کی طرف مڑ گیا۔
''کیا تم سب کو بچانا نہیں چاہتے؟''
اس نے پیچھے مڑ کر جیک کی طرف دیکھا۔
"میں نے پہلے کہا تھا، آگ اہم چیز ہے. اب آگ کو باہر نکلنا چاہیے۔''
پرانے غصے نے اسے بچا لیا اور اسے حملہ کرنے کی توانائی دی۔
''کیا کسی کو سمجھ نہیں آئی؟'' ہمیں اس آگ کو دوبارہ جلانے کی ضرورت ہے۔ تم کبھی نہیں
اس کے بارے میں سوچا، جیک، کیا آپ نے کیا؟ یا تم میں سے کوئی بھی بچانا نہیں چاہتا؟''
جی ہاں، وہ بچانا چاہتے تھے، اس میں کوئی شک نہیں تھا۔ اور
رالف کی طرف ایک پرتشدد جھول کے ساتھ ، بحران ختم ہوگیا۔ پیگی نے اسے باہر نکال دیا
ایک جھٹکے کے ساتھ سانس لیں، دوبارہ اس کے پاس پہنچے اور ناکام رہے۔ وہ ایک لاگ کے سامنے لیٹ گیا،
اس کا منہ خالی تھا، اس کے ہونٹوں پر نیلے سائے رینگ رہے تھے۔ کوئی بھی ذہن نہیں رکھتا
اسے.
''اب سوچو جیک۔ کیا جزیرے پر کوئی ایسی جگہ ہے جہاں تم نہیں گئے ہو؟''
جیک نے غیر ارادی طور پر جواب دیا۔
"صرف ہے - لیکن یقینا! تمہیں یاد ہے؟ دم کا آخری حصہ، جہاں
تمام چٹانوں کا ڈھیر لگا ہوا ہے۔ میں وہاں کے قریب تھا. چٹان ایک قسم بناتی ہے
پل. اوپر جانے کا صرف ایک ہی راستہ ہے۔ "
''اور یہ چیز وہاں رہ سکتی ہے۔''
تمام اسمبلی نے ایک ساتھ بات کی۔
"خاموش رہو! ٹھيک ہے. یہ وہ جگہ ہے جہاں ہم دیکھیں گے. اگر جانور وہاں نہیں ہے تو ہم کریں گے
پہاڑ کے اوپر جاؤ اور دیکھو۔ اور آگ جلا دو۔''
''چلو چلتے ہیں۔''
''ہم سب سے پہلے کھائیں گے۔ پھر جاؤ۔'' رالف رک گیا۔ ''بہتر ہے کہ ہم نیزے لے لیں۔''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142</a:t>
            </a:fld>
            <a:endParaRPr lang="en-GB"/>
          </a:p>
        </p:txBody>
      </p:sp>
    </p:spTree>
    <p:extLst>
      <p:ext uri="{BB962C8B-B14F-4D97-AF65-F5344CB8AC3E}">
        <p14:creationId xmlns:p14="http://schemas.microsoft.com/office/powerpoint/2010/main" val="292799392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After they had eaten, Ralph and the </a:t>
            </a:r>
            <a:r>
              <a:rPr lang="en-GB" sz="1100" dirty="0" err="1"/>
              <a:t>biguns</a:t>
            </a:r>
            <a:r>
              <a:rPr lang="en-GB" sz="1100" dirty="0"/>
              <a:t> set out along the beach.</a:t>
            </a:r>
          </a:p>
          <a:p>
            <a:r>
              <a:rPr lang="en-GB" sz="1100" dirty="0"/>
              <a:t>They left Piggy propped up on the platform. This day promised, like</a:t>
            </a:r>
          </a:p>
          <a:p>
            <a:r>
              <a:rPr lang="en-GB" sz="1100" dirty="0"/>
              <a:t>the others, to be a sunbath under a blue dome. The beach stretched</a:t>
            </a:r>
          </a:p>
          <a:p>
            <a:r>
              <a:rPr lang="en-GB" sz="1100" dirty="0"/>
              <a:t>away before them in a gentle curve till perspective drew it into one with</a:t>
            </a:r>
          </a:p>
          <a:p>
            <a:r>
              <a:rPr lang="en-GB" sz="1100" dirty="0"/>
              <a:t>the forest; for the day was not advanced enough to be obscured by the</a:t>
            </a:r>
          </a:p>
          <a:p>
            <a:r>
              <a:rPr lang="en-GB" sz="1100" dirty="0"/>
              <a:t>shifting veils of mirage. Under Ralph’s direction, they picked up a careful</a:t>
            </a:r>
          </a:p>
          <a:p>
            <a:r>
              <a:rPr lang="en-GB" sz="1100" dirty="0"/>
              <a:t>way along the palm terrace, rather than dare the hot sand down by the</a:t>
            </a:r>
          </a:p>
          <a:p>
            <a:r>
              <a:rPr lang="en-GB" sz="1100" dirty="0"/>
              <a:t>water. He let Jack lead the way; and Jack trod with theatrical caution</a:t>
            </a:r>
          </a:p>
          <a:p>
            <a:r>
              <a:rPr lang="en-GB" sz="1100" dirty="0"/>
              <a:t>though they could have seen an enemy twenty yards away. Ralph walked</a:t>
            </a:r>
          </a:p>
          <a:p>
            <a:r>
              <a:rPr lang="en-GB" sz="1100" dirty="0"/>
              <a:t>in the rear, thankful to have escaped responsibility for a time.</a:t>
            </a:r>
          </a:p>
          <a:p>
            <a:r>
              <a:rPr lang="en-GB" sz="1100" dirty="0"/>
              <a:t>Simon, walking in front of Ralph, felt a flicker of incredulity—a beast</a:t>
            </a:r>
          </a:p>
          <a:p>
            <a:r>
              <a:rPr lang="en-GB" sz="1100" dirty="0"/>
              <a:t>with claws that scratched, that sat on a mountain-top, that left no tracks</a:t>
            </a:r>
          </a:p>
          <a:p>
            <a:r>
              <a:rPr lang="en-GB" sz="1100" dirty="0"/>
              <a:t>and yet was not fast enough to catch </a:t>
            </a:r>
            <a:r>
              <a:rPr lang="en-GB" sz="1100" dirty="0" err="1"/>
              <a:t>Samneric</a:t>
            </a:r>
            <a:r>
              <a:rPr lang="en-GB" sz="1100" dirty="0"/>
              <a:t>. However Simon thought</a:t>
            </a:r>
          </a:p>
          <a:p>
            <a:r>
              <a:rPr lang="en-GB" sz="1100" dirty="0"/>
              <a:t>of the beast, there rose before his inward sight the picture of a human at</a:t>
            </a:r>
          </a:p>
          <a:p>
            <a:r>
              <a:rPr lang="en-GB" sz="1100" dirty="0"/>
              <a:t>once heroic and sick.</a:t>
            </a:r>
          </a:p>
          <a:p>
            <a:r>
              <a:rPr lang="en-GB" sz="1100" dirty="0"/>
              <a:t>He sighed. Other people could stand up and speak to an assembly,</a:t>
            </a:r>
          </a:p>
          <a:p>
            <a:r>
              <a:rPr lang="en-GB" sz="1100" dirty="0"/>
              <a:t>apparently, without that dreadful feeling of the pressure of personality;</a:t>
            </a:r>
          </a:p>
          <a:p>
            <a:r>
              <a:rPr lang="en-GB" sz="1100" dirty="0"/>
              <a:t>could say what they would as though they were speaking to only one</a:t>
            </a:r>
          </a:p>
          <a:p>
            <a:r>
              <a:rPr lang="en-GB" sz="1100" dirty="0"/>
              <a:t>person. He stepped aside and looked back. Ralph was coming along,</a:t>
            </a:r>
          </a:p>
          <a:p>
            <a:r>
              <a:rPr lang="en-GB" sz="1100" dirty="0"/>
              <a:t>holding his spear over his shoulder. Diffidently, Simon allowed his pace</a:t>
            </a:r>
          </a:p>
          <a:p>
            <a:r>
              <a:rPr lang="en-GB" sz="1100" dirty="0"/>
              <a:t>to slacken until he was walking side by side with Ralph and looking up</a:t>
            </a:r>
          </a:p>
          <a:p>
            <a:r>
              <a:rPr lang="en-GB" sz="1100" dirty="0"/>
              <a:t>at him through the coarse black hair that now fell to his eyes. Ralph</a:t>
            </a:r>
          </a:p>
          <a:p>
            <a:r>
              <a:rPr lang="en-GB" sz="1100" dirty="0"/>
              <a:t>glanced sideways, smiled constrainedly as though he had forgotten that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001369"/>
          </a:xfrm>
          <a:prstGeom prst="rect">
            <a:avLst/>
          </a:prstGeom>
          <a:noFill/>
        </p:spPr>
        <p:txBody>
          <a:bodyPr wrap="square">
            <a:spAutoFit/>
          </a:bodyPr>
          <a:lstStyle/>
          <a:p>
            <a:pPr algn="r"/>
            <a:r>
              <a:rPr lang="ar-AE" sz="1100" dirty="0"/>
              <a:t>کھانا کھانے کے بعد رالف اور بگنز ساحل پر نکل پڑے۔
انہوں نے پیگی کو پلیٹ فارم پر چھوڑ دیا۔ اس دن وعدہ کیا گیا تھا، جیسے
دوسرے، نیلے گنبد کے نیچے دھوپ کا غسل ہیں۔ ساحل پھیلا ہوا ہے
ان کے سامنے ایک نرم موڑ میں دور ہو جاؤ یہاں تک کہ نقطہ نظر نے اسے ایک دوسرے کے ساتھ کھینچ لیا۔
جنگل۔ کیونکہ دن اتنا آگے نہیں بڑھا تھا کہ اس سے پوشیدہ رہ جائے۔
میراج کے پردے کو تبدیل کرنا۔ رالف کی ہدایت کے تحت ، انہوں نے محتاط انداز اختیار کیا۔
گرم ریت کو نیچے اتارنے کی ہمت کرنے کے بجائے کھجور کی چھت کے ساتھ راستہ
پانی. اس نے جیک کو راستے کی رہنمائی کرنے دی۔ اور جیک نے تھیٹر کی احتیاط کے ساتھ کام کیا
حالانکہ وہ بیس گز کے فاصلے پر ایک دشمن کو دیکھ سکتے تھے۔ رالف چل پڑا
پیچھے، شکر گزار ہوں کہ کچھ وقت کے لئے ذمہ داری سے بچ گئے.
شمعون، رالف کے سامنے چلتے ہوئے، بے حسی کی ایک جھلک محسوس کر رہا تھا - ایک جانور
پنجوں کے ساتھ جو کھرچ رہے تھے، جو پہاڑ کی چوٹی پر بیٹھے تھے، جس میں کوئی پٹری نہیں بچی تھی
اور پھر بھی اتنی تیز نہیں تھی کہ سمنریک کو پکڑ سکے۔ لیکن شمعون نے سوچا
اس جانور کی اندرونی آنکھوں کے سامنے ایک انسان کی تصویر ابھری۔
ایک بار بہادر اور بیمار.
اس نے آہ بھری۔ دوسرے لوگ کھڑے ہو سکتے تھے اور اسمبلی سے بات کر سکتے تھے،
ظاہر ہے، شخصیت کے دباؤ کے اس خوفناک احساس کے بغیر؛
وہ کیا کہہ سکتے تھے جیسے وہ صرف ایک سے بات کر رہے ہوں
شخص. اس نے پیچھے ہٹ کر پیچھے مڑ کر دیکھا۔ رالف ساتھ آ رہا تھا،
اس کے کندھے پر اپنا نیزہ تھامے ہوئے۔ شمعون نے اپنی رفتار کی اجازت دے دی
اس وقت تک سست روی کا شکار رہا جب تک کہ وہ رالف کے شانہ بشانہ نہ چل رہا ہو اور اوپر کی طرف دیکھ رہا ہو۔
اس کی آنکھوں پر گرنے والے موٹے کالے بالوں کے ذریعے اسے دیکھا۔ رالف
ایک طرف نظر دوڑائی، مجبور ہو کر مسکرایا جیسے وہ یہ بھول گیا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143</a:t>
            </a:fld>
            <a:endParaRPr lang="en-GB"/>
          </a:p>
        </p:txBody>
      </p:sp>
    </p:spTree>
    <p:extLst>
      <p:ext uri="{BB962C8B-B14F-4D97-AF65-F5344CB8AC3E}">
        <p14:creationId xmlns:p14="http://schemas.microsoft.com/office/powerpoint/2010/main" val="391795054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Simon had made a fool of himself, then looked away again at nothing. For</a:t>
            </a:r>
          </a:p>
          <a:p>
            <a:r>
              <a:rPr lang="en-GB" sz="1100" dirty="0"/>
              <a:t>a moment or two Simon was happy to be accepted and then he ceased to</a:t>
            </a:r>
          </a:p>
          <a:p>
            <a:r>
              <a:rPr lang="en-GB" sz="1100" dirty="0"/>
              <a:t>think about himself. When he bashed into a tree Ralph looked sideways</a:t>
            </a:r>
          </a:p>
          <a:p>
            <a:r>
              <a:rPr lang="en-GB" sz="1100" dirty="0"/>
              <a:t>impatiently and Robert sniggered. Simon reeled and a white spot on his</a:t>
            </a:r>
          </a:p>
          <a:p>
            <a:r>
              <a:rPr lang="en-GB" sz="1100" dirty="0"/>
              <a:t>forehead turned red and trickled. Ralph dismissed Simon and returned</a:t>
            </a:r>
          </a:p>
          <a:p>
            <a:r>
              <a:rPr lang="en-GB" sz="1100" dirty="0"/>
              <a:t>to his personal hell. They would reach the castle some time; and the chief</a:t>
            </a:r>
          </a:p>
          <a:p>
            <a:r>
              <a:rPr lang="en-GB" sz="1100" dirty="0"/>
              <a:t>would have to go forward.</a:t>
            </a:r>
          </a:p>
          <a:p>
            <a:r>
              <a:rPr lang="en-GB" sz="1100" dirty="0"/>
              <a:t>Jack came trotting back.</a:t>
            </a:r>
          </a:p>
          <a:p>
            <a:r>
              <a:rPr lang="en-GB" sz="1100" dirty="0"/>
              <a:t>“We’re in sight now.”</a:t>
            </a:r>
          </a:p>
          <a:p>
            <a:r>
              <a:rPr lang="en-GB" sz="1100" dirty="0"/>
              <a:t>“All right. We’ll get as close as we can.”</a:t>
            </a:r>
          </a:p>
          <a:p>
            <a:r>
              <a:rPr lang="en-GB" sz="1100" dirty="0"/>
              <a:t>He followed Jack toward the castle where the ground rose slightly. On</a:t>
            </a:r>
          </a:p>
          <a:p>
            <a:r>
              <a:rPr lang="en-GB" sz="1100" dirty="0"/>
              <a:t>their left was an impenetrable tangle of creepers and trees.</a:t>
            </a:r>
          </a:p>
          <a:p>
            <a:r>
              <a:rPr lang="en-GB" sz="1100" dirty="0"/>
              <a:t>“Why couldn’t there be something in that?”</a:t>
            </a:r>
          </a:p>
          <a:p>
            <a:r>
              <a:rPr lang="en-GB" sz="1100" dirty="0"/>
              <a:t>“Because you can see. Nothing goes in or out.”</a:t>
            </a:r>
          </a:p>
          <a:p>
            <a:r>
              <a:rPr lang="en-GB" sz="1100" dirty="0"/>
              <a:t>“What about the castle then?”</a:t>
            </a:r>
          </a:p>
          <a:p>
            <a:r>
              <a:rPr lang="en-GB" sz="1100" dirty="0"/>
              <a:t>“Look.”</a:t>
            </a:r>
          </a:p>
          <a:p>
            <a:r>
              <a:rPr lang="en-GB" sz="1100" dirty="0"/>
              <a:t>Ralph parted the screen of grass and looked out. There were only a few</a:t>
            </a:r>
          </a:p>
          <a:p>
            <a:r>
              <a:rPr lang="en-GB" sz="1100" dirty="0"/>
              <a:t>more yards of stony ground and then the two sides of the island came</a:t>
            </a:r>
          </a:p>
          <a:p>
            <a:r>
              <a:rPr lang="en-GB" sz="1100" dirty="0"/>
              <a:t>almost together so that one expected a peak of headland. But instead of</a:t>
            </a:r>
          </a:p>
          <a:p>
            <a:r>
              <a:rPr lang="en-GB" sz="1100" dirty="0"/>
              <a:t>this a narrow ledge of rock, a few yards wide and perhaps fifteen long,</a:t>
            </a:r>
          </a:p>
          <a:p>
            <a:r>
              <a:rPr lang="en-GB" sz="1100" dirty="0"/>
              <a:t>continued the island out into the sea. There lay another of those pieces</a:t>
            </a:r>
          </a:p>
          <a:p>
            <a:r>
              <a:rPr lang="en-GB" sz="1100" dirty="0"/>
              <a:t>of pink squareness that underlay the structure of the island. This side of</a:t>
            </a:r>
          </a:p>
          <a:p>
            <a:r>
              <a:rPr lang="en-GB" sz="1100" dirty="0"/>
              <a:t>the castle, perhaps a hundred feet high, was the pink bastion they had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شمعون نے اپنے آپ کو بے وقوف بنا لیا تھا، پھر ایک بار پھر کسی چیز کی طرف نہیں دیکھا۔ کے لئے
ایک یا دو لمحے شمعون قبول کیے جانے پر خوش ہوا اور پھر اس نے قبول کرنا چھوڑ دیا۔
اپنے بارے میں سوچو. جب وہ ایک درخت سے ٹکرایا تو رالف نے ایک طرف دیکھا۔
بے صبری سے رابرٹ نے جھنجھلا کر کہا۔ شمعون جھک گیا اور اس پر ایک سفید دھبہ تھا۔
پیشانی سرخ ہو گئی اور ٹپک نے لگی۔ رالف نے سائمن کو آؤٹ کیا اور واپس آ گیا
اس کی ذاتی جہنم میں. وہ کسی وقت قلعے تک پہنچ جائیں گے۔ اور سردار
آگے بڑھنا پڑے گا۔
جیک واپس آ گیا۔
''ہم اب نظر آ رہے ہیں۔''
''ٹھیک ہے۔ ہم جتنا ہو سکے قریب پہنچ جائیں گے۔
وہ جیک کے پیچھے قلعے کی طرف چلا گیا جہاں زمین قدرے بلند ہوئی۔ پر
ان کے بائیں طرف رینگنے والوں اور درختوں کا ایک ناقابل تسخیر جال تھا۔
''اس میں کچھ کیوں نہیں ہو سکتا؟''
"کیونکہ تم دیکھ سکتے ہو. کچھ بھی اندر یا باہر نہیں جاتا ہے. "
''پھر قلعے کا کیا ہوگا؟''
''دیکھو۔''
رالف نے گھاس کی سکرین کو الگ کیا اور باہر دیکھا۔ صرف چند ہی تھے
مزید گز پتھریلی زمین اور پھر جزیرے کے دونوں اطراف آ گئے۔
تقریبا ایک ساتھ تاکہ کسی کو ہیڈ لینڈ کی چوٹی کی توقع ہو۔ لیکن اس کے بجائے
یہ چٹان کا ایک تنگ کنارہ ہے، جو چند گز چوڑا اور شاید پندرہ گنا لمبا ہے۔
جزیرے کو سمندر میں جاری رکھا۔ ان ٹکڑوں میں سے ایک اور پڑا تھا
گلابی مربع کی جو جزیرے کی ساخت کو کم کرتی ہے۔ اس طرف
یہ قلعہ، شاید سو فٹ اونچا، گلابی رنگ کا گڑھ تھا جو ان کے پاس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144</a:t>
            </a:fld>
            <a:endParaRPr lang="en-GB"/>
          </a:p>
        </p:txBody>
      </p:sp>
    </p:spTree>
    <p:extLst>
      <p:ext uri="{BB962C8B-B14F-4D97-AF65-F5344CB8AC3E}">
        <p14:creationId xmlns:p14="http://schemas.microsoft.com/office/powerpoint/2010/main" val="20319605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seen from the mountain-top. The rock of the cliff was split and the top</a:t>
            </a:r>
          </a:p>
          <a:p>
            <a:r>
              <a:rPr lang="en-GB" sz="1100" dirty="0"/>
              <a:t>littered with great lumps that seemed to totter.</a:t>
            </a:r>
          </a:p>
          <a:p>
            <a:r>
              <a:rPr lang="en-GB" sz="1100" dirty="0"/>
              <a:t>Behind Ralph the tall grass had filled with silent hunters. Ralph looked</a:t>
            </a:r>
          </a:p>
          <a:p>
            <a:r>
              <a:rPr lang="en-GB" sz="1100" dirty="0"/>
              <a:t>at Jack.</a:t>
            </a:r>
          </a:p>
          <a:p>
            <a:r>
              <a:rPr lang="en-GB" sz="1100" dirty="0"/>
              <a:t>“You’re a hunter.”</a:t>
            </a:r>
          </a:p>
          <a:p>
            <a:r>
              <a:rPr lang="en-GB" sz="1100" dirty="0"/>
              <a:t>Jack went red.</a:t>
            </a:r>
          </a:p>
          <a:p>
            <a:r>
              <a:rPr lang="en-GB" sz="1100" dirty="0"/>
              <a:t>“I know. All right.”</a:t>
            </a:r>
          </a:p>
          <a:p>
            <a:r>
              <a:rPr lang="en-GB" sz="1100" dirty="0"/>
              <a:t>Something deep in Ralph spoke for him.</a:t>
            </a:r>
          </a:p>
          <a:p>
            <a:r>
              <a:rPr lang="en-GB" sz="1100" dirty="0"/>
              <a:t>“I’m chief. I’ll go. Don’t argue.”</a:t>
            </a:r>
          </a:p>
          <a:p>
            <a:r>
              <a:rPr lang="en-GB" sz="1100" dirty="0"/>
              <a:t>He turned to the others.</a:t>
            </a:r>
          </a:p>
          <a:p>
            <a:r>
              <a:rPr lang="en-GB" sz="1100" dirty="0"/>
              <a:t>“You. Hide here. Wait for me.”</a:t>
            </a:r>
          </a:p>
          <a:p>
            <a:r>
              <a:rPr lang="en-GB" sz="1100" dirty="0"/>
              <a:t>He found his voice tended either to disappear or to come out too loud.</a:t>
            </a:r>
          </a:p>
          <a:p>
            <a:r>
              <a:rPr lang="en-GB" sz="1100" dirty="0"/>
              <a:t>He looked at Jack.</a:t>
            </a:r>
          </a:p>
          <a:p>
            <a:r>
              <a:rPr lang="en-GB" sz="1100" dirty="0"/>
              <a:t>“Do you—think?”</a:t>
            </a:r>
          </a:p>
          <a:p>
            <a:r>
              <a:rPr lang="en-GB" sz="1100" dirty="0"/>
              <a:t>Jack muttered.</a:t>
            </a:r>
          </a:p>
          <a:p>
            <a:r>
              <a:rPr lang="en-GB" sz="1100" dirty="0"/>
              <a:t>“I’ve been all over. It must be here.”</a:t>
            </a:r>
          </a:p>
          <a:p>
            <a:r>
              <a:rPr lang="en-GB" sz="1100" dirty="0"/>
              <a:t>“I see.”</a:t>
            </a:r>
          </a:p>
          <a:p>
            <a:r>
              <a:rPr lang="en-GB" sz="1100" dirty="0"/>
              <a:t>Simon mumbled confusedly: “I don’t believe in the beast.”</a:t>
            </a:r>
          </a:p>
          <a:p>
            <a:r>
              <a:rPr lang="en-GB" sz="1100" dirty="0"/>
              <a:t>Ralph answered him politely, as if agreeing about the weather.</a:t>
            </a:r>
          </a:p>
          <a:p>
            <a:r>
              <a:rPr lang="en-GB" sz="1100" dirty="0"/>
              <a:t>“No. I suppose not.”</a:t>
            </a:r>
          </a:p>
          <a:p>
            <a:r>
              <a:rPr lang="en-GB" sz="1100" dirty="0"/>
              <a:t>His mouth was tight and pale. He put back his hair very slowly.</a:t>
            </a:r>
          </a:p>
          <a:p>
            <a:r>
              <a:rPr lang="en-GB" sz="1100" dirty="0"/>
              <a:t>“Well. So long.”</a:t>
            </a:r>
          </a:p>
          <a:p>
            <a:r>
              <a:rPr lang="en-GB" sz="1100" dirty="0"/>
              <a:t>He forced his feet to move until they had carried him out on to the neck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پہاڑ کی چوٹی سے دیکھا گیا۔ چٹان کی چٹان کو تقسیم کیا گیا تھا اور چوٹی
بڑی بڑی گٹھلیوں سے بھرا ہوا تھا جو ٹپکتا ہوا لگ رہا تھا۔
رالف کے پیچھے اونچی گھاس خاموش شکاریوں سے بھری ہوئی تھی۔ رالف نے دیکھا
جیک میں.
''تم شکاری ہو۔''
جیک سرخ ہو گیا.
"میں جانتا ہوں. ٹھیک ہے۔''
رالف میں کچھ گہرا تھا جو اس کے لئے بول رہا تھا۔
''میں سردار ہوں۔ میں جاؤں گا. بحث مت کرو۔''
وہ دوسروں کی طرف مڑ گیا۔
"تم. یہاں چھپ جاؤ. میرا انتظار کرو۔''
اس نے پایا کہ اس کی آواز یا تو غائب ہو جاتی ہے یا بہت اونچی آواز میں نکلتی ہے۔
اس نے جیک کی طرف دیکھا۔
''آپ سوچتے ہیں؟''
جیک نے چیخ کر کہا۔
"میں سب کچھ کر چکا ہوں. یہ یہاں ہونا چاہئے. "
''میں دیکھ رہا ہوں۔''
شمعون نے الجھن سے کہا: "میں اس جانور پر یقین نہیں رکھتا۔
رالف نے اسے شائستگی سے جواب دیا، گویا وہ موسم کے بارے میں متفق تھا۔
"نہیں۔ مجھے نہیں لگتا. "
اس کا منہ تنگ اور پیلا تھا۔ اس نے بہت آہستہ آہستہ اپنے بال وں کو واپس رکھا۔
"ٹھیک ہے. اتنی دیر تک۔''
اس نے اپنے پیروں کو حرکت دینے پر مجبور کیا یہاں تک کہ انہوں نے اسے گردن پر اٹھا لیا۔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145</a:t>
            </a:fld>
            <a:endParaRPr lang="en-GB"/>
          </a:p>
        </p:txBody>
      </p:sp>
    </p:spTree>
    <p:extLst>
      <p:ext uri="{BB962C8B-B14F-4D97-AF65-F5344CB8AC3E}">
        <p14:creationId xmlns:p14="http://schemas.microsoft.com/office/powerpoint/2010/main" val="321751455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of land.</a:t>
            </a:r>
          </a:p>
          <a:p>
            <a:r>
              <a:rPr lang="en-GB" sz="1100" dirty="0"/>
              <a:t>He was surrounded on all sides by chasms of empty air. There was</a:t>
            </a:r>
          </a:p>
          <a:p>
            <a:r>
              <a:rPr lang="en-GB" sz="1100" dirty="0"/>
              <a:t>nowhere to hide, even if one did not have to go on. He paused on the</a:t>
            </a:r>
          </a:p>
          <a:p>
            <a:r>
              <a:rPr lang="en-GB" sz="1100" dirty="0"/>
              <a:t>narrow neck and looked down. Soon, in a matter of centuries, the sea</a:t>
            </a:r>
          </a:p>
          <a:p>
            <a:r>
              <a:rPr lang="en-GB" sz="1100" dirty="0"/>
              <a:t>would make an island of the castle. On the right hand was the lagoon,</a:t>
            </a:r>
          </a:p>
          <a:p>
            <a:endParaRPr lang="en-GB" sz="1100" dirty="0"/>
          </a:p>
          <a:p>
            <a:r>
              <a:rPr lang="en-GB" sz="1100" dirty="0"/>
              <a:t>troubled by the open sea; and on the left— Ralph shuddered. The la-</a:t>
            </a:r>
          </a:p>
          <a:p>
            <a:r>
              <a:rPr lang="en-GB" sz="1100" dirty="0"/>
              <a:t>goon had protected them from the Pacific: and for some reason only Jack</a:t>
            </a:r>
          </a:p>
          <a:p>
            <a:endParaRPr lang="en-GB" sz="1100" dirty="0"/>
          </a:p>
          <a:p>
            <a:r>
              <a:rPr lang="en-GB" sz="1100" dirty="0"/>
              <a:t>had gone right down to the water on the other side. Now he saw the</a:t>
            </a:r>
          </a:p>
          <a:p>
            <a:r>
              <a:rPr lang="en-GB" sz="1100" dirty="0"/>
              <a:t>landsman’s view of the swell and it seemed like the breathing of some</a:t>
            </a:r>
          </a:p>
          <a:p>
            <a:r>
              <a:rPr lang="en-GB" sz="1100" dirty="0"/>
              <a:t>stupendous creature. Slowly the waters sank among the rocks, revealing</a:t>
            </a:r>
          </a:p>
          <a:p>
            <a:r>
              <a:rPr lang="en-GB" sz="1100" dirty="0"/>
              <a:t>pink tables of granite, strange growths of coral, polyp, and weed. Down,</a:t>
            </a:r>
          </a:p>
          <a:p>
            <a:r>
              <a:rPr lang="en-GB" sz="1100" dirty="0"/>
              <a:t>down, the waters went, whispering like the wind among the heads of the</a:t>
            </a:r>
          </a:p>
          <a:p>
            <a:r>
              <a:rPr lang="en-GB" sz="1100" dirty="0"/>
              <a:t>forest. There was one flat rock there, spread like a table, and the waters</a:t>
            </a:r>
          </a:p>
          <a:p>
            <a:r>
              <a:rPr lang="en-GB" sz="1100" dirty="0"/>
              <a:t>sucking down on the four weedy sides made them seem like cliffs. Then</a:t>
            </a:r>
          </a:p>
          <a:p>
            <a:r>
              <a:rPr lang="en-GB" sz="1100" dirty="0"/>
              <a:t>the sleeping leviathan breathed out, the waters rose, the weed streamed,</a:t>
            </a:r>
          </a:p>
          <a:p>
            <a:r>
              <a:rPr lang="en-GB" sz="1100" dirty="0"/>
              <a:t>and the water boiled over the table rock with a roar. There was no sense</a:t>
            </a:r>
          </a:p>
          <a:p>
            <a:r>
              <a:rPr lang="en-GB" sz="1100" dirty="0"/>
              <a:t>of the passage of waves; only this minute-long fall and rise and fall.</a:t>
            </a:r>
          </a:p>
          <a:p>
            <a:r>
              <a:rPr lang="en-GB" sz="1100" dirty="0"/>
              <a:t>Ralph turned away to the red cliff. They were waiting behind him in</a:t>
            </a:r>
          </a:p>
          <a:p>
            <a:r>
              <a:rPr lang="en-GB" sz="1100" dirty="0"/>
              <a:t>the long grass, waiting to see what he would do. He noticed that the</a:t>
            </a:r>
          </a:p>
          <a:p>
            <a:r>
              <a:rPr lang="en-GB" sz="1100" dirty="0"/>
              <a:t>sweat in his palm was cool now; realized with surprise that he did not</a:t>
            </a:r>
          </a:p>
          <a:p>
            <a:r>
              <a:rPr lang="en-GB" sz="1100" dirty="0"/>
              <a:t>really expect to meet any beast and didn’t know what he would do about</a:t>
            </a:r>
          </a:p>
          <a:p>
            <a:r>
              <a:rPr lang="en-GB" sz="1100" dirty="0"/>
              <a:t>it if he did.</a:t>
            </a:r>
          </a:p>
          <a:p>
            <a:r>
              <a:rPr lang="en-GB" sz="1100" dirty="0"/>
              <a:t>He saw that he could climb the cliff but this was not necessary.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زمین کی.
وہ چاروں طرف سے خالی ہوا کی کھائیوں سے گھرا ہوا تھا۔ وہاں تھا
چھپانے کے لئے کہیں نہیں، بھلے ہی کسی کو آگے بڑھنے کی ضرورت نہ ہو۔ وہ رک گیا
تنگ گردن اور نیچے دیکھا۔ جلد ہی، چند صدیوں میں، سمندر
قلعے کا ایک جزیرہ بنائیں گے۔ دائیں طرف جھیل تھی،
کھلے سمندر سے پریشان۔ اور بائیں طرف - رالف کانپ گیا۔ لا-
گنڈا نے انہیں بحر الکاہل سے بچایا تھا: اور کسی وجہ سے صرف جیک
وہ سیدھے دوسری طرف پانی کی طرف چلا گیا تھا۔ اب اس نے دیکھا
لینڈمین کا سوجن کا نظارہ اور ایسا لگ رہا تھا جیسے کچھ لوگوں کی سانسیں
حیرت انگیز مخلوق. آہستہ آہستہ پانی چٹانوں کے درمیان ڈوب گیا، جس سے انکشاف ہوا
گرینائٹ کی گلابی میزیں، مرجان، پولیپ اور جڑی بوٹیوں کی عجیب و غریب نشوونما۔ نیچے
پانی نیچے چلا گیا اور لوگوں کے سروں کے درمیان ہوا کی طرح سرگوشی کر رہا تھا۔
جنگل. وہاں ایک چپٹی چٹان تھی، جو میز کی طرح پھیلی ہوئی تھی، اور پانی
چار جڑی بوٹیوں کے کناروں کو چوسنے سے وہ چٹانوں کی طرح لگ رہے تھے۔ پھر
سوئے ہوئے لیویتھن نے سانس لی، پانی بلند ہوا، گھاس بہہ رہی تھی،
اور پانی گرج کے ساتھ میز کی چٹان پر ابل گیا۔ کوئی سمجھ نہیں تھی
لہروں کے گزرنے کے بارے میں؛ صرف یہ ایک منٹ طویل زوال اور عروج و زوال۔
رالف سرخ چٹان کی طرف مڑ گیا۔ وہ اس کے پیچھے انتظار کر رہے تھے
لمبی گھاس، یہ دیکھنے کا انتظار کر رہی تھی کہ وہ کیا کرے گا۔ اس نے محسوس کیا کہ
اس کی ہتھیلی میں پسینہ اب ٹھنڈا تھا۔ حیرت کے ساتھ احساس ہوا کہ اس نے ایسا نہیں کیا
واقعی کسی بھی جانور سے ملنے کی امید تھی اور نہیں جانتا تھا کہ وہ کیا کرے گا
اگر اس نے کیا.
اس نے دیکھا کہ وہ چٹان پر چڑھ سکتا ہے لیکن اس کی ضرورت نہیں تھی۔ 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146</a:t>
            </a:fld>
            <a:endParaRPr lang="en-GB"/>
          </a:p>
        </p:txBody>
      </p:sp>
    </p:spTree>
    <p:extLst>
      <p:ext uri="{BB962C8B-B14F-4D97-AF65-F5344CB8AC3E}">
        <p14:creationId xmlns:p14="http://schemas.microsoft.com/office/powerpoint/2010/main" val="239807263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squareness of the rock allowed a sort of plinth round it, so that to the</a:t>
            </a:r>
          </a:p>
          <a:p>
            <a:r>
              <a:rPr lang="en-GB" sz="1100" dirty="0"/>
              <a:t>right, over the lagoon, one could inch along a ledge and turn the corner</a:t>
            </a:r>
          </a:p>
          <a:p>
            <a:r>
              <a:rPr lang="en-GB" sz="1100" dirty="0"/>
              <a:t>out of sight. It was easy going, and soon he was peering round the rock.</a:t>
            </a:r>
          </a:p>
          <a:p>
            <a:r>
              <a:rPr lang="en-GB" sz="1100" dirty="0"/>
              <a:t>Nothing but what you might expect: pink, tumbled boulders with guano</a:t>
            </a:r>
          </a:p>
          <a:p>
            <a:r>
              <a:rPr lang="en-GB" sz="1100" dirty="0"/>
              <a:t>layered on them like icing; and a steep slope up to the shattered rocks</a:t>
            </a:r>
          </a:p>
          <a:p>
            <a:r>
              <a:rPr lang="en-GB" sz="1100" dirty="0"/>
              <a:t>that crowned the bastion.</a:t>
            </a:r>
          </a:p>
          <a:p>
            <a:r>
              <a:rPr lang="en-GB" sz="1100" dirty="0"/>
              <a:t>A sound behind him made him turn. Jack was edging along the ledge.</a:t>
            </a:r>
          </a:p>
          <a:p>
            <a:r>
              <a:rPr lang="en-GB" sz="1100" dirty="0"/>
              <a:t>“Couldn’t let you do it on your own.”</a:t>
            </a:r>
          </a:p>
          <a:p>
            <a:r>
              <a:rPr lang="en-GB" sz="1100" dirty="0"/>
              <a:t>Ralph said nothing. He led the way over the rocks, inspected a sort</a:t>
            </a:r>
          </a:p>
          <a:p>
            <a:r>
              <a:rPr lang="en-GB" sz="1100" dirty="0"/>
              <a:t>of half-cave that held nothing more terrible than a clutch of rotten eggs,</a:t>
            </a:r>
          </a:p>
          <a:p>
            <a:r>
              <a:rPr lang="en-GB" sz="1100" dirty="0"/>
              <a:t>and at last sat down, looking round him and tapping the rock with the</a:t>
            </a:r>
          </a:p>
          <a:p>
            <a:r>
              <a:rPr lang="en-GB" sz="1100" dirty="0"/>
              <a:t>butt of his spear.</a:t>
            </a:r>
          </a:p>
          <a:p>
            <a:r>
              <a:rPr lang="en-GB" sz="1100" dirty="0"/>
              <a:t>Jack was excited.</a:t>
            </a:r>
          </a:p>
          <a:p>
            <a:r>
              <a:rPr lang="en-GB" sz="1100" dirty="0"/>
              <a:t>“What a place for a fort!”</a:t>
            </a:r>
          </a:p>
          <a:p>
            <a:r>
              <a:rPr lang="en-GB" sz="1100" dirty="0"/>
              <a:t>A column of spray wetted them.</a:t>
            </a:r>
          </a:p>
          <a:p>
            <a:r>
              <a:rPr lang="en-GB" sz="1100" dirty="0"/>
              <a:t>“No fresh water.”</a:t>
            </a:r>
          </a:p>
          <a:p>
            <a:r>
              <a:rPr lang="en-GB" sz="1100" dirty="0"/>
              <a:t>“What’s that then?”</a:t>
            </a:r>
          </a:p>
          <a:p>
            <a:r>
              <a:rPr lang="en-GB" sz="1100" dirty="0"/>
              <a:t>There was indeed a long green smudge half-way up the rock. They</a:t>
            </a:r>
          </a:p>
          <a:p>
            <a:r>
              <a:rPr lang="en-GB" sz="1100" dirty="0"/>
              <a:t>climbed up and tasted the trickle of water.</a:t>
            </a:r>
          </a:p>
          <a:p>
            <a:r>
              <a:rPr lang="en-GB" sz="1100" dirty="0"/>
              <a:t>“You could keep a coconut shell there, filling all the time.”</a:t>
            </a:r>
          </a:p>
          <a:p>
            <a:r>
              <a:rPr lang="en-GB" sz="1100" dirty="0"/>
              <a:t>“Not me. This is a rotten place.”</a:t>
            </a:r>
          </a:p>
          <a:p>
            <a:r>
              <a:rPr lang="en-GB" sz="1100" dirty="0"/>
              <a:t>Side by side they scaled the last height to where the diminishing pile</a:t>
            </a:r>
          </a:p>
          <a:p>
            <a:r>
              <a:rPr lang="en-GB" sz="1100" dirty="0"/>
              <a:t>was crowned by the last broken rock. Jack struck the near one with his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چٹان کے مربع ہونے کی وجہ سے اس کے گرد ایک قسم کا پلنتھ تھا، تاکہ اس کے ارد گرد
دائیں طرف، جھیل کے اوپر، کوئی ایک کنارے کے ساتھ انچ کر سکتا ہے اور کونے کو موڑ سکتا ہے
نظروں سے اوجھل۔ یہ آسان تھا، اور جلد ہی وہ چٹان کے گرد جھانکنے لگا۔
اس کے سوا کچھ نہیں جس کی آپ توقع کر سکتے ہیں: گلابی، گرتے ہوئے پتھر گوانو کے ساتھ
ان پر آئسنگ کی طرح پرت لگائی گئی ہے۔ اور بکھری ہوئی چٹانوں تک ایک اونچی ڈھلوان
جس نے قلعے کا تاج پہنایا۔
اس کے پیچھے ایک آواز نے اسے مڑنے پر مجبور کر دیا۔ جیک کنارے کے ساتھ چل رہا تھا۔
"آپ کو یہ کام خود کرنے کی اجازت نہیں دے سکتا۔ "
رالف نے کچھ نہیں کہا۔ اس نے چٹانوں کے اوپر سے راستہ دکھایا، ایک قسم کا معائنہ کیا۔
ایک آدھے غار کا جس میں سڑے ہوئے انڈوں کے جھنڈ سے زیادہ خوفناک کچھ نہیں تھا،
اور آخر کار بیٹھ گیا، اس کے ارد گرد دیکھ رہا تھا اور چٹان کو اس سے تھپتھپا رہا تھا۔
اس کے نیزے کا بٹ۔
جیک پرجوش تھا.
''قلعے کے لیے کیا جگہ ہے!''
اسپرے کے ایک ستون نے انہیں گیلا کر دیا۔
''تازہ پانی نہیں۔''
''پھر یہ کیا ہے؟''
واقعی چٹان کے اوپر آدھے راستے پر ایک لمبا سبز دھبہ تھا۔ وہ
اوپر چڑھ کر پانی کے ٹکڑے کا ذائقہ چکھا۔
''آپ وہاں ناریل کا ایک خول رکھ سکتے ہیں، جو ہر وقت بھرتا رہتا ہے۔
''میں نہیں۔ یہ ایک بوسیدہ جگہ ہے۔
ساتھ ساتھ انہوں نے آخری اونچائی کو اس مقام تک پہنچایا جہاں کم ہوتے ہوئے ڈھیر تھے۔
آخری ٹوٹی ہوئی چٹان کا تاج پہنایا گیا تھا۔ جیک نے قریب والے کو اپنے ساتھ مارا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147</a:t>
            </a:fld>
            <a:endParaRPr lang="en-GB"/>
          </a:p>
        </p:txBody>
      </p:sp>
    </p:spTree>
    <p:extLst>
      <p:ext uri="{BB962C8B-B14F-4D97-AF65-F5344CB8AC3E}">
        <p14:creationId xmlns:p14="http://schemas.microsoft.com/office/powerpoint/2010/main" val="225577238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fist and it grated slightly.</a:t>
            </a:r>
          </a:p>
          <a:p>
            <a:r>
              <a:rPr lang="en-GB" sz="1100" dirty="0"/>
              <a:t>“Do you remember—?”</a:t>
            </a:r>
          </a:p>
          <a:p>
            <a:r>
              <a:rPr lang="en-GB" sz="1100" dirty="0"/>
              <a:t>Consciousness of the bad times in between came to them both. Jack</a:t>
            </a:r>
          </a:p>
          <a:p>
            <a:r>
              <a:rPr lang="en-GB" sz="1100" dirty="0"/>
              <a:t>talked quickly.</a:t>
            </a:r>
          </a:p>
          <a:p>
            <a:r>
              <a:rPr lang="en-GB" sz="1100" dirty="0"/>
              <a:t>“Shove a palm trunk under that and if an enemy came— look!”</a:t>
            </a:r>
          </a:p>
          <a:p>
            <a:r>
              <a:rPr lang="en-GB" sz="1100" dirty="0"/>
              <a:t>A hundred feet below them was the narrow causeway, then the stony</a:t>
            </a:r>
          </a:p>
          <a:p>
            <a:r>
              <a:rPr lang="en-GB" sz="1100" dirty="0"/>
              <a:t>ground, then the grass dotted with heads, and behind that the forest.</a:t>
            </a:r>
          </a:p>
          <a:p>
            <a:r>
              <a:rPr lang="en-GB" sz="1100" dirty="0"/>
              <a:t>“One heave,” cried Jack, exulting, “and—</a:t>
            </a:r>
            <a:r>
              <a:rPr lang="en-GB" sz="1100" dirty="0" err="1"/>
              <a:t>wheee</a:t>
            </a:r>
            <a:r>
              <a:rPr lang="en-GB" sz="1100" dirty="0"/>
              <a:t>—!”</a:t>
            </a:r>
          </a:p>
          <a:p>
            <a:r>
              <a:rPr lang="en-GB" sz="1100" dirty="0"/>
              <a:t>He made a sweeping movement with his hand. Ralph looked toward</a:t>
            </a:r>
          </a:p>
          <a:p>
            <a:r>
              <a:rPr lang="en-GB" sz="1100" dirty="0"/>
              <a:t>the mountain.</a:t>
            </a:r>
          </a:p>
          <a:p>
            <a:r>
              <a:rPr lang="en-GB" sz="1100" dirty="0"/>
              <a:t>“What’s the matter?”</a:t>
            </a:r>
          </a:p>
          <a:p>
            <a:r>
              <a:rPr lang="en-GB" sz="1100" dirty="0"/>
              <a:t>Ralph turned.</a:t>
            </a:r>
          </a:p>
          <a:p>
            <a:r>
              <a:rPr lang="en-GB" sz="1100" dirty="0"/>
              <a:t>“Why?”</a:t>
            </a:r>
          </a:p>
          <a:p>
            <a:r>
              <a:rPr lang="en-GB" sz="1100" dirty="0"/>
              <a:t>“You were looking—I don’t know why.”</a:t>
            </a:r>
          </a:p>
          <a:p>
            <a:r>
              <a:rPr lang="en-GB" sz="1100" dirty="0"/>
              <a:t>“There’s no signal now. Nothing to show.”</a:t>
            </a:r>
          </a:p>
          <a:p>
            <a:r>
              <a:rPr lang="en-GB" sz="1100" dirty="0"/>
              <a:t>“You’re nuts on the signal.”</a:t>
            </a:r>
          </a:p>
          <a:p>
            <a:endParaRPr lang="en-GB" sz="1100" dirty="0"/>
          </a:p>
          <a:p>
            <a:r>
              <a:rPr lang="en-GB" sz="1100" dirty="0"/>
              <a:t>The taut blue horizon encircled them, broken only by the mountain-</a:t>
            </a:r>
          </a:p>
          <a:p>
            <a:r>
              <a:rPr lang="en-GB" sz="1100" dirty="0"/>
              <a:t>top.</a:t>
            </a:r>
          </a:p>
          <a:p>
            <a:endParaRPr lang="en-GB" sz="1100" dirty="0"/>
          </a:p>
          <a:p>
            <a:r>
              <a:rPr lang="en-GB" sz="1100" dirty="0"/>
              <a:t>“That’s all we’ve got.”</a:t>
            </a:r>
          </a:p>
          <a:p>
            <a:r>
              <a:rPr lang="en-GB" sz="1100" dirty="0"/>
              <a:t>He leaned his spear against the rocking stone and pushed back two</a:t>
            </a:r>
          </a:p>
          <a:p>
            <a:r>
              <a:rPr lang="en-GB" sz="1100" dirty="0"/>
              <a:t>handfuls of hair.</a:t>
            </a:r>
          </a:p>
          <a:p>
            <a:r>
              <a:rPr lang="en-GB" sz="1100" dirty="0"/>
              <a:t>“We’ll have to go back and climb the mountain. That’s where they saw</a:t>
            </a:r>
          </a:p>
          <a:p>
            <a:r>
              <a:rPr lang="en-GB" sz="1100" dirty="0"/>
              <a:t>the beast.”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مٹھی اور یہ تھوڑا سا کچلا ہوا تھا۔
''تمہیں یاد ہے۔؟''
درمیان میں برے وقت کا احساس ان دونوں کو ہوا۔ اضافہ کرنا
جلدی سے بات کی.
''اس کے نیچے ایک کھجور کا تنا ڈالو اور اگر کوئی دشمن آ جائے تو دیکھو!''
ان کے ایک سو فٹ نیچے تنگ راستہ تھا، پھر پتھریلا راستہ تھا۔
زمین، پھر سروں سے بھری گھاس، اور اس کے پیچھے جنگل۔
جیک نے خوشی سے چیختے ہوئے کہا، "اور وہ۔
اس نے اپنے ہاتھ سے ایک زبردست حرکت کی۔ رالف نے طرف دیکھا
پہاڑ.
''کیا بات ہے؟''
رالف مڑ گیا۔
''کیوں؟''
''تم دیکھ رہے تھے۔ مجھے نہیں معلوم کیوں۔''
"اب کوئی اشارہ نہیں ہے. دکھانے کے لیے کچھ نہیں۔''
''آپ سگنل پر خاموش ہیں۔''
تنے ہوئے نیلے افق نے انہیں گھیر رکھا تھا، جو صرف پہاڑ سے ٹوٹا ہوا تھا۔
چوٹی.
''ہمارے پاس بس اتنا ہی ہے۔''
اس نے اپنا نیزہ ہلتے ہوئے پتھر پر جھکا یا اور دو کو پیچھے دھکیل دیا۔
مٹھی بھر بال۔
''ہمیں واپس جانا پڑے گا اور پہاڑ پر چڑھنا پڑے گا۔ یہ وہ جگہ ہے جہاں انہوں نے دیکھا
وہ جانور۔''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148</a:t>
            </a:fld>
            <a:endParaRPr lang="en-GB"/>
          </a:p>
        </p:txBody>
      </p:sp>
    </p:spTree>
    <p:extLst>
      <p:ext uri="{BB962C8B-B14F-4D97-AF65-F5344CB8AC3E}">
        <p14:creationId xmlns:p14="http://schemas.microsoft.com/office/powerpoint/2010/main" val="410377775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“The beast won’t be there.”</a:t>
            </a:r>
          </a:p>
          <a:p>
            <a:r>
              <a:rPr lang="en-GB" sz="1100" dirty="0"/>
              <a:t>“What else can we do?”</a:t>
            </a:r>
          </a:p>
          <a:p>
            <a:r>
              <a:rPr lang="en-GB" sz="1100" dirty="0"/>
              <a:t>The others, waiting in the grass, saw Jack and Ralph unharmed and</a:t>
            </a:r>
          </a:p>
          <a:p>
            <a:r>
              <a:rPr lang="en-GB" sz="1100" dirty="0"/>
              <a:t>broke cover into the sunlight. They forgot the beast in the excitement</a:t>
            </a:r>
          </a:p>
          <a:p>
            <a:endParaRPr lang="en-GB" sz="1100" dirty="0"/>
          </a:p>
          <a:p>
            <a:r>
              <a:rPr lang="en-GB" sz="1100" dirty="0"/>
              <a:t>of exploration. They swarmed across the bridge and soon were climb-</a:t>
            </a:r>
          </a:p>
          <a:p>
            <a:r>
              <a:rPr lang="en-GB" sz="1100" dirty="0" err="1"/>
              <a:t>ing</a:t>
            </a:r>
            <a:r>
              <a:rPr lang="en-GB" sz="1100" dirty="0"/>
              <a:t> and shouting. Ralph stood now, one hand against an enormous red</a:t>
            </a:r>
          </a:p>
          <a:p>
            <a:endParaRPr lang="en-GB" sz="1100" dirty="0"/>
          </a:p>
          <a:p>
            <a:r>
              <a:rPr lang="en-GB" sz="1100" dirty="0"/>
              <a:t>block, a block large as a mill wheel that had been split off and hung,</a:t>
            </a:r>
          </a:p>
          <a:p>
            <a:r>
              <a:rPr lang="en-GB" sz="1100" dirty="0"/>
              <a:t>tottering. </a:t>
            </a:r>
            <a:r>
              <a:rPr lang="en-GB" sz="1100" dirty="0" err="1"/>
              <a:t>Somberly</a:t>
            </a:r>
            <a:r>
              <a:rPr lang="en-GB" sz="1100" dirty="0"/>
              <a:t> he watched the mountain. He clenched his fist and</a:t>
            </a:r>
          </a:p>
          <a:p>
            <a:endParaRPr lang="en-GB" sz="1100" dirty="0"/>
          </a:p>
          <a:p>
            <a:r>
              <a:rPr lang="en-GB" sz="1100" dirty="0"/>
              <a:t>beat hammer-wise on the red wall at his right. His lips were tightly com-</a:t>
            </a:r>
          </a:p>
          <a:p>
            <a:r>
              <a:rPr lang="en-GB" sz="1100" dirty="0"/>
              <a:t>pressed and his eyes yearned beneath the fringe of hair.</a:t>
            </a:r>
          </a:p>
          <a:p>
            <a:endParaRPr lang="en-GB" sz="1100" dirty="0"/>
          </a:p>
          <a:p>
            <a:r>
              <a:rPr lang="en-GB" sz="1100" dirty="0"/>
              <a:t>“Smoke.”</a:t>
            </a:r>
          </a:p>
          <a:p>
            <a:r>
              <a:rPr lang="en-GB" sz="1100" dirty="0"/>
              <a:t>He sucked his bruised fist.</a:t>
            </a:r>
          </a:p>
          <a:p>
            <a:r>
              <a:rPr lang="en-GB" sz="1100" dirty="0"/>
              <a:t>“Jack! Come on.”</a:t>
            </a:r>
          </a:p>
          <a:p>
            <a:r>
              <a:rPr lang="en-GB" sz="1100" dirty="0"/>
              <a:t>But Jack was not there. A knot of boys, making a great noise that he</a:t>
            </a:r>
          </a:p>
          <a:p>
            <a:r>
              <a:rPr lang="en-GB" sz="1100" dirty="0"/>
              <a:t>had not noticed, were heaving and pushing at a rock. As he turned, the</a:t>
            </a:r>
          </a:p>
          <a:p>
            <a:endParaRPr lang="en-GB" sz="1100" dirty="0"/>
          </a:p>
          <a:p>
            <a:r>
              <a:rPr lang="en-GB" sz="1100" dirty="0"/>
              <a:t>base cracked and the whole mass toppled into the sea so that a thunder-</a:t>
            </a:r>
          </a:p>
          <a:p>
            <a:r>
              <a:rPr lang="en-GB" sz="1100" dirty="0" err="1"/>
              <a:t>ous</a:t>
            </a:r>
            <a:r>
              <a:rPr lang="en-GB" sz="1100" dirty="0"/>
              <a:t> plume of spray leapt half-way up the cliff.</a:t>
            </a:r>
          </a:p>
          <a:p>
            <a:endParaRPr lang="en-GB" sz="1100" dirty="0"/>
          </a:p>
          <a:p>
            <a:r>
              <a:rPr lang="en-GB" sz="1100" dirty="0"/>
              <a:t>“Stop it! Stop it!”</a:t>
            </a:r>
          </a:p>
          <a:p>
            <a:r>
              <a:rPr lang="en-GB" sz="1100" dirty="0"/>
              <a:t>His voice struck a silence among them.</a:t>
            </a:r>
          </a:p>
          <a:p>
            <a:r>
              <a:rPr lang="en-GB" sz="1100" dirty="0"/>
              <a:t>“Smoke.”</a:t>
            </a:r>
          </a:p>
          <a:p>
            <a:r>
              <a:rPr lang="en-GB" sz="1100" dirty="0"/>
              <a:t>A strange thing happened in his head. Something flittered there in</a:t>
            </a:r>
          </a:p>
          <a:p>
            <a:r>
              <a:rPr lang="en-GB" sz="1100" dirty="0"/>
              <a:t>front of his mind like a bat’s wing, obscuring his idea.</a:t>
            </a:r>
          </a:p>
          <a:p>
            <a:r>
              <a:rPr lang="en-GB" sz="1100" dirty="0"/>
              <a:t>“Smoke.”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001369"/>
          </a:xfrm>
          <a:prstGeom prst="rect">
            <a:avLst/>
          </a:prstGeom>
          <a:noFill/>
        </p:spPr>
        <p:txBody>
          <a:bodyPr wrap="square">
            <a:spAutoFit/>
          </a:bodyPr>
          <a:lstStyle/>
          <a:p>
            <a:pPr algn="r"/>
            <a:r>
              <a:rPr lang="ar-AE" sz="1100" dirty="0"/>
              <a:t>''جانور وہاں نہیں ہوگا۔''
''ہم اور کیا کر سکتے ہیں؟''
گھاس میں انتظار کر رہے دوسرے لوگوں نے جیک اور رالف کو بغیر کسی نقصان کے دیکھا اور
سورج کی روشنی میں ڈھانپ دیا. وہ جوش و خروش میں جانور کو بھول گئے
تلاش کے بارے میں. وہ پل کو پار کرنے لگے اور جلد ہی چڑھنے لگے۔
چیخنا اور چیخنا۔ رالف اب کھڑا تھا، ایک ہاتھ ایک بڑے سرخ رنگ کے سامنے تھا
بلاک، ایک بلاک جو مل کے پہیے کی طرح بڑا تھا جسے تقسیم کرکے لٹکا دیا گیا تھا،
ٹوٹ پھوٹ. وہ بے چینی سے پہاڑ کو دیکھ رہا تھا۔ اس نے اپنی مٹھی دبا لی اور
اس کے دائیں طرف سرخ دیوار پر ہتھوڑے کے لحاظ سے ماریں۔ اس کے ہونٹ مضبوطی سے جکڑے ہوئے تھے۔
دبایا گیا اور اس کی آنکھیں بالوں کے نیچے جھک گئیں۔
''دھواں۔''
اس نے اپنی زخمی مٹھی چوس لی۔
"جیک! چلو۔''
لیکن جیک وہاں نہیں تھا. لڑکوں کی ایک گٹھڑی، زور زور سے شور مچا رہی ہے کہ وہ
اس پر دھیان نہیں دیا گیا تھا، وہ ایک چٹان پر ہاتھ پھیر رہے تھے اور دھکا دے رہے تھے۔ جیسے ہی وہ مڑ گیا،
اڈے میں دراڑیں پڑگئیں اور پورا مجمع سمندر میں اس طرح گر گیا کہ گرج چمک کے ساتھ بارش ہو گئی۔
اسپرے کا ایک تیز غبار چٹان سے آدھے راستے تک چھلانگ لگا رہا تھا۔
"بند کرو! اسے بند کرو!"
اس کی آواز نے ان کے درمیان خاموشی چھا دی۔
''دھواں۔''
اس کے دماغ میں ایک عجیب واقعہ پیش آیا۔ وہاں کچھ گڑبڑ ہو رہی تھی
اس کے دماغ کے سامنے بلے کے پر کی طرح، اس کے خیال کو جھٹلا رہا تھا۔
''دھواں۔''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149</a:t>
            </a:fld>
            <a:endParaRPr lang="en-GB"/>
          </a:p>
        </p:txBody>
      </p:sp>
    </p:spTree>
    <p:extLst>
      <p:ext uri="{BB962C8B-B14F-4D97-AF65-F5344CB8AC3E}">
        <p14:creationId xmlns:p14="http://schemas.microsoft.com/office/powerpoint/2010/main" val="3290100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5001369"/>
          </a:xfrm>
          <a:prstGeom prst="rect">
            <a:avLst/>
          </a:prstGeom>
          <a:noFill/>
        </p:spPr>
        <p:txBody>
          <a:bodyPr wrap="square">
            <a:spAutoFit/>
          </a:bodyPr>
          <a:lstStyle/>
          <a:p>
            <a:r>
              <a:rPr lang="en-GB" sz="1100" dirty="0"/>
              <a:t>the haze of heat. When these breezes reached the platform the palm</a:t>
            </a:r>
          </a:p>
          <a:p>
            <a:r>
              <a:rPr lang="en-GB" sz="1100" dirty="0"/>
              <a:t>fronds would whisper, so that spots of blurred sunlight slid over their</a:t>
            </a:r>
          </a:p>
          <a:p>
            <a:r>
              <a:rPr lang="en-GB" sz="1100" dirty="0"/>
              <a:t>bodies or moved like bright, winged things in the shade.</a:t>
            </a:r>
          </a:p>
          <a:p>
            <a:endParaRPr lang="en-GB" sz="1100" dirty="0"/>
          </a:p>
          <a:p>
            <a:r>
              <a:rPr lang="en-GB" sz="1100" dirty="0"/>
              <a:t>Piggy looked up at Ralph. All the shadows on Ralph’s face were re-</a:t>
            </a:r>
          </a:p>
          <a:p>
            <a:r>
              <a:rPr lang="en-GB" sz="1100" dirty="0"/>
              <a:t>versed; green above, bright below from the lagoon. A blur of sunlight</a:t>
            </a:r>
          </a:p>
          <a:p>
            <a:endParaRPr lang="en-GB" sz="1100" dirty="0"/>
          </a:p>
          <a:p>
            <a:r>
              <a:rPr lang="en-GB" sz="1100" dirty="0"/>
              <a:t>was crawling across his hair.</a:t>
            </a:r>
          </a:p>
          <a:p>
            <a:r>
              <a:rPr lang="en-GB" sz="1100" dirty="0"/>
              <a:t>“We got to do something.”</a:t>
            </a:r>
          </a:p>
          <a:p>
            <a:r>
              <a:rPr lang="en-GB" sz="1100" dirty="0"/>
              <a:t>Ralph looked through him. Here at last was the imagined but never</a:t>
            </a:r>
          </a:p>
          <a:p>
            <a:r>
              <a:rPr lang="en-GB" sz="1100" dirty="0"/>
              <a:t>fully realized place leaping into real life. Ralph’s lips parted in a delighted</a:t>
            </a:r>
          </a:p>
          <a:p>
            <a:r>
              <a:rPr lang="en-GB" sz="1100" dirty="0"/>
              <a:t>smile and Piggy, taking this smile to himself as a mark of recognition,</a:t>
            </a:r>
          </a:p>
          <a:p>
            <a:r>
              <a:rPr lang="en-GB" sz="1100" dirty="0"/>
              <a:t>laughed with pleasure.</a:t>
            </a:r>
          </a:p>
          <a:p>
            <a:r>
              <a:rPr lang="en-GB" sz="1100" dirty="0"/>
              <a:t>“If it really is an island—”</a:t>
            </a:r>
          </a:p>
          <a:p>
            <a:r>
              <a:rPr lang="en-GB" sz="1100" dirty="0"/>
              <a:t>“What’s that?”</a:t>
            </a:r>
          </a:p>
          <a:p>
            <a:endParaRPr lang="en-GB" sz="1100" dirty="0"/>
          </a:p>
          <a:p>
            <a:r>
              <a:rPr lang="en-GB" sz="1100" dirty="0"/>
              <a:t>Ralph had stopped smiling and was pointing into the lagoon. Some-</a:t>
            </a:r>
          </a:p>
          <a:p>
            <a:r>
              <a:rPr lang="en-GB" sz="1100" dirty="0"/>
              <a:t>thing creamy lay among the ferny weeds.</a:t>
            </a:r>
          </a:p>
          <a:p>
            <a:endParaRPr lang="en-GB" sz="1100" dirty="0"/>
          </a:p>
          <a:p>
            <a:r>
              <a:rPr lang="en-GB" sz="1100" dirty="0"/>
              <a:t>“A stone.”</a:t>
            </a:r>
          </a:p>
          <a:p>
            <a:r>
              <a:rPr lang="en-GB" sz="1100" dirty="0"/>
              <a:t>“No. A shell.’ ’ Suddenly Piggy was a-bubble with decorous excitement.</a:t>
            </a:r>
          </a:p>
          <a:p>
            <a:r>
              <a:rPr lang="en-GB" sz="1100" dirty="0"/>
              <a:t>“</a:t>
            </a:r>
            <a:r>
              <a:rPr lang="en-GB" sz="1100" dirty="0" err="1"/>
              <a:t>S’right</a:t>
            </a:r>
            <a:r>
              <a:rPr lang="en-GB" sz="1100" dirty="0"/>
              <a:t>. It’s a shell! I seen one like that before. On someone’s back</a:t>
            </a:r>
          </a:p>
          <a:p>
            <a:r>
              <a:rPr lang="en-GB" sz="1100" dirty="0"/>
              <a:t>wall. A conch he called it. He used to blow it and then his mum would</a:t>
            </a:r>
          </a:p>
          <a:p>
            <a:r>
              <a:rPr lang="en-GB" sz="1100" dirty="0"/>
              <a:t>come. It’s ever so valuable—”</a:t>
            </a:r>
          </a:p>
          <a:p>
            <a:endParaRPr lang="en-GB" sz="1100" dirty="0"/>
          </a:p>
          <a:p>
            <a:r>
              <a:rPr lang="en-GB" sz="1100" dirty="0"/>
              <a:t>Near to Ralph’s elbow a palm sapling leaned out over the lagoon. In-</a:t>
            </a:r>
          </a:p>
          <a:p>
            <a:r>
              <a:rPr lang="en-GB" sz="1100" dirty="0"/>
              <a:t>deed, the weight was already pulling a lump from the poor soil and soon</a:t>
            </a:r>
          </a:p>
          <a:p>
            <a:endParaRPr lang="en-GB" sz="1100" dirty="0"/>
          </a:p>
          <a:p>
            <a:r>
              <a:rPr lang="en-GB" sz="1100" dirty="0"/>
              <a:t>it would fall. He tore out the stem and began to poke about in the water,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گرمی کی دھند۔ جب یہ ہوائیں پلیٹ فارم پر پہنچیں تو ہتھیلی
فرینڈ سرگوشی کرتے تھے، تاکہ دھندلی دھوپ کے دھبے ان کے اوپر سے پھسل جائیں۔
جسم یا سایہ میں روشن، پروں والی چیزوں کی طرح حرکت کرتے ہیں.
پیگی نے رالف کی طرف دیکھا۔ رالف کے چہرے پر تمام سائے دوبارہ تھے-
ماہر ہیں۔ اوپر سبز، جھیل سے نیچے روشن. سورج کی روشنی کا دھندلا پن
وہ اپنے بالوں میں رینگ رہا تھا۔
''ہمیں کچھ کرنا ہے۔''
رالف نے اس کی طرف دیکھا۔ یہاں آخر کار تصور کیا گیا تھا لیکن کبھی نہیں
حقیقی زندگی میں چھلانگ لگانے کے لئے پوری طرح سے محسوس کیا گیا مقام. رالف کے ہونٹ خوشی سے الگ ہو گئے
مسکراہٹ اور پیگی، اس مسکراہٹ کو پہچان کی علامت کے طور پر اپنے پاس لے جاتے ہوئے،
خوشی سے ہنسا۔
"اگر یہ واقعی ایک جزیرہ ہے-"
''یہ کیا ہے؟''
رالف نے مسکرانا بند کر دیا تھا اور جھیل کی طرف اشارہ کر رہا تھا۔ کچھ-
کریمی چیز مرغی کی جڑی بوٹیوں کے درمیان پڑی ہوئی تھی۔
''ایک پتھر۔''
''نہیں، ایک خول۔'' ' اچانک پیگی سجاوٹ کے جوش و خروش سے بھرا ہوا تھا۔
"ٹھیک ہے. یہ ایک خول ہے! میں نے اس طرح کا ایک شخص پہلے بھی دیکھا تھا. کسی کی پیٹھ پر
دیوار. اس نے اسے ایک شنکھ کا نام دیا۔ وہ اسے اڑاتا تھا اور پھر اس کی ماں
آنا. یہ ہمیشہ بہت قیمتی ہے-"
رالف کی کہنی کے قریب کھجور کا ایک پودا جھیل کے اوپر جھکا ہوا تھا۔ اندر-
کام، وزن پہلے ہی غریب مٹی سے ایک گٹھڑا کھینچ رہا تھا اور جلد ہی
یہ گر جائے گا. اس نے تنے کو پھاڑ دیا اور پانی میں گھومنے لگا،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a:t>
            </a:fld>
            <a:endParaRPr lang="en-GB"/>
          </a:p>
        </p:txBody>
      </p:sp>
    </p:spTree>
    <p:extLst>
      <p:ext uri="{BB962C8B-B14F-4D97-AF65-F5344CB8AC3E}">
        <p14:creationId xmlns:p14="http://schemas.microsoft.com/office/powerpoint/2010/main" val="359400799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At once the ideas were back, and the anger.</a:t>
            </a:r>
          </a:p>
          <a:p>
            <a:r>
              <a:rPr lang="en-GB" sz="1100" dirty="0"/>
              <a:t>“We want smoke. And you go wasting your time. You roll rocks.”</a:t>
            </a:r>
          </a:p>
          <a:p>
            <a:r>
              <a:rPr lang="en-GB" sz="1100" dirty="0"/>
              <a:t>Roger shouted.</a:t>
            </a:r>
          </a:p>
          <a:p>
            <a:r>
              <a:rPr lang="en-GB" sz="1100" dirty="0"/>
              <a:t>“We’ve got plenty of time!”</a:t>
            </a:r>
          </a:p>
          <a:p>
            <a:r>
              <a:rPr lang="en-GB" sz="1100" dirty="0"/>
              <a:t>Ralph shook his head.</a:t>
            </a:r>
          </a:p>
          <a:p>
            <a:r>
              <a:rPr lang="en-GB" sz="1100" dirty="0"/>
              <a:t>“We’ll go to the mountain.”</a:t>
            </a:r>
          </a:p>
          <a:p>
            <a:r>
              <a:rPr lang="en-GB" sz="1100" dirty="0"/>
              <a:t>The </a:t>
            </a:r>
            <a:r>
              <a:rPr lang="en-GB" sz="1100" dirty="0" err="1"/>
              <a:t>clamor</a:t>
            </a:r>
            <a:r>
              <a:rPr lang="en-GB" sz="1100" dirty="0"/>
              <a:t> broke out. Some of the boys wanted to go back to the</a:t>
            </a:r>
          </a:p>
          <a:p>
            <a:r>
              <a:rPr lang="en-GB" sz="1100" dirty="0"/>
              <a:t>beach. Some wanted to roll more rocks. The sun was bright and danger</a:t>
            </a:r>
          </a:p>
          <a:p>
            <a:r>
              <a:rPr lang="en-GB" sz="1100" dirty="0"/>
              <a:t>had faded with the darkness.</a:t>
            </a:r>
          </a:p>
          <a:p>
            <a:r>
              <a:rPr lang="en-GB" sz="1100" dirty="0"/>
              <a:t>“Jack. The beast might be on the other side. You can lead again. You’ve</a:t>
            </a:r>
          </a:p>
          <a:p>
            <a:r>
              <a:rPr lang="en-GB" sz="1100" dirty="0"/>
              <a:t>been.”</a:t>
            </a:r>
          </a:p>
          <a:p>
            <a:r>
              <a:rPr lang="en-GB" sz="1100" dirty="0"/>
              <a:t>“We could go by the shore. There’s fruit.”</a:t>
            </a:r>
          </a:p>
          <a:p>
            <a:r>
              <a:rPr lang="en-GB" sz="1100" dirty="0"/>
              <a:t>Bill came up to Ralph.</a:t>
            </a:r>
          </a:p>
          <a:p>
            <a:r>
              <a:rPr lang="en-GB" sz="1100" dirty="0"/>
              <a:t>“Why can’t we stay here for a bit?”</a:t>
            </a:r>
          </a:p>
          <a:p>
            <a:r>
              <a:rPr lang="en-GB" sz="1100" dirty="0"/>
              <a:t>“That’s right.”</a:t>
            </a:r>
          </a:p>
          <a:p>
            <a:r>
              <a:rPr lang="en-GB" sz="1100" dirty="0"/>
              <a:t>“Let’s have a fort.”</a:t>
            </a:r>
          </a:p>
          <a:p>
            <a:r>
              <a:rPr lang="en-GB" sz="1100" dirty="0"/>
              <a:t>“There’s no food here,” said Ralph, “and no shelter. Not much fresh</a:t>
            </a:r>
          </a:p>
          <a:p>
            <a:r>
              <a:rPr lang="en-GB" sz="1100" dirty="0"/>
              <a:t>water.”</a:t>
            </a:r>
          </a:p>
          <a:p>
            <a:r>
              <a:rPr lang="en-GB" sz="1100" dirty="0"/>
              <a:t>“This would make a wizard fort.”</a:t>
            </a:r>
          </a:p>
          <a:p>
            <a:r>
              <a:rPr lang="en-GB" sz="1100" dirty="0"/>
              <a:t>“We can roll rocks—”</a:t>
            </a:r>
          </a:p>
          <a:p>
            <a:r>
              <a:rPr lang="en-GB" sz="1100" dirty="0"/>
              <a:t>“Right onto the bridge—”</a:t>
            </a:r>
          </a:p>
          <a:p>
            <a:r>
              <a:rPr lang="en-GB" sz="1100" dirty="0"/>
              <a:t>“I say we’ll go on!” shouted Ralph furiously. “We’ve got to make certain.</a:t>
            </a:r>
          </a:p>
          <a:p>
            <a:r>
              <a:rPr lang="en-GB" sz="1100" dirty="0"/>
              <a:t>We’ll go now.”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فوری طور پر خیالات واپس آ گئے، اور غصہ.
''ہمیں دھواں چاہیے۔ اور آپ اپنا وقت ضائع کرتے ہیں. تم پتھر وں کو رول کرتے ہو۔''
راجر نے چیخ کر کہا۔
"ہمارے پاس کافی وقت ہے!"
رالف نے سر ہلایا۔
''ہم پہاڑ پر جائیں گے۔''
شور پھوٹ پڑا۔ کچھ لڑکے واپس جانا چاہتے تھے
ساحل سمندر. کچھ لوگ مزید چٹانوں کو گھمانا چاہتے تھے۔ سورج روشن اور خطرے سے بھرا ہوا تھا
اندھیرے کے ساتھ مدھم پڑ گیا تھا۔
"جیک. جانور دوسری طرف ہو سکتا ہے. آپ دوبارہ قیادت کر سکتے ہیں. تم نے کیا ہے
ہو گیا تھا.'
''ہم ساحل کے پاس جا سکتے تھے۔ یہاں پھل ہیں. "
بل رالف کے پاس آیا۔
''ہم یہاں تھوڑی دیر کے لیے کیوں نہیں رہ سکتے؟''
''یہ ٹھیک ہے۔''
''چلو ایک قلعہ رکھتے ہیں۔''
رالف نے کہا، "یہاں کوئی کھانا نہیں ہے اور نہ ہی کوئی پناہ گاہ ہے۔ زیادہ تازہ نہیں
پانی۔''
''یہ ایک جادوگر قلعہ بن جائے گا۔''
''ہم پتھر وں کو گھما سکتے ہیں۔''
"پل پر ٹھیک ہے-"
"میں کہتا ہوں کہ ہم آگے بڑھیں گے!" رالف نے غصے سے کہا۔ "ہمیں اس بات کو یقینی بنانا ہوگا.
اب ہم جائیں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150</a:t>
            </a:fld>
            <a:endParaRPr lang="en-GB"/>
          </a:p>
        </p:txBody>
      </p:sp>
    </p:spTree>
    <p:extLst>
      <p:ext uri="{BB962C8B-B14F-4D97-AF65-F5344CB8AC3E}">
        <p14:creationId xmlns:p14="http://schemas.microsoft.com/office/powerpoint/2010/main" val="102852161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1785104"/>
          </a:xfrm>
          <a:prstGeom prst="rect">
            <a:avLst/>
          </a:prstGeom>
          <a:noFill/>
        </p:spPr>
        <p:txBody>
          <a:bodyPr wrap="square">
            <a:spAutoFit/>
          </a:bodyPr>
          <a:lstStyle/>
          <a:p>
            <a:r>
              <a:rPr lang="en-GB" sz="1100" dirty="0"/>
              <a:t>“Let’s stay here—”</a:t>
            </a:r>
          </a:p>
          <a:p>
            <a:r>
              <a:rPr lang="en-GB" sz="1100" dirty="0"/>
              <a:t>“Back to the shelter—”</a:t>
            </a:r>
          </a:p>
          <a:p>
            <a:r>
              <a:rPr lang="en-GB" sz="1100" dirty="0"/>
              <a:t>“I’m tired—”</a:t>
            </a:r>
          </a:p>
          <a:p>
            <a:r>
              <a:rPr lang="en-GB" sz="1100" dirty="0"/>
              <a:t>“No!”</a:t>
            </a:r>
          </a:p>
          <a:p>
            <a:r>
              <a:rPr lang="en-GB" sz="1100" dirty="0"/>
              <a:t>Ralph struck the skin off his knuckles. They did not seem to hurt.</a:t>
            </a:r>
          </a:p>
          <a:p>
            <a:r>
              <a:rPr lang="en-GB" sz="1100" dirty="0"/>
              <a:t>“I’m chief. We’ve got to make certain. Can’t you see the mountain?</a:t>
            </a:r>
          </a:p>
          <a:p>
            <a:r>
              <a:rPr lang="en-GB" sz="1100" dirty="0"/>
              <a:t>There’s no signal showing. There may be a ship out there. Are you all off</a:t>
            </a:r>
          </a:p>
          <a:p>
            <a:r>
              <a:rPr lang="en-GB" sz="1100" dirty="0"/>
              <a:t>your rockers?”</a:t>
            </a:r>
          </a:p>
          <a:p>
            <a:r>
              <a:rPr lang="en-GB" sz="1100" dirty="0"/>
              <a:t>Mutinously, the boys fell silent or muttering.</a:t>
            </a:r>
          </a:p>
          <a:p>
            <a:r>
              <a:rPr lang="en-GB" sz="1100" dirty="0"/>
              <a:t>Jack led the way down the rock and across the bridge.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1954381"/>
          </a:xfrm>
          <a:prstGeom prst="rect">
            <a:avLst/>
          </a:prstGeom>
          <a:noFill/>
        </p:spPr>
        <p:txBody>
          <a:bodyPr wrap="square">
            <a:spAutoFit/>
          </a:bodyPr>
          <a:lstStyle/>
          <a:p>
            <a:pPr algn="r"/>
            <a:r>
              <a:rPr lang="ar-AE" sz="1100" dirty="0"/>
              <a:t>''چلو یہیں رہتے ہیں۔''
''پناہ گاہ میں واپس جاؤ۔''
''میں تھک گیا ہوں۔''
''نہ کرو!''
رالف نے اس کی انگلیوں کی جلد کو مار دیا۔ ایسا لگتا ہے کہ انہیں کوئی تکلیف نہیں ہوئی۔
''میں سردار ہوں۔ ہمیں اس بات کو یقینی بنانا ہوگا۔ کیا تم پہاڑ کو نہیں دیکھ سکتے؟
کوئی سگنل ظاہر نہیں ہوتا۔ وہاں ایک جہاز ہو سکتا ہے. کیا تم سب رخصت ہو
آپ کے راکرز؟"
اشتعال انگیز طور پر، لڑکے خاموش ہو گئے یا چیخ رہے تھے۔
جیک چٹان سے نیچے اور پل کے اس پار لے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151</a:t>
            </a:fld>
            <a:endParaRPr lang="en-GB"/>
          </a:p>
        </p:txBody>
      </p:sp>
    </p:spTree>
    <p:extLst>
      <p:ext uri="{BB962C8B-B14F-4D97-AF65-F5344CB8AC3E}">
        <p14:creationId xmlns:p14="http://schemas.microsoft.com/office/powerpoint/2010/main" val="30051614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CHAPTER 7 </a:t>
            </a:r>
          </a:p>
          <a:p>
            <a:r>
              <a:rPr lang="en-GB" sz="1100" dirty="0"/>
              <a:t>Shadows and Tall Trees</a:t>
            </a:r>
          </a:p>
          <a:p>
            <a:endParaRPr lang="en-GB" sz="1100" dirty="0"/>
          </a:p>
          <a:p>
            <a:endParaRPr lang="en-GB" sz="1100" dirty="0"/>
          </a:p>
          <a:p>
            <a:endParaRPr lang="en-GB" sz="1100" dirty="0"/>
          </a:p>
          <a:p>
            <a:r>
              <a:rPr lang="en-GB" sz="1100" dirty="0"/>
              <a:t>The pig-run kept close to the jumble of rocks that lay down by the water</a:t>
            </a:r>
          </a:p>
          <a:p>
            <a:r>
              <a:rPr lang="en-GB" sz="1100" dirty="0"/>
              <a:t>on the other side and Ralph was content to follow Jack along it. If you</a:t>
            </a:r>
          </a:p>
          <a:p>
            <a:r>
              <a:rPr lang="en-GB" sz="1100" dirty="0"/>
              <a:t>could shut your ears to the slow suck down of the sea and boil of the</a:t>
            </a:r>
          </a:p>
          <a:p>
            <a:r>
              <a:rPr lang="en-GB" sz="1100" dirty="0"/>
              <a:t>return, if you could forget how dun and unvisited were the ferny coverts</a:t>
            </a:r>
          </a:p>
          <a:p>
            <a:r>
              <a:rPr lang="en-GB" sz="1100" dirty="0"/>
              <a:t>on either side, then there was a chance that you might put the beast out</a:t>
            </a:r>
          </a:p>
          <a:p>
            <a:r>
              <a:rPr lang="en-GB" sz="1100" dirty="0"/>
              <a:t>of mind and dream for a while. The sun had swung over the vertical and</a:t>
            </a:r>
          </a:p>
          <a:p>
            <a:r>
              <a:rPr lang="en-GB" sz="1100" dirty="0"/>
              <a:t>the afternoon heat was closing in on the island. Ralph passed a message</a:t>
            </a:r>
          </a:p>
          <a:p>
            <a:r>
              <a:rPr lang="en-GB" sz="1100" dirty="0"/>
              <a:t>forward to Jack and when they next came to fruit the whole party stopped</a:t>
            </a:r>
          </a:p>
          <a:p>
            <a:r>
              <a:rPr lang="en-GB" sz="1100" dirty="0"/>
              <a:t>and ate.</a:t>
            </a:r>
          </a:p>
          <a:p>
            <a:r>
              <a:rPr lang="en-GB" sz="1100" dirty="0"/>
              <a:t>Sitting, Ralph was aware of the heat for the first time that day. He</a:t>
            </a:r>
          </a:p>
          <a:p>
            <a:endParaRPr lang="en-GB" sz="1100" dirty="0"/>
          </a:p>
          <a:p>
            <a:r>
              <a:rPr lang="en-GB" sz="1100" dirty="0"/>
              <a:t>pulled distastefully at his grey shirt and wondered whether he might un-</a:t>
            </a:r>
          </a:p>
          <a:p>
            <a:r>
              <a:rPr lang="en-GB" sz="1100" dirty="0" err="1"/>
              <a:t>dertake</a:t>
            </a:r>
            <a:r>
              <a:rPr lang="en-GB" sz="1100" dirty="0"/>
              <a:t> the adventure of washing it. Sitting under what seemed an un-</a:t>
            </a:r>
          </a:p>
          <a:p>
            <a:r>
              <a:rPr lang="en-GB" sz="1100" dirty="0"/>
              <a:t>usual heat, even for this island, Ralph planned his toilet. He would like</a:t>
            </a:r>
          </a:p>
          <a:p>
            <a:endParaRPr lang="en-GB" sz="1100" dirty="0"/>
          </a:p>
          <a:p>
            <a:r>
              <a:rPr lang="en-GB" sz="1100" dirty="0"/>
              <a:t>to have a pair of scissors and cut this hair—he flung the mass back—cut</a:t>
            </a:r>
          </a:p>
          <a:p>
            <a:r>
              <a:rPr lang="en-GB" sz="1100" dirty="0"/>
              <a:t>this filthy hair right back to half an inch. He would like to have a bath,</a:t>
            </a:r>
          </a:p>
          <a:p>
            <a:r>
              <a:rPr lang="en-GB" sz="1100" dirty="0"/>
              <a:t>a proper wallow with soap. He passed his tongue experimentally over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باب 7 
سائے اور لمبے درخت</a:t>
            </a:r>
            <a:endParaRPr lang="en-US" sz="1100" dirty="0"/>
          </a:p>
          <a:p>
            <a:pPr algn="r"/>
            <a:endParaRPr lang="en-US" sz="1100" dirty="0"/>
          </a:p>
          <a:p>
            <a:pPr algn="r"/>
            <a:endParaRPr lang="en-US" sz="1100" dirty="0"/>
          </a:p>
          <a:p>
            <a:pPr algn="r"/>
            <a:r>
              <a:rPr lang="ar-AE" sz="1100" dirty="0"/>
              <a:t>
کی دوڑ پانی کے کنارے پڑی چٹانوں کے ٹکڑے کے قریب رکھی گئی تھی
دوسری طرف اور رالف اس کے ساتھ جیک کی پیروی کرنے پر مطمئن تھا۔ اگر آپ
سمندر کے آہستہ آہستہ چوسنے اور ابالنے سے آپ کے کان بند ہو سکتے ہیں
واپس جاؤ، اگر آپ بھول سکتے ہیں کہ فرنی پوشیدہ کیسے تھے اور غیر دیکھے گئے تھے
دونوں طرف، پھر ایک امکان تھا کہ آپ جانور کو باہر نکال سکتے ہیں
تھوڑی دیر کے لئے ذہن اور خواب. سورج عمودی کے اوپر سے گھوم رہا تھا اور
جزیرے پر دوپہر کی گرمی بند ہو رہی تھی۔ رالف نے ایک پیغام دیا
جیک کو آگے بڑھایا اور جب وہ اگلے نتیجے پر پہنچے تو پوری پارٹی رک گئی۔
اور کھایا.
بیٹھے ہوئے رالف کو اس دن پہلی بار گرمی کا احساس ہوا۔ وہ
اس کی گرے رنگ کی قمیض کو ناپسندیدگی سے کھینچا اور سوچا کہ کیا وہ ایسا کر سکتا ہے؟
اسے دھونے کی مہم جوئی کریں۔ جس کے نیچے بیٹھنا ایک غیر معمولی لگ رہا تھا-
معمول کی گرمی، یہاں تک کہ اس جزیرے کے لئے بھی، رالف نے اپنے بیت الخلا کی منصوبہ بندی کی۔ وہ چاہتا ہے
قینچی کا ایک جوڑا پالنا اور اس بال کو کاٹنا - اس نے بڑے پیمانے کو پیچھے پھینک دیا - کاٹ دیا
یہ گندے بال آدھے انچ تک واپس آ گئے ہیں۔ وہ غسل کرنا چاہتا ہے،
صابن کے ساتھ ایک مناسب دیوار. اس نے اپنی زبان کو تجرباتی طور پر منتقل کیا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152</a:t>
            </a:fld>
            <a:endParaRPr lang="en-GB"/>
          </a:p>
        </p:txBody>
      </p:sp>
    </p:spTree>
    <p:extLst>
      <p:ext uri="{BB962C8B-B14F-4D97-AF65-F5344CB8AC3E}">
        <p14:creationId xmlns:p14="http://schemas.microsoft.com/office/powerpoint/2010/main" val="20327762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his teeth and decided that a toothbrush would come in handy too. Then</a:t>
            </a:r>
          </a:p>
          <a:p>
            <a:r>
              <a:rPr lang="en-GB" sz="1100" dirty="0"/>
              <a:t>there were his nails—</a:t>
            </a:r>
          </a:p>
          <a:p>
            <a:r>
              <a:rPr lang="en-GB" sz="1100" dirty="0"/>
              <a:t>Ralph turned his hand over and examined them. They were bitten</a:t>
            </a:r>
          </a:p>
          <a:p>
            <a:r>
              <a:rPr lang="en-GB" sz="1100" dirty="0"/>
              <a:t>down to the quick though he could not remember when he had restarted</a:t>
            </a:r>
          </a:p>
          <a:p>
            <a:r>
              <a:rPr lang="en-GB" sz="1100" dirty="0"/>
              <a:t>this habit nor any time when he indulged it.</a:t>
            </a:r>
          </a:p>
          <a:p>
            <a:r>
              <a:rPr lang="en-GB" sz="1100" dirty="0"/>
              <a:t>“Be sucking my thumb next—”</a:t>
            </a:r>
          </a:p>
          <a:p>
            <a:r>
              <a:rPr lang="en-GB" sz="1100" dirty="0"/>
              <a:t>He looked round, furtively. Apparently no one had heard. The hunters</a:t>
            </a:r>
          </a:p>
          <a:p>
            <a:r>
              <a:rPr lang="en-GB" sz="1100" dirty="0"/>
              <a:t>sat, stuffing themselves with this easy meal, trying to convince themselves</a:t>
            </a:r>
          </a:p>
          <a:p>
            <a:endParaRPr lang="en-GB" sz="1100" dirty="0"/>
          </a:p>
          <a:p>
            <a:r>
              <a:rPr lang="en-GB" sz="1100" dirty="0"/>
              <a:t>that they got sufficient kick out of bananas and that other olive-grey, jelly-</a:t>
            </a:r>
          </a:p>
          <a:p>
            <a:r>
              <a:rPr lang="en-GB" sz="1100" dirty="0"/>
              <a:t>like fruit. With the memory of his sometime clean self as a standard,</a:t>
            </a:r>
          </a:p>
          <a:p>
            <a:endParaRPr lang="en-GB" sz="1100" dirty="0"/>
          </a:p>
          <a:p>
            <a:r>
              <a:rPr lang="en-GB" sz="1100" dirty="0"/>
              <a:t>Ralph looked them over. They were dirty, not with the spectacular dirt</a:t>
            </a:r>
          </a:p>
          <a:p>
            <a:r>
              <a:rPr lang="en-GB" sz="1100" dirty="0"/>
              <a:t>of boys who have fallen into mud or been brought down hard on a rainy</a:t>
            </a:r>
          </a:p>
          <a:p>
            <a:r>
              <a:rPr lang="en-GB" sz="1100" dirty="0"/>
              <a:t>day. Not one of them was an obvious subject for a shower, and yet—hair,</a:t>
            </a:r>
          </a:p>
          <a:p>
            <a:r>
              <a:rPr lang="en-GB" sz="1100" dirty="0"/>
              <a:t>much too long, tangled here and there, knotted round a dead leaf or a</a:t>
            </a:r>
          </a:p>
          <a:p>
            <a:r>
              <a:rPr lang="en-GB" sz="1100" dirty="0"/>
              <a:t>twig; faces cleaned fairly well by the process of eating and sweating but</a:t>
            </a:r>
          </a:p>
          <a:p>
            <a:r>
              <a:rPr lang="en-GB" sz="1100" dirty="0"/>
              <a:t>marked in the less accessible angles with a kind of shadow; clothes, worn</a:t>
            </a:r>
          </a:p>
          <a:p>
            <a:r>
              <a:rPr lang="en-GB" sz="1100" dirty="0"/>
              <a:t>away, stiff like his own with sweat, put on, not for decorum or comfort</a:t>
            </a:r>
          </a:p>
          <a:p>
            <a:r>
              <a:rPr lang="en-GB" sz="1100" dirty="0"/>
              <a:t>but out of custom; the skin of the body, scurfy with brine—</a:t>
            </a:r>
          </a:p>
          <a:p>
            <a:endParaRPr lang="en-GB" sz="1100" dirty="0"/>
          </a:p>
          <a:p>
            <a:r>
              <a:rPr lang="en-GB" sz="1100" dirty="0"/>
              <a:t>He discovered with a little fall of the heart that these were the </a:t>
            </a:r>
            <a:r>
              <a:rPr lang="en-GB" sz="1100" dirty="0" err="1"/>
              <a:t>condi</a:t>
            </a:r>
            <a:r>
              <a:rPr lang="en-GB" sz="1100" dirty="0"/>
              <a:t>-</a:t>
            </a:r>
          </a:p>
          <a:p>
            <a:r>
              <a:rPr lang="en-GB" sz="1100" dirty="0" err="1"/>
              <a:t>tions</a:t>
            </a:r>
            <a:r>
              <a:rPr lang="en-GB" sz="1100" dirty="0"/>
              <a:t> he took as normal now and that he did not mind. He sighed and</a:t>
            </a:r>
          </a:p>
          <a:p>
            <a:endParaRPr lang="en-GB" sz="1100" dirty="0"/>
          </a:p>
          <a:p>
            <a:r>
              <a:rPr lang="en-GB" sz="1100" dirty="0"/>
              <a:t>pushed away the stalk from which he had stripped the fruit. Already the</a:t>
            </a:r>
          </a:p>
          <a:p>
            <a:r>
              <a:rPr lang="en-GB" sz="1100" dirty="0"/>
              <a:t>hunters were stealing away to do their business in the woods or down by</a:t>
            </a:r>
          </a:p>
          <a:p>
            <a:r>
              <a:rPr lang="en-GB" sz="1100" dirty="0"/>
              <a:t>the rocks. He turned and looked out to sea.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اس کے دانتوں نے فیصلہ کیا کہ ٹوتھ برش بھی کام آئے گا۔ پھر
وہاں اس کے ناخن تھے-
رالف نے اپنا ہاتھ پھیرا اور ان کا معائنہ کیا۔ انہیں کاٹ لیا گیا تھا
فوری طور پر اگرچہ اسے یاد نہیں تھا کہ وہ کب دوبارہ شروع ہوا تھا۔
یہ عادت اور نہ ہی کسی وقت جب وہ اس میں مشغول ہوا ہو۔
''اگلا میرا انگوٹھا چوس رہا ہوں۔''
اس نے غور سے چاروں طرف دیکھا۔ بظاہر کسی نے نہیں سنا تھا۔ شکاری
بیٹھ کر، اس آسان کھانے سے خود کو بھرتے ہوئے، اپنے آپ کو قائل کرنے کی کوشش کر رہے ہیں
کہ انہیں کیلے اور زیتون کے سرمئی، جیلی سے کافی کک مل گئی۔
پھل کی طرح. اپنے کبھی کبھار صاف ستھرے نفس کو ایک معیار کے طور پر یاد کرتے ہوئے،
رالف نے ان کی طرف دیکھا۔ وہ گندے تھے، حیرت انگیز گندگی کے ساتھ نہیں
ایسے لڑکوں کی تعداد جو کیچڑ میں گر گئے ہیں یا بارش کے دن سخت نیچے لائے گئے ہیں
دن. ان میں سے کوئی بھی شاور کے لئے ایک واضح موضوع نہیں تھا، اور پھر بھی - بال،
بہت لمبا، ادھر ادھر الجھا ہوا، مردہ پتے یا ایک کے گرد بندھا ہوا
ٹہنیاں۔ کھانے اور پسینہ آنے کے عمل سے چہرے کافی اچھی طرح صاف ہو جاتے ہیں لیکن
ایک قسم کے سائے کے ساتھ کم قابل رسائی زاویوں میں نشان زد کیا گیا ہے۔ کپڑے، پہنے ہوئے
دور، پسینے سے اپنے آپ کی طرح سخت، پہنے ہوئے، شائستگی یا آرام کے لئے نہیں
لیکن رواج سے باہر۔ جسم کی جلد، نمکین پانی سے بھری ہوئی
اس نے تھوڑا سا دل گرنے کے ساتھ دریافت کیا کہ یہ کنڈی ہیں-
اب اس نے معمول کے مطابق کام کیا اور اسے کوئی اعتراض نہیں تھا۔ اس نے آہ بھری اور
اس ڈنڈے کو دور دھکیل دیا جس سے اس نے پھل چھین لیا تھا۔ پہلے سے ہی
شکاری جنگل میں یا نیچے اپنا کاروبار کرنے کے لئے چوری کر رہے تھے
چٹانیں۔ اس نے مڑ کر سمندر کی طرف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153</a:t>
            </a:fld>
            <a:endParaRPr lang="en-GB"/>
          </a:p>
        </p:txBody>
      </p:sp>
    </p:spTree>
    <p:extLst>
      <p:ext uri="{BB962C8B-B14F-4D97-AF65-F5344CB8AC3E}">
        <p14:creationId xmlns:p14="http://schemas.microsoft.com/office/powerpoint/2010/main" val="40272672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Here, on the other side of the island, the view was utterly different. The</a:t>
            </a:r>
          </a:p>
          <a:p>
            <a:r>
              <a:rPr lang="en-GB" sz="1100" dirty="0"/>
              <a:t>filmy enchantments of mirage could not endure the cold ocean water and</a:t>
            </a:r>
          </a:p>
          <a:p>
            <a:r>
              <a:rPr lang="en-GB" sz="1100" dirty="0"/>
              <a:t>the horizon was hard, clipped blue. Ralph wandered down to the rocks.</a:t>
            </a:r>
          </a:p>
          <a:p>
            <a:r>
              <a:rPr lang="en-GB" sz="1100" dirty="0"/>
              <a:t>Down here, almost on a level with the sea, you could follow with your eye</a:t>
            </a:r>
          </a:p>
          <a:p>
            <a:r>
              <a:rPr lang="en-GB" sz="1100" dirty="0"/>
              <a:t>the ceaseless, bulging passage of the deep sea waves. They were miles</a:t>
            </a:r>
          </a:p>
          <a:p>
            <a:r>
              <a:rPr lang="en-GB" sz="1100" dirty="0"/>
              <a:t>wide, apparently not breakers or the banked ridges of shallow water.</a:t>
            </a:r>
          </a:p>
          <a:p>
            <a:r>
              <a:rPr lang="en-GB" sz="1100" dirty="0"/>
              <a:t>They </a:t>
            </a:r>
            <a:r>
              <a:rPr lang="en-GB" sz="1100" dirty="0" err="1"/>
              <a:t>traveled</a:t>
            </a:r>
            <a:r>
              <a:rPr lang="en-GB" sz="1100" dirty="0"/>
              <a:t> the length of the island with an air of disregarding it and</a:t>
            </a:r>
          </a:p>
          <a:p>
            <a:r>
              <a:rPr lang="en-GB" sz="1100" dirty="0"/>
              <a:t>being set on other business; they were less a progress than a momentous</a:t>
            </a:r>
          </a:p>
          <a:p>
            <a:r>
              <a:rPr lang="en-GB" sz="1100" dirty="0"/>
              <a:t>rise and fall of the whole ocean. Now the sea would suck down, making</a:t>
            </a:r>
          </a:p>
          <a:p>
            <a:r>
              <a:rPr lang="en-GB" sz="1100" dirty="0"/>
              <a:t>cascades and waterfalls of retreating water, would sink past the rocks and</a:t>
            </a:r>
          </a:p>
          <a:p>
            <a:r>
              <a:rPr lang="en-GB" sz="1100" dirty="0"/>
              <a:t>plaster down the seaweed like shining hair: then, pausing, gather and</a:t>
            </a:r>
          </a:p>
          <a:p>
            <a:r>
              <a:rPr lang="en-GB" sz="1100" dirty="0"/>
              <a:t>rise with a roar, irresistibly swelling over point and outcrop, climbing the</a:t>
            </a:r>
          </a:p>
          <a:p>
            <a:r>
              <a:rPr lang="en-GB" sz="1100" dirty="0"/>
              <a:t>little cliff, sending at last an arm of surf up a gully to end a yard or so</a:t>
            </a:r>
          </a:p>
          <a:p>
            <a:r>
              <a:rPr lang="en-GB" sz="1100" dirty="0"/>
              <a:t>from him in fingers of spray.</a:t>
            </a:r>
          </a:p>
          <a:p>
            <a:r>
              <a:rPr lang="en-GB" sz="1100" dirty="0"/>
              <a:t>Wave after wave, Ralph followed the rise and fall until something of</a:t>
            </a:r>
          </a:p>
          <a:p>
            <a:r>
              <a:rPr lang="en-GB" sz="1100" dirty="0"/>
              <a:t>the remoteness of the sea numbed his brain. Then gradually the almost</a:t>
            </a:r>
          </a:p>
          <a:p>
            <a:endParaRPr lang="en-GB" sz="1100" dirty="0"/>
          </a:p>
          <a:p>
            <a:r>
              <a:rPr lang="en-GB" sz="1100" dirty="0"/>
              <a:t>infinite size of this water forced itself on his attention. This was the di-</a:t>
            </a:r>
          </a:p>
          <a:p>
            <a:r>
              <a:rPr lang="en-GB" sz="1100" dirty="0" err="1"/>
              <a:t>vider</a:t>
            </a:r>
            <a:r>
              <a:rPr lang="en-GB" sz="1100" dirty="0"/>
              <a:t>, the barrier. On the other side of the island, swathed at midday with</a:t>
            </a:r>
          </a:p>
          <a:p>
            <a:endParaRPr lang="en-GB" sz="1100" dirty="0"/>
          </a:p>
          <a:p>
            <a:r>
              <a:rPr lang="en-GB" sz="1100" dirty="0"/>
              <a:t>mirage, defended by the shield of the quiet lagoon, one might dream of</a:t>
            </a:r>
          </a:p>
          <a:p>
            <a:r>
              <a:rPr lang="en-GB" sz="1100" dirty="0"/>
              <a:t>rescue; but here, faced by the brute obtuseness of the ocean, the miles of</a:t>
            </a:r>
          </a:p>
          <a:p>
            <a:r>
              <a:rPr lang="en-GB" sz="1100" dirty="0"/>
              <a:t>division, one was clamped down, one was helpless, one was condemned,</a:t>
            </a:r>
          </a:p>
          <a:p>
            <a:r>
              <a:rPr lang="en-GB" sz="1100" dirty="0"/>
              <a:t>one was—</a:t>
            </a:r>
          </a:p>
          <a:p>
            <a:r>
              <a:rPr lang="en-GB" sz="1100" dirty="0"/>
              <a:t>Simon was speaking almost in his ear. Ralph found that he had rock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یہاں، جزیرے کے دوسری طرف، منظر بالکل مختلف تھا. دی
میراج کے فلمی جادو سمندر کے ٹھنڈے پانی کو برداشت نہیں کر سکے اور
افق سخت تھا، نیلا تھا۔ رالف چٹانوں کی طرف بھٹک گیا۔
یہاں نیچے، سمندر کے ساتھ تقریبا ایک سطح پر، آپ اپنی آنکھوں سے پیروی کر سکتے ہیں
گہرے سمندر کی لہروں کا مسلسل، ابھرتا ہوا راستہ۔ وہ میلوں تھے
چوڑے، بظاہر ٹوٹنے والے یا گہرے پانی کی لکیریں نہیں۔
انہوں نے جزیرے کی لمبائی کو نظر انداز کرنے کی ہوا کے ساتھ سفر کیا اور
دوسرے کاروبار پر سیٹ کیا جا رہا ہے۔ وہ ایک یادگار سے کم ترقی تھے
پورے سمندر کا عروج اور زوال۔ اب سمندر غرق ہو جائے گا، بن جائے گا
پیچھے ہٹنے والے پانی کے چشمے اور آبشاریں، چٹانوں کے پار ڈوب جائیں گی اور
چمکتے ہوئے بالوں کی طرح سیویڈ کو پلاسٹر کریں: پھر، رکیں، جمع ہوں اور
ایک گرج کے ساتھ اٹھنا، پوائنٹ پر بے تحاشا سوجن اور چوٹی پر چڑھنا، چڑھنا
چھوٹی سی چٹان، آخر کار ایک گلی میں سرفنگ کا ایک بازو بھیج کر ایک یارڈ یا اس سے بھی زیادہ کو ختم کرنے کے لئے
اسپرے کی انگلیوں میں اس کی طرف سے.
ایک کے بعد ایک لہر، رالف نے عروج و زوال کا تعاقب کیا یہاں تک کہ کچھ ایسا ہوا۔
سمندر کی دوری نے اس کے دماغ کو بے حس کر دیا۔ پھر آہستہ آہستہ تقریبا
اس پانی کے لامحدود سائز نے خود کو اس کی توجہ پر مجبور کر دیا۔ یہ وہ چیز تھی-
وائڈر، رکاوٹ. جزیرے کے دوسری طرف، دوپہر کے وقت، جس کے ساتھ
میراج، جس کا دفاع پرسکون جھیل کی ڈھال سے کیا جاتا ہے، کوئی خواب دیکھ سکتا ہے
بچانا; لیکن یہاں، سمندر کی وحشیانہ بے حسی کا سامنا کرتے ہوئے، میلوں
تقسیم، ایک کو دبایا گیا، ایک بے بس تھا، ایک کی مذمت کی گئی،
ایک یہ تھا -
شمعون تقریبا اپنے کان میں بول رہا تھا۔ رالف کو پتہ چلا کہ اس کے پاس چٹان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154</a:t>
            </a:fld>
            <a:endParaRPr lang="en-GB"/>
          </a:p>
        </p:txBody>
      </p:sp>
    </p:spTree>
    <p:extLst>
      <p:ext uri="{BB962C8B-B14F-4D97-AF65-F5344CB8AC3E}">
        <p14:creationId xmlns:p14="http://schemas.microsoft.com/office/powerpoint/2010/main" val="101562724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painfully gripped in both hands, found his body arched, the muscles of</a:t>
            </a:r>
          </a:p>
          <a:p>
            <a:r>
              <a:rPr lang="en-GB" sz="1100" dirty="0"/>
              <a:t>his neck stiff, his mouth strained open.</a:t>
            </a:r>
          </a:p>
          <a:p>
            <a:r>
              <a:rPr lang="en-GB" sz="1100" dirty="0"/>
              <a:t>“You’ll get back to where you came from.”</a:t>
            </a:r>
          </a:p>
          <a:p>
            <a:r>
              <a:rPr lang="en-GB" sz="1100" dirty="0"/>
              <a:t>Simon nodded as he spoke. He was kneeling on one knee, looking</a:t>
            </a:r>
          </a:p>
          <a:p>
            <a:r>
              <a:rPr lang="en-GB" sz="1100" dirty="0"/>
              <a:t>down from a higher rock which he held with both hands; his other leg</a:t>
            </a:r>
          </a:p>
          <a:p>
            <a:r>
              <a:rPr lang="en-GB" sz="1100" dirty="0"/>
              <a:t>stretched down to Ralph’s level.</a:t>
            </a:r>
          </a:p>
          <a:p>
            <a:r>
              <a:rPr lang="en-GB" sz="1100" dirty="0"/>
              <a:t>Ralph was puzzled and searched Simon’s face for a clue.</a:t>
            </a:r>
          </a:p>
          <a:p>
            <a:r>
              <a:rPr lang="en-GB" sz="1100" dirty="0"/>
              <a:t>“It’s so big, I mean—”</a:t>
            </a:r>
          </a:p>
          <a:p>
            <a:r>
              <a:rPr lang="en-GB" sz="1100" dirty="0"/>
              <a:t>Simon nodded.</a:t>
            </a:r>
          </a:p>
          <a:p>
            <a:r>
              <a:rPr lang="en-GB" sz="1100" dirty="0"/>
              <a:t>“All the same. You’ll get back all right. I think so, anyway.”</a:t>
            </a:r>
          </a:p>
          <a:p>
            <a:r>
              <a:rPr lang="en-GB" sz="1100" dirty="0"/>
              <a:t>Some of the strain had gone from Ralph’s body. He glanced at the sea</a:t>
            </a:r>
          </a:p>
          <a:p>
            <a:r>
              <a:rPr lang="en-GB" sz="1100" dirty="0"/>
              <a:t>and then smiled bitterly at Simon.</a:t>
            </a:r>
          </a:p>
          <a:p>
            <a:r>
              <a:rPr lang="en-GB" sz="1100" dirty="0"/>
              <a:t>“Got a ship in your pocket?”</a:t>
            </a:r>
          </a:p>
          <a:p>
            <a:r>
              <a:rPr lang="en-GB" sz="1100" dirty="0"/>
              <a:t>Simon grinned and shook his head.</a:t>
            </a:r>
          </a:p>
          <a:p>
            <a:r>
              <a:rPr lang="en-GB" sz="1100" dirty="0"/>
              <a:t>“How do you know, then?”</a:t>
            </a:r>
          </a:p>
          <a:p>
            <a:r>
              <a:rPr lang="en-GB" sz="1100" dirty="0"/>
              <a:t>When Simon was still silent Ralph said curtly, “You’re batty.”</a:t>
            </a:r>
          </a:p>
          <a:p>
            <a:r>
              <a:rPr lang="en-GB" sz="1100" dirty="0"/>
              <a:t>Simon shook his head violently till the coarse black hair flew backwards</a:t>
            </a:r>
          </a:p>
          <a:p>
            <a:r>
              <a:rPr lang="en-GB" sz="1100" dirty="0"/>
              <a:t>and forwards across his face.</a:t>
            </a:r>
          </a:p>
          <a:p>
            <a:r>
              <a:rPr lang="en-GB" sz="1100" dirty="0"/>
              <a:t>“No, I’m not. I just you’ll get back all right.”</a:t>
            </a:r>
          </a:p>
          <a:p>
            <a:r>
              <a:rPr lang="en-GB" sz="1100" dirty="0"/>
              <a:t>For a moment nothing more was said. And then they suddenly smiled</a:t>
            </a:r>
          </a:p>
          <a:p>
            <a:r>
              <a:rPr lang="en-GB" sz="1100" dirty="0"/>
              <a:t>at each other.</a:t>
            </a:r>
          </a:p>
          <a:p>
            <a:r>
              <a:rPr lang="en-GB" sz="1100" dirty="0"/>
              <a:t>Roger called from the coverts.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درد ناک طور پر دونوں ہاتھوں میں جکڑا ہوا تھا، اس کے جسم کو محراب پایا گیا، پٹھوں کے عضلات
اس کی گردن سخت تھی، اس کا منہ کھلا ہوا تھا۔
''تم وہاں واپس جاؤ گے جہاں سے تم آئے ہو۔''
شمعون نے بات کرتے ہوئے سر ہلایا۔ وہ ایک گھٹنے پر گھٹنے ٹیک کر دیکھ رہا تھا
ایک اونچی چٹان سے نیچے جسے اس نے دونوں ہاتھوں سے تھام رکھا تھا۔ اس کی دوسری ٹانگ
رالف کی سطح تک پھیلا ہوا تھا۔
رالف حیران رہ گیا اور اس نے شمعون کے چہرے کو تلاش کیا۔
"یہ بہت بڑا ہے، میرا مطلب ہے-"
شمعون نے سر ہلایا۔
"سب ایک جیسے ہیں. آپ ٹھیک ہو کر واپس آ جائیں گے. ویسے بھی مجھے ایسا ہی لگتا ہے۔''
رالف کے جسم سے کچھ تناؤ نکل گیا تھا۔ اس نے سمندر کی طرف دیکھا
اور پھر شمعون کی طرف دیکھ کر کڑواہٹ سے مسکرایا۔
''آپ کی جیب میں جہاز ہے؟''
شمعون مسکرایا اور سر ہلایا۔
''پھر تمہیں کیسے پتہ؟''
جب شمعون خاموش تھا تو رالف نے سخت لہجے میں کہا، "تم بیٹی ہو۔
شمعون نے زور زور سے سر ہلایا یہاں تک کہ موٹے کالے بال پیچھے کی طرف اڑ گئے۔
اور اس کے چہرے پر آگے بڑھتا ہے۔
''نہیں، میں نہیں ہوں۔ میں بس تم ٹھیک ہو جاؤ گے.'
ایک لمحے کے لئے مزید کچھ نہیں کہا گیا۔ اور پھر وہ اچانک مسکرائے
ایک دوسرے پر.
راجر نے خفیہ لوگوں سے فون کیا۔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155</a:t>
            </a:fld>
            <a:endParaRPr lang="en-GB"/>
          </a:p>
        </p:txBody>
      </p:sp>
    </p:spTree>
    <p:extLst>
      <p:ext uri="{BB962C8B-B14F-4D97-AF65-F5344CB8AC3E}">
        <p14:creationId xmlns:p14="http://schemas.microsoft.com/office/powerpoint/2010/main" val="92414466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“Come and see!”</a:t>
            </a:r>
          </a:p>
          <a:p>
            <a:r>
              <a:rPr lang="en-GB" sz="1100" dirty="0"/>
              <a:t>The ground was turned over near the pig-run and there were droppings</a:t>
            </a:r>
          </a:p>
          <a:p>
            <a:r>
              <a:rPr lang="en-GB" sz="1100" dirty="0"/>
              <a:t>that steamed. Jack bent down to them as though he loved them.</a:t>
            </a:r>
          </a:p>
          <a:p>
            <a:r>
              <a:rPr lang="en-GB" sz="1100" dirty="0"/>
              <a:t>“Ralph—we need meat even if we are hunting the other thing.”</a:t>
            </a:r>
          </a:p>
          <a:p>
            <a:r>
              <a:rPr lang="en-GB" sz="1100" dirty="0"/>
              <a:t>“If you mean going the right way, we’ll hunt.”</a:t>
            </a:r>
          </a:p>
          <a:p>
            <a:r>
              <a:rPr lang="en-GB" sz="1100" dirty="0"/>
              <a:t>They set off again, the hunters bunched a little by fear of the mentioned</a:t>
            </a:r>
          </a:p>
          <a:p>
            <a:r>
              <a:rPr lang="en-GB" sz="1100" dirty="0"/>
              <a:t>beast, while Jack quested ahead. They went more slowly than Ralph had</a:t>
            </a:r>
          </a:p>
          <a:p>
            <a:r>
              <a:rPr lang="en-GB" sz="1100" dirty="0"/>
              <a:t>bargained for; yet in a way he was glad to loiter, cradling his spear. Jack</a:t>
            </a:r>
          </a:p>
          <a:p>
            <a:r>
              <a:rPr lang="en-GB" sz="1100" dirty="0"/>
              <a:t>came up against some emergency of his craft and soon the procession</a:t>
            </a:r>
          </a:p>
          <a:p>
            <a:r>
              <a:rPr lang="en-GB" sz="1100" dirty="0"/>
              <a:t>stopped. Ralph leaned against a tree and at once the daydreams came</a:t>
            </a:r>
          </a:p>
          <a:p>
            <a:r>
              <a:rPr lang="en-GB" sz="1100" dirty="0"/>
              <a:t>swarming up. Jack was in charge of the hunt and there would be time to</a:t>
            </a:r>
          </a:p>
          <a:p>
            <a:r>
              <a:rPr lang="en-GB" sz="1100" dirty="0"/>
              <a:t>get to the mountain—</a:t>
            </a:r>
          </a:p>
          <a:p>
            <a:r>
              <a:rPr lang="en-GB" sz="1100" dirty="0"/>
              <a:t>Once, following his father from Chatham to Devonport, they had lived</a:t>
            </a:r>
          </a:p>
          <a:p>
            <a:r>
              <a:rPr lang="en-GB" sz="1100" dirty="0"/>
              <a:t>in a cottage on the edge of the moors. In the succession of houses that</a:t>
            </a:r>
          </a:p>
          <a:p>
            <a:r>
              <a:rPr lang="en-GB" sz="1100" dirty="0"/>
              <a:t>Ralph had known, this one stood out with particular clarity because after</a:t>
            </a:r>
          </a:p>
          <a:p>
            <a:r>
              <a:rPr lang="en-GB" sz="1100" dirty="0"/>
              <a:t>that house he had been sent away to school. Mummy had still been with</a:t>
            </a:r>
          </a:p>
          <a:p>
            <a:r>
              <a:rPr lang="en-GB" sz="1100" dirty="0"/>
              <a:t>them and Daddy had come home every day. Wild ponies came to the</a:t>
            </a:r>
          </a:p>
          <a:p>
            <a:r>
              <a:rPr lang="en-GB" sz="1100" dirty="0"/>
              <a:t>stone wall at the bottom of the garden, and it had snowed. Just behind</a:t>
            </a:r>
          </a:p>
          <a:p>
            <a:r>
              <a:rPr lang="en-GB" sz="1100" dirty="0"/>
              <a:t>the cottage there was a sort of shed and you could lie up there, watching</a:t>
            </a:r>
          </a:p>
          <a:p>
            <a:r>
              <a:rPr lang="en-GB" sz="1100" dirty="0"/>
              <a:t>the flakes swirl past. You could see the damp spot where each flake died,</a:t>
            </a:r>
          </a:p>
          <a:p>
            <a:r>
              <a:rPr lang="en-GB" sz="1100" dirty="0"/>
              <a:t>then you could mark the first flake that lay down without melting and</a:t>
            </a:r>
          </a:p>
          <a:p>
            <a:r>
              <a:rPr lang="en-GB" sz="1100" dirty="0"/>
              <a:t>watch, the whole ground turn white. You could go indoors when you</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''آؤ اور دیکھو!''
کی دوڑ کے قریب زمین کو موڑ دیا گیا تھا اور وہاں قطرے پڑے تھے۔
یہ بھاپ بن گیا. جیک ان کی طرف جھک گیا جیسے وہ ان سے محبت کرتا ہو۔
"رالف- ہمیں گوشت کی ضرورت ہے چاہے ہم دوسری چیز کا شکار ہی کیوں نہ کر رہے ہوں۔
"اگر آپ کا مطلب صحیح راستے پر جانا ہے، تو ہم شکار کریں گے."
وہ دوبارہ روانہ ہو گئے، شکاریوں نے مذکورہ بالا کے خوف سے تھوڑا سا جمع کر لیا
جانور، جبکہ جیک آگے بڑھنے کی کوشش کر رہا تھا. وہ رالف کے مقابلے میں زیادہ آہستہ آہستہ چلے گئے۔
سودے بازی کی۔ پھر بھی ایک طرح سے وہ اپنے نیزے کو کچلتے ہوئے خوشی محسوس کر رہا تھا۔ اضافہ کرنا
وہ اپنے فن کی کسی ہنگامی صورتحال کے خلاف سامنے آیا اور جلد ہی جلوس نکل آیا۔
روکا. رالف ایک درخت کے سامنے جھک گیا اور دیکھتے ہی دیکھتے خواب آ گئے۔
زور زور سے اٹھ رہا ہے۔ جیک شکار کا انچارج تھا اور اس کے لئے وقت ہوگا
پہاڑ پر پہنچ جاؤ-
ایک بار، اپنے والد کے پیچھے چیتھم سے ڈیون پورٹ تک، وہ رہتے تھے۔
موروں کے کنارے پر ایک کاٹیج میں۔ گھروں کے سلسلے میں جو
رالف کو معلوم تھا، یہ ایک خاص وضاحت کے ساتھ سامنے آیا کیونکہ اس کے بعد
اسی گھر میں اسے اسکول بھیج دیا گیا تھا۔ ماں ابھی بھی ساتھ تھی
وہ اور والد روزانہ گھر آتے تھے۔ جنگلی پونی زمین پر آ گئے
باغ کے نچلے حصے میں پتھر کی دیوار تھی، اور اس پر برف باری ہوئی تھی۔ بس پیچھے
وہاں کاٹیج ایک قسم کا شیڈ تھا اور آپ وہاں لیٹ کر دیکھ سکتے تھے۔
فلیکس ماضی میں گھومتے رہتے ہیں۔ آپ نم جگہ دیکھ سکتے تھے جہاں ہر ایک ٹکڑا مر گیا،
پھر آپ پہلے ٹکڑے کو نشان زد کرسکتے ہیں جو پگھلنے کے بغیر پڑا تھا اور
دیکھو، پوری زمین سفید ہو جاتی ہے. جب آپ گھر کے اندر جا سکتے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156</a:t>
            </a:fld>
            <a:endParaRPr lang="en-GB"/>
          </a:p>
        </p:txBody>
      </p:sp>
    </p:spTree>
    <p:extLst>
      <p:ext uri="{BB962C8B-B14F-4D97-AF65-F5344CB8AC3E}">
        <p14:creationId xmlns:p14="http://schemas.microsoft.com/office/powerpoint/2010/main" val="183252361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were cold and look out of the window, past the bright copper kettle and</a:t>
            </a:r>
          </a:p>
          <a:p>
            <a:r>
              <a:rPr lang="en-GB" sz="1100" dirty="0"/>
              <a:t>the plate with the little blue men.</a:t>
            </a:r>
          </a:p>
          <a:p>
            <a:r>
              <a:rPr lang="en-GB" sz="1100" dirty="0"/>
              <a:t>When you went to bed there was a bowl of cornflakes with sugar and</a:t>
            </a:r>
          </a:p>
          <a:p>
            <a:endParaRPr lang="en-GB" sz="1100" dirty="0"/>
          </a:p>
          <a:p>
            <a:r>
              <a:rPr lang="en-GB" sz="1100" dirty="0"/>
              <a:t>cream. And the books—they stood on the shelf by the bed, leaning to-</a:t>
            </a:r>
          </a:p>
          <a:p>
            <a:r>
              <a:rPr lang="en-GB" sz="1100" dirty="0" err="1"/>
              <a:t>gether</a:t>
            </a:r>
            <a:r>
              <a:rPr lang="en-GB" sz="1100" dirty="0"/>
              <a:t> with always two or three laid flat on top because he had not both-</a:t>
            </a:r>
          </a:p>
          <a:p>
            <a:r>
              <a:rPr lang="en-GB" sz="1100" dirty="0" err="1"/>
              <a:t>ered</a:t>
            </a:r>
            <a:r>
              <a:rPr lang="en-GB" sz="1100" dirty="0"/>
              <a:t> to put them back properly. They were dog-eared and scratched.</a:t>
            </a:r>
          </a:p>
          <a:p>
            <a:endParaRPr lang="en-GB" sz="1100" dirty="0"/>
          </a:p>
          <a:p>
            <a:r>
              <a:rPr lang="en-GB" sz="1100" dirty="0"/>
              <a:t>There was the bright, shining one about Topsy and </a:t>
            </a:r>
            <a:r>
              <a:rPr lang="en-GB" sz="1100" dirty="0" err="1"/>
              <a:t>Mopsy</a:t>
            </a:r>
            <a:r>
              <a:rPr lang="en-GB" sz="1100" dirty="0"/>
              <a:t> that he never</a:t>
            </a:r>
          </a:p>
          <a:p>
            <a:endParaRPr lang="en-GB" sz="1100" dirty="0"/>
          </a:p>
          <a:p>
            <a:r>
              <a:rPr lang="en-GB" sz="1100" dirty="0"/>
              <a:t>read because it was about two girls; there was the one about the ma-</a:t>
            </a:r>
          </a:p>
          <a:p>
            <a:r>
              <a:rPr lang="en-GB" sz="1100" dirty="0" err="1"/>
              <a:t>gician</a:t>
            </a:r>
            <a:r>
              <a:rPr lang="en-GB" sz="1100" dirty="0"/>
              <a:t> which you read with a kind of tied-down terror, skipping page</a:t>
            </a:r>
          </a:p>
          <a:p>
            <a:endParaRPr lang="en-GB" sz="1100" dirty="0"/>
          </a:p>
          <a:p>
            <a:r>
              <a:rPr lang="en-GB" sz="1100" dirty="0"/>
              <a:t>twenty-seven with the awful picture of the spider; there was a book about</a:t>
            </a:r>
          </a:p>
          <a:p>
            <a:r>
              <a:rPr lang="en-GB" sz="1100" dirty="0"/>
              <a:t>people who had dug things up, Egyptian things; there was The Boy’s</a:t>
            </a:r>
          </a:p>
          <a:p>
            <a:r>
              <a:rPr lang="en-GB" sz="1100" dirty="0"/>
              <a:t>Book of Trains, The Boy’s Book of Ships. Vividly they came before him;</a:t>
            </a:r>
          </a:p>
          <a:p>
            <a:r>
              <a:rPr lang="en-GB" sz="1100" dirty="0"/>
              <a:t>he could have reached up and touched them, could feel the weight and</a:t>
            </a:r>
          </a:p>
          <a:p>
            <a:r>
              <a:rPr lang="en-GB" sz="1100" dirty="0"/>
              <a:t>slow slide with which The Mammoth Book for Boys would come out and</a:t>
            </a:r>
          </a:p>
          <a:p>
            <a:r>
              <a:rPr lang="en-GB" sz="1100" dirty="0"/>
              <a:t>slither down. . . . Everything was all right; everything was </a:t>
            </a:r>
            <a:r>
              <a:rPr lang="en-GB" sz="1100" dirty="0" err="1"/>
              <a:t>good-humored</a:t>
            </a:r>
            <a:endParaRPr lang="en-GB" sz="1100" dirty="0"/>
          </a:p>
          <a:p>
            <a:r>
              <a:rPr lang="en-GB" sz="1100" dirty="0"/>
              <a:t>and friendly.</a:t>
            </a:r>
          </a:p>
          <a:p>
            <a:r>
              <a:rPr lang="en-GB" sz="1100" dirty="0"/>
              <a:t>The bushes crashed ahead of them. Boys flung themselves wildly from</a:t>
            </a:r>
          </a:p>
          <a:p>
            <a:r>
              <a:rPr lang="en-GB" sz="1100" dirty="0"/>
              <a:t>the pig track and scrabbled in the creepers, screaming. Ralph saw Jack</a:t>
            </a:r>
          </a:p>
          <a:p>
            <a:r>
              <a:rPr lang="en-GB" sz="1100" dirty="0"/>
              <a:t>nudged aside and fall. Then there was a creature bounding along the pig</a:t>
            </a:r>
          </a:p>
          <a:p>
            <a:r>
              <a:rPr lang="en-GB" sz="1100" dirty="0"/>
              <a:t>track toward him, with tusks gleaming and an intimidating grunt. Ralph</a:t>
            </a:r>
          </a:p>
          <a:p>
            <a:r>
              <a:rPr lang="en-GB" sz="1100" dirty="0"/>
              <a:t>found he was able to measure the distance coldly and take aim. With</a:t>
            </a:r>
          </a:p>
          <a:p>
            <a:r>
              <a:rPr lang="en-GB" sz="1100" dirty="0"/>
              <a:t>the boar only five yards away, he flung the foolish wooden stick that 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ٹھنڈے تھے اور کھڑکی سے باہر دیکھیں، تانبے کی چمکدار کیتلی کے پاس سے گزریں اور
چھوٹے نیلے مردوں کے ساتھ پلیٹ.
جب آپ بستر پر گئے تو وہاں چینی کے ساتھ کارن فلکس کا ایک پیالہ تھا اور
کریم. اور وہ کتابیں بستر کے پاس شیلف پر کھڑی تھیں اور ان کی طرف جھکی ہوئی تھیں۔
گیتھر کے اوپر ہمیشہ دو یا تین لیٹے رہتے تھے کیونکہ اس کے پاس دونوں نہیں تھے۔
انہیں مناسب طریقے سے واپس رکھنے کے لئے کہا. وہ کتوں کے کان والے تھے اور خراشیں تھے۔
ٹاپسی اور موپسی کے بارے میں ایک روشن، چمکتا ہوا ایک تھا جو اس نے کبھی نہیں کیا تھا
پڑھیں کیونکہ یہ دو لڑکیوں کے بارے میں تھا۔ ماں کے بارے میں ایک بات تھی-
جسے آپ ایک طرح کی دہشت کے ساتھ پڑھتے ہیں، صفحہ چھوڑ دیتے ہیں
ستائیس مکڑی کی خوفناک تصویر کے ساتھ۔ اس کے بارے میں ایک کتاب تھی
وہ لوگ جنہوں نے چیزوں کی کھدائی کی تھی، مصری چیزیں۔ وہاں لڑکے کا تھا
ٹرینوں کی کتاب، جہازوں کی بوائے کی کتاب. واضح طور پر وہ اس کے سامنے آ گئے۔
وہ ان کے پاس پہنچ سکتا تھا اور انہیں چھو سکتا تھا، وزن کو محسوس کر سکتا تھا اور
سست سلائیڈ جس کے ساتھ لڑکوں کے لئے میمتھ بک سامنے آئے گی اور
نیچے گر جاؤ.... سب کچھ ٹھیک تھا۔ ہر چیز اچھی طرح سے مزاحیہ تھی
اور دوستانہ.
جھاڑیاں ان کے آگے گر گئیں۔ لڑکوں نے خود کو بے تحاشہ پھینک دیا
ٹریک کرتا ہے اور چیختے ہوئے رینگوں میں گھس جاتا ہے۔ رالف نے جیک کو دیکھا
ایک طرف جھک گیا اور گر گیا۔ پھر کے ساتھ ایک مخلوق بندھی ہوئی تھی
اس کی طرف دیکھو، جس کے دانت چمک رہے تھے اور ایک ڈرانے والی گڑگڑاہٹ تھی۔ رالف
معلوم ہوا کہ وہ فاصلے کو ٹھنڈے انداز میں پیمائش کرنے اور ہدف بنانے کے قابل تھا۔ سے
سور صرف پانچ گز کی دوری پر، اس نے بے وقوف لکڑی کی چھڑی پھینک دی جو اس نے پھینک 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157</a:t>
            </a:fld>
            <a:endParaRPr lang="en-GB"/>
          </a:p>
        </p:txBody>
      </p:sp>
    </p:spTree>
    <p:extLst>
      <p:ext uri="{BB962C8B-B14F-4D97-AF65-F5344CB8AC3E}">
        <p14:creationId xmlns:p14="http://schemas.microsoft.com/office/powerpoint/2010/main" val="401235875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carried, saw it hit the great snout and hang there for a moment. The</a:t>
            </a:r>
          </a:p>
          <a:p>
            <a:r>
              <a:rPr lang="en-GB" sz="1100" dirty="0"/>
              <a:t>boar’s note changed to a squeal and it swerved aside into the covert. The</a:t>
            </a:r>
          </a:p>
          <a:p>
            <a:r>
              <a:rPr lang="en-GB" sz="1100" dirty="0"/>
              <a:t>pig-run filled with shouting boys again, Jack came running back, and</a:t>
            </a:r>
          </a:p>
          <a:p>
            <a:r>
              <a:rPr lang="en-GB" sz="1100" dirty="0"/>
              <a:t>poked about in the undergrowth.</a:t>
            </a:r>
          </a:p>
          <a:p>
            <a:r>
              <a:rPr lang="en-GB" sz="1100" dirty="0"/>
              <a:t>“Through here—”</a:t>
            </a:r>
          </a:p>
          <a:p>
            <a:r>
              <a:rPr lang="en-GB" sz="1100" dirty="0"/>
              <a:t>“But he’d do us!”</a:t>
            </a:r>
          </a:p>
          <a:p>
            <a:r>
              <a:rPr lang="en-GB" sz="1100" dirty="0"/>
              <a:t>“Through here, I said—”</a:t>
            </a:r>
          </a:p>
          <a:p>
            <a:endParaRPr lang="en-GB" sz="1100" dirty="0"/>
          </a:p>
          <a:p>
            <a:r>
              <a:rPr lang="en-GB" sz="1100" dirty="0"/>
              <a:t>The boar was floundering away from them. They found another pig-</a:t>
            </a:r>
          </a:p>
          <a:p>
            <a:r>
              <a:rPr lang="en-GB" sz="1100" dirty="0"/>
              <a:t>run parallel to the first and Jack raced away. Ralph was full of fright and</a:t>
            </a:r>
          </a:p>
          <a:p>
            <a:endParaRPr lang="en-GB" sz="1100" dirty="0"/>
          </a:p>
          <a:p>
            <a:r>
              <a:rPr lang="en-GB" sz="1100" dirty="0"/>
              <a:t>apprehension and pride.</a:t>
            </a:r>
          </a:p>
          <a:p>
            <a:r>
              <a:rPr lang="en-GB" sz="1100" dirty="0"/>
              <a:t>“I hit him! The spear stuck in—”</a:t>
            </a:r>
          </a:p>
          <a:p>
            <a:r>
              <a:rPr lang="en-GB" sz="1100" dirty="0"/>
              <a:t>Now they came, unexpectedly, to an open space by the sea. Jack cast</a:t>
            </a:r>
          </a:p>
          <a:p>
            <a:r>
              <a:rPr lang="en-GB" sz="1100" dirty="0"/>
              <a:t>about on the bare rock and looked anxious.</a:t>
            </a:r>
          </a:p>
          <a:p>
            <a:r>
              <a:rPr lang="en-GB" sz="1100" dirty="0"/>
              <a:t>“He’s gone.”</a:t>
            </a:r>
          </a:p>
          <a:p>
            <a:r>
              <a:rPr lang="en-GB" sz="1100" dirty="0"/>
              <a:t>“I hit him,” said Ralph again, “and the spear stuck in a bit.”</a:t>
            </a:r>
          </a:p>
          <a:p>
            <a:r>
              <a:rPr lang="en-GB" sz="1100" dirty="0"/>
              <a:t>He felt the need of witnesses.</a:t>
            </a:r>
          </a:p>
          <a:p>
            <a:r>
              <a:rPr lang="en-GB" sz="1100" dirty="0"/>
              <a:t>“Didn’t you see me?”</a:t>
            </a:r>
          </a:p>
          <a:p>
            <a:r>
              <a:rPr lang="en-GB" sz="1100" dirty="0"/>
              <a:t>Maurice nodded.</a:t>
            </a:r>
          </a:p>
          <a:p>
            <a:r>
              <a:rPr lang="en-GB" sz="1100" dirty="0"/>
              <a:t>“I saw you. Right bang on his snout—</a:t>
            </a:r>
            <a:r>
              <a:rPr lang="en-GB" sz="1100" dirty="0" err="1"/>
              <a:t>Wheee</a:t>
            </a:r>
            <a:r>
              <a:rPr lang="en-GB" sz="1100" dirty="0"/>
              <a:t>!”</a:t>
            </a:r>
          </a:p>
          <a:p>
            <a:r>
              <a:rPr lang="en-GB" sz="1100" dirty="0"/>
              <a:t>Ralph talked on, excitedly.</a:t>
            </a:r>
          </a:p>
          <a:p>
            <a:r>
              <a:rPr lang="en-GB" sz="1100" dirty="0"/>
              <a:t>“I hit him all right. The spear stuck in. I wounded him!”</a:t>
            </a:r>
          </a:p>
          <a:p>
            <a:r>
              <a:rPr lang="en-GB" sz="1100" dirty="0"/>
              <a:t>He sunned himself in their new respect and felt that hunting was good</a:t>
            </a:r>
          </a:p>
          <a:p>
            <a:r>
              <a:rPr lang="en-GB" sz="1100" dirty="0"/>
              <a:t>after all.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اسے اٹھا کر دیکھا، دیکھا کہ وہ ایک بڑے سانپ سے ٹکرایا اور ایک لمحے کے لیے وہیں لٹکا ہوا تھا۔ دی
سور کا نوٹ ایک چیخ میں بدل گیا اور وہ ایک طرف چھپ گیا۔ دی
کی دوڑ ایک بار پھر چیختے ہوئے لڑکوں سے بھری ہوئی تھی، جیک بھاگتا ہوا واپس آیا، اور
انڈر گروتھ میں گھوم رہا تھا۔
''یہاں سے۔''
''لیکن وہ ہمیں ایسا ہی کرے گا!''
''یہاں سے، میں نے کہا—''
سور ان سے دور ہو رہا تھا۔ انہوں نے ایک اور پایا-
پہلے کے متوازی دوڑیں اور جیک بھاگ گیا۔ رالف خوف سے بھرا ہوا تھا اور
اندیشہ اور غرور۔
"میں نے اسے مارا! نیزہ اس میں پھنس گیا-"
اب وہ غیر متوقع طور پر سمندر کے کنارے ایک کھلی جگہ پر آ گئے۔ جیک کاسٹ
ننگی چٹان پر گھومتا ہوا اور پریشان دکھائی دے رہا تھا۔
''وہ چلا گیا ہے۔''
رالف نے ایک بار پھر کہا، "میں نے اسے مارا، اور نیزہ تھوڑا سا پھنس گیا۔
اسے گواہوں کی ضرورت محسوس ہوئی۔
''تم نے مجھے نہیں دیکھا؟''
مورس نے سر ہلایا۔
''میں نے تمہیں دیکھا۔ اس کے پھندے پر دائیں طرف سے زور سے مارا گیا- واہ!"
رالف نے پرجوش انداز میں بات کی۔
''میں نے اسے مارا ٹھیک ہے۔ نیزہ اندر پھنس گیا۔ میں نے اسے زخمی کر دیا!"
اس نے اپنے آپ کو ان کے نئے احترام میں غرق کر لیا اور محسوس کیا کہ شکار اچھا ہے
اس سب کے بعد.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158</a:t>
            </a:fld>
            <a:endParaRPr lang="en-GB"/>
          </a:p>
        </p:txBody>
      </p:sp>
    </p:spTree>
    <p:extLst>
      <p:ext uri="{BB962C8B-B14F-4D97-AF65-F5344CB8AC3E}">
        <p14:creationId xmlns:p14="http://schemas.microsoft.com/office/powerpoint/2010/main" val="16989165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“I walloped him properly. That was the beast, I think!” Jack came back.</a:t>
            </a:r>
          </a:p>
          <a:p>
            <a:r>
              <a:rPr lang="en-GB" sz="1100" dirty="0"/>
              <a:t>“That wasn’t the beast. That was a boar.”</a:t>
            </a:r>
          </a:p>
          <a:p>
            <a:r>
              <a:rPr lang="en-GB" sz="1100" dirty="0"/>
              <a:t>“I hit him.”</a:t>
            </a:r>
          </a:p>
          <a:p>
            <a:r>
              <a:rPr lang="en-GB" sz="1100" dirty="0"/>
              <a:t>“Why didn’t you grab him? I tried—”</a:t>
            </a:r>
          </a:p>
          <a:p>
            <a:r>
              <a:rPr lang="en-GB" sz="1100" dirty="0"/>
              <a:t>Ralph’s voice ran up.</a:t>
            </a:r>
          </a:p>
          <a:p>
            <a:r>
              <a:rPr lang="en-GB" sz="1100" dirty="0"/>
              <a:t>“But a boar!”</a:t>
            </a:r>
          </a:p>
          <a:p>
            <a:r>
              <a:rPr lang="en-GB" sz="1100" dirty="0"/>
              <a:t>Jack flushed suddenly.</a:t>
            </a:r>
          </a:p>
          <a:p>
            <a:r>
              <a:rPr lang="en-GB" sz="1100" dirty="0"/>
              <a:t>“You said he’d do us. What did you want to throw for? Why didn’t you</a:t>
            </a:r>
          </a:p>
          <a:p>
            <a:r>
              <a:rPr lang="en-GB" sz="1100" dirty="0"/>
              <a:t>wait?</a:t>
            </a:r>
          </a:p>
          <a:p>
            <a:r>
              <a:rPr lang="en-GB" sz="1100" dirty="0"/>
              <a:t>He held out his arm.</a:t>
            </a:r>
          </a:p>
          <a:p>
            <a:r>
              <a:rPr lang="en-GB" sz="1100" dirty="0"/>
              <a:t>“Look.”</a:t>
            </a:r>
          </a:p>
          <a:p>
            <a:r>
              <a:rPr lang="en-GB" sz="1100" dirty="0"/>
              <a:t>He turned his left forearm for them all to see. On the outside was a rip;</a:t>
            </a:r>
          </a:p>
          <a:p>
            <a:r>
              <a:rPr lang="en-GB" sz="1100" dirty="0"/>
              <a:t>not much, but bloody.</a:t>
            </a:r>
          </a:p>
          <a:p>
            <a:r>
              <a:rPr lang="en-GB" sz="1100" dirty="0"/>
              <a:t>“He did that with his tusks. I couldn’t get my spear down in time.”</a:t>
            </a:r>
          </a:p>
          <a:p>
            <a:r>
              <a:rPr lang="en-GB" sz="1100" dirty="0"/>
              <a:t>Attention focused on Jack.</a:t>
            </a:r>
          </a:p>
          <a:p>
            <a:endParaRPr lang="en-GB" sz="1100" dirty="0"/>
          </a:p>
          <a:p>
            <a:r>
              <a:rPr lang="en-GB" sz="1100" dirty="0"/>
              <a:t>“That’s a wound,” said Simon, “and you ought to suck it. Like </a:t>
            </a:r>
            <a:r>
              <a:rPr lang="en-GB" sz="1100" dirty="0" err="1"/>
              <a:t>Beren</a:t>
            </a:r>
            <a:r>
              <a:rPr lang="en-GB" sz="1100" dirty="0"/>
              <a:t>-</a:t>
            </a:r>
          </a:p>
          <a:p>
            <a:r>
              <a:rPr lang="en-GB" sz="1100" dirty="0" err="1"/>
              <a:t>garia</a:t>
            </a:r>
            <a:r>
              <a:rPr lang="en-GB" sz="1100" dirty="0"/>
              <a:t>.”</a:t>
            </a:r>
          </a:p>
          <a:p>
            <a:endParaRPr lang="en-GB" sz="1100" dirty="0"/>
          </a:p>
          <a:p>
            <a:r>
              <a:rPr lang="en-GB" sz="1100" dirty="0"/>
              <a:t>Jack sucked.</a:t>
            </a:r>
          </a:p>
          <a:p>
            <a:r>
              <a:rPr lang="en-GB" sz="1100" dirty="0"/>
              <a:t>“I hit him,” said Ralph indignantly. “I hit him with my spear, I wounded</a:t>
            </a:r>
          </a:p>
          <a:p>
            <a:r>
              <a:rPr lang="en-GB" sz="1100" dirty="0"/>
              <a:t>him.”</a:t>
            </a:r>
          </a:p>
          <a:p>
            <a:r>
              <a:rPr lang="en-GB" sz="1100" dirty="0"/>
              <a:t>He tried for their attention.</a:t>
            </a:r>
          </a:p>
          <a:p>
            <a:r>
              <a:rPr lang="en-GB" sz="1100" dirty="0"/>
              <a:t>“He was coming along the path. I threw, like this—”</a:t>
            </a:r>
          </a:p>
          <a:p>
            <a:r>
              <a:rPr lang="en-GB" sz="1100" dirty="0"/>
              <a:t>Robert snarled at him. Ralph entered into the play and everybody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''میں نے اسے ٹھیک سے پکڑ لیا۔ یہ وہ جانور تھا، مجھے لگتا ہے!" جیک واپس آ گیا.
"یہ جانور نہیں تھا. یہ ایک سور تھا. "
''میں نے اسے مارا۔''
''تم نے اسے کیوں نہیں پکڑا؟'' میں نے کوشش کی-"
رالف کی آواز بلند ہوئی۔
''لیکن ایک سور!''
جیک اچانک دم توڑ گیا۔
''تم نے کہا تھا کہ وہ ہمیں کرے گا۔ آپ کس چیز کے لئے پھینکنا چاہتے تھے؟ تم نے کیوں نہیں کیا
انتظار?
اس نے اپنا بازو بڑھایا۔
''دیکھو۔''
اس نے اپنا بائیں بازو موڑ لیا تاکہ وہ سب دیکھ سکیں۔ باہر سے ایک ٹکڑا تھا۔
زیادہ نہیں، لیکن خونی.
''اس نے یہ کام اپنے دانتوں سے کیا۔ میں اپنا نیزہ وقت پر نہیں اتار سکتا تھا۔
توجہ جیک پر مرکوز تھی۔
"یہ ایک زخم ہے،" سائمن نے کہا، "اور آپ کو اسے چوسنا چاہئے. بیرن کی طرح-
گریا۔ "
جیک چوس گیا۔
''میں نے اسے مارا،'' رالف نے غصے سے کہا۔ "میں نے اسے اپنے نیزے سے مارا، میں زخمی ہو گیا
وہ ہے.'
اس نے ان کی توجہ حاصل کرنے کی کوشش کی۔
''وہ راستے پر آ رہا تھا۔ میں نے اس طرح پھینک دیا-"
رابرٹ نے اس پر طنز کیا۔ رالف ڈرامے میں داخل ہوا اور ہر کوئی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159</a:t>
            </a:fld>
            <a:endParaRPr lang="en-GB"/>
          </a:p>
        </p:txBody>
      </p:sp>
    </p:spTree>
    <p:extLst>
      <p:ext uri="{BB962C8B-B14F-4D97-AF65-F5344CB8AC3E}">
        <p14:creationId xmlns:p14="http://schemas.microsoft.com/office/powerpoint/2010/main" val="324182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an’ he said—”</a:t>
            </a:r>
          </a:p>
          <a:p>
            <a:r>
              <a:rPr lang="en-GB" sz="1100" dirty="0"/>
              <a:t>Piggy paused for breath and stroked the glistening thing that lay in</a:t>
            </a:r>
          </a:p>
          <a:p>
            <a:r>
              <a:rPr lang="en-GB" sz="1100" dirty="0"/>
              <a:t>Ralph’s hands.</a:t>
            </a:r>
          </a:p>
          <a:p>
            <a:r>
              <a:rPr lang="en-GB" sz="1100" dirty="0"/>
              <a:t>“Ralph!”</a:t>
            </a:r>
          </a:p>
          <a:p>
            <a:r>
              <a:rPr lang="en-GB" sz="1100" dirty="0"/>
              <a:t>Ralph looked up.</a:t>
            </a:r>
          </a:p>
          <a:p>
            <a:r>
              <a:rPr lang="en-GB" sz="1100" dirty="0"/>
              <a:t>“We can use this to call the others. Have a meeting. They’ll come when</a:t>
            </a:r>
          </a:p>
          <a:p>
            <a:r>
              <a:rPr lang="en-GB" sz="1100" dirty="0"/>
              <a:t>they hear us—”</a:t>
            </a:r>
          </a:p>
          <a:p>
            <a:r>
              <a:rPr lang="en-GB" sz="1100" dirty="0"/>
              <a:t>He beamed at Ralph.</a:t>
            </a:r>
          </a:p>
          <a:p>
            <a:r>
              <a:rPr lang="en-GB" sz="1100" dirty="0"/>
              <a:t>“That was what you meant, didn’t you? That’s why you got the conch</a:t>
            </a:r>
          </a:p>
          <a:p>
            <a:r>
              <a:rPr lang="en-GB" sz="1100" dirty="0"/>
              <a:t>out of the water?”</a:t>
            </a:r>
          </a:p>
          <a:p>
            <a:r>
              <a:rPr lang="en-GB" sz="1100" dirty="0"/>
              <a:t>Ralph pushed back his fair hair.</a:t>
            </a:r>
          </a:p>
          <a:p>
            <a:r>
              <a:rPr lang="en-GB" sz="1100" dirty="0"/>
              <a:t>“How did your friend blow the conch?”</a:t>
            </a:r>
          </a:p>
          <a:p>
            <a:r>
              <a:rPr lang="en-GB" sz="1100" dirty="0"/>
              <a:t>“He kind of spat, ”said Piggy. “My auntie wouldn’t let me blow on</a:t>
            </a:r>
          </a:p>
          <a:p>
            <a:r>
              <a:rPr lang="en-GB" sz="1100" dirty="0"/>
              <a:t>account of my asthma. He said you blew from down here.” Piggy laid a</a:t>
            </a:r>
          </a:p>
          <a:p>
            <a:r>
              <a:rPr lang="en-GB" sz="1100" dirty="0"/>
              <a:t>hand on his jutting abdomen. “You try, Ralph. You’ll call the others.”</a:t>
            </a:r>
          </a:p>
          <a:p>
            <a:r>
              <a:rPr lang="en-GB" sz="1100" dirty="0"/>
              <a:t>Doubtfully, Ralph laid the small end of the shell against his mouth and</a:t>
            </a:r>
          </a:p>
          <a:p>
            <a:r>
              <a:rPr lang="en-GB" sz="1100" dirty="0"/>
              <a:t>blew. There came a rushing sound from its mouth but nothing more.</a:t>
            </a:r>
          </a:p>
          <a:p>
            <a:endParaRPr lang="en-GB" sz="1100" dirty="0"/>
          </a:p>
          <a:p>
            <a:r>
              <a:rPr lang="en-GB" sz="1100" dirty="0"/>
              <a:t>Ralph wiped the salt water off his lips and tried again, but the shell re-</a:t>
            </a:r>
          </a:p>
          <a:p>
            <a:r>
              <a:rPr lang="en-GB" sz="1100" dirty="0" err="1"/>
              <a:t>mained</a:t>
            </a:r>
            <a:r>
              <a:rPr lang="en-GB" sz="1100" dirty="0"/>
              <a:t> silent.</a:t>
            </a:r>
          </a:p>
          <a:p>
            <a:endParaRPr lang="en-GB" sz="1100" dirty="0"/>
          </a:p>
          <a:p>
            <a:r>
              <a:rPr lang="en-GB" sz="1100" dirty="0"/>
              <a:t>“He kind of spat.”</a:t>
            </a:r>
          </a:p>
          <a:p>
            <a:r>
              <a:rPr lang="en-GB" sz="1100" dirty="0"/>
              <a:t>Ralph pursed his lips and squirted air into the shell, which emitted a</a:t>
            </a:r>
          </a:p>
          <a:p>
            <a:r>
              <a:rPr lang="en-GB" sz="1100" dirty="0"/>
              <a:t>low, farting noise. This amused both boys so much that Ralph went on</a:t>
            </a:r>
          </a:p>
          <a:p>
            <a:r>
              <a:rPr lang="en-GB" sz="1100" dirty="0"/>
              <a:t>squirting for some minutes, between bouts of laughter.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اس نے کہا-"
پیگی سانس لینے کے لیے رک گئی اور اس میں پڑی ہوئی چیز کو جھٹکا دیا۔
رالف کے ہاتھ۔
"رالف!"
رالف نے اوپر دیکھا۔
''ہم دوسروں کو بلانے کے لیے اس کا استعمال کر سکتے ہیں۔ ایک میٹنگ ہو. وہ کب آئیں گے
وہ ہمیں سنتے ہیں-"
اس نے رالف کی طرف دیکھا۔
''آپ کا یہی مطلب تھا نا؟'' یہی وجہ ہے کہ آپ کو شنکھ مل گیا
پانی سے باہر؟''
رالف نے اپنے گورے بالوں کو پیچھے دھکیل دیا۔
''آپ کے دوست نے شنکھ کیسے اڑادی؟''
''اس نے ایک طرح سے تھپڑ مارا،'' پیگی نے کہا۔ میری آنٹی مجھے اڑنے نہیں دیتی تھی
میرے دمہ کی وجہ سے. اس نے کہا کہ تم یہاں سے اڑ گئے ہو۔'' پیگی نے ایک بچہ رکھا
اس کے پیٹ پر ہاتھ۔ "تم کوشش کرو، رالف. آپ دوسروں کو بلائیں گے۔"
شک کی بات یہ ہے کہ رالف نے خول کا چھوٹا سا سرا اپنے منہ پر رکھ دیا اور
دھماکہ ہوا۔ اس کے منہ سے تیز آواز آئی لیکن اس سے زیادہ کچھ نہیں۔
رالف نے اپنے ہونٹوں سے نمکین پانی پونچھا اور دوبارہ کوشش کی، لیکن شیل دوبارہ-
خاموش ہو گیا۔
''اس نے ایک طرح سے تھپڑ مارا۔''
رالف نے اپنے ہونٹوں کو دبایا اور خول میں ہوا پھونک دی، جس سے ایک خارج ہوا خارج ہوئی۔
کم، مضحکہ خیز شور. اس سے دونوں لڑکوں کو اتنا مزہ آیا کہ رالف آگے بڑھ گیا۔
ہنسی کے درمیان کچھ منٹ تک تڑپتے رہے۔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a:t>
            </a:fld>
            <a:endParaRPr lang="en-GB"/>
          </a:p>
        </p:txBody>
      </p:sp>
    </p:spTree>
    <p:extLst>
      <p:ext uri="{BB962C8B-B14F-4D97-AF65-F5344CB8AC3E}">
        <p14:creationId xmlns:p14="http://schemas.microsoft.com/office/powerpoint/2010/main" val="287781613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laughed. Presently they were all jabbing at Robert who made mock</a:t>
            </a:r>
          </a:p>
          <a:p>
            <a:r>
              <a:rPr lang="en-GB" sz="1100" dirty="0"/>
              <a:t>rushes.</a:t>
            </a:r>
          </a:p>
          <a:p>
            <a:r>
              <a:rPr lang="en-GB" sz="1100" dirty="0"/>
              <a:t>Jack shouted.</a:t>
            </a:r>
          </a:p>
          <a:p>
            <a:r>
              <a:rPr lang="en-GB" sz="1100" dirty="0"/>
              <a:t>“Make a ring!”</a:t>
            </a:r>
          </a:p>
          <a:p>
            <a:r>
              <a:rPr lang="en-GB" sz="1100" dirty="0"/>
              <a:t>The circle moved in and round. Robert squealed in mock terror, then</a:t>
            </a:r>
          </a:p>
          <a:p>
            <a:r>
              <a:rPr lang="en-GB" sz="1100" dirty="0"/>
              <a:t>in real pain.</a:t>
            </a:r>
          </a:p>
          <a:p>
            <a:r>
              <a:rPr lang="en-GB" sz="1100" dirty="0"/>
              <a:t>“Ow! Stop it! You’re hurting!”</a:t>
            </a:r>
          </a:p>
          <a:p>
            <a:r>
              <a:rPr lang="en-GB" sz="1100" dirty="0"/>
              <a:t>The butt end of a spear fell on his back as he blundered among them.</a:t>
            </a:r>
          </a:p>
          <a:p>
            <a:r>
              <a:rPr lang="en-GB" sz="1100" dirty="0"/>
              <a:t>“Hold him!”</a:t>
            </a:r>
          </a:p>
          <a:p>
            <a:r>
              <a:rPr lang="en-GB" sz="1100" dirty="0"/>
              <a:t>They got his arms and legs. Ralph, carried away by a sudden thick</a:t>
            </a:r>
          </a:p>
          <a:p>
            <a:r>
              <a:rPr lang="en-GB" sz="1100" dirty="0"/>
              <a:t>excitement, grabbed Eric’s spear and jabbed at Robert with it.</a:t>
            </a:r>
          </a:p>
          <a:p>
            <a:r>
              <a:rPr lang="en-GB" sz="1100" dirty="0"/>
              <a:t>“Kill him! Kill him!”</a:t>
            </a:r>
          </a:p>
          <a:p>
            <a:r>
              <a:rPr lang="en-GB" sz="1100" dirty="0"/>
              <a:t>All at once, Robert was screaming and struggling with the strength of</a:t>
            </a:r>
          </a:p>
          <a:p>
            <a:r>
              <a:rPr lang="en-GB" sz="1100" dirty="0"/>
              <a:t>frenzy. Jack had him by the hair and was brandishing his knife. Behind</a:t>
            </a:r>
          </a:p>
          <a:p>
            <a:r>
              <a:rPr lang="en-GB" sz="1100" dirty="0"/>
              <a:t>him was Roger, fighting to get close. The chant rose ritually, as at the last</a:t>
            </a:r>
          </a:p>
          <a:p>
            <a:r>
              <a:rPr lang="en-GB" sz="1100" dirty="0"/>
              <a:t>moment of a dance or a hunt.</a:t>
            </a:r>
          </a:p>
          <a:p>
            <a:r>
              <a:rPr lang="en-GB" sz="1100" dirty="0"/>
              <a:t>“Kill the pig! Cut his throat! Kill the pig! Bash him in!”</a:t>
            </a:r>
          </a:p>
          <a:p>
            <a:r>
              <a:rPr lang="en-GB" sz="1100" dirty="0"/>
              <a:t>Ralph too was fighting to get near, to get a handful of that brown,</a:t>
            </a:r>
          </a:p>
          <a:p>
            <a:r>
              <a:rPr lang="en-GB" sz="1100" dirty="0"/>
              <a:t>vulnerable flesh. The desire to squeeze and hurt was over-mastering.</a:t>
            </a:r>
          </a:p>
          <a:p>
            <a:r>
              <a:rPr lang="en-GB" sz="1100" dirty="0"/>
              <a:t>Jack’s arm came down; the heaving circle cheered and made pig-dying</a:t>
            </a:r>
          </a:p>
          <a:p>
            <a:r>
              <a:rPr lang="en-GB" sz="1100" dirty="0"/>
              <a:t>noises. Then they lay quiet, panting, listening to Robert’s frightened</a:t>
            </a:r>
          </a:p>
          <a:p>
            <a:endParaRPr lang="en-GB" sz="1100" dirty="0"/>
          </a:p>
          <a:p>
            <a:r>
              <a:rPr lang="en-GB" sz="1100" dirty="0"/>
              <a:t>snivels. He wiped his face with a dirty arm, and made an effort to re-</a:t>
            </a:r>
          </a:p>
          <a:p>
            <a:r>
              <a:rPr lang="en-GB" sz="1100" dirty="0" err="1"/>
              <a:t>trieve</a:t>
            </a:r>
            <a:r>
              <a:rPr lang="en-GB" sz="1100" dirty="0"/>
              <a:t> his status.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ہنس پڑے۔ اس وقت وہ سب رابرٹ پر طنز کر رہے تھے جس نے مذاق اڑایا تھا
بھاگتا ہے.
جیک نے چیخ کر کہا۔
''انگوٹھی بنا لو!''
دائرہ اندر اور گول گھومتا رہا۔ رابرٹ نے مضحکہ خیز دہشت سے چیخا، پھر
حقیقی درد میں.
"اوہ! روکو اسے! تمہیں درد ہو رہا ہے!"
ایک نیزے کا بٹ اس کی پیٹھ پر گرا جب وہ ان کے درمیان غلطی کر رہا تھا۔
''اسے پکڑو!''
انہوں نے اس کے بازو اور ٹانگیں حاصل کیں۔ رالف، اچانک موٹے پن سے بہہ گیا
جوش و خروش کے ساتھ ایرک کا نیزہ پکڑا اور اس سے رابرٹ پر حملہ کیا۔
''اسے قتل کرو! اسے مار ڈالو!"
ایک دم، رابرٹ چیخ رہا تھا اور طاقت کے ساتھ جدوجہد کر رہا تھا
انماد. جیک نے اسے بالوں سے پکڑ لیا تھا اور وہ اپنا چاقو لہرا رہا تھا۔ پیچھے
وہ راجر تھا، جو قریب آنے کے لیے لڑ رہا تھا۔ یہ نعرہ رسمی طور پر بلند ہوا، جیسا کہ آخر میں ہوا تھا۔
رقص یا شکار کا لمحہ۔
''کو مار ڈالو! اس کا گلا کاٹ دو! کو مار ڈالو! اسے اندر لے آؤ!"
رالف بھی قریب آنے کے لیے لڑ رہا تھا، اس بھورے رنگ کا مٹھی بھر حصہ حاصل کرنے کے لیے،
کمزور جسم. نچوڑنے اور چوٹ پہنچانے کی خواہش حد سے زیادہ مہارت حاصل کر رہی تھی۔
جیک کا بازو نیچے آ گیا۔ ہیونگ سرکل نے خوشی کا اظہار کیا اور کو مرنے پر مجبور کر دیا۔
شور. پھر وہ خاموش پڑے رہے، روتے ہوئے، رابرٹ کے ڈرے ہوئے الفاظ سن رہے تھے۔
سنیولز. اس نے گندے بازو سے اپنا چہرہ مسح کیا اور دوبارہ کرنے کی کوشش کی۔
اس کی حیثیت کا تعین کریں.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160</a:t>
            </a:fld>
            <a:endParaRPr lang="en-GB"/>
          </a:p>
        </p:txBody>
      </p:sp>
    </p:spTree>
    <p:extLst>
      <p:ext uri="{BB962C8B-B14F-4D97-AF65-F5344CB8AC3E}">
        <p14:creationId xmlns:p14="http://schemas.microsoft.com/office/powerpoint/2010/main" val="10382226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“Oh, my bum!”</a:t>
            </a:r>
          </a:p>
          <a:p>
            <a:r>
              <a:rPr lang="en-GB" sz="1100" dirty="0"/>
              <a:t>He rubbed his rump ruefully. Jack rolled over.</a:t>
            </a:r>
          </a:p>
          <a:p>
            <a:r>
              <a:rPr lang="en-GB" sz="1100" dirty="0"/>
              <a:t>“That was a good game.”</a:t>
            </a:r>
          </a:p>
          <a:p>
            <a:r>
              <a:rPr lang="en-GB" sz="1100" dirty="0"/>
              <a:t>“Just a game,” said Ralph uneasily. “I got jolly badly hurt at rugger</a:t>
            </a:r>
          </a:p>
          <a:p>
            <a:r>
              <a:rPr lang="en-GB" sz="1100" dirty="0"/>
              <a:t>once.”</a:t>
            </a:r>
          </a:p>
          <a:p>
            <a:endParaRPr lang="en-GB" sz="1100" dirty="0"/>
          </a:p>
          <a:p>
            <a:r>
              <a:rPr lang="en-GB" sz="1100" dirty="0"/>
              <a:t>“We ought to have a drum,” said Maurice, “then we could do it prop-</a:t>
            </a:r>
          </a:p>
          <a:p>
            <a:r>
              <a:rPr lang="en-GB" sz="1100" dirty="0" err="1"/>
              <a:t>erly</a:t>
            </a:r>
            <a:r>
              <a:rPr lang="en-GB" sz="1100" dirty="0"/>
              <a:t>.”</a:t>
            </a:r>
          </a:p>
          <a:p>
            <a:endParaRPr lang="en-GB" sz="1100" dirty="0"/>
          </a:p>
          <a:p>
            <a:r>
              <a:rPr lang="en-GB" sz="1100" dirty="0"/>
              <a:t>Ralph looked at him.</a:t>
            </a:r>
          </a:p>
          <a:p>
            <a:r>
              <a:rPr lang="en-GB" sz="1100" dirty="0"/>
              <a:t>“How properly?”</a:t>
            </a:r>
          </a:p>
          <a:p>
            <a:r>
              <a:rPr lang="en-GB" sz="1100" dirty="0"/>
              <a:t>“I </a:t>
            </a:r>
            <a:r>
              <a:rPr lang="en-GB" sz="1100" dirty="0" err="1"/>
              <a:t>dunno</a:t>
            </a:r>
            <a:r>
              <a:rPr lang="en-GB" sz="1100" dirty="0"/>
              <a:t>. You want a fire, I think, and a drum, and you keep time to</a:t>
            </a:r>
          </a:p>
          <a:p>
            <a:r>
              <a:rPr lang="en-GB" sz="1100" dirty="0"/>
              <a:t>the drum.</a:t>
            </a:r>
          </a:p>
          <a:p>
            <a:r>
              <a:rPr lang="en-GB" sz="1100" dirty="0"/>
              <a:t>“You want a pig,” said Roger, “like a real hunt.”</a:t>
            </a:r>
          </a:p>
          <a:p>
            <a:r>
              <a:rPr lang="en-GB" sz="1100" dirty="0"/>
              <a:t>“Or someone to pretend,” said Jack. “You could get someone to dress</a:t>
            </a:r>
          </a:p>
          <a:p>
            <a:r>
              <a:rPr lang="en-GB" sz="1100" dirty="0"/>
              <a:t>up as a pig and then he could act—you know, pretend to knock me over</a:t>
            </a:r>
          </a:p>
          <a:p>
            <a:r>
              <a:rPr lang="en-GB" sz="1100" dirty="0"/>
              <a:t>and all that.”</a:t>
            </a:r>
          </a:p>
          <a:p>
            <a:r>
              <a:rPr lang="en-GB" sz="1100" dirty="0"/>
              <a:t>“You want a real pig,” said Robert, still caressing his rump, “because</a:t>
            </a:r>
          </a:p>
          <a:p>
            <a:r>
              <a:rPr lang="en-GB" sz="1100" dirty="0"/>
              <a:t>you’ve got to kill him.”</a:t>
            </a:r>
          </a:p>
          <a:p>
            <a:r>
              <a:rPr lang="en-GB" sz="1100" dirty="0"/>
              <a:t>“Use a littlun,” said Jack, and everybody laughed.</a:t>
            </a:r>
          </a:p>
          <a:p>
            <a:r>
              <a:rPr lang="en-GB" sz="1100" dirty="0"/>
              <a:t>Ralph sat up.</a:t>
            </a:r>
          </a:p>
          <a:p>
            <a:r>
              <a:rPr lang="en-GB" sz="1100" dirty="0"/>
              <a:t>“Well. We shan’t find what we’re looking for at this rate.”</a:t>
            </a:r>
          </a:p>
          <a:p>
            <a:r>
              <a:rPr lang="en-GB" sz="1100" dirty="0"/>
              <a:t>One by one they stood up, twitching rags into place.</a:t>
            </a:r>
          </a:p>
          <a:p>
            <a:r>
              <a:rPr lang="en-GB" sz="1100" dirty="0"/>
              <a:t>Ralph looked at Jack.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"اوہ، میرے بھائی!"
اس نے افسوس کے ساتھ اپنے روپ کو رگڑا۔ جیک پلٹ گیا۔
"یہ ایک اچھا کھیل تھا. "
''بس ایک کھیل ہے،'' رالف نے بے چینی سے کہا۔ "مجھے رگر میں بری طرح چوٹ لگی تھی۔
ایک بار۔ "
مورس نے کہا، "ہمارے پاس ڈھول ہونا چاہیے، پھر ہم اسے کر سکتے ہیں-
ٹھیک ہے۔ "
رالف نے اس کی طرف دیکھا۔
"کتنا ٹھیک ہے؟"
"میں نہیں جانتا. مجھے لگتا ہے کہ آپ کو آگ اور ڈھول چاہیے، اور آپ اس کے لیے وقت نکالتے ہیں۔
ڈھول.
راجر نے کہا، "آپ ایک چاہتے ہیں، ایک حقیقی شکار کی طرح."
"یا کوئی دکھاوا کرنے والا ہے،" جیک نے کہا. "آپ کسی کو لباس پہنوا سکتے ہیں
ایک کی طرح اٹھیں اور پھر وہ کام کر سکیں- آپ جانتے ہیں، مجھے ٹھوکر مارنے کا ڈرامہ کریں
اور یہ سب کچھ."
''تمہیں ایک حقیقی چاہیے،'' رابرٹ نے ابھی تک اپنے رمپ کو سہلاتے ہوئے کہا، ''کیوں کہ
تمہیں اسے قتل کرنا ہے۔''
جیک نے کہا، "ایک لیٹلن استعمال کریں، اور ہر کوئی ہنس نے لگا۔
رالف اٹھ کر بیٹھ گیا۔
"ٹھیک ہے. ہمیں وہ نہیں مل رہا جو ہم اس شرح سے تلاش کر رہے ہیں۔
ایک ایک کر کے وہ کھڑے ہو گئے اور جگہ جگہ راگ وں کو گھماتے رہے۔
رالف نے جیک کی طرف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161</a:t>
            </a:fld>
            <a:endParaRPr lang="en-GB"/>
          </a:p>
        </p:txBody>
      </p:sp>
    </p:spTree>
    <p:extLst>
      <p:ext uri="{BB962C8B-B14F-4D97-AF65-F5344CB8AC3E}">
        <p14:creationId xmlns:p14="http://schemas.microsoft.com/office/powerpoint/2010/main" val="107201914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“Now for the mountain.”</a:t>
            </a:r>
          </a:p>
          <a:p>
            <a:r>
              <a:rPr lang="en-GB" sz="1100" dirty="0"/>
              <a:t>“Shouldn’t we go back to Piggy,” said Maurice, “before dark?”</a:t>
            </a:r>
          </a:p>
          <a:p>
            <a:r>
              <a:rPr lang="en-GB" sz="1100" dirty="0"/>
              <a:t>The twins nodded like one boy.</a:t>
            </a:r>
          </a:p>
          <a:p>
            <a:r>
              <a:rPr lang="en-GB" sz="1100" dirty="0"/>
              <a:t>“Yes, that’s right. Let’s go up there in the morning.”</a:t>
            </a:r>
          </a:p>
          <a:p>
            <a:r>
              <a:rPr lang="en-GB" sz="1100" dirty="0"/>
              <a:t>Ralph looked out and saw the sea.</a:t>
            </a:r>
          </a:p>
          <a:p>
            <a:r>
              <a:rPr lang="en-GB" sz="1100" dirty="0"/>
              <a:t>“We’ve got to start the fire again.”</a:t>
            </a:r>
          </a:p>
          <a:p>
            <a:r>
              <a:rPr lang="en-GB" sz="1100" dirty="0"/>
              <a:t>“You haven’t got Piggy’s specs,” said Jack, “so you can’t.”</a:t>
            </a:r>
          </a:p>
          <a:p>
            <a:r>
              <a:rPr lang="en-GB" sz="1100" dirty="0"/>
              <a:t>“Then we’ll find out if the mountain’s clear.”</a:t>
            </a:r>
          </a:p>
          <a:p>
            <a:r>
              <a:rPr lang="en-GB" sz="1100" dirty="0"/>
              <a:t>Maurice spoke, hesitating, not wanting to seem a funk.</a:t>
            </a:r>
          </a:p>
          <a:p>
            <a:r>
              <a:rPr lang="en-GB" sz="1100" dirty="0"/>
              <a:t>“Supposing the beast’s up there?”</a:t>
            </a:r>
          </a:p>
          <a:p>
            <a:r>
              <a:rPr lang="en-GB" sz="1100" dirty="0"/>
              <a:t>Jack brandished his spear.</a:t>
            </a:r>
          </a:p>
          <a:p>
            <a:r>
              <a:rPr lang="en-GB" sz="1100" dirty="0"/>
              <a:t>“We’ll kill it.”</a:t>
            </a:r>
          </a:p>
          <a:p>
            <a:r>
              <a:rPr lang="en-GB" sz="1100" dirty="0"/>
              <a:t>The sun seemed a little cooler. He slashed with the spear.</a:t>
            </a:r>
          </a:p>
          <a:p>
            <a:r>
              <a:rPr lang="en-GB" sz="1100" dirty="0"/>
              <a:t>“What are we waiting for?”</a:t>
            </a:r>
          </a:p>
          <a:p>
            <a:r>
              <a:rPr lang="en-GB" sz="1100" dirty="0"/>
              <a:t>“I suppose,” said Ralph, ”if we keep on by the sea this way, we’ll come</a:t>
            </a:r>
          </a:p>
          <a:p>
            <a:r>
              <a:rPr lang="en-GB" sz="1100" dirty="0"/>
              <a:t>out below the burnt bit and then we can climb the mountain.</a:t>
            </a:r>
          </a:p>
          <a:p>
            <a:r>
              <a:rPr lang="en-GB" sz="1100" dirty="0"/>
              <a:t>Once more Jack led them along by the suck and heave of the blinding</a:t>
            </a:r>
          </a:p>
          <a:p>
            <a:r>
              <a:rPr lang="en-GB" sz="1100" dirty="0"/>
              <a:t>sea.</a:t>
            </a:r>
          </a:p>
          <a:p>
            <a:endParaRPr lang="en-GB" sz="1100" dirty="0"/>
          </a:p>
          <a:p>
            <a:r>
              <a:rPr lang="en-GB" sz="1100" dirty="0"/>
              <a:t>Once more Ralph dreamed, letting his </a:t>
            </a:r>
            <a:r>
              <a:rPr lang="en-GB" sz="1100" dirty="0" err="1"/>
              <a:t>skillful</a:t>
            </a:r>
            <a:r>
              <a:rPr lang="en-GB" sz="1100" dirty="0"/>
              <a:t> feet deal with the </a:t>
            </a:r>
            <a:r>
              <a:rPr lang="en-GB" sz="1100" dirty="0" err="1"/>
              <a:t>dif</a:t>
            </a:r>
            <a:r>
              <a:rPr lang="en-GB" sz="1100" dirty="0"/>
              <a:t>-</a:t>
            </a:r>
          </a:p>
          <a:p>
            <a:r>
              <a:rPr lang="en-GB" sz="1100" dirty="0" err="1"/>
              <a:t>ficulties</a:t>
            </a:r>
            <a:r>
              <a:rPr lang="en-GB" sz="1100" dirty="0"/>
              <a:t> of the path. Yet here his feet seemed less </a:t>
            </a:r>
            <a:r>
              <a:rPr lang="en-GB" sz="1100" dirty="0" err="1"/>
              <a:t>skillful</a:t>
            </a:r>
            <a:r>
              <a:rPr lang="en-GB" sz="1100" dirty="0"/>
              <a:t> than before.</a:t>
            </a:r>
          </a:p>
          <a:p>
            <a:endParaRPr lang="en-GB" sz="1100" dirty="0"/>
          </a:p>
          <a:p>
            <a:r>
              <a:rPr lang="en-GB" sz="1100" dirty="0"/>
              <a:t>For most of the way they were forced right down to the bare rock by the</a:t>
            </a:r>
          </a:p>
          <a:p>
            <a:r>
              <a:rPr lang="en-GB" sz="1100" dirty="0"/>
              <a:t>water and had to edge along between that and the dark luxuriance of</a:t>
            </a:r>
          </a:p>
          <a:p>
            <a:r>
              <a:rPr lang="en-GB" sz="1100" dirty="0"/>
              <a:t>the forest. There were little cliffs to be scaled, some to be used as paths,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''اب پہاڑ کی بات ہے۔''
''کیا ہمیں اندھیرے سے پہلے پیگی کے پاس واپس نہیں جانا چاہیے؟''، مورس نے کہا۔
جڑواں بچوں نے ایک لڑکے کی طرح سر ہلایا۔
''جی ہاں، ٹھیک ہے۔ چلو صبح وہاں جاتے ہیں۔ "
رالف نے باہر دیکھا اور سمندر کو دیکھا۔
''ہمیں دوبارہ آگ لگانی ہے۔''
جیک نے کہا ، "آپ کے پاس پیگی کی خصوصیات نہیں ہیں ، لہذا آپ نہیں کرسکتے ہیں۔
''پھر ہمیں پتہ چلے گا کہ پہاڑ صاف ہے یا نہیں۔''
مورس نے ہچکچاتے ہوئے کہا، وہ مذاق نہیں بننا چاہتا تھا۔
"فرض کریں کہ جانور وہاں موجود ہے؟"
جیک نے اپنا نیزہ لہرایا۔
''ہم اسے مار ڈالیں گے۔''
سورج تھوڑا ٹھنڈا لگ رہا تھا۔ اس نے نیزے سے وار کیا۔
''ہم کس چیز کا انتظار کر رہے ہیں؟''
رالف نے کہا، "مجھے لگتا ہے کہ اگر ہم اسی طرح سمندر کے کنارے چلتے رہے تو ہم آئیں گے۔
جلے ہوئے ٹکڑے کے نیچے سے باہر نکلیں اور پھر ہم پہاڑ پر چڑھ سکتے ہیں۔
ایک بار پھر جیک نے انہیں اندھے پن کے چوسنے اور سانس لینے کے ذریعے ساتھ لے جایا۔
سمندر.
ایک بار پھر رالف نے خواب دیکھا، اپنے ہنر مند پیروں کو ڈیف سے نمٹنے کی اجازت دی-
راستے کی خرابیاں۔ پھر بھی یہاں اس کے پاؤں پہلے سے کم ہنر مند لگ رہے تھے۔
زیادہ تر راستے میں انہیں ننگی چٹان پر مجبور کیا گیا۔
پانی اور اس کے درمیان اندھیری عیش و عشرت کے درمیان کنارے جانا پڑتا تھا۔
جنگل. وہاں چھوٹی چھوٹی چٹانیں تھیں جن پر چڑھنا تھا، کچھ کو راستوں کے طور پر استعمال کیا جاتا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162</a:t>
            </a:fld>
            <a:endParaRPr lang="en-GB"/>
          </a:p>
        </p:txBody>
      </p:sp>
    </p:spTree>
    <p:extLst>
      <p:ext uri="{BB962C8B-B14F-4D97-AF65-F5344CB8AC3E}">
        <p14:creationId xmlns:p14="http://schemas.microsoft.com/office/powerpoint/2010/main" val="42942955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lengthy traverses where one used hands as well as feet. Here and there</a:t>
            </a:r>
          </a:p>
          <a:p>
            <a:r>
              <a:rPr lang="en-GB" sz="1100" dirty="0"/>
              <a:t>they could clamber over wave-wet rock, leaping across clear pools that</a:t>
            </a:r>
          </a:p>
          <a:p>
            <a:r>
              <a:rPr lang="en-GB" sz="1100" dirty="0"/>
              <a:t>the tide had left. They came to a gully that split the narrow foreshore like</a:t>
            </a:r>
          </a:p>
          <a:p>
            <a:r>
              <a:rPr lang="en-GB" sz="1100" dirty="0"/>
              <a:t>a </a:t>
            </a:r>
            <a:r>
              <a:rPr lang="en-GB" sz="1100" dirty="0" err="1"/>
              <a:t>defense</a:t>
            </a:r>
            <a:r>
              <a:rPr lang="en-GB" sz="1100" dirty="0"/>
              <a:t>. This seemed to have no bottom and they peered awe-stricken</a:t>
            </a:r>
          </a:p>
          <a:p>
            <a:r>
              <a:rPr lang="en-GB" sz="1100" dirty="0"/>
              <a:t>into the gloomy crack where water gurgled. Then the wave came back,</a:t>
            </a:r>
          </a:p>
          <a:p>
            <a:r>
              <a:rPr lang="en-GB" sz="1100" dirty="0"/>
              <a:t>the gully boiled before them and spray dashed up to the very creeper so</a:t>
            </a:r>
          </a:p>
          <a:p>
            <a:r>
              <a:rPr lang="en-GB" sz="1100" dirty="0"/>
              <a:t>that the boys were wet and shrieking. They tried the forest but it was</a:t>
            </a:r>
          </a:p>
          <a:p>
            <a:r>
              <a:rPr lang="en-GB" sz="1100" dirty="0"/>
              <a:t>thick and woven like a bird’s nest. In the end they had to jump one by</a:t>
            </a:r>
          </a:p>
          <a:p>
            <a:r>
              <a:rPr lang="en-GB" sz="1100" dirty="0"/>
              <a:t>one, waiting till the water sank; and even so, some of them got a second</a:t>
            </a:r>
          </a:p>
          <a:p>
            <a:r>
              <a:rPr lang="en-GB" sz="1100" dirty="0"/>
              <a:t>drenching. After that the rocks seemed to be growing impassable so they</a:t>
            </a:r>
          </a:p>
          <a:p>
            <a:r>
              <a:rPr lang="en-GB" sz="1100" dirty="0"/>
              <a:t>sat for a time, letting their rags dry and watching the clipped outlines of</a:t>
            </a:r>
          </a:p>
          <a:p>
            <a:r>
              <a:rPr lang="en-GB" sz="1100" dirty="0"/>
              <a:t>the rollers that moved so slowly past the island. They found fruit in a</a:t>
            </a:r>
          </a:p>
          <a:p>
            <a:r>
              <a:rPr lang="en-GB" sz="1100" dirty="0"/>
              <a:t>haunt of bright little birds that hovered like insects. Then Ralph said they</a:t>
            </a:r>
          </a:p>
          <a:p>
            <a:r>
              <a:rPr lang="en-GB" sz="1100" dirty="0"/>
              <a:t>were going too slowly. He himself climbed a tree and parted the canopy,</a:t>
            </a:r>
          </a:p>
          <a:p>
            <a:r>
              <a:rPr lang="en-GB" sz="1100" dirty="0"/>
              <a:t>and saw the square head of the mountain seeming still a great way off.</a:t>
            </a:r>
          </a:p>
          <a:p>
            <a:r>
              <a:rPr lang="en-GB" sz="1100" dirty="0"/>
              <a:t>Then they tried to hurry along the rocks and Robert cut his knee quite</a:t>
            </a:r>
          </a:p>
          <a:p>
            <a:r>
              <a:rPr lang="en-GB" sz="1100" dirty="0"/>
              <a:t>badly and they had to recognize that this path must be taken slowly if</a:t>
            </a:r>
          </a:p>
          <a:p>
            <a:endParaRPr lang="en-GB" sz="1100" dirty="0"/>
          </a:p>
          <a:p>
            <a:r>
              <a:rPr lang="en-GB" sz="1100" dirty="0"/>
              <a:t>they were to be safe. So they proceeded after that as if they were climb-</a:t>
            </a:r>
          </a:p>
          <a:p>
            <a:r>
              <a:rPr lang="en-GB" sz="1100" dirty="0" err="1"/>
              <a:t>ing</a:t>
            </a:r>
            <a:r>
              <a:rPr lang="en-GB" sz="1100" dirty="0"/>
              <a:t> a dangerous mountain, until the rocks became an uncompromising</a:t>
            </a:r>
          </a:p>
          <a:p>
            <a:endParaRPr lang="en-GB" sz="1100" dirty="0"/>
          </a:p>
          <a:p>
            <a:r>
              <a:rPr lang="en-GB" sz="1100" dirty="0"/>
              <a:t>cliff, overhung with impossible jungle and falling sheer into the sea.</a:t>
            </a:r>
          </a:p>
          <a:p>
            <a:r>
              <a:rPr lang="en-GB" sz="1100" dirty="0"/>
              <a:t>Ralph looked at the sun critically.</a:t>
            </a:r>
          </a:p>
          <a:p>
            <a:r>
              <a:rPr lang="en-GB" sz="1100" dirty="0"/>
              <a:t>“Early evening. After tea-time, at any rate.”</a:t>
            </a:r>
          </a:p>
          <a:p>
            <a:r>
              <a:rPr lang="en-GB" sz="1100" dirty="0"/>
              <a:t>“I don’t remember this cliff,” said Jack, crestfallen, “so this must be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لمبے سفر جہاں ہاتھوں کے ساتھ ساتھ پاؤں بھی استعمال کیے جاتے تھے۔ یہاں اور وہاں
وہ لہروں سے گیلی چٹان پر چھلانگ لگا سکتے تھے، صاف تالابوں میں چھلانگ لگا سکتے تھے۔
لہریں نکل چکی تھیں۔ وہ ایک گلی میں آئے جس نے تنگ ساحل کو اس طرح تقسیم کیا
ایک دفاع. ایسا لگتا تھا کہ اس کی کوئی تہہ نہیں ہے اور وہ حیرت زدہ نظر آئے۔
اس تاریک دراڑ میں جہاں پانی بہہ رہا تھا۔ پھر لہر واپس آ گئی،
گلی ان کے سامنے ابل گئی اور سپرے کو رینگنے والی تک پہنچا دیا گیا۔
کہ لڑکے گیلے اور چیخ رہے تھے۔ انہوں نے جنگل کی کوشش کی لیکن ایسا ہوا
ایک پرندے کے گھونسلے کی طرح موٹا اور بنا ہوا. آخر میں انہیں ایک ایک کرکے چھلانگ لگانی پڑی۔
ایک، پانی ڈوبنے تک انتظار کرنا۔ اور اس کے باوجود، ان میں سے کچھ کو ایک سیکنڈ مل گیا
ڈرنچنگ. اس کے بعد ایسا لگتا تھا کہ چٹانیں ناقابل عبور ہو رہی ہیں لہذا وہ
کچھ دیر بیٹھے رہے، اپنے راگوں کو خشک ہونے دیتے رہے اور ان کے ٹوٹے ہوئے خاکے دیکھتے رہے۔
وہ رولرز جو جزیرے سے آہستہ آہستہ گزرتے تھے۔ انہوں نے ایک میں پھل پایا
چمکدار چھوٹے پرندوں کا گڑھ جو کیڑوں کی طرح منڈلا رہے تھے۔ پھر رالف نے کہا کہ وہ
بہت آہستہ چل رہے تھے. وہ خود ایک درخت پر چڑھ گیا اور چھتری کو الگ کر دیا،
اور پہاڑ کے مربع سر کو دیکھا جو ابھی بھی ایک بہت اچھا راستہ ہے۔
پھر انہوں نے پتھروں کے ساتھ جلدی کرنے کی کوشش کی اور رابرٹ نے اپنا گھٹنا کافی کاٹ لیا۔
بری طرح سے اور انہیں یہ تسلیم کرنا پڑا کہ اگر یہ راستہ آہستہ آہستہ اختیار کیا جانا چاہئے
انہیں محفوظ رہنا تھا۔ پس وہ اس کے بعد اس طرح آگے بڑھے جیسے وہ چڑھ رہے ہوں۔
ایک خطرناک پہاڑ پر، یہاں تک کہ چٹانیں ایک سمجھوتہ نہ بن گئیں
چٹان، ناممکن جنگل سے بھری ہوئی اور سمندر میں گر تی ہے۔
رالف نے سورج کو تنقیدی نظروں سے دیکھا۔
''صبح سویرے۔ چائے کے وقت کے بعد، کسی بھی قیمت پر۔
''مجھے یہ چٹان یاد نہیں ہے،'' جیک نے کہا، ''اس لیے یہ ضرور ہو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163</a:t>
            </a:fld>
            <a:endParaRPr lang="en-GB"/>
          </a:p>
        </p:txBody>
      </p:sp>
    </p:spTree>
    <p:extLst>
      <p:ext uri="{BB962C8B-B14F-4D97-AF65-F5344CB8AC3E}">
        <p14:creationId xmlns:p14="http://schemas.microsoft.com/office/powerpoint/2010/main" val="417839792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bit of the coast I missed”</a:t>
            </a:r>
          </a:p>
          <a:p>
            <a:r>
              <a:rPr lang="en-GB" sz="1100" dirty="0"/>
              <a:t>Ralph nodded.</a:t>
            </a:r>
          </a:p>
          <a:p>
            <a:r>
              <a:rPr lang="en-GB" sz="1100" dirty="0"/>
              <a:t>“Let me think.”</a:t>
            </a:r>
          </a:p>
          <a:p>
            <a:r>
              <a:rPr lang="en-GB" sz="1100" dirty="0"/>
              <a:t>By now, Ralph had no self-consciousness in public thinking but would</a:t>
            </a:r>
          </a:p>
          <a:p>
            <a:endParaRPr lang="en-GB" sz="1100" dirty="0"/>
          </a:p>
          <a:p>
            <a:r>
              <a:rPr lang="en-GB" sz="1100" dirty="0"/>
              <a:t>treat the day’s decisions as though he were playing chess. The only </a:t>
            </a:r>
            <a:r>
              <a:rPr lang="en-GB" sz="1100" dirty="0" err="1"/>
              <a:t>trou</a:t>
            </a:r>
            <a:r>
              <a:rPr lang="en-GB" sz="1100" dirty="0"/>
              <a:t>-</a:t>
            </a:r>
          </a:p>
          <a:p>
            <a:r>
              <a:rPr lang="en-GB" sz="1100" dirty="0" err="1"/>
              <a:t>ble</a:t>
            </a:r>
            <a:r>
              <a:rPr lang="en-GB" sz="1100" dirty="0"/>
              <a:t> was that he would never be a very good chess player. He thought of</a:t>
            </a:r>
          </a:p>
          <a:p>
            <a:endParaRPr lang="en-GB" sz="1100" dirty="0"/>
          </a:p>
          <a:p>
            <a:r>
              <a:rPr lang="en-GB" sz="1100" dirty="0"/>
              <a:t>the littluns and Piggy. Vividly he imagined Piggy by himself, huddled in a</a:t>
            </a:r>
          </a:p>
          <a:p>
            <a:r>
              <a:rPr lang="en-GB" sz="1100" dirty="0"/>
              <a:t>shelter that was silent except for the sounds of nightmare.</a:t>
            </a:r>
          </a:p>
          <a:p>
            <a:r>
              <a:rPr lang="en-GB" sz="1100" dirty="0"/>
              <a:t>“We can’t leave the littluns alone with Piggy. Not all night.”</a:t>
            </a:r>
          </a:p>
          <a:p>
            <a:r>
              <a:rPr lang="en-GB" sz="1100" dirty="0"/>
              <a:t>The other boys said nothing but stood round, watching him.</a:t>
            </a:r>
          </a:p>
          <a:p>
            <a:r>
              <a:rPr lang="en-GB" sz="1100" dirty="0"/>
              <a:t>“If we went back we should take hours.”</a:t>
            </a:r>
          </a:p>
          <a:p>
            <a:r>
              <a:rPr lang="en-GB" sz="1100" dirty="0"/>
              <a:t>Jack cleared his throat and spoke in a queer, tight voice. “We mustn’t</a:t>
            </a:r>
          </a:p>
          <a:p>
            <a:r>
              <a:rPr lang="en-GB" sz="1100" dirty="0"/>
              <a:t>let anything happen to Piggy, must we?” Ralph tapped his teeth with the</a:t>
            </a:r>
          </a:p>
          <a:p>
            <a:r>
              <a:rPr lang="en-GB" sz="1100" dirty="0"/>
              <a:t>dirty point of Eric’s spear.</a:t>
            </a:r>
          </a:p>
          <a:p>
            <a:r>
              <a:rPr lang="en-GB" sz="1100" dirty="0"/>
              <a:t>“If we go across—”</a:t>
            </a:r>
          </a:p>
          <a:p>
            <a:r>
              <a:rPr lang="en-GB" sz="1100" dirty="0"/>
              <a:t>He glanced round him.</a:t>
            </a:r>
          </a:p>
          <a:p>
            <a:r>
              <a:rPr lang="en-GB" sz="1100" dirty="0"/>
              <a:t>“Someone’s got to go across the island and tell Piggy we’ll be back after</a:t>
            </a:r>
          </a:p>
          <a:p>
            <a:r>
              <a:rPr lang="en-GB" sz="1100" dirty="0"/>
              <a:t>dark.”</a:t>
            </a:r>
          </a:p>
          <a:p>
            <a:r>
              <a:rPr lang="en-GB" sz="1100" dirty="0"/>
              <a:t>Bill spoke, unbelieving.</a:t>
            </a:r>
          </a:p>
          <a:p>
            <a:r>
              <a:rPr lang="en-GB" sz="1100" dirty="0"/>
              <a:t>“Through the forest by himself? Now?”</a:t>
            </a:r>
          </a:p>
          <a:p>
            <a:r>
              <a:rPr lang="en-GB" sz="1100" dirty="0"/>
              <a:t>“We can’t spare more than one.”</a:t>
            </a:r>
          </a:p>
          <a:p>
            <a:r>
              <a:rPr lang="en-GB" sz="1100" dirty="0"/>
              <a:t>Simon pushed his way to Ralph’s elbow.</a:t>
            </a:r>
          </a:p>
          <a:p>
            <a:r>
              <a:rPr lang="en-GB" sz="1100" dirty="0"/>
              <a:t>“I’ll go if you like. I don’t mind, honestly.”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ساحل کا کچھ حصہ جسے میں نے یاد کیا"
رالف نے سر ہلایا۔
''مجھے سوچنے دو۔''
اب تک ، رالف کو عوامی سوچ میں کوئی خود شعور نہیں تھا لیکن وہ کرے گا۔
دن بھر کے فیصلوں کو اس طرح برتاؤ کریں جیسے وہ شطرنج کھیل رہا ہو۔ واحد راستہ-
المیہ یہ تھا کہ وہ کبھی بھی شطرنج کا بہت اچھا کھلاڑی نہیں ہوگا۔ اس نے سوچا
لٹلنز اور پیگی۔ واضح طور پر اس نے پیگی کو اکیلے ہی تصور کیا، جو ایک جھونپڑی میں پھنسی ہوئی تھی۔
پناہ گاہ جو ڈراؤنے خواب کی آوازوں کے سوا خاموش تھی۔
''ہم پیگی کے ساتھ لٹلنز کو اکیلا نہیں چھوڑ سکتے۔ ساری رات نہیں۔''
دوسرے لڑکوں نے کچھ نہیں کہا لیکن کھڑے ہو کر اسے دیکھ رہے تھے۔
''اگر ہم واپس چلے گئے تو ہمیں گھنٹوں لگ جائیں گے۔
جیک نے اپنا گلا صاف کیا اور ایک عجیب، تنگ آواز میں بولا۔ "ہمیں نہیں کرنا چاہئے
پیگی کو کچھ ہونے دو، کیا ہمیں چاہیے؟'' رالف نے اپنے دانتوں کو دبایا
ایرک کے نیزے کا گندا نقطہ۔
"اگر ہم اس پار جائیں-"
اس نے اس کے گرد نظر دوڑائی۔
"کسی کو جزیرے کے پار جانا ہے اور پیگی کو بتانا ہے کہ ہم اس کے بعد واپس آئیں گے۔
اندھیرا ہے۔''
بل بے ایمان ہو کر بولا۔
''اکیلے جنگل کے ذریعے؟ اب؟"
''ہم ایک سے زیادہ نہیں چھوڑ سکتے۔''
سائمن نے رالف کی کہنی کی طرف اپنا راستہ بڑھایا۔
''اگر تم چاہو تو میں جاؤں گا۔ مجھے کوئی اعتراض نہیں ہے، ایمانداری سے. "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164</a:t>
            </a:fld>
            <a:endParaRPr lang="en-GB"/>
          </a:p>
        </p:txBody>
      </p:sp>
    </p:spTree>
    <p:extLst>
      <p:ext uri="{BB962C8B-B14F-4D97-AF65-F5344CB8AC3E}">
        <p14:creationId xmlns:p14="http://schemas.microsoft.com/office/powerpoint/2010/main" val="60567114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Before Ralph had time to reply, he smiled quickly, turned and climbed</a:t>
            </a:r>
          </a:p>
          <a:p>
            <a:r>
              <a:rPr lang="en-GB" sz="1100" dirty="0"/>
              <a:t>into the forest.</a:t>
            </a:r>
          </a:p>
          <a:p>
            <a:r>
              <a:rPr lang="en-GB" sz="1100" dirty="0"/>
              <a:t>Ralph looked back at Jack, seeing him, infuriatingly, for the first time.</a:t>
            </a:r>
          </a:p>
          <a:p>
            <a:r>
              <a:rPr lang="en-GB" sz="1100" dirty="0"/>
              <a:t>“Jack—that time you went the whole way to the castle rock.</a:t>
            </a:r>
          </a:p>
          <a:p>
            <a:r>
              <a:rPr lang="en-GB" sz="1100" dirty="0"/>
              <a:t>Jack glowered.</a:t>
            </a:r>
          </a:p>
          <a:p>
            <a:r>
              <a:rPr lang="en-GB" sz="1100" dirty="0"/>
              <a:t>“Yes?”</a:t>
            </a:r>
          </a:p>
          <a:p>
            <a:r>
              <a:rPr lang="en-GB" sz="1100" dirty="0"/>
              <a:t>“You came along part of this shore—below the mountain, beyond there.”</a:t>
            </a:r>
          </a:p>
          <a:p>
            <a:r>
              <a:rPr lang="en-GB" sz="1100" dirty="0"/>
              <a:t>“Yes.”</a:t>
            </a:r>
          </a:p>
          <a:p>
            <a:r>
              <a:rPr lang="en-GB" sz="1100" dirty="0"/>
              <a:t>“And then?”</a:t>
            </a:r>
          </a:p>
          <a:p>
            <a:r>
              <a:rPr lang="en-GB" sz="1100" dirty="0"/>
              <a:t>“I found a pig-run. It went for miles.”</a:t>
            </a:r>
          </a:p>
          <a:p>
            <a:r>
              <a:rPr lang="en-GB" sz="1100" dirty="0"/>
              <a:t>“So the pig-run must be somewhere in there.”</a:t>
            </a:r>
          </a:p>
          <a:p>
            <a:r>
              <a:rPr lang="en-GB" sz="1100" dirty="0"/>
              <a:t>Ralph nodded. He pointed at the forest.</a:t>
            </a:r>
          </a:p>
          <a:p>
            <a:r>
              <a:rPr lang="en-GB" sz="1100" dirty="0"/>
              <a:t>Everybody agreed, sagely.</a:t>
            </a:r>
          </a:p>
          <a:p>
            <a:r>
              <a:rPr lang="en-GB" sz="1100" dirty="0"/>
              <a:t>“All right then. We’ll smash a way through till we find the pig-run.”</a:t>
            </a:r>
          </a:p>
          <a:p>
            <a:r>
              <a:rPr lang="en-GB" sz="1100" dirty="0"/>
              <a:t>He took a step and halted.</a:t>
            </a:r>
          </a:p>
          <a:p>
            <a:r>
              <a:rPr lang="en-GB" sz="1100" dirty="0"/>
              <a:t>“Wait a minute though! Where does the pig-run go to?”</a:t>
            </a:r>
          </a:p>
          <a:p>
            <a:r>
              <a:rPr lang="en-GB" sz="1100" dirty="0"/>
              <a:t>“The mountain,” said Jack, “I told you.” He sneered. “Don’t you want</a:t>
            </a:r>
          </a:p>
          <a:p>
            <a:r>
              <a:rPr lang="en-GB" sz="1100" dirty="0"/>
              <a:t>to go to the mountain?”</a:t>
            </a:r>
          </a:p>
          <a:p>
            <a:r>
              <a:rPr lang="en-GB" sz="1100" dirty="0"/>
              <a:t>Ralph sighed, sensing the rising antagonism, understanding that this</a:t>
            </a:r>
          </a:p>
          <a:p>
            <a:r>
              <a:rPr lang="en-GB" sz="1100" dirty="0"/>
              <a:t>was how Jack felt as soon as he ceased to lead.</a:t>
            </a:r>
          </a:p>
          <a:p>
            <a:r>
              <a:rPr lang="en-GB" sz="1100" dirty="0"/>
              <a:t>“I was thinking of the light. We’ll be stumbling about.”</a:t>
            </a:r>
          </a:p>
          <a:p>
            <a:r>
              <a:rPr lang="en-GB" sz="1100" dirty="0"/>
              <a:t>“We were going to look for the beast.”</a:t>
            </a:r>
          </a:p>
          <a:p>
            <a:r>
              <a:rPr lang="en-GB" sz="1100" dirty="0"/>
              <a:t>“There won’t be enough light.”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اس سے پہلے کہ رالف کو جواب دینے کا وقت ملتا، وہ جلدی سے مسکرایا، مڑ گیا اور چڑھ گیا۔
جنگل میں.
رالف نے پیچھے مڑ کر جیک کی طرف دیکھا اور اسے پہلی بار حیرت سے دیکھا۔
"جیک- اس وقت تم پورے راستے سے قلعے کی چٹان پر چلے گئے۔
جیک جھک گیا۔
''ہاں؟''
''تم اس ساحل کے ایک حصے کے ساتھ آئے ہو— پہاڑ کے نیچے، وہاں سے آگے۔''
''جی ہاں۔''
''اور پھر؟''
''مجھے ایک کی دوڑ ملی۔ یہ میلوں تک چلا گیا. "
''اس لیے کی دوڑ وہاں کہیں نہ کہیں ہونی چاہیے۔
رالف نے سر ہلایا۔ اس نے جنگل کی طرف اشارہ کیا۔
سب نے اتفاق کیا، سادھوی سے.
''ٹھیک ہے تو۔ ہم اس وقت تک راستہ توڑ دیں گے جب تک کہ ہمیں کی دوڑ نہیں مل جاتی۔
اس نے ایک قدم اٹھایا اور رک گیا۔
''ایک منٹ ٹھہرو! بھاگنے والا کہاں جاتا ہے؟''
''پہاڑ،'' جیک نے کہا، ''میں نے تمہیں بتایا تھا۔ اس نے طنز کیا۔ "کیا تم نہیں چاہتے
پہاڑ پر جانے کے لیے؟"
رالف نے بڑھتی ہوئی دشمنی کو محسوس کرتے ہوئے آہ بھری، یہ سمجھتے ہوئے کہ یہ
جیک نے قیادت کرنا بند کرتے ہی ایسا ہی محسوس کیا۔
"میں روشنی کے بارے میں سوچ رہا تھا. ہم ٹھوکر کھا رہے ہوں گے۔''
''ہم اس جانور کو تلاش کرنے جا رہے تھے۔''
''کافی روشنی نہیں ہوگی۔''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165</a:t>
            </a:fld>
            <a:endParaRPr lang="en-GB"/>
          </a:p>
        </p:txBody>
      </p:sp>
    </p:spTree>
    <p:extLst>
      <p:ext uri="{BB962C8B-B14F-4D97-AF65-F5344CB8AC3E}">
        <p14:creationId xmlns:p14="http://schemas.microsoft.com/office/powerpoint/2010/main" val="9773831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 don’t mind going,” said Jack hotly. “I’ll go when we get there. Won’t</a:t>
            </a:r>
          </a:p>
          <a:p>
            <a:r>
              <a:rPr lang="en-GB" sz="1100" dirty="0"/>
              <a:t>you? Would you rather go back to the shelters and tell Piggy?”</a:t>
            </a:r>
          </a:p>
          <a:p>
            <a:r>
              <a:rPr lang="en-GB" sz="1100" dirty="0"/>
              <a:t>Now it was Ralph’s turn to flush but he spoke despairingly, out of the</a:t>
            </a:r>
          </a:p>
          <a:p>
            <a:r>
              <a:rPr lang="en-GB" sz="1100" dirty="0"/>
              <a:t>new understanding that Piggy had given him.</a:t>
            </a:r>
          </a:p>
          <a:p>
            <a:r>
              <a:rPr lang="en-GB" sz="1100" dirty="0"/>
              <a:t>“Why do you hate me?”</a:t>
            </a:r>
          </a:p>
          <a:p>
            <a:r>
              <a:rPr lang="en-GB" sz="1100" dirty="0"/>
              <a:t>The boys stirred uneasily, as though something indecent had been said.</a:t>
            </a:r>
          </a:p>
          <a:p>
            <a:r>
              <a:rPr lang="en-GB" sz="1100" dirty="0"/>
              <a:t>The silence lengthened.</a:t>
            </a:r>
          </a:p>
          <a:p>
            <a:r>
              <a:rPr lang="en-GB" sz="1100" dirty="0"/>
              <a:t>Ralph, still hot and hurt, turned away first.</a:t>
            </a:r>
          </a:p>
          <a:p>
            <a:r>
              <a:rPr lang="en-GB" sz="1100" dirty="0"/>
              <a:t>“Come on.”</a:t>
            </a:r>
          </a:p>
          <a:p>
            <a:r>
              <a:rPr lang="en-GB" sz="1100" dirty="0"/>
              <a:t>He led the way and set himself as by right to hack at the tangles. Jack</a:t>
            </a:r>
          </a:p>
          <a:p>
            <a:r>
              <a:rPr lang="en-GB" sz="1100" dirty="0"/>
              <a:t>brought up the rear, displaced and brooding.</a:t>
            </a:r>
          </a:p>
          <a:p>
            <a:r>
              <a:rPr lang="en-GB" sz="1100" dirty="0"/>
              <a:t>The pig-track was a dark tunnel, for the sun was sliding quickly toward</a:t>
            </a:r>
          </a:p>
          <a:p>
            <a:r>
              <a:rPr lang="en-GB" sz="1100" dirty="0"/>
              <a:t>the edge of the world and in the forest shadows were never far to seek.</a:t>
            </a:r>
          </a:p>
          <a:p>
            <a:r>
              <a:rPr lang="en-GB" sz="1100" dirty="0"/>
              <a:t>The track was broad and beaten and they ran along at a swift trot. Then</a:t>
            </a:r>
          </a:p>
          <a:p>
            <a:r>
              <a:rPr lang="en-GB" sz="1100" dirty="0"/>
              <a:t>the roof of leaves broke up and they halted, breathing quickly, looking at</a:t>
            </a:r>
          </a:p>
          <a:p>
            <a:r>
              <a:rPr lang="en-GB" sz="1100" dirty="0"/>
              <a:t>the few stars that pricked round the head of the mountain.</a:t>
            </a:r>
          </a:p>
          <a:p>
            <a:r>
              <a:rPr lang="en-GB" sz="1100" dirty="0"/>
              <a:t>“There you are.”</a:t>
            </a:r>
          </a:p>
          <a:p>
            <a:r>
              <a:rPr lang="en-GB" sz="1100" dirty="0"/>
              <a:t>The boys peered at each other doubtfully. Ralph made a decision.</a:t>
            </a:r>
          </a:p>
          <a:p>
            <a:r>
              <a:rPr lang="en-GB" sz="1100" dirty="0"/>
              <a:t>“We’ll go straight across to the platform and climb tomorrow.”</a:t>
            </a:r>
          </a:p>
          <a:p>
            <a:r>
              <a:rPr lang="en-GB" sz="1100" dirty="0"/>
              <a:t>They murmured agreement; but Jack was standing by his shoulder.</a:t>
            </a:r>
          </a:p>
          <a:p>
            <a:r>
              <a:rPr lang="en-GB" sz="1100" dirty="0"/>
              <a:t>“If you’re frightened of course—”</a:t>
            </a:r>
          </a:p>
          <a:p>
            <a:r>
              <a:rPr lang="en-GB" sz="1100" dirty="0"/>
              <a:t>Ralph turned on him.</a:t>
            </a:r>
          </a:p>
          <a:p>
            <a:r>
              <a:rPr lang="en-GB" sz="1100" dirty="0"/>
              <a:t>“Who went first on the castle rock?”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''مجھے جانے میں کوئی اعتراض نہیں ہے،'' جیک نے گرم جوشی سے کہا۔ ''جب ہم وہاں پہنچیں گے تو میں جاؤں گا۔ نہیں
تم? کیا آپ پناہ گاہوں میں واپس جائیں گے اور پیگی کو بتائیں گے؟''
اب رالف کی باری تھی کہ وہ باہر نکل جائے لیکن وہ مایوس ہو کر بول رہا تھا۔
نئی سمجھ جو پیگی نے اسے دی تھی۔
''تم مجھ سے نفرت کیوں کرتے ہو؟''
لڑکوں نے بے چینی کا اظہار کیا، جیسے کچھ نازیبا بات کہی گئی ہو۔
خاموشی طویل ہو گئی۔
رالف، جو اب بھی گرم اور زخمی تھا، پہلے منہ موڑ لیا۔
''چلو۔''
اس نے راستے کی رہنمائی کی اور اپنے آپ کو پیچیدگیوں کو ہیک کرنے کے لئے دائیں طرف مقرر کیا۔ اضافہ کرنا
عقبی حصے کو اوپر لایا، بے گھر اور پریشان۔
کا ٹریک ایک تاریک سرنگ تھی، کیونکہ سورج تیزی سے اپنی طرف بڑھ رہا تھا
دنیا کے کنارے اور جنگل کے سائے کبھی تلاش کرنے کے لئے دور نہیں تھے.
پٹری چوڑی تھی اور پیٹا گیا تھا اور وہ تیزی سے دوڑتے ہوئے چل رہے تھے۔ پھر
پتوں کی چھت ٹوٹ گئی اور وہ رک گئے، تیزی سے سانس لیتے ہوئے دیکھ رہے تھے۔
وہ چند ستارے جو پہاڑ کے سر کے گرد چکر لگا رہے تھے۔
''یہاں تم ہو۔''
لڑکے شک کی نگاہ سے ایک دوسرے کی طرف دیکھ رہے تھے۔ رالف نے ایک فیصلہ کیا.
''ہم سیدھے پلیٹ فارم پر جائیں گے اور کل چڑھیں گے۔
انہوں نے اتفاق کیا۔ لیکن جیک اس کے کندھے کے پاس کھڑا تھا۔
"اگر آپ ڈرے ہوئے ہیں تو یقینا-"
رالف نے اس کی طرف رخ کیا۔
''قلعے کی چٹان پر سب سے پہلے کون گیا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166</a:t>
            </a:fld>
            <a:endParaRPr lang="en-GB"/>
          </a:p>
        </p:txBody>
      </p:sp>
    </p:spTree>
    <p:extLst>
      <p:ext uri="{BB962C8B-B14F-4D97-AF65-F5344CB8AC3E}">
        <p14:creationId xmlns:p14="http://schemas.microsoft.com/office/powerpoint/2010/main" val="134708700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 went too. And that was daylight.”</a:t>
            </a:r>
          </a:p>
          <a:p>
            <a:r>
              <a:rPr lang="en-GB" sz="1100" dirty="0"/>
              <a:t>“All right. Who wants to climb the mountain now?” Silence was the</a:t>
            </a:r>
          </a:p>
          <a:p>
            <a:r>
              <a:rPr lang="en-GB" sz="1100" dirty="0"/>
              <a:t>only answer.</a:t>
            </a:r>
          </a:p>
          <a:p>
            <a:r>
              <a:rPr lang="en-GB" sz="1100" dirty="0"/>
              <a:t>“</a:t>
            </a:r>
            <a:r>
              <a:rPr lang="en-GB" sz="1100" dirty="0" err="1"/>
              <a:t>Samneric</a:t>
            </a:r>
            <a:r>
              <a:rPr lang="en-GB" sz="1100" dirty="0"/>
              <a:t>? What about you?”</a:t>
            </a:r>
          </a:p>
          <a:p>
            <a:r>
              <a:rPr lang="en-GB" sz="1100" dirty="0"/>
              <a:t>”We ought to go an’ tell Piggy—”</a:t>
            </a:r>
          </a:p>
          <a:p>
            <a:r>
              <a:rPr lang="en-GB" sz="1100" dirty="0"/>
              <a:t>“—yes, tell Piggy that—“</a:t>
            </a:r>
          </a:p>
          <a:p>
            <a:r>
              <a:rPr lang="en-GB" sz="1100" dirty="0"/>
              <a:t>“But Simon went!”</a:t>
            </a:r>
          </a:p>
          <a:p>
            <a:r>
              <a:rPr lang="en-GB" sz="1100" dirty="0"/>
              <a:t>“We ought to tell Piggy—in case—”</a:t>
            </a:r>
          </a:p>
          <a:p>
            <a:r>
              <a:rPr lang="en-GB" sz="1100" dirty="0"/>
              <a:t>“Robert? Bill?”</a:t>
            </a:r>
          </a:p>
          <a:p>
            <a:r>
              <a:rPr lang="en-GB" sz="1100" dirty="0"/>
              <a:t>They were going straight back to the platform now. Not, of course, that</a:t>
            </a:r>
          </a:p>
          <a:p>
            <a:r>
              <a:rPr lang="en-GB" sz="1100" dirty="0"/>
              <a:t>they were afraid—but tired.</a:t>
            </a:r>
          </a:p>
          <a:p>
            <a:r>
              <a:rPr lang="en-GB" sz="1100" dirty="0"/>
              <a:t>Ralph turned back to Jack.</a:t>
            </a:r>
          </a:p>
          <a:p>
            <a:r>
              <a:rPr lang="en-GB" sz="1100" dirty="0"/>
              <a:t>“You see?”</a:t>
            </a:r>
          </a:p>
          <a:p>
            <a:r>
              <a:rPr lang="en-GB" sz="1100" dirty="0"/>
              <a:t>“I’m going up the mountain.” The words came from Jack viciously, as</a:t>
            </a:r>
          </a:p>
          <a:p>
            <a:r>
              <a:rPr lang="en-GB" sz="1100" dirty="0"/>
              <a:t>though they were a curse. He looked at Ralph, his thin body tensed, his</a:t>
            </a:r>
          </a:p>
          <a:p>
            <a:r>
              <a:rPr lang="en-GB" sz="1100" dirty="0"/>
              <a:t>spear held as if he threatened him.</a:t>
            </a:r>
          </a:p>
          <a:p>
            <a:r>
              <a:rPr lang="en-GB" sz="1100" dirty="0"/>
              <a:t>“I’m going up the mountain to look for the beast—now.”</a:t>
            </a:r>
          </a:p>
          <a:p>
            <a:r>
              <a:rPr lang="en-GB" sz="1100" dirty="0"/>
              <a:t>Then the supreme sting, the casual, bitter word.</a:t>
            </a:r>
          </a:p>
          <a:p>
            <a:r>
              <a:rPr lang="en-GB" sz="1100" dirty="0"/>
              <a:t>”Coming?”</a:t>
            </a:r>
          </a:p>
          <a:p>
            <a:r>
              <a:rPr lang="en-GB" sz="1100" dirty="0"/>
              <a:t>At that word the other boys forgot their urge to be gone and turned</a:t>
            </a:r>
          </a:p>
          <a:p>
            <a:r>
              <a:rPr lang="en-GB" sz="1100" dirty="0"/>
              <a:t>back to sample this fresh rub of two spirits in the dark. The word was too</a:t>
            </a:r>
          </a:p>
          <a:p>
            <a:r>
              <a:rPr lang="en-GB" sz="1100" dirty="0"/>
              <a:t>good, too bitter, too successfully daunting to be repeated. It took Ralph</a:t>
            </a:r>
          </a:p>
          <a:p>
            <a:r>
              <a:rPr lang="en-GB" sz="1100" dirty="0"/>
              <a:t>at low water when his nerve was relaxed for the return to the shelter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''میں بھی چلا گیا۔ اور یہ دن کی روشنی تھی. "
''ٹھیک ہے۔ اب پہاڑ پر کون چڑھنا چاہتا ہے؟'' خاموشی تھی
صرف جواب دیں.
"سامرک؟ آپ کے بارے میں کیا؟"
''ہمیں پیگی کو بتانا چاہیے۔''
''جی ہاں، پیگی کو بتاؤ کہ۔''
''لیکن شمعون چلا گیا!''
''ہمیں پیگی کو بتانا چاہیے۔
"رابرٹ؟ بل؟''
وہ اب سیدھے پلیٹ فارم پر واپس جا رہے تھے۔ بالکل نہیں، کہ
وہ ڈرے ہوئے تھے لیکن تھکے ہوئے تھے۔
رالف واپس جیک کی طرف مڑ گیا۔
''تم دیکھ رہے ہو؟''
''میں پہاڑ پر چڑھ رہا ہوں۔'' یہ الفاظ جیک کی طرف سے بے رحمی سے آئے، جیسے
اگرچہ وہ لعنت تھے. اس نے رالف کی طرف دیکھا، اس کا پتلا جسم تناؤ کا شکار تھا، اس کا
نیزہ اس طرح پکڑا جیسے اس نے اسے دھمکی دی ہو۔
''میں اب اس جانور کو تلاش کرنے کے لیے پہاڑ پر جا رہا ہوں۔''
پھر سب سے بڑا ڈنک، آرام دہ، کڑوا لفظ۔
''آ رہا ہوں؟''
اس لفظ پر دوسرے لڑکے جانے کی خواہش بھول گئے اور پلٹ گئے۔
اندھیرے میں دو روحوں کی اس تازہ رگڑ کا نمونہ لینے کے لئے واپس آئیں۔ لفظ بھی تھا
اچھا، بہت کڑوا، اتنا کامیاب کہ اسے دہرایا نہیں جا سکتا۔ یہ رالف کو لے گیا
کم پانی میں جب اس کے اعصاب کو پناہ گاہ میں واپسی کے لئے آرام دیا گیا تھا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167</a:t>
            </a:fld>
            <a:endParaRPr lang="en-GB"/>
          </a:p>
        </p:txBody>
      </p:sp>
    </p:spTree>
    <p:extLst>
      <p:ext uri="{BB962C8B-B14F-4D97-AF65-F5344CB8AC3E}">
        <p14:creationId xmlns:p14="http://schemas.microsoft.com/office/powerpoint/2010/main" val="111859299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 still, friendly waters of the lagoon.</a:t>
            </a:r>
          </a:p>
          <a:p>
            <a:r>
              <a:rPr lang="en-GB" sz="1100" dirty="0"/>
              <a:t>“I don’t mind.”</a:t>
            </a:r>
          </a:p>
          <a:p>
            <a:r>
              <a:rPr lang="en-GB" sz="1100" dirty="0"/>
              <a:t>Astonished, he heard his voice come out, cool and casual, so that the</a:t>
            </a:r>
          </a:p>
          <a:p>
            <a:r>
              <a:rPr lang="en-GB" sz="1100" dirty="0"/>
              <a:t>bitterness of Jack’s taunt fell powerless.</a:t>
            </a:r>
          </a:p>
          <a:p>
            <a:r>
              <a:rPr lang="en-GB" sz="1100" dirty="0"/>
              <a:t>“If you don’t mind, of course.”</a:t>
            </a:r>
          </a:p>
          <a:p>
            <a:r>
              <a:rPr lang="en-GB" sz="1100" dirty="0"/>
              <a:t>“Oh, not at all.”</a:t>
            </a:r>
          </a:p>
          <a:p>
            <a:r>
              <a:rPr lang="en-GB" sz="1100" dirty="0"/>
              <a:t>Jack took a step.</a:t>
            </a:r>
          </a:p>
          <a:p>
            <a:r>
              <a:rPr lang="en-GB" sz="1100" dirty="0"/>
              <a:t>“Well then—”</a:t>
            </a:r>
          </a:p>
          <a:p>
            <a:r>
              <a:rPr lang="en-GB" sz="1100" dirty="0"/>
              <a:t>Side by side, watched by silent boys, the two started up the mountain.</a:t>
            </a:r>
          </a:p>
          <a:p>
            <a:r>
              <a:rPr lang="en-GB" sz="1100" dirty="0"/>
              <a:t>Ralph stopped.</a:t>
            </a:r>
          </a:p>
          <a:p>
            <a:r>
              <a:rPr lang="en-GB" sz="1100" dirty="0"/>
              <a:t>“We’re silly. Why should only two go? If we find anything, two won’t</a:t>
            </a:r>
          </a:p>
          <a:p>
            <a:r>
              <a:rPr lang="en-GB" sz="1100" dirty="0"/>
              <a:t>be enough.”</a:t>
            </a:r>
          </a:p>
          <a:p>
            <a:r>
              <a:rPr lang="en-GB" sz="1100" dirty="0"/>
              <a:t>There came the sound of boys scuttling away. Astonishingly, a dark</a:t>
            </a:r>
          </a:p>
          <a:p>
            <a:r>
              <a:rPr lang="en-GB" sz="1100" dirty="0"/>
              <a:t>figure moved against the tide.</a:t>
            </a:r>
          </a:p>
          <a:p>
            <a:r>
              <a:rPr lang="en-GB" sz="1100" dirty="0"/>
              <a:t>“Roger?”</a:t>
            </a:r>
          </a:p>
          <a:p>
            <a:r>
              <a:rPr lang="en-GB" sz="1100" dirty="0"/>
              <a:t>“Yes.”</a:t>
            </a:r>
          </a:p>
          <a:p>
            <a:r>
              <a:rPr lang="en-GB" sz="1100" dirty="0"/>
              <a:t>“That’s three, then.”</a:t>
            </a:r>
          </a:p>
          <a:p>
            <a:endParaRPr lang="en-GB" sz="1100" dirty="0"/>
          </a:p>
          <a:p>
            <a:r>
              <a:rPr lang="en-GB" sz="1100" dirty="0"/>
              <a:t>Once more they set out to climb the slope of the mountain. The dark-</a:t>
            </a:r>
          </a:p>
          <a:p>
            <a:r>
              <a:rPr lang="en-GB" sz="1100" dirty="0"/>
              <a:t>ness seemed to flow round them like a tide. Jack, who had said nothing,</a:t>
            </a:r>
          </a:p>
          <a:p>
            <a:endParaRPr lang="en-GB" sz="1100" dirty="0"/>
          </a:p>
          <a:p>
            <a:r>
              <a:rPr lang="en-GB" sz="1100" dirty="0"/>
              <a:t>began to choke and cough, and a gust of wind set all three spluttering.</a:t>
            </a:r>
          </a:p>
          <a:p>
            <a:r>
              <a:rPr lang="en-GB" sz="1100" dirty="0"/>
              <a:t>Ralph’s eyes were blinded with tears.</a:t>
            </a:r>
          </a:p>
          <a:p>
            <a:r>
              <a:rPr lang="en-GB" sz="1100" dirty="0"/>
              <a:t>“Ashes. We’re on the edge of the burnt patch.”</a:t>
            </a:r>
          </a:p>
          <a:p>
            <a:r>
              <a:rPr lang="en-GB" sz="1100" dirty="0"/>
              <a:t>Their footsteps and the occasional breeze were stirring up small devils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جھیل کے ٹھنڈے، دوستانہ پانی.
''مجھے کوئی اعتراض نہیں۔''
حیرت زدہ ہو کر اس نے اپنی آواز سنی، ٹھنڈی اور آرام دہ، تاکہ
جیک کے طعنے کی تلخی بے اختیار ہو گئی۔
"اگر آپ کو کوئی اعتراض نہیں ہے، تو یقینا."
''بالکل نہیں۔''
جیک نے ایک قدم بڑھایا۔
''ٹھیک ہے۔''
ایک دوسرے کے شانہ بشانہ، خاموش لڑکے دیکھ رہے تھے، دونوں پہاڑ پر چڑھنے لگے۔
رالف رک گیا۔
"ہم احمق ہیں. صرف دو کو ہی کیوں جانا چاہئے؟ اگر ہمیں کچھ مل گیا تو دو نہیں ملیں گے
کافی ہے۔''
وہاں لڑکوں کے بھاگنے کی آواز آئی۔ حیرت انگیز طور پر، ایک اندھیرا
تصویر لہر کے خلاف حرکت میں آئی۔
''راجر؟''
''جی ہاں۔''
''پھر یہ تین ہیں۔''
ایک بار پھر وہ پہاڑ کی ڈھلوان پر چڑھنے کے لیے نکل پڑے۔ اندھیرا-
ایسا لگتا تھا کہ ان کے ارد گرد لہر یں بہہ رہی ہیں۔ جیک، جس نے کچھ نہیں کہا تھا،
دم گھٹنے اور کھانسی شروع ہو گئی، اور ہوا کے ایک جھونکے نے تینوں کو جھنجھوڑ کر رکھ دیا۔
رالف کی آنکھیں آنسوؤں سے اندھی ہو گئیں۔
"ایشز. ہم جلے ہوئے ٹکڑے کے کنارے پر ہیں۔
ان کے قدموں اور کبھی کبھار چلنے والی ہوا چھوٹے شیطانوں کو بھڑکا رہی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168</a:t>
            </a:fld>
            <a:endParaRPr lang="en-GB"/>
          </a:p>
        </p:txBody>
      </p:sp>
    </p:spTree>
    <p:extLst>
      <p:ext uri="{BB962C8B-B14F-4D97-AF65-F5344CB8AC3E}">
        <p14:creationId xmlns:p14="http://schemas.microsoft.com/office/powerpoint/2010/main" val="428645544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of dust. Now that they stopped again, Ralph had time while he coughed</a:t>
            </a:r>
          </a:p>
          <a:p>
            <a:r>
              <a:rPr lang="en-GB" sz="1100" dirty="0"/>
              <a:t>to remember how silly they were. If there was no beast—and almost</a:t>
            </a:r>
          </a:p>
          <a:p>
            <a:r>
              <a:rPr lang="en-GB" sz="1100" dirty="0"/>
              <a:t>certainly there was no beast—in that case, well and good; but if there</a:t>
            </a:r>
          </a:p>
          <a:p>
            <a:r>
              <a:rPr lang="en-GB" sz="1100" dirty="0"/>
              <a:t>was something waiting on top of the mountain— what was the use of</a:t>
            </a:r>
          </a:p>
          <a:p>
            <a:r>
              <a:rPr lang="en-GB" sz="1100" dirty="0"/>
              <a:t>three of them, handicapped by the darkness and carrying only sticks?</a:t>
            </a:r>
          </a:p>
          <a:p>
            <a:r>
              <a:rPr lang="en-GB" sz="1100" dirty="0"/>
              <a:t>“We’re being fools.”</a:t>
            </a:r>
          </a:p>
          <a:p>
            <a:r>
              <a:rPr lang="en-GB" sz="1100" dirty="0"/>
              <a:t>Out of the darkness came the answer.</a:t>
            </a:r>
          </a:p>
          <a:p>
            <a:r>
              <a:rPr lang="en-GB" sz="1100" dirty="0"/>
              <a:t>“Windy?”</a:t>
            </a:r>
          </a:p>
          <a:p>
            <a:r>
              <a:rPr lang="en-GB" sz="1100" dirty="0"/>
              <a:t>Irritably Ralph shook himself. This was all Jack’s fault.</a:t>
            </a:r>
          </a:p>
          <a:p>
            <a:r>
              <a:rPr lang="en-GB" sz="1100" dirty="0"/>
              <a:t>“ ‘Course I am. But we’re still being fools.”</a:t>
            </a:r>
          </a:p>
          <a:p>
            <a:r>
              <a:rPr lang="en-GB" sz="1100" dirty="0"/>
              <a:t>“If you don’t want to go on,” said the voice sarcastically, “I’ll go up by</a:t>
            </a:r>
          </a:p>
          <a:p>
            <a:r>
              <a:rPr lang="en-GB" sz="1100" dirty="0"/>
              <a:t>myself.”</a:t>
            </a:r>
          </a:p>
          <a:p>
            <a:r>
              <a:rPr lang="en-GB" sz="1100" dirty="0"/>
              <a:t>Ralph heard the mockery and hated Jack. The sting of ashes in his</a:t>
            </a:r>
          </a:p>
          <a:p>
            <a:r>
              <a:rPr lang="en-GB" sz="1100" dirty="0"/>
              <a:t>eyes, tiredness, fear, enraged him.</a:t>
            </a:r>
          </a:p>
          <a:p>
            <a:r>
              <a:rPr lang="en-GB" sz="1100" dirty="0"/>
              <a:t>“Go on then! We’ll wait here.”</a:t>
            </a:r>
          </a:p>
          <a:p>
            <a:r>
              <a:rPr lang="en-GB" sz="1100" dirty="0"/>
              <a:t>There was silence.</a:t>
            </a:r>
          </a:p>
          <a:p>
            <a:r>
              <a:rPr lang="en-GB" sz="1100" dirty="0"/>
              <a:t>“Why don’t you go? Are you frightened?” A stain in the darkness, a</a:t>
            </a:r>
          </a:p>
          <a:p>
            <a:r>
              <a:rPr lang="en-GB" sz="1100" dirty="0"/>
              <a:t>stain that was Jack, detached itself and began to draw away.</a:t>
            </a:r>
          </a:p>
          <a:p>
            <a:r>
              <a:rPr lang="en-GB" sz="1100" dirty="0"/>
              <a:t>“All right. So long.”</a:t>
            </a:r>
          </a:p>
          <a:p>
            <a:r>
              <a:rPr lang="en-GB" sz="1100" dirty="0"/>
              <a:t>The stain vanished. Another took its place.</a:t>
            </a:r>
          </a:p>
          <a:p>
            <a:r>
              <a:rPr lang="en-GB" sz="1100" dirty="0"/>
              <a:t>Ralph felt his knee against something hard and rocked a charred trunk</a:t>
            </a:r>
          </a:p>
          <a:p>
            <a:r>
              <a:rPr lang="en-GB" sz="1100" dirty="0"/>
              <a:t>that was edgy to the touch. He felt the sharp cinders that had been bark</a:t>
            </a:r>
          </a:p>
          <a:p>
            <a:r>
              <a:rPr lang="en-GB" sz="1100" dirty="0"/>
              <a:t>push against the back of his knee and knew that Roger had sat down.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مٹی کا. اب جب وہ دوبارہ رک گئے، رالف کے پاس کھانسی کے دوران وقت تھا
یاد رکھیں کہ وہ کتنے احمق تھے۔ کاش کوئی جانور نہ ہوتا اور تقریبا
یقینا کوئی جانور نہیں تھا- اس صورت میں، اچھا اور اچھا۔ لیکن اگر وہاں ہے
پہاڑ کی چوٹی پر کوئی چیز انتظار کر رہی تھی- اس کا کیا فائدہ تھا؟
ان میں سے تین، اندھیرے سے معذور اور صرف لاٹھیاں اٹھائے ہوئے ہیں؟
''ہم احمق ہو رہے ہیں۔''
اندھیرے سے جواب نکل آیا۔
"ہوا ہے؟"
رالف نے خود کو ہلا کر رکھ دیا۔ یہ سب جیک کی غلطی تھی.
"یقینا میں ہوں. لیکن ہم اب بھی بیوقوف ہو رہے ہیں۔
"اگر آپ آگے نہیں بڑھنا چاہتے ہیں،" آواز نے طنزیہ انداز میں کہا، "میں اوپر جاؤں گا۔
میں خود ہوں۔''
رالف نے مذاق سنا اور جیک سے نفرت کی۔ اس میں راکھ کا ڈنک
آنکھیں، تھکاوٹ، خوف، اسے غصہ آ رہا تھا۔
''پھر چلو! ہم یہاں انتظار کریں گے. "
وہاں خاموشی چھا گئی۔
''تم کیوں نہیں جاتے؟'' تمہیں ڈر لگتا ہے؟'' اندھیرے میں ایک داغ، ایک
جیک کا داغ، خود کو الگ کر کے دور ہونے لگا۔
''ٹھیک ہے۔ اتنی دیر تک۔''
داغ غائب ہو گیا۔ ایک اور نے اس کی جگہ لے لی۔
رالف نے محسوس کیا کہ اس کا گھٹنا کسی سخت چیز سے ٹکرا رہا ہے اور اس نے جلے ہوئے تنے کو ہلا کر رکھ دیا۔
یہ چھونے کے لئے پریشان کن تھا. اس نے ان تیز کھڑکیوں کو محسوس کیا جو بھونک رہی تھیں
اپنے گھٹنے کے پچھلے حصے پر دھکا دیا اور جانتا تھا کہ راجر بیٹھ گیا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169</a:t>
            </a:fld>
            <a:endParaRPr lang="en-GB"/>
          </a:p>
        </p:txBody>
      </p:sp>
    </p:spTree>
    <p:extLst>
      <p:ext uri="{BB962C8B-B14F-4D97-AF65-F5344CB8AC3E}">
        <p14:creationId xmlns:p14="http://schemas.microsoft.com/office/powerpoint/2010/main" val="371899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“He blew from down here.”</a:t>
            </a:r>
          </a:p>
          <a:p>
            <a:r>
              <a:rPr lang="en-GB" sz="1100" dirty="0"/>
              <a:t>Ralph grasped the idea and hit the shell with air from his diaphragm.</a:t>
            </a:r>
          </a:p>
          <a:p>
            <a:r>
              <a:rPr lang="en-GB" sz="1100" dirty="0"/>
              <a:t>Immediately the thing sounded. A deep, harsh note boomed under the</a:t>
            </a:r>
          </a:p>
          <a:p>
            <a:r>
              <a:rPr lang="en-GB" sz="1100" dirty="0"/>
              <a:t>palms, spread through the intricacies of the forest and echoed back from</a:t>
            </a:r>
          </a:p>
          <a:p>
            <a:r>
              <a:rPr lang="en-GB" sz="1100" dirty="0"/>
              <a:t>the pink granite of the mountain. Clouds of birds rose from the treetops,</a:t>
            </a:r>
          </a:p>
          <a:p>
            <a:r>
              <a:rPr lang="en-GB" sz="1100" dirty="0"/>
              <a:t>and something squealed and ran in the undergrowth.</a:t>
            </a:r>
          </a:p>
          <a:p>
            <a:r>
              <a:rPr lang="en-GB" sz="1100" dirty="0"/>
              <a:t>Ralph took the shell away from his lips.</a:t>
            </a:r>
          </a:p>
          <a:p>
            <a:r>
              <a:rPr lang="en-GB" sz="1100" dirty="0"/>
              <a:t>“Gosh!”</a:t>
            </a:r>
          </a:p>
          <a:p>
            <a:r>
              <a:rPr lang="en-GB" sz="1100" dirty="0"/>
              <a:t>His ordinary voice sounded like a whisper after the harsh note of the</a:t>
            </a:r>
          </a:p>
          <a:p>
            <a:r>
              <a:rPr lang="en-GB" sz="1100" dirty="0"/>
              <a:t>conch. He laid the conch against his lips, took a deep breath and blew</a:t>
            </a:r>
          </a:p>
          <a:p>
            <a:r>
              <a:rPr lang="en-GB" sz="1100" dirty="0"/>
              <a:t>once more. The note boomed again: and then at his firmer pressure,</a:t>
            </a:r>
          </a:p>
          <a:p>
            <a:r>
              <a:rPr lang="en-GB" sz="1100" dirty="0"/>
              <a:t>the note, fluking up an octave, became a strident blare more penetrating</a:t>
            </a:r>
          </a:p>
          <a:p>
            <a:r>
              <a:rPr lang="en-GB" sz="1100" dirty="0"/>
              <a:t>than before. Piggy was shouting something, his face pleased, his glasses</a:t>
            </a:r>
          </a:p>
          <a:p>
            <a:r>
              <a:rPr lang="en-GB" sz="1100" dirty="0"/>
              <a:t>flashing. The birds cried, small animals scuttered. Ralph’s breath failed;</a:t>
            </a:r>
          </a:p>
          <a:p>
            <a:r>
              <a:rPr lang="en-GB" sz="1100" dirty="0"/>
              <a:t>the note dropped the octave, became a low dubber, was a rush of air.</a:t>
            </a:r>
          </a:p>
          <a:p>
            <a:r>
              <a:rPr lang="en-GB" sz="1100" dirty="0"/>
              <a:t>The conch was silent, a gleaming tusk; Ralph’s face was dark with</a:t>
            </a:r>
          </a:p>
          <a:p>
            <a:r>
              <a:rPr lang="en-GB" sz="1100" dirty="0"/>
              <a:t>breathlessness and the air over the island was full of bird-</a:t>
            </a:r>
            <a:r>
              <a:rPr lang="en-GB" sz="1100" dirty="0" err="1"/>
              <a:t>clamor</a:t>
            </a:r>
            <a:r>
              <a:rPr lang="en-GB" sz="1100" dirty="0"/>
              <a:t> and</a:t>
            </a:r>
          </a:p>
          <a:p>
            <a:r>
              <a:rPr lang="en-GB" sz="1100" dirty="0"/>
              <a:t>echoes ringing.</a:t>
            </a:r>
          </a:p>
          <a:p>
            <a:r>
              <a:rPr lang="en-GB" sz="1100" dirty="0"/>
              <a:t>“I bet you can hear that for miles.”</a:t>
            </a:r>
          </a:p>
          <a:p>
            <a:r>
              <a:rPr lang="en-GB" sz="1100" dirty="0"/>
              <a:t>Ralph found his breath and blew a series of short blasts.</a:t>
            </a:r>
          </a:p>
          <a:p>
            <a:r>
              <a:rPr lang="en-GB" sz="1100" dirty="0"/>
              <a:t>Piggy exclaimed: “There’s one!”</a:t>
            </a:r>
          </a:p>
          <a:p>
            <a:r>
              <a:rPr lang="en-GB" sz="1100" dirty="0"/>
              <a:t>A child had appeared among the palms, about a hundred yards along</a:t>
            </a:r>
          </a:p>
          <a:p>
            <a:r>
              <a:rPr lang="en-GB" sz="1100" dirty="0"/>
              <a:t>the beach. He was a boy of perhaps six years, sturdy and fair, his clothes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06766" cy="4662815"/>
          </a:xfrm>
          <a:prstGeom prst="rect">
            <a:avLst/>
          </a:prstGeom>
          <a:noFill/>
        </p:spPr>
        <p:txBody>
          <a:bodyPr wrap="square">
            <a:spAutoFit/>
          </a:bodyPr>
          <a:lstStyle/>
          <a:p>
            <a:pPr algn="r"/>
            <a:r>
              <a:rPr lang="ar-AE" sz="1100"/>
              <a:t>''وہ یہاں سے اڑ گیا۔''
رالف نے اس خیال کو سمجھ لیا اور اپنے ڈایافرام سے ہوا کے ساتھ خول کو مارا۔
فوری طور پر بات کی آواز سنائی دی۔ اس کے نیچے ایک گہرا اور سخت نوٹ گونج رہا تھا۔
کھجوریں، جنگل کی پیچیدگیوں میں پھیلی ہوئی تھیں اور وہاں سے واپس گونج رہی تھیں۔
پہاڑ کا گلابی گرینائٹ۔ درختوں کی چوٹیوں سے پرندوں کے بادل اٹھے،
اور کچھ چیخ رہا تھا اور انڈر گروتھ میں دوڑ رہا تھا۔
رالف نے خول کو اپنے ہونٹوں سے ہٹا لیا۔
"خدا!"
اس کے سخت نوٹ کے بعد اس کی عام آواز ایک سرگوشی کی طرح لگ رہی تھی۔
کونچ. اس نے اپنے ہونٹوں پر شنکھ رکھا، ایک گہری سانس لی اور پھونک دیا
ایک بار پھر. نوٹ ایک بار پھر زور پکڑنے لگا: اور پھر اس کے سخت دباؤ پر،
یہ نوٹ، جس نے ایک اوکٹو کو جھنجھوڑ دیا، ایک سخت آواز بن گیا، جو زیادہ گہرا ہو گیا۔
پہلے سے کہیں زیادہ. پیگی کچھ چیخ رہا تھا، اس کا چہرہ خوش تھا، اس کا چشمہ
چمکتا ہے. پرندے رورہے تھے، چھوٹے چھوٹے جانور چیخ رہے تھے۔ رالف کی سانسیں بند ہو گئیں۔
نوٹ نے اوکٹو کو گرا دیا، کم ڈبر بن گیا، ہوا کا رش تھا۔
شنکھ خاموش تھا، ایک چمکتا ہوا دانت تھا۔ رالف کا چہرہ سیاہ تھا
سانس لینے میں دشواری اور جزیرے کے اوپر کی ہوا پرندوں سے بھری ہوئی تھی اور
گونج رہی ہے۔
"مجھے یقین ہے کہ آپ میلوں تک یہ سن سکتے ہیں."
رالف کو اپنی سانس ملی اور اس نے مختصر دھماکوں کا ایک سلسلہ اڑا دیا۔
پیگی نے کہا: "ایک ہے!"
ہتھیلیوں کے درمیان ایک بچہ نمودار ہوا تھا، جو تقریبا سو گز کے فاصلے پر تھا۔
ساحل سمندر. وہ شاید چھ سال کا لڑکا تھا، مضبوط اور گورا، اس کے کپڑے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a:t>
            </a:fld>
            <a:endParaRPr lang="en-GB"/>
          </a:p>
        </p:txBody>
      </p:sp>
    </p:spTree>
    <p:extLst>
      <p:ext uri="{BB962C8B-B14F-4D97-AF65-F5344CB8AC3E}">
        <p14:creationId xmlns:p14="http://schemas.microsoft.com/office/powerpoint/2010/main" val="405542763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felt with his hands and lowered himself beside Roger, while the trunk</a:t>
            </a:r>
          </a:p>
          <a:p>
            <a:r>
              <a:rPr lang="en-GB" sz="1100" dirty="0"/>
              <a:t>rocked among invisible ashes. Roger, uncommunicative by nature, said</a:t>
            </a:r>
          </a:p>
          <a:p>
            <a:r>
              <a:rPr lang="en-GB" sz="1100" dirty="0"/>
              <a:t>nothing. He offered no opinion on the beast nor told Ralph why he had</a:t>
            </a:r>
          </a:p>
          <a:p>
            <a:r>
              <a:rPr lang="en-GB" sz="1100" dirty="0"/>
              <a:t>chosen to come on this mad expedition. He simply sat and rocked the</a:t>
            </a:r>
          </a:p>
          <a:p>
            <a:r>
              <a:rPr lang="en-GB" sz="1100" dirty="0"/>
              <a:t>trunk gently. Ralph noticed a rapid and infuriating tapping noise and</a:t>
            </a:r>
          </a:p>
          <a:p>
            <a:r>
              <a:rPr lang="en-GB" sz="1100" dirty="0"/>
              <a:t>realized that Roger was banging his silly wooden stick against something.</a:t>
            </a:r>
          </a:p>
          <a:p>
            <a:r>
              <a:rPr lang="en-GB" sz="1100" dirty="0"/>
              <a:t>So they sat, the rocking, tapping, impervious Roger and Ralph, fuming;</a:t>
            </a:r>
          </a:p>
          <a:p>
            <a:r>
              <a:rPr lang="en-GB" sz="1100" dirty="0"/>
              <a:t>round them the close sky was loaded with stars, save where the mountain</a:t>
            </a:r>
          </a:p>
          <a:p>
            <a:r>
              <a:rPr lang="en-GB" sz="1100" dirty="0"/>
              <a:t>punched up a hole of blackness.</a:t>
            </a:r>
          </a:p>
          <a:p>
            <a:r>
              <a:rPr lang="en-GB" sz="1100" dirty="0"/>
              <a:t>There was a slithering noise high above them, the sound of someone</a:t>
            </a:r>
          </a:p>
          <a:p>
            <a:r>
              <a:rPr lang="en-GB" sz="1100" dirty="0"/>
              <a:t>taking giant and dangerous strides on rock or ash. Then Jack found them,</a:t>
            </a:r>
          </a:p>
          <a:p>
            <a:r>
              <a:rPr lang="en-GB" sz="1100" dirty="0"/>
              <a:t>and was shivering and croaking in a voice they could just recognize as his.</a:t>
            </a:r>
          </a:p>
          <a:p>
            <a:r>
              <a:rPr lang="en-GB" sz="1100" dirty="0"/>
              <a:t>“I saw a thing on top.”</a:t>
            </a:r>
          </a:p>
          <a:p>
            <a:r>
              <a:rPr lang="en-GB" sz="1100" dirty="0"/>
              <a:t>They heard him blunder against the trunk which rocked violently. He</a:t>
            </a:r>
          </a:p>
          <a:p>
            <a:r>
              <a:rPr lang="en-GB" sz="1100" dirty="0"/>
              <a:t>lay silent for a moment, then muttered.</a:t>
            </a:r>
          </a:p>
          <a:p>
            <a:r>
              <a:rPr lang="en-GB" sz="1100" dirty="0"/>
              <a:t>“Keep a good lookout. It may be following.”</a:t>
            </a:r>
          </a:p>
          <a:p>
            <a:r>
              <a:rPr lang="en-GB" sz="1100" dirty="0"/>
              <a:t>A shower of ash pattered round them. Jack sat up.</a:t>
            </a:r>
          </a:p>
          <a:p>
            <a:r>
              <a:rPr lang="en-GB" sz="1100" dirty="0"/>
              <a:t>“I saw a thing bulge on the mountain.”</a:t>
            </a:r>
          </a:p>
          <a:p>
            <a:r>
              <a:rPr lang="en-GB" sz="1100" dirty="0"/>
              <a:t>“You only imagined it,” said Ralph shakily, “because nothing would</a:t>
            </a:r>
          </a:p>
          <a:p>
            <a:r>
              <a:rPr lang="en-GB" sz="1100" dirty="0"/>
              <a:t>bulge. Not any sort of creature.”</a:t>
            </a:r>
          </a:p>
          <a:p>
            <a:r>
              <a:rPr lang="en-GB" sz="1100" dirty="0"/>
              <a:t>Roger spoke; they jumped, for they had forgotten him.</a:t>
            </a:r>
          </a:p>
          <a:p>
            <a:r>
              <a:rPr lang="en-GB" sz="1100" dirty="0"/>
              <a:t>“A frog.”</a:t>
            </a:r>
          </a:p>
          <a:p>
            <a:r>
              <a:rPr lang="en-GB" sz="1100" dirty="0"/>
              <a:t>Jack giggled and shuddered.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اس نے اپنے ہاتھوں سے محسوس کیا اور اپنے آپ کو راجر کے بغل میں جھکا لیا، جبکہ تنے میں
غیر مرئی راکھ کے درمیان ہلچل مچ گئی۔ راجر، فطرت سے غیر متعدی، نے کہا
کچھ نہیں. اس نے جانور کے بارے میں کوئی رائے پیش نہیں کی اور نہ ہی رالف کو بتایا کہ اس نے ایسا کیوں کیا تھا۔
اس پاگل مہم پر آنے کا انتخاب کیا. وہ بس بیٹھ گیا اور ہلا کر رکھ دیا
آہستہ آہستہ۔ رالف نے ایک تیز رفتار اور پریشان کن آواز محسوس کی اور
احساس ہوا کہ راجر اپنی احمقانہ لکڑی کی چھڑی کو کسی چیز سے مار رہا ہے۔
لہٰذا وہ بیٹھے ہوئے تھے، ہلتے ہوئے، تھپڑ مارتے ہوئے، راجر اور رالف غصے میں تھے۔
ان کے ارد گرد قریبی آسمان ستاروں سے بھرا ہوا تھا، سوائے پہاڑ کے جہاں پہاڑ تھا
کالے پن کا سوراخ کر دیا۔
ان کے اوپر ایک زوردار آواز تھی، کسی کی آواز
چٹان یا راکھ پر دیوہیکل اور خطرناک قدم اٹھانا۔ پھر جیک نے انہیں تلاش کیا،
اور ایک ایسی آواز میں کانپ رہا تھا اور چیخ رہا تھا جسے وہ صرف اس کے طور پر پہچان سکتے تھے۔
''میں نے اوپر ایک چیز دیکھی۔''
انہوں نے اسے تنے کے خلاف غلطی کرتے ہوئے سنا جو پرتشدد طور پر ہلا کر رکھ دیا تھا۔ وہ
ایک لمحے کے لیے خاموش رہو، پھر چیخ اٹھی۔
"اچھی طرح سے نظر رکھو. یہ مندرجہ ذیل ہو سکتا ہے. "
ان کے ارد گرد راکھ کی بوچھاڑ ہو رہی تھی۔ جیک اٹھ کر بیٹھ گیا۔
''میں نے پہاڑ پر ایک چیز کو ابھرتے ہوئے دیکھا۔''
رالف شکیلی نے کہا ، "آپ نے صرف اس کا تصور کیا تھا ، کیونکہ کچھ بھی نہیں ہوگا۔
بلج. کسی بھی قسم کی مخلوق نہیں ہے. "
راجر بولا۔ انہوں نے چھلانگ لگائی، کیونکہ وہ اسے بھول گئے تھے.
''ایک مینڈک۔''
جیک ہنسا اور کانپ نے لگا۔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170</a:t>
            </a:fld>
            <a:endParaRPr lang="en-GB"/>
          </a:p>
        </p:txBody>
      </p:sp>
    </p:spTree>
    <p:extLst>
      <p:ext uri="{BB962C8B-B14F-4D97-AF65-F5344CB8AC3E}">
        <p14:creationId xmlns:p14="http://schemas.microsoft.com/office/powerpoint/2010/main" val="390005505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“Some frog. There was a noise too. A kind of ‘plop’ noise. Then the</a:t>
            </a:r>
          </a:p>
          <a:p>
            <a:r>
              <a:rPr lang="en-GB" sz="1100" dirty="0"/>
              <a:t>thing bulged.”</a:t>
            </a:r>
          </a:p>
          <a:p>
            <a:r>
              <a:rPr lang="en-GB" sz="1100" dirty="0"/>
              <a:t>Ralph surprised himself, not so much by the quality of his voice, which</a:t>
            </a:r>
          </a:p>
          <a:p>
            <a:r>
              <a:rPr lang="en-GB" sz="1100" dirty="0"/>
              <a:t>was even, but by the bravado of its intention.</a:t>
            </a:r>
          </a:p>
          <a:p>
            <a:r>
              <a:rPr lang="en-GB" sz="1100" dirty="0"/>
              <a:t>“We’ll go and look.”</a:t>
            </a:r>
          </a:p>
          <a:p>
            <a:r>
              <a:rPr lang="en-GB" sz="1100" dirty="0"/>
              <a:t>For the first time since he had first known Jack, Ralph could feel him</a:t>
            </a:r>
          </a:p>
          <a:p>
            <a:r>
              <a:rPr lang="en-GB" sz="1100" dirty="0"/>
              <a:t>hesitate.</a:t>
            </a:r>
          </a:p>
          <a:p>
            <a:r>
              <a:rPr lang="en-GB" sz="1100" dirty="0"/>
              <a:t>“Now—?”</a:t>
            </a:r>
          </a:p>
          <a:p>
            <a:r>
              <a:rPr lang="en-GB" sz="1100" dirty="0"/>
              <a:t>His voice spoke for him.</a:t>
            </a:r>
          </a:p>
          <a:p>
            <a:r>
              <a:rPr lang="en-GB" sz="1100" dirty="0"/>
              <a:t>“Of course.”</a:t>
            </a:r>
          </a:p>
          <a:p>
            <a:r>
              <a:rPr lang="en-GB" sz="1100" dirty="0"/>
              <a:t>He got off the trunk and led the way across the clinking cinders up into</a:t>
            </a:r>
          </a:p>
          <a:p>
            <a:r>
              <a:rPr lang="en-GB" sz="1100" dirty="0"/>
              <a:t>the dark, and the others followed.</a:t>
            </a:r>
          </a:p>
          <a:p>
            <a:r>
              <a:rPr lang="en-GB" sz="1100" dirty="0"/>
              <a:t>Now that his physical voice was silent the inner voice of reason, and</a:t>
            </a:r>
          </a:p>
          <a:p>
            <a:r>
              <a:rPr lang="en-GB" sz="1100" dirty="0"/>
              <a:t>other voices too, made themselves heard. Piggy was calling him a kid.</a:t>
            </a:r>
          </a:p>
          <a:p>
            <a:r>
              <a:rPr lang="en-GB" sz="1100" dirty="0"/>
              <a:t>Another voice told him not to be a fool; and the darkness and desperate</a:t>
            </a:r>
          </a:p>
          <a:p>
            <a:r>
              <a:rPr lang="en-GB" sz="1100" dirty="0"/>
              <a:t>enterprise gave the night a kind of dentist’s chair unreality.</a:t>
            </a:r>
          </a:p>
          <a:p>
            <a:r>
              <a:rPr lang="en-GB" sz="1100" dirty="0"/>
              <a:t>As they came to the last slope, Jack and Roger drew near, changed</a:t>
            </a:r>
          </a:p>
          <a:p>
            <a:r>
              <a:rPr lang="en-GB" sz="1100" dirty="0"/>
              <a:t>from the ink-stains to distinguishable figures. By common consent they</a:t>
            </a:r>
          </a:p>
          <a:p>
            <a:r>
              <a:rPr lang="en-GB" sz="1100" dirty="0"/>
              <a:t>stopped and crouched together. Behind them, on the horizon, was a patch</a:t>
            </a:r>
          </a:p>
          <a:p>
            <a:r>
              <a:rPr lang="en-GB" sz="1100" dirty="0"/>
              <a:t>of lighter sky where in a moment the moon would rise. The wind roared</a:t>
            </a:r>
          </a:p>
          <a:p>
            <a:r>
              <a:rPr lang="en-GB" sz="1100" dirty="0"/>
              <a:t>once in the forest and pushed their rags against them.</a:t>
            </a:r>
          </a:p>
          <a:p>
            <a:r>
              <a:rPr lang="en-GB" sz="1100" dirty="0"/>
              <a:t>Ralph stirred.</a:t>
            </a:r>
          </a:p>
          <a:p>
            <a:r>
              <a:rPr lang="en-GB" sz="1100" dirty="0"/>
              <a:t>“Come on.”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''کوئی مینڈک۔ ایک شور بھی تھا۔ ایک طرح کا 'پلپ' شور۔ پھر
سب کچھ بڑھ گیا۔ "
رالف نے اپنے آپ کو حیران کر دیا، اپنی آواز کے معیار سے اتنا نہیں، جو
یہ بھی تھا، لیکن اس کے ارادے کی بہادری سے.
''ہم جا کر دیکھیں گے۔''
جیک کو پہلی بار جاننے کے بعد پہلی بار رالف اسے محسوس کر سکتا تھا
ہچکچاہٹ.
''اب۔۔۔؟''
اس کی آواز اس کے لئے بول رہی تھی۔
''بالکل۔''
وہ ٹرنک سے اترا اور راستے کو جوڑنے والے کندھوں کو پار کر کے اندر لے گیا۔
اندھیرا، اور دوسرے لوگ بھی اس کے پیچھے چلے گئے۔
اب جب اس کی جسمانی آواز خاموش تھی تو عقل کی اندرونی آواز، اور
دوسری آوازوں نے بھی خود کو سنا۔ پیگی اسے بچہ کہہ کر پکار رہی تھی۔
ایک اور آواز نے اسے احمق نہ بننے کے لئے کہا۔ اور اندھیرا اور بے بسی
انٹرپرائز نے رات کو ایک قسم کے ڈینٹسٹ کی کرسی کو غیر حقیقی بنا دیا۔
جیسے ہی وہ آخری ڈھلوان پر پہنچے ، جیک اور راجر قریب آئے ، بدل گئے۔
سیاہی کے دھبوں سے لے کر مختلف اعداد و شمار تک۔ مشترکہ رضامندی سے
رک گیا اور ایک ساتھ جھک گیا۔ ان کے پیچھے، افق پر، ایک ٹکڑا تھا
ہلکے آسمان کا جہاں ایک لمحے میں چاند طلوع ہو جائے گا۔ ہوا گرج رہی تھی
ایک بار جنگل میں گئے اور ان کے راگوں کو ان کے خلاف دھکیل دیا۔
رالف نے ہلچل مچا دی۔
''چلو۔''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171</a:t>
            </a:fld>
            <a:endParaRPr lang="en-GB"/>
          </a:p>
        </p:txBody>
      </p:sp>
    </p:spTree>
    <p:extLst>
      <p:ext uri="{BB962C8B-B14F-4D97-AF65-F5344CB8AC3E}">
        <p14:creationId xmlns:p14="http://schemas.microsoft.com/office/powerpoint/2010/main" val="222345871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They crept forward, Roger lagging a little. Jack and Ralph turned the</a:t>
            </a:r>
          </a:p>
          <a:p>
            <a:r>
              <a:rPr lang="en-GB" sz="1100" dirty="0"/>
              <a:t>shoulder of the mountain together. The glittering lengths of the lagoon</a:t>
            </a:r>
          </a:p>
          <a:p>
            <a:r>
              <a:rPr lang="en-GB" sz="1100" dirty="0"/>
              <a:t>lay below them and beyond that a long white smudge that was the reef.</a:t>
            </a:r>
          </a:p>
          <a:p>
            <a:r>
              <a:rPr lang="en-GB" sz="1100" dirty="0"/>
              <a:t>Roger joined them.</a:t>
            </a:r>
          </a:p>
          <a:p>
            <a:r>
              <a:rPr lang="en-GB" sz="1100" dirty="0"/>
              <a:t>Jack whispered.</a:t>
            </a:r>
          </a:p>
          <a:p>
            <a:r>
              <a:rPr lang="en-GB" sz="1100" dirty="0"/>
              <a:t>“Let’s creep forward on hands and knees. Maybe it’s asleep.”</a:t>
            </a:r>
          </a:p>
          <a:p>
            <a:r>
              <a:rPr lang="en-GB" sz="1100" dirty="0"/>
              <a:t>Roger and Ralph moved on, this time leaving Jack in the rear, for all</a:t>
            </a:r>
          </a:p>
          <a:p>
            <a:r>
              <a:rPr lang="en-GB" sz="1100" dirty="0"/>
              <a:t>his brave words. They came to the flat top where the rock was hard to</a:t>
            </a:r>
          </a:p>
          <a:p>
            <a:r>
              <a:rPr lang="en-GB" sz="1100" dirty="0"/>
              <a:t>hands and knees.</a:t>
            </a:r>
          </a:p>
          <a:p>
            <a:r>
              <a:rPr lang="en-GB" sz="1100" dirty="0"/>
              <a:t>A creature that bulged.</a:t>
            </a:r>
          </a:p>
          <a:p>
            <a:r>
              <a:rPr lang="en-GB" sz="1100" dirty="0"/>
              <a:t>Ralph put his hand in the cold, soft ashes of the fire and smothered a</a:t>
            </a:r>
          </a:p>
          <a:p>
            <a:r>
              <a:rPr lang="en-GB" sz="1100" dirty="0"/>
              <a:t>cry. His hand and shoulder were twitching from the unlooked-for contact.</a:t>
            </a:r>
          </a:p>
          <a:p>
            <a:r>
              <a:rPr lang="en-GB" sz="1100" dirty="0"/>
              <a:t>Green lights of nausea appeared for a moment and ate into the darkness.</a:t>
            </a:r>
          </a:p>
          <a:p>
            <a:r>
              <a:rPr lang="en-GB" sz="1100" dirty="0"/>
              <a:t>Roger lay behind him and Jack’s mouth was at his ear.</a:t>
            </a:r>
          </a:p>
          <a:p>
            <a:r>
              <a:rPr lang="en-GB" sz="1100" dirty="0"/>
              <a:t>“Over there, where there used to be a gap in the rock. A sort of hump—</a:t>
            </a:r>
          </a:p>
          <a:p>
            <a:r>
              <a:rPr lang="en-GB" sz="1100" dirty="0"/>
              <a:t>see?”</a:t>
            </a:r>
          </a:p>
          <a:p>
            <a:r>
              <a:rPr lang="en-GB" sz="1100" dirty="0"/>
              <a:t>Ashes blew into Ralph’s face from the dead fire. He could not see the</a:t>
            </a:r>
          </a:p>
          <a:p>
            <a:r>
              <a:rPr lang="en-GB" sz="1100" dirty="0"/>
              <a:t>gap or anything else, because the green lights were opening again and</a:t>
            </a:r>
          </a:p>
          <a:p>
            <a:r>
              <a:rPr lang="en-GB" sz="1100" dirty="0"/>
              <a:t>growing, and the top of the mountain was sliding sideways.</a:t>
            </a:r>
          </a:p>
          <a:p>
            <a:r>
              <a:rPr lang="en-GB" sz="1100" dirty="0"/>
              <a:t>Once more, from a distance, he heard Jack’s whisper.</a:t>
            </a:r>
          </a:p>
          <a:p>
            <a:r>
              <a:rPr lang="en-GB" sz="1100" dirty="0"/>
              <a:t>“Scared?”</a:t>
            </a:r>
          </a:p>
          <a:p>
            <a:r>
              <a:rPr lang="en-GB" sz="1100" dirty="0"/>
              <a:t>Not scared so much as paralyzed; hung up there immovable on the</a:t>
            </a:r>
          </a:p>
          <a:p>
            <a:r>
              <a:rPr lang="en-GB" sz="1100" dirty="0"/>
              <a:t>top of a diminishing, moving mountain. Jack slid away from him, Roger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وہ آگے بڑھے، راجر تھوڑا پیچھے رہ گیا۔ جیک اور رالف نے پلٹ دیا
پہاڑ کا کندھا ایک ساتھ۔ جھیل کی چمکدار لمبائی
ان کے نیچے اور اس سے آگے ایک لمبا سفید دھبہ پڑا تھا جو چٹان تھا۔
راجر بھی ان میں شامل ہو گیا۔
جیک نے سرگوشی کی۔
''چلو ہاتھوں اور گھٹنوں کے بل آگے بڑھتے ہیں۔ شاید وہ سو رہا ہے. "
راجر اور رالف آگے بڑھے ، اس بار جیک کو پیچھے چھوڑ دیا ، سب کے لئے
اس کے بہادر الفاظ. وہ فلیٹ کی چوٹی پر آئے جہاں چٹان لگانا مشکل تھا۔
ہاتھ اور گھٹنے
ایک مخلوق جو ابھری۔
رالف نے آگ کی ٹھنڈی، نرم راکھ میں اپنا ہاتھ ڈالا اور اس کا گلا گھونٹ دیا۔
رونا. اس کا ہاتھ اور کندھا بے نظر رابطے سے جھک رہے تھے۔
ایک لمحے کے لئے متلی کی سبز روشنی نمودار ہوئی اور اندھیرے میں کھانا کھایا۔
راجر اس کے پیچھے پڑا ہوا تھا اور جیک کا منہ اس کے کان میں تھا۔
''وہاں، جہاں چٹان میں ایک خلا ہوا کرتا تھا۔ ایک طرح کا کوڑا-
دیکھو؟"
مردہ آگ سے رالف کے چہرے پر راکھ پھٹ گئی۔ وہ دیکھ نہیں سکتا تھا
خلا یا کچھ اور، کیونکہ سبز روشنیاں دوبارہ کھل رہی تھیں اور
بڑھتا جا رہا تھا، اور پہاڑ کی چوٹی ایک طرف پھسل رہی تھی۔
ایک بار پھر، دور سے، اس نے جیک کی سرگوشی سنی.
''ڈر لگتا ہے؟''
اتنا خوفزدہ نہیں جتنا مفلوج۔ وہاں غیر منقولہ طور پر لٹکا ہوا ہے
ایک گھٹتے ہوئے، چلتے ہوئے پہاڑ کی چوٹی۔ جیک اس سے دور ہو گیا، راجر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172</a:t>
            </a:fld>
            <a:endParaRPr lang="en-GB"/>
          </a:p>
        </p:txBody>
      </p:sp>
    </p:spTree>
    <p:extLst>
      <p:ext uri="{BB962C8B-B14F-4D97-AF65-F5344CB8AC3E}">
        <p14:creationId xmlns:p14="http://schemas.microsoft.com/office/powerpoint/2010/main" val="200501566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477875"/>
          </a:xfrm>
          <a:prstGeom prst="rect">
            <a:avLst/>
          </a:prstGeom>
          <a:noFill/>
        </p:spPr>
        <p:txBody>
          <a:bodyPr wrap="square">
            <a:spAutoFit/>
          </a:bodyPr>
          <a:lstStyle/>
          <a:p>
            <a:r>
              <a:rPr lang="en-GB" sz="1100" dirty="0"/>
              <a:t>bumped, fumbled with a hiss of breath, and passed onwards. He heard</a:t>
            </a:r>
          </a:p>
          <a:p>
            <a:r>
              <a:rPr lang="en-GB" sz="1100" dirty="0"/>
              <a:t>them whispering.</a:t>
            </a:r>
          </a:p>
          <a:p>
            <a:r>
              <a:rPr lang="en-GB" sz="1100" dirty="0"/>
              <a:t>“Can you see anything?”</a:t>
            </a:r>
          </a:p>
          <a:p>
            <a:r>
              <a:rPr lang="en-GB" sz="1100" dirty="0"/>
              <a:t>“There—”</a:t>
            </a:r>
          </a:p>
          <a:p>
            <a:r>
              <a:rPr lang="en-GB" sz="1100" dirty="0"/>
              <a:t>In front of them, only three or four yards away, was a rock-like hump</a:t>
            </a:r>
          </a:p>
          <a:p>
            <a:endParaRPr lang="en-GB" sz="1100" dirty="0"/>
          </a:p>
          <a:p>
            <a:r>
              <a:rPr lang="en-GB" sz="1100" dirty="0"/>
              <a:t>where no rock should be. Ralph could hear a tiny chattering noise com-</a:t>
            </a:r>
          </a:p>
          <a:p>
            <a:r>
              <a:rPr lang="en-GB" sz="1100" dirty="0" err="1"/>
              <a:t>ing</a:t>
            </a:r>
            <a:r>
              <a:rPr lang="en-GB" sz="1100" dirty="0"/>
              <a:t> from somewhere— perhaps from his own mouth. He bound himself</a:t>
            </a:r>
          </a:p>
          <a:p>
            <a:endParaRPr lang="en-GB" sz="1100" dirty="0"/>
          </a:p>
          <a:p>
            <a:r>
              <a:rPr lang="en-GB" sz="1100" dirty="0"/>
              <a:t>together with his will, fused his fear and loathing into a hatred, and stood</a:t>
            </a:r>
          </a:p>
          <a:p>
            <a:r>
              <a:rPr lang="en-GB" sz="1100" dirty="0"/>
              <a:t>up. He took two leaden steps forward.</a:t>
            </a:r>
          </a:p>
          <a:p>
            <a:r>
              <a:rPr lang="en-GB" sz="1100" dirty="0"/>
              <a:t>Behind them the silver of moon had drawn clear of the horizon. Before</a:t>
            </a:r>
          </a:p>
          <a:p>
            <a:r>
              <a:rPr lang="en-GB" sz="1100" dirty="0"/>
              <a:t>them, something like a great ape was sitting asleep with its head between</a:t>
            </a:r>
          </a:p>
          <a:p>
            <a:r>
              <a:rPr lang="en-GB" sz="1100" dirty="0"/>
              <a:t>its knees. Then the wind roared in the forest, there was confusion in the</a:t>
            </a:r>
          </a:p>
          <a:p>
            <a:r>
              <a:rPr lang="en-GB" sz="1100" dirty="0"/>
              <a:t>darkness and the creature lifted its head, holding toward them the ruin</a:t>
            </a:r>
          </a:p>
          <a:p>
            <a:r>
              <a:rPr lang="en-GB" sz="1100" dirty="0"/>
              <a:t>of a face.</a:t>
            </a:r>
          </a:p>
          <a:p>
            <a:r>
              <a:rPr lang="en-GB" sz="1100" dirty="0"/>
              <a:t>Ralph found himself taking giant strides among the ashes, heard other</a:t>
            </a:r>
          </a:p>
          <a:p>
            <a:r>
              <a:rPr lang="en-GB" sz="1100" dirty="0"/>
              <a:t>creatures crying out and leaping and dared the impossible on the dark</a:t>
            </a:r>
          </a:p>
          <a:p>
            <a:r>
              <a:rPr lang="en-GB" sz="1100" dirty="0"/>
              <a:t>slope; presently the mountain was deserted, save for the three abandoned</a:t>
            </a:r>
          </a:p>
          <a:p>
            <a:r>
              <a:rPr lang="en-GB" sz="1100" dirty="0"/>
              <a:t>sticks and the thing that bowed.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477875"/>
          </a:xfrm>
          <a:prstGeom prst="rect">
            <a:avLst/>
          </a:prstGeom>
          <a:noFill/>
        </p:spPr>
        <p:txBody>
          <a:bodyPr wrap="square">
            <a:spAutoFit/>
          </a:bodyPr>
          <a:lstStyle/>
          <a:p>
            <a:pPr algn="r"/>
            <a:r>
              <a:rPr lang="ar-AE" sz="1100" dirty="0"/>
              <a:t>ٹکرایا، سانس لینے میں ہچکچاہٹ محسوس کی اور آگے بڑھنے لگا۔ اس نے سنا
وہ سرگوشی کر رہے تھے۔
''تم کچھ دیکھ سکتے ہو؟''
"وہاں-"
ان کے سامنے، صرف تین یا چار گز کی دوری پر، چٹان جیسا کوڑا تھا۔
جہاں کوئی چٹان نہیں ہونی چاہئے۔ رالف کو ایک چھوٹی سی آواز سنائی دے رہی تھی-
کہیں سے، شاید اس کے اپنے منہ سے۔ اس نے خود کو باندھ لیا
اس کی مرضی کے ساتھ مل کر اس کے خوف اور نفرت کو نفرت میں بدل دیا اور کھڑا ہو گیا۔
اوپر. اس نے دو قدم آگے بڑھے۔
ان کے پیچھے چاند کی چاندی افق سے نکل چکی تھی۔ پہلے
ان کے درمیان ایک عظیم بندر کی طرح کوئی بڑا بندر بیٹھا تھا جس کے درمیان سر تھا۔
اس کے گھٹنے۔ پھر جنگل میں ہوا گرج اٹھی، جنگل میں الجھن پیدا ہو گئی
اندھیرا اور مخلوق نے اپنا سر اٹھایا اور تباہی کو اپنی طرف تھام لیا۔
ایک چہرے کا.
رالف نے خود کو راکھ کے درمیان بڑی بڑی چھلانگیں اٹھاتے ہوئے پایا، دوسرے کی آوازیں سنیں
جانور چیخ رہے ہیں اور چھلانگ لگا رہے ہیں اور اندھیرے میں ناممکن کی ہمت کر رہے ہیں
ڈھلوان; اس وقت پہاڑ ویران تھا، سوائے ان تین لاوارث لوگوں کے۔
لاٹھیاں اور وہ چیز جو جھک گئی۔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173</a:t>
            </a:fld>
            <a:endParaRPr lang="en-GB"/>
          </a:p>
        </p:txBody>
      </p:sp>
    </p:spTree>
    <p:extLst>
      <p:ext uri="{BB962C8B-B14F-4D97-AF65-F5344CB8AC3E}">
        <p14:creationId xmlns:p14="http://schemas.microsoft.com/office/powerpoint/2010/main" val="124541064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CHAPTER 8 </a:t>
            </a:r>
          </a:p>
          <a:p>
            <a:r>
              <a:rPr lang="en-GB" sz="1100" dirty="0"/>
              <a:t>Gift for the Darkness</a:t>
            </a:r>
          </a:p>
          <a:p>
            <a:endParaRPr lang="en-GB" sz="1100" dirty="0"/>
          </a:p>
          <a:p>
            <a:endParaRPr lang="en-GB" sz="1100" dirty="0"/>
          </a:p>
          <a:p>
            <a:endParaRPr lang="en-GB" sz="1100" dirty="0"/>
          </a:p>
          <a:p>
            <a:r>
              <a:rPr lang="en-GB" sz="1100" dirty="0"/>
              <a:t>Piggy looked up miserably from the dawn-pale beach to the dark </a:t>
            </a:r>
            <a:r>
              <a:rPr lang="en-GB" sz="1100" dirty="0" err="1"/>
              <a:t>moun</a:t>
            </a:r>
            <a:r>
              <a:rPr lang="en-GB" sz="1100" dirty="0"/>
              <a:t>-</a:t>
            </a:r>
          </a:p>
          <a:p>
            <a:r>
              <a:rPr lang="en-GB" sz="1100" dirty="0" err="1"/>
              <a:t>tain</a:t>
            </a:r>
            <a:r>
              <a:rPr lang="en-GB" sz="1100" dirty="0"/>
              <a:t>.</a:t>
            </a:r>
          </a:p>
          <a:p>
            <a:endParaRPr lang="en-GB" sz="1100" dirty="0"/>
          </a:p>
          <a:p>
            <a:r>
              <a:rPr lang="en-GB" sz="1100" dirty="0"/>
              <a:t>“Are you sure? Really sure, I mean?”</a:t>
            </a:r>
          </a:p>
          <a:p>
            <a:r>
              <a:rPr lang="en-GB" sz="1100" dirty="0"/>
              <a:t>I told you a dozen times now,” said Ralph, “we saw it.”</a:t>
            </a:r>
          </a:p>
          <a:p>
            <a:r>
              <a:rPr lang="en-GB" sz="1100" dirty="0"/>
              <a:t>“D’you think we’re safe down here?”</a:t>
            </a:r>
          </a:p>
          <a:p>
            <a:r>
              <a:rPr lang="en-GB" sz="1100" dirty="0"/>
              <a:t>“How the hell should I know?”</a:t>
            </a:r>
          </a:p>
          <a:p>
            <a:r>
              <a:rPr lang="en-GB" sz="1100" dirty="0"/>
              <a:t>Ralph jerked away from him and walked a few paces along the beach.</a:t>
            </a:r>
          </a:p>
          <a:p>
            <a:r>
              <a:rPr lang="en-GB" sz="1100" dirty="0"/>
              <a:t>Jack was kneeling and drawing a circular pattern in the sand with his</a:t>
            </a:r>
          </a:p>
          <a:p>
            <a:r>
              <a:rPr lang="en-GB" sz="1100" dirty="0"/>
              <a:t>forefinger. Piggy’s voice came to them, hushed.</a:t>
            </a:r>
          </a:p>
          <a:p>
            <a:r>
              <a:rPr lang="en-GB" sz="1100" dirty="0"/>
              <a:t>“Are you sure? Really?”</a:t>
            </a:r>
          </a:p>
          <a:p>
            <a:r>
              <a:rPr lang="en-GB" sz="1100" dirty="0"/>
              <a:t>“Go up and see,” said Jack contemptuously, “and good riddance.”</a:t>
            </a:r>
          </a:p>
          <a:p>
            <a:r>
              <a:rPr lang="en-GB" sz="1100" dirty="0"/>
              <a:t>“No fear.”</a:t>
            </a:r>
          </a:p>
          <a:p>
            <a:r>
              <a:rPr lang="en-GB" sz="1100" dirty="0"/>
              <a:t>“The beast had teeth,” said Ralph, “and big black eyes.”</a:t>
            </a:r>
          </a:p>
          <a:p>
            <a:endParaRPr lang="en-GB" sz="1100" dirty="0"/>
          </a:p>
          <a:p>
            <a:r>
              <a:rPr lang="en-GB" sz="1100" dirty="0"/>
              <a:t>He shuddered violently. Piggy took off his one round of glass and pol-</a:t>
            </a:r>
          </a:p>
          <a:p>
            <a:r>
              <a:rPr lang="en-GB" sz="1100" dirty="0" err="1"/>
              <a:t>ished</a:t>
            </a:r>
            <a:r>
              <a:rPr lang="en-GB" sz="1100" dirty="0"/>
              <a:t> the surface.</a:t>
            </a:r>
          </a:p>
          <a:p>
            <a:endParaRPr lang="en-GB" sz="1100" dirty="0"/>
          </a:p>
          <a:p>
            <a:r>
              <a:rPr lang="en-GB" sz="1100" dirty="0"/>
              <a:t>“What we going to do?”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816429"/>
          </a:xfrm>
          <a:prstGeom prst="rect">
            <a:avLst/>
          </a:prstGeom>
          <a:noFill/>
        </p:spPr>
        <p:txBody>
          <a:bodyPr wrap="square">
            <a:spAutoFit/>
          </a:bodyPr>
          <a:lstStyle/>
          <a:p>
            <a:pPr algn="r"/>
            <a:r>
              <a:rPr lang="ar-AE" sz="1100" dirty="0"/>
              <a:t>باب 8 
اندھیرے کے لئے تحفہ</a:t>
            </a:r>
            <a:endParaRPr lang="en-GB" sz="1100" dirty="0"/>
          </a:p>
          <a:p>
            <a:pPr algn="r"/>
            <a:endParaRPr lang="en-GB" sz="1100" dirty="0"/>
          </a:p>
          <a:p>
            <a:pPr algn="r"/>
            <a:endParaRPr lang="en-GB" sz="1100" dirty="0"/>
          </a:p>
          <a:p>
            <a:pPr algn="r"/>
            <a:r>
              <a:rPr lang="ar-AE" sz="1100" dirty="0"/>
              <a:t>
پیگی نے صبح سویرے پیلے ساحل سے لے کر تاریک مون تک بری طرح دیکھا۔
ٹین.
''تمہیں یقین ہے؟'' واقعی یقینا، میرا مطلب ہے؟"
رالف نے کہا، "میں نے آپ کو اب ایک درجن بار بتایا ہے، "ہم نے اسے دیکھا ہے."
''کیا آپ کو لگتا ہے کہ ہم یہاں محفوظ ہیں؟''
''مجھے کیسے پتہ چلے گا؟''
رالف جھٹکے سے اس سے دور ہو گیا اور ساحل سمندر پر چند قدم چلنے لگا۔
جیک گھٹنے ٹیک رہا تھا اور اپنے ساتھ ریت میں ایک گول نمونہ کھینچ رہا تھا۔
اگلی انگلی۔ پیگی کی آواز خاموش ہو کر ان کے پاس آئی۔
''تمہیں یقین ہے؟'' واقعی؟"
''اوپر جاؤ اور دیکھو،'' جیک نے تضحیک آمیز لہجے میں کہا، ''اور اچھی بات۔
''کوئی خوف نہیں۔''
رالف نے کہا، "اس جانور کے دانت تھے اور بڑی کالی آنکھیں تھیں۔
وہ زور زور سے کانپ نے لگا۔ پیگی نے شیشے اور پول کا اپنا ایک راؤنڈ اتار دیا-
سطح کو مسخ کر دیا.
''ہم کیا کریں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174</a:t>
            </a:fld>
            <a:endParaRPr lang="en-GB"/>
          </a:p>
        </p:txBody>
      </p:sp>
    </p:spTree>
    <p:extLst>
      <p:ext uri="{BB962C8B-B14F-4D97-AF65-F5344CB8AC3E}">
        <p14:creationId xmlns:p14="http://schemas.microsoft.com/office/powerpoint/2010/main" val="13984807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Ralph turned toward the platform. The conch glimmered among the</a:t>
            </a:r>
          </a:p>
          <a:p>
            <a:r>
              <a:rPr lang="en-GB" sz="1100" dirty="0"/>
              <a:t>trees, a white blob against the place where the sun would rise. He pushed</a:t>
            </a:r>
          </a:p>
          <a:p>
            <a:r>
              <a:rPr lang="en-GB" sz="1100" dirty="0"/>
              <a:t>back his mop.</a:t>
            </a:r>
          </a:p>
          <a:p>
            <a:r>
              <a:rPr lang="en-GB" sz="1100" dirty="0"/>
              <a:t>“I don’t know.”</a:t>
            </a:r>
          </a:p>
          <a:p>
            <a:r>
              <a:rPr lang="en-GB" sz="1100" dirty="0"/>
              <a:t>He remembered the panic flight down the mountainside. “I don’t think</a:t>
            </a:r>
          </a:p>
          <a:p>
            <a:r>
              <a:rPr lang="en-GB" sz="1100" dirty="0"/>
              <a:t>we’d ever fight a thing that size, honestly, you know. We’d talk but we</a:t>
            </a:r>
          </a:p>
          <a:p>
            <a:r>
              <a:rPr lang="en-GB" sz="1100" dirty="0"/>
              <a:t>wouldn’t fight a tiger. We’d hide. Even Jack ’</a:t>
            </a:r>
            <a:r>
              <a:rPr lang="en-GB" sz="1100" dirty="0" err="1"/>
              <a:t>ud</a:t>
            </a:r>
            <a:r>
              <a:rPr lang="en-GB" sz="1100" dirty="0"/>
              <a:t> hide.”</a:t>
            </a:r>
          </a:p>
          <a:p>
            <a:r>
              <a:rPr lang="en-GB" sz="1100" dirty="0"/>
              <a:t>Jack still looked at the sand.</a:t>
            </a:r>
          </a:p>
          <a:p>
            <a:r>
              <a:rPr lang="en-GB" sz="1100" dirty="0"/>
              <a:t>“What about my hunters?”</a:t>
            </a:r>
          </a:p>
          <a:p>
            <a:r>
              <a:rPr lang="en-GB" sz="1100" dirty="0"/>
              <a:t>Simon came stealing out of the shadows by the shelters. Ralph ignored</a:t>
            </a:r>
          </a:p>
          <a:p>
            <a:r>
              <a:rPr lang="en-GB" sz="1100" dirty="0"/>
              <a:t>Jack’s question. He pointed to the touch of yellow above the sea.</a:t>
            </a:r>
          </a:p>
          <a:p>
            <a:r>
              <a:rPr lang="en-GB" sz="1100" dirty="0"/>
              <a:t>“As long as there’s light we’re brave enough. But then? And now that</a:t>
            </a:r>
          </a:p>
          <a:p>
            <a:r>
              <a:rPr lang="en-GB" sz="1100" dirty="0"/>
              <a:t>thing squats by the fire as though it didn’t want us to be rescued—”</a:t>
            </a:r>
          </a:p>
          <a:p>
            <a:r>
              <a:rPr lang="en-GB" sz="1100" dirty="0"/>
              <a:t>He was twisting his hands now, unconsciously. His voice rose.</a:t>
            </a:r>
          </a:p>
          <a:p>
            <a:r>
              <a:rPr lang="en-GB" sz="1100" dirty="0"/>
              <a:t>“So we can’t have a signal fire. . . We’re beaten.”</a:t>
            </a:r>
          </a:p>
          <a:p>
            <a:endParaRPr lang="en-GB" sz="1100" dirty="0"/>
          </a:p>
          <a:p>
            <a:r>
              <a:rPr lang="en-GB" sz="1100" dirty="0"/>
              <a:t>A point of gold appeared above the sea and at once all the sky light-</a:t>
            </a:r>
          </a:p>
          <a:p>
            <a:r>
              <a:rPr lang="en-GB" sz="1100" dirty="0" err="1"/>
              <a:t>ened</a:t>
            </a:r>
            <a:r>
              <a:rPr lang="en-GB" sz="1100" dirty="0"/>
              <a:t>.</a:t>
            </a:r>
          </a:p>
          <a:p>
            <a:endParaRPr lang="en-GB" sz="1100" dirty="0"/>
          </a:p>
          <a:p>
            <a:r>
              <a:rPr lang="en-GB" sz="1100" dirty="0"/>
              <a:t>“What about my hunters?”</a:t>
            </a:r>
          </a:p>
          <a:p>
            <a:r>
              <a:rPr lang="en-GB" sz="1100" dirty="0"/>
              <a:t>“Boys armed with sticks.”</a:t>
            </a:r>
          </a:p>
          <a:p>
            <a:r>
              <a:rPr lang="en-GB" sz="1100" dirty="0"/>
              <a:t>Jack got to his feet. His face was red as he marched away. Piggy put</a:t>
            </a:r>
          </a:p>
          <a:p>
            <a:r>
              <a:rPr lang="en-GB" sz="1100" dirty="0"/>
              <a:t>on his one glass and looked at Ralph.</a:t>
            </a:r>
          </a:p>
          <a:p>
            <a:r>
              <a:rPr lang="en-GB" sz="1100" dirty="0"/>
              <a:t>“Now you done it. You been rude about his hunters.”</a:t>
            </a:r>
          </a:p>
          <a:p>
            <a:r>
              <a:rPr lang="en-GB" sz="1100" dirty="0"/>
              <a:t>“Oh shut up!”</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رالف پلیٹ فارم کی طرف مڑ گیا۔ کانکھ ان کے درمیان چمک رہا تھا
درخت، اس جگہ کے خلاف ایک سفید بلب جہاں سورج طلوع ہوتا تھا۔ اس نے دھکا دیا
اس کے موپ کو واپس کریں.
''میں نہیں جانتا۔''
اسے پہاڑ کے کنارے سے گھبراہٹ بھری پرواز یاد آئی۔ "مجھے نہیں لگتا
ہم کبھی بھی اس سائز کی چیز سے لڑیں گے، ایمانداری سے، آپ جانتے ہیں. ہم بات کریں گے لیکن ہم
شیر سے نہیں لڑیں گے۔ ہم چھپ جائیں گے. یہاں تک کہ جیک بھی چھپ جاتا ہے۔
جیک اب بھی ریت کی طرف دیکھ رہا تھا۔
''میرے شکاریوں کے بارے میں کیا خیال ہے؟''
شمعون پناہ گاہوں کے سائے سے چوری کرتے ہوئے آیا۔ رالف کو نظر انداز کر دیا گیا
جیک کا سوال۔ اس نے سمندر کے اوپر پیلے رنگ کے لمس کی طرف اشارہ کیا۔
"جب تک روشنی ہے ہم کافی بہادر ہیں. لیکن پھر؟ اور اب وہ
یہ چیز آگ میں اس طرح پھنسی ہوئی ہے جیسے وہ نہیں چاہتی تھی کہ ہمیں بچایا جائے۔"
وہ اب لاشعوری طور پر اپنے ہاتھوں کو موڑ رہا تھا۔ اس کی آواز بلند ہوئی۔
"لہذا ہم سگنل فائر نہیں کر سکتے ہیں ... ہمیں مارا پیٹا گیا ہے۔''
سمندر کے اوپر سونے کا ایک نقطہ نمودار ہوا اور ایک ہی وقت میں سارا آسمان روشن ہو گیا۔
این ای ڈی۔
''میرے شکاریوں کے بارے میں کیا خیال ہے؟''
''لاٹھیوں سے لیس لڑکے''۔
جیک اپنے پیروں پر کھڑا ہو گیا۔ جب وہ دور گیا تو اس کا چہرہ سرخ تھا۔ پیگی پوٹس
اپنے ایک گلاس پر اور رالف کی طرف دیکھا۔
"اب تم نے یہ کیا ہے. تم نے اس کے شکاریوں کے ساتھ بدتمیزی کی۔
''خاموش رہو!''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175</a:t>
            </a:fld>
            <a:endParaRPr lang="en-GB"/>
          </a:p>
        </p:txBody>
      </p:sp>
    </p:spTree>
    <p:extLst>
      <p:ext uri="{BB962C8B-B14F-4D97-AF65-F5344CB8AC3E}">
        <p14:creationId xmlns:p14="http://schemas.microsoft.com/office/powerpoint/2010/main" val="60257355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 sound of the inexpertly blown conch interrupted them. As though</a:t>
            </a:r>
          </a:p>
          <a:p>
            <a:r>
              <a:rPr lang="en-GB" sz="1100" dirty="0"/>
              <a:t>he were serenading the rising sun, Jack went on blowing till the shelters</a:t>
            </a:r>
          </a:p>
          <a:p>
            <a:endParaRPr lang="en-GB" sz="1100" dirty="0"/>
          </a:p>
          <a:p>
            <a:r>
              <a:rPr lang="en-GB" sz="1100" dirty="0"/>
              <a:t>were astir and the hunters crept to the platform and the littluns whim-</a:t>
            </a:r>
          </a:p>
          <a:p>
            <a:r>
              <a:rPr lang="en-GB" sz="1100" dirty="0" err="1"/>
              <a:t>pered</a:t>
            </a:r>
            <a:r>
              <a:rPr lang="en-GB" sz="1100" dirty="0"/>
              <a:t> as now they so frequently did. Ralph rose obediently, and Piggy,</a:t>
            </a:r>
          </a:p>
          <a:p>
            <a:endParaRPr lang="en-GB" sz="1100" dirty="0"/>
          </a:p>
          <a:p>
            <a:r>
              <a:rPr lang="en-GB" sz="1100" dirty="0"/>
              <a:t>and they went to the platform.</a:t>
            </a:r>
          </a:p>
          <a:p>
            <a:r>
              <a:rPr lang="en-GB" sz="1100" dirty="0"/>
              <a:t>“Talk,” said Ralph bitterly, “talk, talk, talk.”</a:t>
            </a:r>
          </a:p>
          <a:p>
            <a:r>
              <a:rPr lang="en-GB" sz="1100" dirty="0"/>
              <a:t>He took the conch from Jack.</a:t>
            </a:r>
          </a:p>
          <a:p>
            <a:r>
              <a:rPr lang="en-GB" sz="1100" dirty="0"/>
              <a:t>“This meeting—”</a:t>
            </a:r>
          </a:p>
          <a:p>
            <a:r>
              <a:rPr lang="en-GB" sz="1100" dirty="0"/>
              <a:t>Jack interrupted him.</a:t>
            </a:r>
          </a:p>
          <a:p>
            <a:r>
              <a:rPr lang="en-GB" sz="1100" dirty="0"/>
              <a:t>“I called it.”</a:t>
            </a:r>
          </a:p>
          <a:p>
            <a:r>
              <a:rPr lang="en-GB" sz="1100" dirty="0"/>
              <a:t>“If you hadn’t called it I should have. You just blew the conch.”</a:t>
            </a:r>
          </a:p>
          <a:p>
            <a:r>
              <a:rPr lang="en-GB" sz="1100" dirty="0"/>
              <a:t>“Well, isn’t that calling it?”</a:t>
            </a:r>
          </a:p>
          <a:p>
            <a:r>
              <a:rPr lang="en-GB" sz="1100" dirty="0"/>
              <a:t>“Oh, take it! Go on—talk!”</a:t>
            </a:r>
          </a:p>
          <a:p>
            <a:r>
              <a:rPr lang="en-GB" sz="1100" dirty="0"/>
              <a:t>Ralph thrust the conch into Jack’s arms and sat down on the trunk.</a:t>
            </a:r>
          </a:p>
          <a:p>
            <a:r>
              <a:rPr lang="en-GB" sz="1100" dirty="0"/>
              <a:t>“I’ve called an assembly,” said Jack, “because of a lot of things. First,</a:t>
            </a:r>
          </a:p>
          <a:p>
            <a:r>
              <a:rPr lang="en-GB" sz="1100" dirty="0"/>
              <a:t>you know now, we’ve seen the beast. We crawled up. We were only a few</a:t>
            </a:r>
          </a:p>
          <a:p>
            <a:r>
              <a:rPr lang="en-GB" sz="1100" dirty="0"/>
              <a:t>feet away. The beast sat up and looked at us. I don’t know what it does.</a:t>
            </a:r>
          </a:p>
          <a:p>
            <a:r>
              <a:rPr lang="en-GB" sz="1100" dirty="0"/>
              <a:t>We don’t even know what it is—”</a:t>
            </a:r>
          </a:p>
          <a:p>
            <a:r>
              <a:rPr lang="en-GB" sz="1100" dirty="0"/>
              <a:t>“The beast comes out of the sea—”</a:t>
            </a:r>
          </a:p>
          <a:p>
            <a:r>
              <a:rPr lang="en-GB" sz="1100" dirty="0"/>
              <a:t>“Out of the dark—”</a:t>
            </a:r>
          </a:p>
          <a:p>
            <a:r>
              <a:rPr lang="en-GB" sz="1100" dirty="0"/>
              <a:t>“Trees—”</a:t>
            </a:r>
          </a:p>
          <a:p>
            <a:r>
              <a:rPr lang="en-GB" sz="1100" dirty="0"/>
              <a:t>“Quiet!” shouted Jack. “You, listen. The beast is sitting up there,</a:t>
            </a:r>
          </a:p>
          <a:p>
            <a:r>
              <a:rPr lang="en-GB" sz="1100" dirty="0"/>
              <a:t>whatever it is—”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غیر ماہرانہ طور پر اڑنے والے شنکھ کی آواز نے انہیں روک دیا۔ گویا
وہ طلوع ہوتے سورج کو چھو رہا تھا، جیک پناہ گاہوں تک پرواز کرتا رہا۔
شکاریوں کو چبوترے کی طرف لے جایا گیا اور کشتیاں چل پڑیں۔
جیسا کہ اب وہ اکثر کرتے ہیں. رالف فرمانبرداری سے اٹھا، اور پیگی،
اور وہ پلیٹ فارم پر چلے گئے۔
''بات کرو،'' رالف نے تلخی سے کہا، ''بات کرو، بات کرو، بات کرو۔
اس نے جیک سے شنکھ لیا۔
''یہ ملاقات۔''
جیک نے اسے روک دیا۔
''میں نے اسے بلایا۔''
''اگر تم نے اسے نہ بلایا ہوتا تو مجھے ایسا کرنا چاہیے تھا۔ تم نے بس شنکھ پھونک دی۔''
''ٹھیک ہے، کیا یہ نام نہیں ہے؟''
"اوہ، لے لو! آگے بڑھو- بات کرو!"
رالف نے شنکھ کو جیک کے بازوؤں میں ڈال دیا اور تنے پر بیٹھ گیا۔
جیک نے کہا، "میں نے بہت سی چیزوں کی وجہ سے ایک اسمبلی بلائی ہے۔ پہلا
اب آپ جانتے ہیں، ہم نے جانور کو دیکھا ہے. ہم رینگ تے ہوئے اٹھ کھڑے ہوئے۔ ہم صرف چند تھے
فٹ دور. جانور اٹھ کر بیٹھ گیا اور ہماری طرف دیکھنے لگا۔ میں نہیں جانتا کہ یہ کیا کرتا ہے.
ہم یہ بھی نہیں جانتے کہ یہ کیا ہے-"
''جانور سمندر سے باہر آتا ہے۔''
''اندھیرے سے باہر۔''
''درخت—''
''خاموش رہو!'' جیک نے چیخ کر کہا۔ ''تم سنو۔ جانور وہاں بیٹھا ہے،
جو کچھ بھی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176</a:t>
            </a:fld>
            <a:endParaRPr lang="en-GB"/>
          </a:p>
        </p:txBody>
      </p:sp>
    </p:spTree>
    <p:extLst>
      <p:ext uri="{BB962C8B-B14F-4D97-AF65-F5344CB8AC3E}">
        <p14:creationId xmlns:p14="http://schemas.microsoft.com/office/powerpoint/2010/main" val="403807276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“Perhaps it’s waiting—”</a:t>
            </a:r>
          </a:p>
          <a:p>
            <a:r>
              <a:rPr lang="en-GB" sz="1100" dirty="0"/>
              <a:t>“Hunting—”</a:t>
            </a:r>
          </a:p>
          <a:p>
            <a:r>
              <a:rPr lang="en-GB" sz="1100" dirty="0"/>
              <a:t>“Yes, hunting.”</a:t>
            </a:r>
          </a:p>
          <a:p>
            <a:r>
              <a:rPr lang="en-GB" sz="1100" dirty="0"/>
              <a:t>“Hunting,” said Jack. He remembered his age-old tremors in the forest.</a:t>
            </a:r>
          </a:p>
          <a:p>
            <a:r>
              <a:rPr lang="en-GB" sz="1100" dirty="0"/>
              <a:t>“Yes. The beast is a hunter. Only— shut up! The next thing is that we</a:t>
            </a:r>
          </a:p>
          <a:p>
            <a:r>
              <a:rPr lang="en-GB" sz="1100" dirty="0"/>
              <a:t>couldn’t kill it. And the next is that Ralph said my hunters are no good.”</a:t>
            </a:r>
          </a:p>
          <a:p>
            <a:r>
              <a:rPr lang="en-GB" sz="1100" dirty="0"/>
              <a:t>“I never said that!”</a:t>
            </a:r>
          </a:p>
          <a:p>
            <a:r>
              <a:rPr lang="en-GB" sz="1100" dirty="0"/>
              <a:t>“I’ve got the conch. Ralph thinks you’re cowards, running away from</a:t>
            </a:r>
          </a:p>
          <a:p>
            <a:r>
              <a:rPr lang="en-GB" sz="1100" dirty="0"/>
              <a:t>the boar and the beast. And that’s not all.”</a:t>
            </a:r>
          </a:p>
          <a:p>
            <a:r>
              <a:rPr lang="en-GB" sz="1100" dirty="0"/>
              <a:t>There was a kind of sigh on the platform as if everyone knew what was</a:t>
            </a:r>
          </a:p>
          <a:p>
            <a:r>
              <a:rPr lang="en-GB" sz="1100" dirty="0"/>
              <a:t>coming. Jack’s voice went up, tremulous yet determined, pushing against</a:t>
            </a:r>
          </a:p>
          <a:p>
            <a:r>
              <a:rPr lang="en-GB" sz="1100" dirty="0"/>
              <a:t>the uncooperative silence.</a:t>
            </a:r>
          </a:p>
          <a:p>
            <a:r>
              <a:rPr lang="en-GB" sz="1100" dirty="0"/>
              <a:t>“He’s like Piggy. He says things like Piggy. He isn’t a proper chief.”</a:t>
            </a:r>
          </a:p>
          <a:p>
            <a:r>
              <a:rPr lang="en-GB" sz="1100" dirty="0"/>
              <a:t>Jack clutched the conch to him.</a:t>
            </a:r>
          </a:p>
          <a:p>
            <a:r>
              <a:rPr lang="en-GB" sz="1100" dirty="0"/>
              <a:t>“He’s a coward himself.”</a:t>
            </a:r>
          </a:p>
          <a:p>
            <a:r>
              <a:rPr lang="en-GB" sz="1100" dirty="0"/>
              <a:t>For a moment he paused and then went on.</a:t>
            </a:r>
          </a:p>
          <a:p>
            <a:r>
              <a:rPr lang="en-GB" sz="1100" dirty="0"/>
              <a:t>“On top, when Roger and me went on—he stayed back.”</a:t>
            </a:r>
          </a:p>
          <a:p>
            <a:r>
              <a:rPr lang="en-GB" sz="1100" dirty="0"/>
              <a:t>“I went too!”</a:t>
            </a:r>
          </a:p>
          <a:p>
            <a:r>
              <a:rPr lang="en-GB" sz="1100" dirty="0"/>
              <a:t>“After.”</a:t>
            </a:r>
          </a:p>
          <a:p>
            <a:r>
              <a:rPr lang="en-GB" sz="1100" dirty="0"/>
              <a:t>The two boys glared at each other through screens of hair.</a:t>
            </a:r>
          </a:p>
          <a:p>
            <a:r>
              <a:rPr lang="en-GB" sz="1100" dirty="0"/>
              <a:t>“I went on too,” said Ralph, “then I ran away. So did you.”</a:t>
            </a:r>
          </a:p>
          <a:p>
            <a:r>
              <a:rPr lang="en-GB" sz="1100" dirty="0"/>
              <a:t>“Call me a coward then.”</a:t>
            </a:r>
          </a:p>
          <a:p>
            <a:r>
              <a:rPr lang="en-GB" sz="1100" dirty="0"/>
              <a:t>Jack turned to the hunters.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"شاید یہ انتظار کر رہا ہے-"
"شکار-"
''جی ہاں، شکار۔''
''شکار،'' جیک نے کہا۔ اسے جنگل میں اپنے صدیوں پرانے جھٹکے یاد آ گئے۔
"جی ہاں۔ جانور ایک شکاری ہے. بس خاموش رہو! اگلی بات یہ ہے کہ ہم
اسے مار نہیں سکتے. اور اگلا یہ ہے کہ رالف نے کہا کہ میرے شکاری اچھے نہیں ہیں۔
''میں نے ایسا کبھی نہیں کہا!''
''میرے پاس شنکھ ہے۔ رالف سوچتا ہے کہ تم بزدل ہو، بھاگ رہے ہو
سور اور جانور. اور یہ سب کچھ نہیں ہے. "
پلیٹ فارم پر ایک طرح کی آہ تھی جیسے ہر کوئی جانتا ہو کہ کیا ہے
آنے. جیک کی آواز بلند ہو گئی، وہ پرعزم لیکن پرعزم، اس کے خلاف دباؤ ڈال رہا تھا۔
عدم تعاون کی خاموشی۔
''وہ پیگی کی طرح ہے۔ وہ پیگی جیسی باتیں کہتا ہے۔ وہ ایک مناسب سردار نہیں ہے. "
جیک نے شنکھ کو اس کی طرف تھام لیا۔
''وہ خود ایک بزدل ہے۔''
ایک لمحے کے لئے وہ رک گیا اور پھر چلا گیا۔
''سب سے اوپر، جب راجر اور میں آگے بڑھے تو وہ وہیں رک گیا۔
''میں بھی چلا گیا!''
''اس کے بعد۔''
دونوں لڑکوں نے بالوں کی سکرین کے ذریعے ایک دوسرے کو دیکھا۔
رالف نے کہا، "میں بھی چلا گیا، پھر میں بھاگ گیا۔ تم نے بھی ایسا ہی کیا۔''
''پھر مجھے بزدل کہو۔''
جیک شکاریوں کی طرف مڑ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177</a:t>
            </a:fld>
            <a:endParaRPr lang="en-GB"/>
          </a:p>
        </p:txBody>
      </p:sp>
    </p:spTree>
    <p:extLst>
      <p:ext uri="{BB962C8B-B14F-4D97-AF65-F5344CB8AC3E}">
        <p14:creationId xmlns:p14="http://schemas.microsoft.com/office/powerpoint/2010/main" val="172922204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“He’s not a hunter. He’d never have got us meat. He isn’t a prefect</a:t>
            </a:r>
          </a:p>
          <a:p>
            <a:r>
              <a:rPr lang="en-GB" sz="1100" dirty="0"/>
              <a:t>and we don’t know anything about him. He just gives orders and expects</a:t>
            </a:r>
          </a:p>
          <a:p>
            <a:r>
              <a:rPr lang="en-GB" sz="1100" dirty="0"/>
              <a:t>people to obey for nothing. All this talk—”</a:t>
            </a:r>
          </a:p>
          <a:p>
            <a:r>
              <a:rPr lang="en-GB" sz="1100" dirty="0"/>
              <a:t>“All this talk!” shouted Ralph. “Talk, talk! Who wanted it? Who called</a:t>
            </a:r>
          </a:p>
          <a:p>
            <a:r>
              <a:rPr lang="en-GB" sz="1100" dirty="0"/>
              <a:t>the meeting?”</a:t>
            </a:r>
          </a:p>
          <a:p>
            <a:r>
              <a:rPr lang="en-GB" sz="1100" dirty="0"/>
              <a:t>Jack turned, red in the face, his chin sunk back. He glowered up under</a:t>
            </a:r>
          </a:p>
          <a:p>
            <a:r>
              <a:rPr lang="en-GB" sz="1100" dirty="0"/>
              <a:t>his eyebrows.</a:t>
            </a:r>
          </a:p>
          <a:p>
            <a:r>
              <a:rPr lang="en-GB" sz="1100" dirty="0"/>
              <a:t>“All right then,” he said in tones of deep meaning, and menace, “all</a:t>
            </a:r>
          </a:p>
          <a:p>
            <a:r>
              <a:rPr lang="en-GB" sz="1100" dirty="0"/>
              <a:t>right.”</a:t>
            </a:r>
          </a:p>
          <a:p>
            <a:r>
              <a:rPr lang="en-GB" sz="1100" dirty="0"/>
              <a:t>He held the conch against his chest with one hand and stabbed the air</a:t>
            </a:r>
          </a:p>
          <a:p>
            <a:r>
              <a:rPr lang="en-GB" sz="1100" dirty="0"/>
              <a:t>with his index finger.</a:t>
            </a:r>
          </a:p>
          <a:p>
            <a:r>
              <a:rPr lang="en-GB" sz="1100" dirty="0"/>
              <a:t>“Who thinks Ralph oughtn’t to be chief?”</a:t>
            </a:r>
          </a:p>
          <a:p>
            <a:endParaRPr lang="en-GB" sz="1100" dirty="0"/>
          </a:p>
          <a:p>
            <a:r>
              <a:rPr lang="en-GB" sz="1100" dirty="0"/>
              <a:t>He looked expectantly at the boys ranged round, who had frozen. Un-</a:t>
            </a:r>
          </a:p>
          <a:p>
            <a:r>
              <a:rPr lang="en-GB" sz="1100" dirty="0"/>
              <a:t>der the palms there was deadly silence.</a:t>
            </a:r>
          </a:p>
          <a:p>
            <a:endParaRPr lang="en-GB" sz="1100" dirty="0"/>
          </a:p>
          <a:p>
            <a:r>
              <a:rPr lang="en-GB" sz="1100" dirty="0"/>
              <a:t>“Hands up,” said Jack strongly, “whoever wants Ralph not to be chief?”</a:t>
            </a:r>
          </a:p>
          <a:p>
            <a:r>
              <a:rPr lang="en-GB" sz="1100" dirty="0"/>
              <a:t>The silence continued, breathless and heavy and full of shame. Slowly</a:t>
            </a:r>
          </a:p>
          <a:p>
            <a:r>
              <a:rPr lang="en-GB" sz="1100" dirty="0"/>
              <a:t>the red drained from Jack’s cheeks, then came back with a painful rush.</a:t>
            </a:r>
          </a:p>
          <a:p>
            <a:r>
              <a:rPr lang="en-GB" sz="1100" dirty="0"/>
              <a:t>He licked his lips and turned his head at an angle, so that his gaze avoided</a:t>
            </a:r>
          </a:p>
          <a:p>
            <a:r>
              <a:rPr lang="en-GB" sz="1100" dirty="0"/>
              <a:t>the embarrassment of linking with another’s eye.</a:t>
            </a:r>
          </a:p>
          <a:p>
            <a:r>
              <a:rPr lang="en-GB" sz="1100" dirty="0"/>
              <a:t>“How many think—”</a:t>
            </a:r>
          </a:p>
          <a:p>
            <a:r>
              <a:rPr lang="en-GB" sz="1100" dirty="0"/>
              <a:t>His voice tailed off. The hands that held the conch shook. He cleared</a:t>
            </a:r>
          </a:p>
          <a:p>
            <a:r>
              <a:rPr lang="en-GB" sz="1100" dirty="0"/>
              <a:t>his throat, and spoke loudly.</a:t>
            </a:r>
          </a:p>
          <a:p>
            <a:r>
              <a:rPr lang="en-GB" sz="1100" dirty="0"/>
              <a:t>“All right then.”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''وہ شکاری نہیں ہے۔ وہ ہمیں کبھی گوشت نہیں دیتا تھا۔ وہ پریفیکٹ نہیں ہے
اور ہم اس کے بارے میں کچھ نہیں جانتے. وہ صرف آرڈر دیتا ہے اور توقع کرتا ہے
لوگ بغیر کسی وجہ کے اطاعت کریں۔ یہ ساری باتیں۔''
''یہ ساری باتیں!'' رالف نے چیخ کر کہا۔ ''بات کرو، بات کرو! یہ کون چاہتا ہے؟ کس نے فون کیا
میٹنگ ہے؟''
جیک مڑ گیا، چہرہ سرخ ہو گیا، اس کی ٹھوڑی پیچھے ڈوب گئی۔ وہ نیچے جھک گیا
اس کی آنکھیں۔
''ٹھیک ہے،'' اس نے گہرے معنی اور خطرے کے لہجے میں کہا، ''سب کچھ۔
ٹھیک ہے۔''
اس نے ایک ہاتھ سے شنکھ کو اپنے سینے سے لگا لیا اور ہوا میں چھرا گھونپ دیا۔
اپنی تجلی انگلی سے۔
''کون سوچتا ہے کہ رالف کو سردار نہیں بننا چاہیے؟''
اس نے امید بھری نظروں سے ان لڑکوں کی طرف دیکھا جو منجمد ہو چکے تھے۔ اقوام متحدہ-
ہتھیلیوں پر جان لیوا خاموشی چھائی ہوئی تھی۔
جیک نے زور سے کہا، "جو بھی چاہتا ہے کہ رالف چیف نہ بنے؟"
خاموشی جاری رہی، سانس پھولی ہوئی اور بھاری اور شرمندگی سے بھری ہوئی تھی۔ آہستہ
جیک کے گالوں سے سرخ رنگ نکل گیا، پھر دردناک رش کے ساتھ واپس آیا۔
اس نے اپنے ہونٹ وں کو چاٹ لیا اور اپنے سر کو ایک زاویے سے موڑ لیا، تاکہ اس کی نظریں دور ہو جائیں۔
دوسرے کی آنکھ سے جوڑنے کی شرمندگی۔
''کتنے لوگ سوچتے ہیں۔''
اس کی آواز ٹھنڈی ہو گئی۔ جن ہاتھوں نے شنکھ پکڑی ہوئی تھی وہ کانپ رہے تھے۔ اس نے صاف کر دیا
اس کا گلا اور اونچی آواز میں بولا۔
''ٹھیک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178</a:t>
            </a:fld>
            <a:endParaRPr lang="en-GB"/>
          </a:p>
        </p:txBody>
      </p:sp>
    </p:spTree>
    <p:extLst>
      <p:ext uri="{BB962C8B-B14F-4D97-AF65-F5344CB8AC3E}">
        <p14:creationId xmlns:p14="http://schemas.microsoft.com/office/powerpoint/2010/main" val="281773282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laid the conch with great care in the grass at his feet. The </a:t>
            </a:r>
            <a:r>
              <a:rPr lang="en-GB" sz="1100" dirty="0" err="1"/>
              <a:t>humiliat</a:t>
            </a:r>
            <a:r>
              <a:rPr lang="en-GB" sz="1100" dirty="0"/>
              <a:t>-</a:t>
            </a:r>
          </a:p>
          <a:p>
            <a:r>
              <a:rPr lang="en-GB" sz="1100" dirty="0" err="1"/>
              <a:t>ing</a:t>
            </a:r>
            <a:r>
              <a:rPr lang="en-GB" sz="1100" dirty="0"/>
              <a:t> tears were running from the corner of each eye.</a:t>
            </a:r>
          </a:p>
          <a:p>
            <a:endParaRPr lang="en-GB" sz="1100" dirty="0"/>
          </a:p>
          <a:p>
            <a:r>
              <a:rPr lang="en-GB" sz="1100" dirty="0"/>
              <a:t>“I’m not going to play any longer. Not with you.”</a:t>
            </a:r>
          </a:p>
          <a:p>
            <a:r>
              <a:rPr lang="en-GB" sz="1100" dirty="0"/>
              <a:t>Most of the boys were looking down now, at the grass or their feet.</a:t>
            </a:r>
          </a:p>
          <a:p>
            <a:r>
              <a:rPr lang="en-GB" sz="1100" dirty="0"/>
              <a:t>Jack cleared his throat again.</a:t>
            </a:r>
          </a:p>
          <a:p>
            <a:r>
              <a:rPr lang="en-GB" sz="1100" dirty="0"/>
              <a:t>“I’m not going to be a part of Ralph’s lot—”</a:t>
            </a:r>
          </a:p>
          <a:p>
            <a:r>
              <a:rPr lang="en-GB" sz="1100" dirty="0"/>
              <a:t>He looked along the right-hand logs, numbering the hunters that had</a:t>
            </a:r>
          </a:p>
          <a:p>
            <a:r>
              <a:rPr lang="en-GB" sz="1100" dirty="0"/>
              <a:t>been a choir.</a:t>
            </a:r>
          </a:p>
          <a:p>
            <a:r>
              <a:rPr lang="en-GB" sz="1100" dirty="0"/>
              <a:t>“I’m going off by myself. He can catch his own pigs. Anyone who wants</a:t>
            </a:r>
          </a:p>
          <a:p>
            <a:r>
              <a:rPr lang="en-GB" sz="1100" dirty="0"/>
              <a:t>to hunt when I do can come too.”</a:t>
            </a:r>
          </a:p>
          <a:p>
            <a:r>
              <a:rPr lang="en-GB" sz="1100" dirty="0"/>
              <a:t>He blundered out of the triangle toward the drop to the white sand.</a:t>
            </a:r>
          </a:p>
          <a:p>
            <a:r>
              <a:rPr lang="en-GB" sz="1100" dirty="0"/>
              <a:t>“Jack!”</a:t>
            </a:r>
          </a:p>
          <a:p>
            <a:r>
              <a:rPr lang="en-GB" sz="1100" dirty="0"/>
              <a:t>Jack turned and looked back at Ralph. For a moment he paused and</a:t>
            </a:r>
          </a:p>
          <a:p>
            <a:r>
              <a:rPr lang="en-GB" sz="1100" dirty="0"/>
              <a:t>then cried out, high-pitched, enraged.</a:t>
            </a:r>
          </a:p>
          <a:p>
            <a:r>
              <a:rPr lang="en-GB" sz="1100" dirty="0"/>
              <a:t>“—No!”</a:t>
            </a:r>
          </a:p>
          <a:p>
            <a:r>
              <a:rPr lang="en-GB" sz="1100" dirty="0"/>
              <a:t>He leapt down from the platform and ran along the beach, paying no</a:t>
            </a:r>
          </a:p>
          <a:p>
            <a:r>
              <a:rPr lang="en-GB" sz="1100" dirty="0"/>
              <a:t>heed to the steady fall of his tears; and until he dived into the forest</a:t>
            </a:r>
          </a:p>
          <a:p>
            <a:r>
              <a:rPr lang="en-GB" sz="1100" dirty="0"/>
              <a:t>Ralph watched him.</a:t>
            </a:r>
          </a:p>
          <a:p>
            <a:r>
              <a:rPr lang="en-GB" sz="1100" dirty="0"/>
              <a:t>Piggy was indignant.</a:t>
            </a:r>
          </a:p>
          <a:p>
            <a:r>
              <a:rPr lang="en-GB" sz="1100" dirty="0"/>
              <a:t>“I been talking, Ralph, and you just stood there like—”</a:t>
            </a:r>
          </a:p>
          <a:p>
            <a:r>
              <a:rPr lang="en-GB" sz="1100" dirty="0"/>
              <a:t>Softly, looking at Piggy and not seeing him, Ralph spoke to himself.</a:t>
            </a:r>
          </a:p>
          <a:p>
            <a:r>
              <a:rPr lang="en-GB" sz="1100" dirty="0"/>
              <a:t>“He’ll come back. When the sun goes down he’ll come.” He looked 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نے بڑی احتیاط کے ساتھ گھاس میں اپنے پیروں پر شنکھ رکھی۔ عاجزی:
ہر آنکھ کے کونے سے آنسو بہہ رہے تھے۔
"میں اب مزید نہیں کھیلوں گا. تمہارے ساتھ نہیں۔''
زیادہ تر لڑکے اب گھاس یا اپنے پیروں کی طرف دیکھ رہے تھے۔
جیک نے ایک بار پھر اپنا گلا صاف کیا۔
"میں رالف کے لاٹ کا حصہ نہیں بننے جا رہا ہوں-"
اس نے دائیں ہاتھ کے لاگوں کو دیکھا، جس میں شکاریوں کی گنتی کی گئی تھی۔
ایک گانا گانے والا تھا.
''میں اکیلا جا رہا ہوں۔ وہ اپنے وں کو خود پکڑ سکتا ہے۔ کوئی بھی جو چاہتا ہے
شکار کرنے کے لیے جب میں آتا ہوں تو وہ بھی آ سکتا ہے۔
وہ مثلث سے نکل کر سفید ریت کے قطرے کی طرف چلا گیا۔
"جیک!"
جیک نے پلٹ کر رالف کی طرف دیکھا۔ ایک لمحے کے لئے وہ رک گیا اور
اس کے بعد اونچی آواز میں، غصے میں چیخنے لگا۔
''نہیں!''
وہ پلیٹ فارم سے نیچے چھلانگ لگا کر ساحل پر بھاگا، کوئی معاوضہ نہیں دیا
اس کے آنسوؤں کے مسلسل گرنے پر دھیان دیا۔ اور یہاں تک کہ اس نے جنگل میں غوطہ لگایا
رالف اسے دیکھ رہا تھا۔
پیگی کو غصہ آیا۔
"میں بات کر رہا تھا، رالف، اور آپ وہاں اس طرح کھڑے تھے-"
آہستہ سے، پیگی کی طرف دیکھتے ہوئے اور اسے نہ دیکھ کر، رالف نے خود سے بات کی۔
''وہ واپس آ جائے گا۔ جب سورج غروب ہو جائے گا تو وہ آئے گا۔'' اس نے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179</a:t>
            </a:fld>
            <a:endParaRPr lang="en-GB"/>
          </a:p>
        </p:txBody>
      </p:sp>
    </p:spTree>
    <p:extLst>
      <p:ext uri="{BB962C8B-B14F-4D97-AF65-F5344CB8AC3E}">
        <p14:creationId xmlns:p14="http://schemas.microsoft.com/office/powerpoint/2010/main" val="208041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torn, his face covered with a sticky mess of fruit. His trousers had been</a:t>
            </a:r>
          </a:p>
          <a:p>
            <a:r>
              <a:rPr lang="en-GB" sz="1100" dirty="0"/>
              <a:t>lowered for an obvious purpose and had only been pulled back half-way.</a:t>
            </a:r>
          </a:p>
          <a:p>
            <a:r>
              <a:rPr lang="en-GB" sz="1100" dirty="0"/>
              <a:t>He jumped off the palm terrace into the sand and his trousers fell about</a:t>
            </a:r>
          </a:p>
          <a:p>
            <a:r>
              <a:rPr lang="en-GB" sz="1100" dirty="0"/>
              <a:t>his ankles; he stepped out of them and trotted to the platform. Piggy</a:t>
            </a:r>
          </a:p>
          <a:p>
            <a:r>
              <a:rPr lang="en-GB" sz="1100" dirty="0"/>
              <a:t>helped him up. Meanwhile Ralph continued to blow till voices shouted in</a:t>
            </a:r>
          </a:p>
          <a:p>
            <a:r>
              <a:rPr lang="en-GB" sz="1100" dirty="0"/>
              <a:t>the forest. The small boy squatted in front of Ralph, looking up brightly</a:t>
            </a:r>
          </a:p>
          <a:p>
            <a:r>
              <a:rPr lang="en-GB" sz="1100" dirty="0"/>
              <a:t>and vertically. As he received the reassurance of something purposeful</a:t>
            </a:r>
          </a:p>
          <a:p>
            <a:r>
              <a:rPr lang="en-GB" sz="1100" dirty="0"/>
              <a:t>being done he began to look satisfied, and his only clean digit, a pink</a:t>
            </a:r>
          </a:p>
          <a:p>
            <a:r>
              <a:rPr lang="en-GB" sz="1100" dirty="0"/>
              <a:t>thumb, slid into his mouth.</a:t>
            </a:r>
          </a:p>
          <a:p>
            <a:r>
              <a:rPr lang="en-GB" sz="1100" dirty="0"/>
              <a:t>Piggy leaned down to him.</a:t>
            </a:r>
          </a:p>
          <a:p>
            <a:r>
              <a:rPr lang="en-GB" sz="1100" dirty="0"/>
              <a:t>“What’s </a:t>
            </a:r>
            <a:r>
              <a:rPr lang="en-GB" sz="1100" dirty="0" err="1"/>
              <a:t>yer</a:t>
            </a:r>
            <a:r>
              <a:rPr lang="en-GB" sz="1100" dirty="0"/>
              <a:t> name?”</a:t>
            </a:r>
          </a:p>
          <a:p>
            <a:r>
              <a:rPr lang="en-GB" sz="1100" dirty="0"/>
              <a:t>“Johnny.”</a:t>
            </a:r>
          </a:p>
          <a:p>
            <a:r>
              <a:rPr lang="en-GB" sz="1100" dirty="0"/>
              <a:t>Piggy muttered the name to himself and then shouted it to Ralph, who</a:t>
            </a:r>
          </a:p>
          <a:p>
            <a:r>
              <a:rPr lang="en-GB" sz="1100" dirty="0"/>
              <a:t>was not interested because he was still blowing. His face was dark with</a:t>
            </a:r>
          </a:p>
          <a:p>
            <a:r>
              <a:rPr lang="en-GB" sz="1100" dirty="0"/>
              <a:t>the violent pleasure of making this stupendous noise, and his heart was</a:t>
            </a:r>
          </a:p>
          <a:p>
            <a:r>
              <a:rPr lang="en-GB" sz="1100" dirty="0"/>
              <a:t>making the stretched shirt shake. The shouting in the forest was nearer.</a:t>
            </a:r>
          </a:p>
          <a:p>
            <a:endParaRPr lang="en-GB" sz="1100" dirty="0"/>
          </a:p>
          <a:p>
            <a:r>
              <a:rPr lang="en-GB" sz="1100" dirty="0"/>
              <a:t>Signs of life were visible now on the beach. The sand, trembling be-</a:t>
            </a:r>
          </a:p>
          <a:p>
            <a:r>
              <a:rPr lang="en-GB" sz="1100" dirty="0"/>
              <a:t>neath the heat haze, concealed many figures in its miles of length; boys</a:t>
            </a:r>
          </a:p>
          <a:p>
            <a:endParaRPr lang="en-GB" sz="1100" dirty="0"/>
          </a:p>
          <a:p>
            <a:r>
              <a:rPr lang="en-GB" sz="1100" dirty="0"/>
              <a:t>were making their way toward the platform through the hot, dumb sand.</a:t>
            </a:r>
          </a:p>
          <a:p>
            <a:r>
              <a:rPr lang="en-GB" sz="1100" dirty="0"/>
              <a:t>Three small children, no older than Johnny, appeared from startlingly</a:t>
            </a:r>
          </a:p>
          <a:p>
            <a:r>
              <a:rPr lang="en-GB" sz="1100" dirty="0"/>
              <a:t>close at hand, where they had been gorging fruit in the forest. A dark</a:t>
            </a:r>
          </a:p>
          <a:p>
            <a:r>
              <a:rPr lang="en-GB" sz="1100" dirty="0"/>
              <a:t>little boy, not much younger than Piggy, parted a tangle of undergrowth,</a:t>
            </a:r>
          </a:p>
          <a:p>
            <a:r>
              <a:rPr lang="en-GB" sz="1100" dirty="0"/>
              <a:t>walked on to the platform, and smiled cheerfully at everybody. More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پھٹا ہوا، اس کا چہرہ پھلوں کی چپچپا گندگی سے ڈھکا ہوا تھا۔ اس کی پتلون تھی
ایک واضح مقصد کے لئے نیچے اتارا گیا تھا اور اسے صرف آدھے راستے سے پیچھے کھینچا گیا تھا۔
اس نے کھجور کی چھت سے ریت میں چھلانگ لگائی اور اس کی پتلون گر گئی۔
اس کے ٹخنے۔ وہ ان سے باہر نکلا اور پلیٹ فارم کی طرف چلا گیا۔ پگی
اس کی مدد کی. اس دوران رالف اس وقت تک اڑتا رہا جب تک کہ آوازیں نہیں اٹھیں۔
جنگل. چھوٹا لڑکا رالف کے سامنے بیٹھ گیا اور چمکدار نظروں سے اوپر دیکھ رہا تھا
اور عمودی طور پر. جیسا کہ اسے کسی بامقصد چیز کی یقین دہانی ملی
ایسا کرنے کے بعد وہ مطمئن نظر آنے لگا، اور اس کا واحد صاف عدد، گلابی رنگ
انگوٹھا، اس کے منہ میں پھسل گیا۔
پیگی اس کی طرف جھک گیا۔
''آپ کا نام کیا ہے؟''
''جانی۔''
پیگی نے یہ نام اپنے آپ سے کہا اور پھر رالف کو پکارا، جس نے
اس میں دلچسپی نہیں تھی کیونکہ وہ اب بھی اڑ رہا تھا۔ اس کا چہرہ سیاہ تھا
یہ حیرت انگیز شور مچانے کی پرتشدد خوشی، اور اس کا دل تھا
پھیلی ہوئی قمیض کو ہلا کر رکھ دیں۔ جنگل میں چیخ و پکار قریب تھی۔
ساحل سمندر پر اب زندگی کے آثار دکھائی دے رہے تھے۔ ریت، کانپ رہی ہے-
گرمی کی دھند کے نیچے، اس کی لمبائی میں بہت سے اعداد و شمار چھپے ہوئے تھے۔ لڑکوں
گرم، گونگی ریت کے ذریعے پلیٹ فارم کی طرف بڑھ رہے تھے۔
تین چھوٹے بچے، جو جونی سے بڑے نہیں تھے، حیران کن طور پر نمودار ہوئے۔
ہاتھ کے قریب، جہاں وہ جنگل میں پھل کھا رہے تھے۔ ایک اندھیرا
چھوٹا لڑکا، جو پیگی سے زیادہ چھوٹا نہیں تھا، نے کم نشوونما کی پیچیدگی کو الگ کر دیا،
پلیٹ فارم پر چلا گیا اور سب کو دیکھ کر خوشی سے مسکرایا۔ مزید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a:t>
            </a:fld>
            <a:endParaRPr lang="en-GB"/>
          </a:p>
        </p:txBody>
      </p:sp>
    </p:spTree>
    <p:extLst>
      <p:ext uri="{BB962C8B-B14F-4D97-AF65-F5344CB8AC3E}">
        <p14:creationId xmlns:p14="http://schemas.microsoft.com/office/powerpoint/2010/main" val="154474272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conch in Piggy’s hand.</a:t>
            </a:r>
          </a:p>
          <a:p>
            <a:r>
              <a:rPr lang="en-GB" sz="1100" dirty="0"/>
              <a:t>“What?”</a:t>
            </a:r>
          </a:p>
          <a:p>
            <a:r>
              <a:rPr lang="en-GB" sz="1100" dirty="0"/>
              <a:t>“Well there!”</a:t>
            </a:r>
          </a:p>
          <a:p>
            <a:r>
              <a:rPr lang="en-GB" sz="1100" dirty="0"/>
              <a:t>Piggy gave up the attempt to rebuke Ralph. He polished his glass again</a:t>
            </a:r>
          </a:p>
          <a:p>
            <a:r>
              <a:rPr lang="en-GB" sz="1100" dirty="0"/>
              <a:t>and went back to his subject.</a:t>
            </a:r>
          </a:p>
          <a:p>
            <a:r>
              <a:rPr lang="en-GB" sz="1100" dirty="0"/>
              <a:t>“We can do without Jack Merridew. There’s others besides him on this</a:t>
            </a:r>
          </a:p>
          <a:p>
            <a:r>
              <a:rPr lang="en-GB" sz="1100" dirty="0"/>
              <a:t>island. But now we really got a beast, though I can’t hardly believe it,</a:t>
            </a:r>
          </a:p>
          <a:p>
            <a:r>
              <a:rPr lang="en-GB" sz="1100" dirty="0"/>
              <a:t>we’ll need to stay close to the platform; there’ll be less need of him and</a:t>
            </a:r>
          </a:p>
          <a:p>
            <a:r>
              <a:rPr lang="en-GB" sz="1100" dirty="0"/>
              <a:t>his hunting. So now we can really decide on what’s what.”</a:t>
            </a:r>
          </a:p>
          <a:p>
            <a:r>
              <a:rPr lang="en-GB" sz="1100" dirty="0"/>
              <a:t>“There’s no help, Piggy. Nothing to be done.”</a:t>
            </a:r>
          </a:p>
          <a:p>
            <a:r>
              <a:rPr lang="en-GB" sz="1100" dirty="0"/>
              <a:t>For a while they sat in depressed silence. Then Simon stood up and</a:t>
            </a:r>
          </a:p>
          <a:p>
            <a:r>
              <a:rPr lang="en-GB" sz="1100" dirty="0"/>
              <a:t>took the conch from Piggy, who was so astonished that he remained on</a:t>
            </a:r>
          </a:p>
          <a:p>
            <a:r>
              <a:rPr lang="en-GB" sz="1100" dirty="0"/>
              <a:t>his feet. Ralph looked up at Simon.</a:t>
            </a:r>
          </a:p>
          <a:p>
            <a:r>
              <a:rPr lang="en-GB" sz="1100" dirty="0"/>
              <a:t>“Simon? What is it this time?”</a:t>
            </a:r>
          </a:p>
          <a:p>
            <a:r>
              <a:rPr lang="en-GB" sz="1100" dirty="0"/>
              <a:t>A half-sound of jeering ran round the circle and Simon shrank from it.</a:t>
            </a:r>
          </a:p>
          <a:p>
            <a:r>
              <a:rPr lang="en-GB" sz="1100" dirty="0"/>
              <a:t>“I thought there might be something to do. Something we—”</a:t>
            </a:r>
          </a:p>
          <a:p>
            <a:r>
              <a:rPr lang="en-GB" sz="1100" dirty="0"/>
              <a:t>Again the pressure of the assembly took his voice away. He sought for</a:t>
            </a:r>
          </a:p>
          <a:p>
            <a:r>
              <a:rPr lang="en-GB" sz="1100" dirty="0"/>
              <a:t>help and sympathy and chose Piggy. He turned half toward him, clutching</a:t>
            </a:r>
          </a:p>
          <a:p>
            <a:r>
              <a:rPr lang="en-GB" sz="1100" dirty="0"/>
              <a:t>the conch to his brown chest.</a:t>
            </a:r>
          </a:p>
          <a:p>
            <a:r>
              <a:rPr lang="en-GB" sz="1100" dirty="0"/>
              <a:t>“I think we ought to climb the mountain.”</a:t>
            </a:r>
          </a:p>
          <a:p>
            <a:r>
              <a:rPr lang="en-GB" sz="1100" dirty="0"/>
              <a:t>The circle shivered with dread. Simon broke off and turned to Piggy</a:t>
            </a:r>
          </a:p>
          <a:p>
            <a:r>
              <a:rPr lang="en-GB" sz="1100" dirty="0"/>
              <a:t>who was looking at him with an expression of derisive incomprehension.</a:t>
            </a:r>
          </a:p>
          <a:p>
            <a:r>
              <a:rPr lang="en-GB" sz="1100" dirty="0"/>
              <a:t>“What’s the good of climbing up to this here beast when Ralph and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پیگی کے ہاتھ میں شنکھ۔
''کیا؟''
"ٹھیک ہے!"
پیگی نے رالف کی سرزنش کرنے کی کوشش ترک کردی۔ اس نے اپنا گلاس دوبارہ پالش کیا
اور اپنے موضوع پر واپس چلا گیا۔
"ہم جیک میریڈیو کے بغیر کام کر سکتے ہیں. اس میں اس کے علاوہ اور بھی ہیں
جزیرہ. لیکن اب ہمیں واقعی ایک جانور مل گیا ہے، اگرچہ میں شاید ہی اس پر یقین کر سکتا ہوں،
ہمیں پلیٹ فارم کے قریب رہنے کی ضرورت ہوگی۔ اس کی ضرورت کم ہو جائے گی اور
اس کا شکار. لہذا اب ہم واقعی فیصلہ کر سکتے ہیں کہ کیا ہے. "
''کوئی مدد نہیں ہے، پیگی۔ کچھ بھی کرنے کے لئے نہیں ہے. "
تھوڑی دیر تک وہ افسردہ خاموشی میں بیٹھے رہے۔ پھر شمعون کھڑا ہوا اور
پیگی سے شنکھ لیا، جو اتنا حیران ہوا کہ وہ خاموش رہا۔
اس کے پاؤں. رالف نے شمعون کی طرف دیکھا۔
"شمعون؟ اس بار کیا ہے؟''
طنز و مزاح کی آدھی آواز دائرے میں دوڑ تی رہی اور شمعون اس سے سکڑ گیا۔
"میں نے سوچا کہ شاید کچھ کرنا ہے. کچھ ہم-"
ایک بار پھر اسمبلی کے دباؤ نے ان کی آواز چھین لی۔ اس نے تلاش کیا
مدد اور ہمدردی اور پیگی کا انتخاب کیا. وہ آدھا اس کی طرف مڑ گیا اور اسے تھام لیا
اس کے بھورے سینے میں شنکھ۔
''مجھے لگتا ہے کہ ہمیں پہاڑ پر چڑھنا چاہیے۔''
حلقہ خوف سے کانپ رہا تھا۔ شمعون ٹوٹ گیا اور پیگی کی طرف مڑ گیا
جو اس کی طرف مضحکہ خیز ناسمجھی کے اظہار کے ساتھ دیکھ رہا تھا۔
"اس جانور پر چڑھنے کا کیا فائدہ ہے جب رالف اور وہ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180</a:t>
            </a:fld>
            <a:endParaRPr lang="en-GB"/>
          </a:p>
        </p:txBody>
      </p:sp>
    </p:spTree>
    <p:extLst>
      <p:ext uri="{BB962C8B-B14F-4D97-AF65-F5344CB8AC3E}">
        <p14:creationId xmlns:p14="http://schemas.microsoft.com/office/powerpoint/2010/main" val="134552179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other two couldn’t do nothing?”</a:t>
            </a:r>
          </a:p>
          <a:p>
            <a:r>
              <a:rPr lang="en-GB" sz="1100" dirty="0"/>
              <a:t>Simon whispered his answer.</a:t>
            </a:r>
          </a:p>
          <a:p>
            <a:r>
              <a:rPr lang="en-GB" sz="1100" dirty="0"/>
              <a:t>“What else is there to do?”</a:t>
            </a:r>
          </a:p>
          <a:p>
            <a:r>
              <a:rPr lang="en-GB" sz="1100" dirty="0"/>
              <a:t>His speech made, he allowed Piggy to lift the conch out of his hands.</a:t>
            </a:r>
          </a:p>
          <a:p>
            <a:r>
              <a:rPr lang="en-GB" sz="1100" dirty="0"/>
              <a:t>Then he retired and sat as far away from the others as possible.</a:t>
            </a:r>
          </a:p>
          <a:p>
            <a:r>
              <a:rPr lang="en-GB" sz="1100" dirty="0"/>
              <a:t>Piggy was speaking now with more assurance and with what, if the</a:t>
            </a:r>
          </a:p>
          <a:p>
            <a:r>
              <a:rPr lang="en-GB" sz="1100" dirty="0"/>
              <a:t>circumstances had not been so serious, the others would have recognized</a:t>
            </a:r>
          </a:p>
          <a:p>
            <a:r>
              <a:rPr lang="en-GB" sz="1100" dirty="0"/>
              <a:t>as pleasure.</a:t>
            </a:r>
          </a:p>
          <a:p>
            <a:r>
              <a:rPr lang="en-GB" sz="1100" dirty="0"/>
              <a:t>“I said we could all do without a certain person. Now I say we got to</a:t>
            </a:r>
          </a:p>
          <a:p>
            <a:r>
              <a:rPr lang="en-GB" sz="1100" dirty="0"/>
              <a:t>decide on what can be done. And I think I could tell you what Ralph’s</a:t>
            </a:r>
          </a:p>
          <a:p>
            <a:r>
              <a:rPr lang="en-GB" sz="1100" dirty="0"/>
              <a:t>going to say next. The most important thing on the island is the smoke</a:t>
            </a:r>
          </a:p>
          <a:p>
            <a:r>
              <a:rPr lang="en-GB" sz="1100" dirty="0"/>
              <a:t>and you can’t have no smoke without a fire.”</a:t>
            </a:r>
          </a:p>
          <a:p>
            <a:r>
              <a:rPr lang="en-GB" sz="1100" dirty="0"/>
              <a:t>Ralph made a restless movement.</a:t>
            </a:r>
          </a:p>
          <a:p>
            <a:r>
              <a:rPr lang="en-GB" sz="1100" dirty="0"/>
              <a:t>“No go, Piggy. We’ve got no fire. That thing sits up there—we’ll have</a:t>
            </a:r>
          </a:p>
          <a:p>
            <a:r>
              <a:rPr lang="en-GB" sz="1100" dirty="0"/>
              <a:t>to stay here.”</a:t>
            </a:r>
          </a:p>
          <a:p>
            <a:r>
              <a:rPr lang="en-GB" sz="1100" dirty="0"/>
              <a:t>Piggy lifted the conch as though to add power to his next words.</a:t>
            </a:r>
          </a:p>
          <a:p>
            <a:r>
              <a:rPr lang="en-GB" sz="1100" dirty="0"/>
              <a:t>“We got no fire on the mountain. But what’s wrong with a fire down</a:t>
            </a:r>
          </a:p>
          <a:p>
            <a:r>
              <a:rPr lang="en-GB" sz="1100" dirty="0"/>
              <a:t>here? A fire could be built on them rocks. On the sand, even. We’d make</a:t>
            </a:r>
          </a:p>
          <a:p>
            <a:r>
              <a:rPr lang="en-GB" sz="1100" dirty="0"/>
              <a:t>smoke just the same.”</a:t>
            </a:r>
          </a:p>
          <a:p>
            <a:r>
              <a:rPr lang="en-GB" sz="1100" dirty="0"/>
              <a:t>“That’s right!”</a:t>
            </a:r>
          </a:p>
          <a:p>
            <a:r>
              <a:rPr lang="en-GB" sz="1100" dirty="0"/>
              <a:t>“Smoke!”</a:t>
            </a:r>
          </a:p>
          <a:p>
            <a:r>
              <a:rPr lang="en-GB" sz="1100" dirty="0"/>
              <a:t>“By the bathing pool!”</a:t>
            </a:r>
          </a:p>
          <a:p>
            <a:r>
              <a:rPr lang="en-GB" sz="1100" dirty="0"/>
              <a:t>The boys began to babble. Only Piggy could have the intellectual </a:t>
            </a:r>
            <a:r>
              <a:rPr lang="en-GB" sz="1100" dirty="0" err="1"/>
              <a:t>dar</a:t>
            </a:r>
            <a:r>
              <a:rPr lang="en-GB" sz="1100" dirty="0"/>
              <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باقی دو کچھ نہیں کر سکتے؟''
شمعون نے سرگوشی میں اپنا جواب دیا۔
''اور کیا کرنا ہے؟''
اس کی تقریر کے بعد اس نے پیگی کو اپنے ہاتھوں سے شنکھ اٹھانے کی اجازت دی۔
اس کے بعد وہ ریٹائر ہو گئے اور دوسروں سے زیادہ سے زیادہ دور بیٹھ گئے۔
پیگی اب زیادہ یقین کے ساتھ بات کر رہا تھا اور کیا کر رہا تھا، اگر
اگر حالات اتنے سنگین نہ ہوتے تو دوسرے لوگ پہچان لیتے۔
خوشی کے طور پر.
"میں نے کہا کہ ہم سب ایک خاص شخص کے بغیر کر سکتے ہیں. اب میں کہتا ہوں کہ ہمیں کرنا ہے
فیصلہ کریں کہ کیا کیا جا سکتا ہے. اور مجھے لگتا ہے کہ میں آپ کو بتا سکتا ہوں کہ رالف کیا ہے
آگے کہیں گے. جزیرے پر سب سے اہم چیز دھواں ہے
اور آپ کو آگ کے بغیر کوئی دھواں نہیں مل سکتا. "
رالف نے ایک بے چین حرکت کی۔
''نہیں جاؤ، پیگی۔ ہمارے پاس کوئی آگ نہیں ہے. یہ چیز وہاں بیٹھی ہے - ہم کریں گے
یہاں رہنے کے لئے. "
پیگی نے اپنے اگلے الفاظ میں طاقت کا اضافہ کرنے کے لئے شنکھ اٹھایا۔
''ہمیں پہاڑ پر کوئی آگ نہیں لگی۔ لیکن آگ بجھانے میں کیا حرج ہے
ادھر? ان چٹانوں پر آگ لگائی جا سکتی تھی۔ ریت پر بھی، یہاں تک کہ. ہم کریں گے
تمباکو نوشی بالکل ویسی ہی ہے۔''
"یہ ٹھیک ہے!"
"دھواں!"
''نہانے کے تالاب کے کنارے!''
لڑکوں نے چیخنا شروع کر دیا۔ صرف پیگی ہی دانشورانہ صلاحیت حاصل کر سکتی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181</a:t>
            </a:fld>
            <a:endParaRPr lang="en-GB"/>
          </a:p>
        </p:txBody>
      </p:sp>
    </p:spTree>
    <p:extLst>
      <p:ext uri="{BB962C8B-B14F-4D97-AF65-F5344CB8AC3E}">
        <p14:creationId xmlns:p14="http://schemas.microsoft.com/office/powerpoint/2010/main" val="371683145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err="1"/>
              <a:t>ing</a:t>
            </a:r>
            <a:r>
              <a:rPr lang="en-GB" sz="1100" dirty="0"/>
              <a:t> to suggest moving the fire from the mountain.</a:t>
            </a:r>
          </a:p>
          <a:p>
            <a:r>
              <a:rPr lang="en-GB" sz="1100" dirty="0"/>
              <a:t>“So we’ll have the fire down here,” said Ralph. He looked about him.</a:t>
            </a:r>
          </a:p>
          <a:p>
            <a:r>
              <a:rPr lang="en-GB" sz="1100" dirty="0"/>
              <a:t>“We can build it just here between the bathing pool and the platform. Of</a:t>
            </a:r>
          </a:p>
          <a:p>
            <a:r>
              <a:rPr lang="en-GB" sz="1100" dirty="0"/>
              <a:t>course—”</a:t>
            </a:r>
          </a:p>
          <a:p>
            <a:r>
              <a:rPr lang="en-GB" sz="1100" dirty="0"/>
              <a:t>He broke off, frowning, thinking the thing out, unconsciously tugging</a:t>
            </a:r>
          </a:p>
          <a:p>
            <a:r>
              <a:rPr lang="en-GB" sz="1100" dirty="0"/>
              <a:t>at the stub of a nail with his teeth.</a:t>
            </a:r>
          </a:p>
          <a:p>
            <a:r>
              <a:rPr lang="en-GB" sz="1100" dirty="0"/>
              <a:t>“Of course the smoke won’t show so much, not be seen so far away.</a:t>
            </a:r>
          </a:p>
          <a:p>
            <a:r>
              <a:rPr lang="en-GB" sz="1100" dirty="0"/>
              <a:t>But we needn’t go near, near the—”</a:t>
            </a:r>
          </a:p>
          <a:p>
            <a:r>
              <a:rPr lang="en-GB" sz="1100" dirty="0"/>
              <a:t>The others nodded in perfect comprehension. There would be no need</a:t>
            </a:r>
          </a:p>
          <a:p>
            <a:r>
              <a:rPr lang="en-GB" sz="1100" dirty="0"/>
              <a:t>to go near.</a:t>
            </a:r>
          </a:p>
          <a:p>
            <a:r>
              <a:rPr lang="en-GB" sz="1100" dirty="0"/>
              <a:t>“We’ll build the fire now.”</a:t>
            </a:r>
          </a:p>
          <a:p>
            <a:r>
              <a:rPr lang="en-GB" sz="1100" dirty="0"/>
              <a:t>The greatest ideas are the simplest. Now there was something to be</a:t>
            </a:r>
          </a:p>
          <a:p>
            <a:endParaRPr lang="en-GB" sz="1100" dirty="0"/>
          </a:p>
          <a:p>
            <a:r>
              <a:rPr lang="en-GB" sz="1100" dirty="0"/>
              <a:t>done they worked with passion. Piggy was so full of delight and expand-</a:t>
            </a:r>
          </a:p>
          <a:p>
            <a:r>
              <a:rPr lang="en-GB" sz="1100" dirty="0" err="1"/>
              <a:t>ing</a:t>
            </a:r>
            <a:r>
              <a:rPr lang="en-GB" sz="1100" dirty="0"/>
              <a:t> liberty in Jack’s departure, so full of pride in his contribution to the</a:t>
            </a:r>
          </a:p>
          <a:p>
            <a:endParaRPr lang="en-GB" sz="1100" dirty="0"/>
          </a:p>
          <a:p>
            <a:r>
              <a:rPr lang="en-GB" sz="1100" dirty="0"/>
              <a:t>good of society, that he helped to fetch wood. The wood he fetched was</a:t>
            </a:r>
          </a:p>
          <a:p>
            <a:r>
              <a:rPr lang="en-GB" sz="1100" dirty="0"/>
              <a:t>close at hand, a fallen tree on the platform that they did not need for</a:t>
            </a:r>
          </a:p>
          <a:p>
            <a:r>
              <a:rPr lang="en-GB" sz="1100" dirty="0"/>
              <a:t>the assembly, yet to the others the sanctity of the platform had protected</a:t>
            </a:r>
          </a:p>
          <a:p>
            <a:r>
              <a:rPr lang="en-GB" sz="1100" dirty="0"/>
              <a:t>even what was useless there. Then the twins realized they would have a</a:t>
            </a:r>
          </a:p>
          <a:p>
            <a:r>
              <a:rPr lang="en-GB" sz="1100" dirty="0"/>
              <a:t>fire near them as a comfort in the night and this set a few littluns dancing</a:t>
            </a:r>
          </a:p>
          <a:p>
            <a:r>
              <a:rPr lang="en-GB" sz="1100" dirty="0"/>
              <a:t>and clapping hands.</a:t>
            </a:r>
          </a:p>
          <a:p>
            <a:r>
              <a:rPr lang="en-GB" sz="1100" dirty="0"/>
              <a:t>The wood was not so dry as the fuel they had used on the mountain.</a:t>
            </a:r>
          </a:p>
          <a:p>
            <a:r>
              <a:rPr lang="en-GB" sz="1100" dirty="0"/>
              <a:t>Much of it was damply rotten and full of insects that scurried; logs had</a:t>
            </a:r>
          </a:p>
          <a:p>
            <a:r>
              <a:rPr lang="en-GB" sz="1100" dirty="0"/>
              <a:t>to be lifted from the soil with care or they crumbled into sodden powder.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پہاڑ سے آگ ہٹانے کا مشورہ دینا۔
رالف نے کہا، "تو ہم یہاں آگ بجھا دیں گے۔ اس نے اس کے ارد گرد دیکھا.
''ہم اسے یہاں نہانے والے تالاب اور پلیٹ فارم کے درمیان ہی بنا سکتے ہیں۔ کا
یقینا-"
وہ ٹوٹ گیا، ناخوش ہوا، چیز کے بارے میں سوچ رہا تھا، لاشعوری طور پر ٹپک رہا تھا۔
اپنے دانتوں کے ساتھ ایک ناخن کے ٹکڑے پر.
''یقینا دھواں اتنا زیادہ ظاہر نہیں ہوگا، اتنی دور تک نظر نہیں آئے گا۔
لیکن ہمیں اس کے قریب جانے کی ضرورت نہیں ہے۔"
دوسروں نے کامل فہم میں سر ہلایا۔ کوئی ضرورت نہیں ہوگی
قریب جانے کے لئے.
''اب ہم آگ لگا دیں گے۔''
سب سے بڑے خیالات سب سے آسان ہیں. اب کچھ ہونا باقی تھا
انہوں نے جوش و جذبے کے ساتھ کام کیا۔ پیگی اتنی خوشی اور وسعت سے بھرا ہوا تھا-
جیک کی روانگی میں آزادی، اس میں اس کی شراکت پر فخر سے بھرا ہوا
معاشرے کی بھلائی، کہ اس نے لکڑی لانے میں مدد کی۔ وہ جو لکڑی لے کر آیا تھا وہ یہ تھی
ہاتھ کے قریب، پلیٹ فارم پر ایک گرے ہوئے درخت جس کی انہیں ضرورت نہیں تھی
اسمبلی، پھر بھی دوسروں کے لئے پلیٹ فارم کے تقدس کی حفاظت کی گئی تھی
یہاں تک کہ وہاں کیا بیکار تھا. پھر جڑواں بچوں کو احساس ہوا کہ ان کے پاس ایک ہوگا
رات کو آرام کے طور پر ان کے قریب آگ لگی اور اس نے کچھ لوگوں کو رقص کرنے پر مجبور کر دیا۔
اور تالیاں بجاتے ہوئے ہاتھ۔
لکڑی اتنی خشک نہیں تھی جتنی کہ انہوں نے پہاڑ پر استعمال ہونے والے ایندھن کو استعمال کیا تھا۔
اس کا زیادہ تر حصہ نمی سے سڑا ہوا تھا اور کیڑوں سے بھرا ہوا تھا۔ لاگز تھے
دیکھ بھال کے ساتھ مٹی سے اٹھایا جائے یا وہ سوڈن پاؤڈر میں ٹوٹ جائیں۔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182</a:t>
            </a:fld>
            <a:endParaRPr lang="en-GB"/>
          </a:p>
        </p:txBody>
      </p:sp>
    </p:spTree>
    <p:extLst>
      <p:ext uri="{BB962C8B-B14F-4D97-AF65-F5344CB8AC3E}">
        <p14:creationId xmlns:p14="http://schemas.microsoft.com/office/powerpoint/2010/main" val="371135896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More than this, in order to avoid going deep into the forest the boys</a:t>
            </a:r>
          </a:p>
          <a:p>
            <a:r>
              <a:rPr lang="en-GB" sz="1100" dirty="0"/>
              <a:t>worked near at hand on any fallen wood no matter how tangled with</a:t>
            </a:r>
          </a:p>
          <a:p>
            <a:r>
              <a:rPr lang="en-GB" sz="1100" dirty="0"/>
              <a:t>new growth. The skirts of the forest and the scar were familiar, near the</a:t>
            </a:r>
          </a:p>
          <a:p>
            <a:r>
              <a:rPr lang="en-GB" sz="1100" dirty="0"/>
              <a:t>conch and the shelters and sufficiently friendly in daylight. What they</a:t>
            </a:r>
          </a:p>
          <a:p>
            <a:r>
              <a:rPr lang="en-GB" sz="1100" dirty="0"/>
              <a:t>might become in darkness nobody cared to think. They worked therefore</a:t>
            </a:r>
          </a:p>
          <a:p>
            <a:r>
              <a:rPr lang="en-GB" sz="1100" dirty="0"/>
              <a:t>with great energy and cheerfulness, though as time crept by there was a</a:t>
            </a:r>
          </a:p>
          <a:p>
            <a:r>
              <a:rPr lang="en-GB" sz="1100" dirty="0"/>
              <a:t>suggestion of panic in the energy and hysteria in the cheerfulness. They</a:t>
            </a:r>
          </a:p>
          <a:p>
            <a:r>
              <a:rPr lang="en-GB" sz="1100" dirty="0"/>
              <a:t>built a pyramid of leaves and twigs, branches and logs, on the bare sand</a:t>
            </a:r>
          </a:p>
          <a:p>
            <a:r>
              <a:rPr lang="en-GB" sz="1100" dirty="0"/>
              <a:t>by the platform. For the first time on the island, Piggy himself removed</a:t>
            </a:r>
          </a:p>
          <a:p>
            <a:r>
              <a:rPr lang="en-GB" sz="1100" dirty="0"/>
              <a:t>his one glass, knelt down and focused the sun on tinder. Soon there was</a:t>
            </a:r>
          </a:p>
          <a:p>
            <a:r>
              <a:rPr lang="en-GB" sz="1100" dirty="0"/>
              <a:t>a ceiling of smoke and a bush of yellow flame.</a:t>
            </a:r>
          </a:p>
          <a:p>
            <a:r>
              <a:rPr lang="en-GB" sz="1100" dirty="0"/>
              <a:t>The littluns who had seen few fires since the first catastrophe became</a:t>
            </a:r>
          </a:p>
          <a:p>
            <a:r>
              <a:rPr lang="en-GB" sz="1100" dirty="0"/>
              <a:t>wildly excited. They danced and sang and there was a </a:t>
            </a:r>
            <a:r>
              <a:rPr lang="en-GB" sz="1100" dirty="0" err="1"/>
              <a:t>partyish</a:t>
            </a:r>
            <a:r>
              <a:rPr lang="en-GB" sz="1100" dirty="0"/>
              <a:t> air about</a:t>
            </a:r>
          </a:p>
          <a:p>
            <a:r>
              <a:rPr lang="en-GB" sz="1100" dirty="0"/>
              <a:t>the gathering.</a:t>
            </a:r>
          </a:p>
          <a:p>
            <a:r>
              <a:rPr lang="en-GB" sz="1100" dirty="0"/>
              <a:t>At last Ralph stopped work and stood up, smudging the sweat from his</a:t>
            </a:r>
          </a:p>
          <a:p>
            <a:r>
              <a:rPr lang="en-GB" sz="1100" dirty="0"/>
              <a:t>face with a dirty forearm.</a:t>
            </a:r>
          </a:p>
          <a:p>
            <a:r>
              <a:rPr lang="en-GB" sz="1100" dirty="0"/>
              <a:t>“We’ll have to have a small fire. This one’s too big to keep up.”</a:t>
            </a:r>
          </a:p>
          <a:p>
            <a:r>
              <a:rPr lang="en-GB" sz="1100" dirty="0"/>
              <a:t>Piggy sat down carefully on the sand and began to polish his glass.</a:t>
            </a:r>
          </a:p>
          <a:p>
            <a:r>
              <a:rPr lang="en-GB" sz="1100" dirty="0"/>
              <a:t>“We could experiment. We could find out how to make a small hot fire</a:t>
            </a:r>
          </a:p>
          <a:p>
            <a:r>
              <a:rPr lang="en-GB" sz="1100" dirty="0"/>
              <a:t>and then put green branches on to make smoke. Some of them leaves</a:t>
            </a:r>
          </a:p>
          <a:p>
            <a:r>
              <a:rPr lang="en-GB" sz="1100" dirty="0"/>
              <a:t>must be better for that than the others.”</a:t>
            </a:r>
          </a:p>
          <a:p>
            <a:r>
              <a:rPr lang="en-GB" sz="1100" dirty="0"/>
              <a:t>As the fire died down so did the excitement. The littluns stopped</a:t>
            </a:r>
          </a:p>
          <a:p>
            <a:r>
              <a:rPr lang="en-GB" sz="1100" dirty="0"/>
              <a:t>singing and dancing and drifted away toward the sea or the fruit trees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اس سے بھی بڑھ کر، جنگل کی گہرائی میں جانے سے بچنے کے لئے لڑکے
کسی بھی گرتی ہوئی لکڑی پر ہاتھ کے قریب کام کرتا تھا چاہے اس کے ساتھ کتنا ہی پیچیدہ کیوں نہ ہو۔
نئی ترقی. جنگل کی سکرٹس اور نشان قریب ہی پہچانے ہوئے تھے۔
شنکھ اور پناہ گاہیں اور دن کی روشنی میں کافی دوستانہ. وہ کیا کرتے ہیں
ہو سکتا ہے کہ اندھیرے میں کسی نے سوچنے کی پرواہ نہ کی ہو۔ لہذا انہوں نے کام کیا
بڑی توانائی اور خوشی کے ساتھ، اگرچہ جیسے جیسے وقت گزرتا گیا، ایک ایسا ہوتا گیا۔
توانائی میں گھبراہٹ اور خوشی میں ہسٹیریا کی تجویز۔ وہ
ننگی ریت پر پتوں اور ٹہنیوں، شاخوں اور لاگوں کا اہرام تعمیر کیا
پلیٹ فارم کے ذریعہ. جزیرے پر پہلی بار پیگی نے خود کو ہٹا دیا
اس کا ایک گلاس گھٹنے ٹیک کر سورج کو ٹنڈر پر مرکوز کر دیا۔ جلد ہی وہاں تھا
دھوئیں کی چھت اور پیلے شعلوں کی جھاڑی۔
وہ لوگ جنہوں نے پہلی تباہی کے بعد سے بہت کم آگ دیکھی تھی وہ بن گئے
بے حد پرجوش. وہ رقص کرتے اور گاتے تھے اور اس کے بارے میں پارٹی کی فضا تھی۔
اجتماع.
آخر کار رالف نے کام روک دیا اور اپنے پسینے سے پسینہ نکالتے ہوئے کھڑا ہو گیا۔
گندے بازو کے ساتھ چہرہ.
''ہمیں ایک چھوٹی سی آگ لگانی پڑے گی۔ یہ برقرار رکھنے کے لئے بہت بڑا ہے. "
پیگی احتیاط سے ریت پر بیٹھ گیا اور اپنا گلاس پالش کرنے لگا۔
"ہم تجربہ کر سکتے ہیں. ہم ایک چھوٹی سی گرم آگ بنانے کا طریقہ جان سکتے ہیں
اور پھر دھواں بنانے کے لئے سبز شاخیں لگائیں۔ ان میں سے کچھ چھوڑ جاتے ہیں
اس کے لئے دوسروں سے بہتر ہونا چاہئے. "
جیسے جیسے آگ ختم ہوئی ویسے ویسے جوش و خروش بڑھتا گیا۔ جالیاں رک گئیں
گانا اور رقص کرنا اور سمندر یا پھلوں کے درختوں کی طرف بہہ جانا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183</a:t>
            </a:fld>
            <a:endParaRPr lang="en-GB"/>
          </a:p>
        </p:txBody>
      </p:sp>
    </p:spTree>
    <p:extLst>
      <p:ext uri="{BB962C8B-B14F-4D97-AF65-F5344CB8AC3E}">
        <p14:creationId xmlns:p14="http://schemas.microsoft.com/office/powerpoint/2010/main" val="135257415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or the shelters.</a:t>
            </a:r>
          </a:p>
          <a:p>
            <a:r>
              <a:rPr lang="en-GB" sz="1100" dirty="0"/>
              <a:t>Ralph dropped down in the sand.</a:t>
            </a:r>
          </a:p>
          <a:p>
            <a:r>
              <a:rPr lang="en-GB" sz="1100" dirty="0"/>
              <a:t>“We’ll have to make a new list of who’s to look after the fire.”</a:t>
            </a:r>
          </a:p>
          <a:p>
            <a:r>
              <a:rPr lang="en-GB" sz="1100" dirty="0"/>
              <a:t>“If you can find ’</a:t>
            </a:r>
            <a:r>
              <a:rPr lang="en-GB" sz="1100" dirty="0" err="1"/>
              <a:t>em</a:t>
            </a:r>
            <a:r>
              <a:rPr lang="en-GB" sz="1100" dirty="0"/>
              <a:t>.”</a:t>
            </a:r>
          </a:p>
          <a:p>
            <a:r>
              <a:rPr lang="en-GB" sz="1100" dirty="0"/>
              <a:t>He looked round. Then for the first time he saw how few </a:t>
            </a:r>
            <a:r>
              <a:rPr lang="en-GB" sz="1100" dirty="0" err="1"/>
              <a:t>biguns</a:t>
            </a:r>
            <a:r>
              <a:rPr lang="en-GB" sz="1100" dirty="0"/>
              <a:t> there</a:t>
            </a:r>
          </a:p>
          <a:p>
            <a:r>
              <a:rPr lang="en-GB" sz="1100" dirty="0"/>
              <a:t>were and understood why the work had been so hard.</a:t>
            </a:r>
          </a:p>
          <a:p>
            <a:r>
              <a:rPr lang="en-GB" sz="1100" dirty="0"/>
              <a:t>“Where’s Maurice?”</a:t>
            </a:r>
          </a:p>
          <a:p>
            <a:r>
              <a:rPr lang="en-GB" sz="1100" dirty="0"/>
              <a:t>Piggy wiped his glass again.</a:t>
            </a:r>
          </a:p>
          <a:p>
            <a:r>
              <a:rPr lang="en-GB" sz="1100" dirty="0"/>
              <a:t>“I expect. . . no, he wouldn’t go into the forest by himself, would he?”</a:t>
            </a:r>
          </a:p>
          <a:p>
            <a:r>
              <a:rPr lang="en-GB" sz="1100" dirty="0"/>
              <a:t>Ralph jumped up, ran swiftly round the fire and stood by Piggy, holding</a:t>
            </a:r>
          </a:p>
          <a:p>
            <a:r>
              <a:rPr lang="en-GB" sz="1100" dirty="0"/>
              <a:t>up his hair.</a:t>
            </a:r>
          </a:p>
          <a:p>
            <a:r>
              <a:rPr lang="en-GB" sz="1100" dirty="0"/>
              <a:t>“But we’ve got to have a list! There’s you and me and </a:t>
            </a:r>
            <a:r>
              <a:rPr lang="en-GB" sz="1100" dirty="0" err="1"/>
              <a:t>Samneric</a:t>
            </a:r>
            <a:r>
              <a:rPr lang="en-GB" sz="1100" dirty="0"/>
              <a:t> and—”</a:t>
            </a:r>
          </a:p>
          <a:p>
            <a:r>
              <a:rPr lang="en-GB" sz="1100" dirty="0"/>
              <a:t>He would not look at Piggy but spoke casually.</a:t>
            </a:r>
          </a:p>
          <a:p>
            <a:r>
              <a:rPr lang="en-GB" sz="1100" dirty="0"/>
              <a:t>“Where’s Bill and Roger?”</a:t>
            </a:r>
          </a:p>
          <a:p>
            <a:r>
              <a:rPr lang="en-GB" sz="1100" dirty="0"/>
              <a:t>Piggy leaned forward and put a fragment of wood on the fire.</a:t>
            </a:r>
          </a:p>
          <a:p>
            <a:r>
              <a:rPr lang="en-GB" sz="1100" dirty="0"/>
              <a:t>“I expect they’ve gone. I expect they won’t play either.”</a:t>
            </a:r>
          </a:p>
          <a:p>
            <a:r>
              <a:rPr lang="en-GB" sz="1100" dirty="0"/>
              <a:t>Ralph sat down and began to poke little holes in the sand. He was</a:t>
            </a:r>
          </a:p>
          <a:p>
            <a:r>
              <a:rPr lang="en-GB" sz="1100" dirty="0"/>
              <a:t>surprised to see that one had a drop of blood by it. He examined his</a:t>
            </a:r>
          </a:p>
          <a:p>
            <a:r>
              <a:rPr lang="en-GB" sz="1100" dirty="0"/>
              <a:t>bitten nail closely and watched the little globe of blood that gathered</a:t>
            </a:r>
          </a:p>
          <a:p>
            <a:r>
              <a:rPr lang="en-GB" sz="1100" dirty="0"/>
              <a:t>where the quick was gnawed away.</a:t>
            </a:r>
          </a:p>
          <a:p>
            <a:r>
              <a:rPr lang="en-GB" sz="1100" dirty="0"/>
              <a:t>Piggy went on speaking.</a:t>
            </a:r>
          </a:p>
          <a:p>
            <a:r>
              <a:rPr lang="en-GB" sz="1100" dirty="0"/>
              <a:t>“I seen them stealing off when we was gathering wood. They went that</a:t>
            </a:r>
          </a:p>
          <a:p>
            <a:r>
              <a:rPr lang="en-GB" sz="1100" dirty="0"/>
              <a:t>way. The same way as he went himself.”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یا پناہ گاہیں۔
رالف ریت میں گر گیا۔
'ہمیں ایک نئی فہرست بنانی ہوگی کہ آگ کی دیکھ بھال کون کرے گا۔
''اگر تم اسے ڈھونڈ سکتے ہو۔''
اس نے چاروں طرف دیکھا۔ پھر اس نے پہلی بار دیکھا کہ وہاں کتنے بڑے لوگ ہیں۔
مجھے اور سمجھ میں آیا کہ یہ کام اتنا مشکل کیوں تھا۔
''مورس کہاں ہے؟''
پیگی نے ایک بار پھر اپنا گلاس پونچھ لیا۔
"مجھے امید ہے... نہیں، وہ اکیلے جنگل میں نہیں جائے گا، ہے نا؟"
رالف نے چھلانگ لگائی، تیزی سے آگ کے گرد دوڑا اور پیگی کو تھامے کھڑا رہا۔
اس کے بال وں کو اوپر اٹھائیں.
"لیکن ہمارے پاس ایک فہرست ہونی چاہئے! وہاں آپ اور میں اور سمنیرک ہیں اور -"
وہ پیگی کی طرف نہیں دیکھتا تھا بلکہ بے ساختہ بولتا تھا۔
''بل اور راجر کہاں ہیں؟''
پیگی نے آگے جھک کر لکڑی کا ایک ٹکڑا آگ پر رکھ دیا۔
"مجھے امید ہے کہ وہ چلے گئے ہیں. مجھے امید ہے کہ وہ بھی نہیں کھیلیں گے۔
رالف بیٹھ گیا اور ریت میں چھوٹے چھوٹے سوراخ کرنے لگا۔ وہ تھا
یہ دیکھ کر حیرت ہوئی کہ اس کے پاس خون کا ایک قطرہ تھا۔ اس نے اس کی جانچ پڑتال کی
ناخن کو قریب سے کاٹا اور جمع ہونے والے خون کے چھوٹے سے گلوب کو دیکھا۔
جہاں تیز رفتاری کو بھگا دیا گیا تھا۔
پیگی بولتی چلی گئی۔
''جب ہم لکڑی جمع کر رہے تھے، تو میں نے انھیں چوری کرتے دیکھا۔ وہ اس پر چلے گئے
راستہ. بالکل اسی طرح جیسے وہ خود گیا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184</a:t>
            </a:fld>
            <a:endParaRPr lang="en-GB"/>
          </a:p>
        </p:txBody>
      </p:sp>
    </p:spTree>
    <p:extLst>
      <p:ext uri="{BB962C8B-B14F-4D97-AF65-F5344CB8AC3E}">
        <p14:creationId xmlns:p14="http://schemas.microsoft.com/office/powerpoint/2010/main" val="120016463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Ralph finished his inspection and looked up into the air. The sky, as</a:t>
            </a:r>
          </a:p>
          <a:p>
            <a:r>
              <a:rPr lang="en-GB" sz="1100" dirty="0"/>
              <a:t>if in sympathy with the great changes among them, was different today</a:t>
            </a:r>
          </a:p>
          <a:p>
            <a:r>
              <a:rPr lang="en-GB" sz="1100" dirty="0"/>
              <a:t>and so misty that in some places the hot air seemed white. The disc of</a:t>
            </a:r>
          </a:p>
          <a:p>
            <a:r>
              <a:rPr lang="en-GB" sz="1100" dirty="0"/>
              <a:t>the sun was dull silver as though it were nearer and not so hot, yet the</a:t>
            </a:r>
          </a:p>
          <a:p>
            <a:r>
              <a:rPr lang="en-GB" sz="1100" dirty="0"/>
              <a:t>air stifled.</a:t>
            </a:r>
          </a:p>
          <a:p>
            <a:r>
              <a:rPr lang="en-GB" sz="1100" dirty="0"/>
              <a:t>“They always been making trouble, haven’t they?”</a:t>
            </a:r>
          </a:p>
          <a:p>
            <a:r>
              <a:rPr lang="en-GB" sz="1100" dirty="0"/>
              <a:t>The voice came near his shoulder and sounded anxious. “We can do</a:t>
            </a:r>
          </a:p>
          <a:p>
            <a:r>
              <a:rPr lang="en-GB" sz="1100" dirty="0"/>
              <a:t>without ’</a:t>
            </a:r>
            <a:r>
              <a:rPr lang="en-GB" sz="1100" dirty="0" err="1"/>
              <a:t>em</a:t>
            </a:r>
            <a:r>
              <a:rPr lang="en-GB" sz="1100" dirty="0"/>
              <a:t>. We’ll be happier now, won’t we?”</a:t>
            </a:r>
          </a:p>
          <a:p>
            <a:r>
              <a:rPr lang="en-GB" sz="1100" dirty="0"/>
              <a:t>Ralph sat. The twins came, dragging a great log and grinning in their</a:t>
            </a:r>
          </a:p>
          <a:p>
            <a:r>
              <a:rPr lang="en-GB" sz="1100" dirty="0"/>
              <a:t>triumph. They dumped the log among the embers so that sparks flew.</a:t>
            </a:r>
          </a:p>
          <a:p>
            <a:r>
              <a:rPr lang="en-GB" sz="1100" dirty="0"/>
              <a:t>“We can do all right on our own, can’t we?”</a:t>
            </a:r>
          </a:p>
          <a:p>
            <a:r>
              <a:rPr lang="en-GB" sz="1100" dirty="0"/>
              <a:t>For a long time while the log dried, caught fire and turned red hot,</a:t>
            </a:r>
          </a:p>
          <a:p>
            <a:r>
              <a:rPr lang="en-GB" sz="1100" dirty="0"/>
              <a:t>Ralph sat in the sand and said nothing. He did not see Piggy go to the</a:t>
            </a:r>
          </a:p>
          <a:p>
            <a:r>
              <a:rPr lang="en-GB" sz="1100" dirty="0"/>
              <a:t>twins and whisper to them, nor how the three boys went together into</a:t>
            </a:r>
          </a:p>
          <a:p>
            <a:r>
              <a:rPr lang="en-GB" sz="1100" dirty="0"/>
              <a:t>the forest.</a:t>
            </a:r>
          </a:p>
          <a:p>
            <a:r>
              <a:rPr lang="en-GB" sz="1100" dirty="0"/>
              <a:t>“Here you are.”</a:t>
            </a:r>
          </a:p>
          <a:p>
            <a:r>
              <a:rPr lang="en-GB" sz="1100" dirty="0"/>
              <a:t>He came to himself with a jolt. Piggy and the other two were by him.</a:t>
            </a:r>
          </a:p>
          <a:p>
            <a:r>
              <a:rPr lang="en-GB" sz="1100" dirty="0"/>
              <a:t>They were laden with fruit.</a:t>
            </a:r>
          </a:p>
          <a:p>
            <a:r>
              <a:rPr lang="en-GB" sz="1100" dirty="0"/>
              <a:t>“I thought perhaps,” said Piggy, “we ought to have a feast, kind of.”</a:t>
            </a:r>
          </a:p>
          <a:p>
            <a:r>
              <a:rPr lang="en-GB" sz="1100" dirty="0"/>
              <a:t>The three boys sat down. They had a great mass of the fruit with them</a:t>
            </a:r>
          </a:p>
          <a:p>
            <a:r>
              <a:rPr lang="en-GB" sz="1100" dirty="0"/>
              <a:t>and all of it properly ripe. They grinned at Ralph as he took some and</a:t>
            </a:r>
          </a:p>
          <a:p>
            <a:r>
              <a:rPr lang="en-GB" sz="1100" dirty="0"/>
              <a:t>began to eat.</a:t>
            </a:r>
          </a:p>
          <a:p>
            <a:r>
              <a:rPr lang="en-GB" sz="1100" dirty="0"/>
              <a:t>“Thanks,” he said. Then with an accent of pleased surprise—“Thanks!”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رالف نے اپنا معائنہ مکمل کیا اور ہوا میں دیکھا۔ آسمان، جیسے
اگر ان کے درمیان بڑی تبدیلیوں سے ہمدردی تھی تو آج مختلف تھی۔
اور اتنی دھندلی تھی کہ کچھ جگہوں پر گرم ہوا سفید لگ رہی تھی۔ ڈسک کی
سورج سست چاندی کا تھا جیسے وہ قریب ہو اور اتنا گرم نہ ہو، پھر بھی
ہوا دبا دی گئی۔
"وہ ہمیشہ پریشانی پیدا کرتے رہے ہیں، ہے نا؟"
آواز اس کے کندھے کے قریب آئی اور پریشان ہو گئی۔ "ہم کر سکتے ہیں
ان کے بغیر. اب ہم زیادہ خوش ہوں گے، ہے نا؟"
رالف بیٹھ گیا۔ جڑواں بچے آئے، ایک بڑا لاگ گھسیٹتے ہوئے اور اپنے اندر مسکرارہے تھے۔
ظفر. انہوں نے لاگ کو انگوروں کے درمیان پھینک دیا تاکہ چنگاریاں اڑ جائیں۔
''ہم سب کچھ خود کر سکتے ہیں، کیا ہم نہیں کر سکتے؟''
کافی دیر تک جب لاگ سوکھ گیا، آگ لگ گئی اور سرخ گرم ہو گیا،
رالف ریت میں بیٹھ گیا اور کچھ نہیں بولا۔ اس نے پیگی کو گھر جاتے ہوئے نہیں دیکھا
جڑواں بچے اور ان سے سرگوشی کرتے ہیں، اور نہ ہی تینوں لڑکے ایک ساتھ کیسے چلے گئے
جنگل.
''تم یہاں ہو۔''
وہ ایک جھٹکے کے ساتھ اپنے پاس آیا۔ پیگی اور دیگر دو اس کے ساتھ تھے۔
وہ پھلوں سے لدے ہوئے تھے۔
''میں نے سوچا تھا کہ شاید،'' پیگی نے کہا، ''ہمیں ایک قسم کی دعوت دینی چاہیے۔
تینوں لڑکے بیٹھ گئے۔ ان کے پاس پھلوں کا ایک بہت بڑا ذخیرہ تھا۔
اور یہ سب ٹھیک سے پکا ہوا ہے. وہ رالف کی طرف دیکھ کر مسکرائے جب وہ کچھ لے گیا اور
کھانا شروع کر دیا.
''شکریہ۔'' اس نے کہا۔ پھر خوشی کے لہجے کے ساتھ "شکریہ!"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185</a:t>
            </a:fld>
            <a:endParaRPr lang="en-GB"/>
          </a:p>
        </p:txBody>
      </p:sp>
    </p:spTree>
    <p:extLst>
      <p:ext uri="{BB962C8B-B14F-4D97-AF65-F5344CB8AC3E}">
        <p14:creationId xmlns:p14="http://schemas.microsoft.com/office/powerpoint/2010/main" val="168283208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“Do all right on our own,” said Piggy. “It’s them that haven’t no com-</a:t>
            </a:r>
          </a:p>
          <a:p>
            <a:r>
              <a:rPr lang="en-GB" sz="1100" dirty="0" err="1"/>
              <a:t>mon</a:t>
            </a:r>
            <a:r>
              <a:rPr lang="en-GB" sz="1100" dirty="0"/>
              <a:t> sense that make trouble on this island. We’ll make a little hot fire—”</a:t>
            </a:r>
          </a:p>
          <a:p>
            <a:endParaRPr lang="en-GB" sz="1100" dirty="0"/>
          </a:p>
          <a:p>
            <a:r>
              <a:rPr lang="en-GB" sz="1100" dirty="0"/>
              <a:t>Ralph remembered what had been worrying him.</a:t>
            </a:r>
          </a:p>
          <a:p>
            <a:r>
              <a:rPr lang="en-GB" sz="1100" dirty="0"/>
              <a:t>“Where’s Simon?”</a:t>
            </a:r>
          </a:p>
          <a:p>
            <a:r>
              <a:rPr lang="en-GB" sz="1100" dirty="0"/>
              <a:t>“I don’t know.”</a:t>
            </a:r>
          </a:p>
          <a:p>
            <a:r>
              <a:rPr lang="en-GB" sz="1100" dirty="0"/>
              <a:t>“You don’t think he’s climbing the mountain?”</a:t>
            </a:r>
          </a:p>
          <a:p>
            <a:r>
              <a:rPr lang="en-GB" sz="1100" dirty="0"/>
              <a:t>Piggy broke into noisy laughter and took more fruit. “He might be.” He</a:t>
            </a:r>
          </a:p>
          <a:p>
            <a:r>
              <a:rPr lang="en-GB" sz="1100" dirty="0"/>
              <a:t>gulped his mouthful. “He’s cracked.”</a:t>
            </a:r>
          </a:p>
          <a:p>
            <a:r>
              <a:rPr lang="en-GB" sz="1100" dirty="0"/>
              <a:t>Simon had passed through the area of fruit trees but today the littluns</a:t>
            </a:r>
          </a:p>
          <a:p>
            <a:r>
              <a:rPr lang="en-GB" sz="1100" dirty="0"/>
              <a:t>had been too busy with the fire on the beach and they had not pursued</a:t>
            </a:r>
          </a:p>
          <a:p>
            <a:r>
              <a:rPr lang="en-GB" sz="1100" dirty="0"/>
              <a:t>him there. He went on among the creepers until he reached the great</a:t>
            </a:r>
          </a:p>
          <a:p>
            <a:r>
              <a:rPr lang="en-GB" sz="1100" dirty="0"/>
              <a:t>mat that was woven by the open space and crawled inside. Beyond the</a:t>
            </a:r>
          </a:p>
          <a:p>
            <a:r>
              <a:rPr lang="en-GB" sz="1100" dirty="0"/>
              <a:t>screen of leaves the sunlight pelted down and the butterflies danced in</a:t>
            </a:r>
          </a:p>
          <a:p>
            <a:r>
              <a:rPr lang="en-GB" sz="1100" dirty="0"/>
              <a:t>the middle their unending dance. He knelt down and the arrow of the</a:t>
            </a:r>
          </a:p>
          <a:p>
            <a:r>
              <a:rPr lang="en-GB" sz="1100" dirty="0"/>
              <a:t>sun fell on him. That other time the air had seemed to vibrate with heat;</a:t>
            </a:r>
          </a:p>
          <a:p>
            <a:r>
              <a:rPr lang="en-GB" sz="1100" dirty="0"/>
              <a:t>but now it threatened. Soon the sweat was running from his long coarse</a:t>
            </a:r>
          </a:p>
          <a:p>
            <a:r>
              <a:rPr lang="en-GB" sz="1100" dirty="0"/>
              <a:t>hair. He shifted restlessly but there was no avoiding the sun. Presently</a:t>
            </a:r>
          </a:p>
          <a:p>
            <a:r>
              <a:rPr lang="en-GB" sz="1100" dirty="0"/>
              <a:t>he was thirsty, and then very thirsty.</a:t>
            </a:r>
          </a:p>
          <a:p>
            <a:r>
              <a:rPr lang="en-GB" sz="1100" dirty="0"/>
              <a:t>He continued to sit.</a:t>
            </a:r>
          </a:p>
          <a:p>
            <a:r>
              <a:rPr lang="en-GB" sz="1100" dirty="0"/>
              <a:t>Far off along the beach, Jack was standing before a small group of boys.</a:t>
            </a:r>
          </a:p>
          <a:p>
            <a:r>
              <a:rPr lang="en-GB" sz="1100" dirty="0"/>
              <a:t>He was looking brilliantly happy.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985706"/>
          </a:xfrm>
          <a:prstGeom prst="rect">
            <a:avLst/>
          </a:prstGeom>
          <a:noFill/>
        </p:spPr>
        <p:txBody>
          <a:bodyPr wrap="square">
            <a:spAutoFit/>
          </a:bodyPr>
          <a:lstStyle/>
          <a:p>
            <a:pPr algn="r"/>
            <a:r>
              <a:rPr lang="ar-AE" sz="1100" dirty="0"/>
              <a:t>''سب ٹھیک کرو،'' پیگی نے کہا۔ "یہ وہ لوگ ہیں جن کا کوئی کام نہیں ہے-
اس جزیرے پر پریشانی پیدا کرنے والا احساس۔ ہم تھوڑی سی گرم آگ لگائیں گے-"
رالف کو یاد آیا کہ اسے کیا پریشان کر رہا تھا۔
''شمعون کہاں ہے؟''
''میں نہیں جانتا۔''
''تمہیں نہیں لگتا کہ وہ پہاڑ پر چڑھ رہا ہے؟''
پیگی نے شور مچایا اور مزید پھل لیا۔ ''ہو سکتا ہے وہ ہو۔'' وہ
اس نے اپنا منہ گھونٹ لیا۔ ''وہ ٹوٹ گیا ہے۔''
شمعون پھلوں کے درختوں کے علاقے سے گزرا تھا لیکن آج وہ درخت
ساحل سمندر پر لگی آگ میں بہت مصروف تھے اور انہوں نے ان کا تعاقب نہیں کیا تھا۔
وہ وہاں ہے. وہ رینگوں کے درمیان اس وقت تک چلتا رہا جب تک کہ وہ عظیم تک نہ پہنچ گیا۔
چٹائی جو کھلی جگہ سے بنی ہوئی تھی اور اندر رینگ رہی تھی۔ اس سے آگے
پتوں کی سکرین پر سورج کی روشنی گر گئی اور تتلیاں رقص کر رہی تھیں۔
درمیان میں ان کا نہ ختم ہونے والا رقص۔ وہ گھٹنے ٹیک کر نیچے گر گیا اور تیر نے لگا۔
سورج اس پر گر گیا۔ اس بار ہوا گرمی سے کانپتی دکھائی دے رہی تھی۔
لیکن اب یہ خطرہ ہے. جلد ہی اس کے لمبے موٹے پن سے پسینہ بہنے لگا۔
بال. وہ بے چین ہو گیا لیکن دھوپ سے بچنے کا کوئی راستہ نہیں تھا۔ اب
وہ پیاسا تھا، اور پھر بہت پیاسا تھا.
اس نے بیٹھنا جاری رکھا۔
ساحل کے کنارے، جیک لڑکوں کے ایک چھوٹے سے گروپ کے سامنے کھڑا تھا۔
وہ شاندار طور پر خوش دکھائی دے رہا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186</a:t>
            </a:fld>
            <a:endParaRPr lang="en-GB"/>
          </a:p>
        </p:txBody>
      </p:sp>
    </p:spTree>
    <p:extLst>
      <p:ext uri="{BB962C8B-B14F-4D97-AF65-F5344CB8AC3E}">
        <p14:creationId xmlns:p14="http://schemas.microsoft.com/office/powerpoint/2010/main" val="85008065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“Hunting,” he said. He sized them up. Each of them wore the remains</a:t>
            </a:r>
          </a:p>
          <a:p>
            <a:r>
              <a:rPr lang="en-GB" sz="1100" dirty="0"/>
              <a:t>of a black cap and ages ago they had stood in two demure rows and their</a:t>
            </a:r>
          </a:p>
          <a:p>
            <a:r>
              <a:rPr lang="en-GB" sz="1100" dirty="0"/>
              <a:t>voices had been the song of angels.</a:t>
            </a:r>
          </a:p>
          <a:p>
            <a:r>
              <a:rPr lang="en-GB" sz="1100" dirty="0"/>
              <a:t>“We’ll hunt. I’m going to be chief.”</a:t>
            </a:r>
          </a:p>
          <a:p>
            <a:r>
              <a:rPr lang="en-GB" sz="1100" dirty="0"/>
              <a:t>They nodded, and the crisis passed easily.</a:t>
            </a:r>
          </a:p>
          <a:p>
            <a:r>
              <a:rPr lang="en-GB" sz="1100" dirty="0"/>
              <a:t>“And then—about the beast.”</a:t>
            </a:r>
          </a:p>
          <a:p>
            <a:r>
              <a:rPr lang="en-GB" sz="1100" dirty="0"/>
              <a:t>They moved, looked at the forest.</a:t>
            </a:r>
          </a:p>
          <a:p>
            <a:r>
              <a:rPr lang="en-GB" sz="1100" dirty="0"/>
              <a:t>“I say this. We aren’t going to bother about the beast.”</a:t>
            </a:r>
          </a:p>
          <a:p>
            <a:r>
              <a:rPr lang="en-GB" sz="1100" dirty="0"/>
              <a:t>He nodded at them.</a:t>
            </a:r>
          </a:p>
          <a:p>
            <a:r>
              <a:rPr lang="en-GB" sz="1100" dirty="0"/>
              <a:t>“We’re going to forget the beast.”</a:t>
            </a:r>
          </a:p>
          <a:p>
            <a:r>
              <a:rPr lang="en-GB" sz="1100" dirty="0"/>
              <a:t>“That’s right!”</a:t>
            </a:r>
          </a:p>
          <a:p>
            <a:r>
              <a:rPr lang="en-GB" sz="1100" dirty="0"/>
              <a:t>“Yes!”</a:t>
            </a:r>
          </a:p>
          <a:p>
            <a:r>
              <a:rPr lang="en-GB" sz="1100" dirty="0"/>
              <a:t>“Forget the beast!”</a:t>
            </a:r>
          </a:p>
          <a:p>
            <a:r>
              <a:rPr lang="en-GB" sz="1100" dirty="0"/>
              <a:t>If Jack was astonished by their </a:t>
            </a:r>
            <a:r>
              <a:rPr lang="en-GB" sz="1100" dirty="0" err="1"/>
              <a:t>fervor</a:t>
            </a:r>
            <a:r>
              <a:rPr lang="en-GB" sz="1100" dirty="0"/>
              <a:t> he did not show it.</a:t>
            </a:r>
          </a:p>
          <a:p>
            <a:r>
              <a:rPr lang="en-GB" sz="1100" dirty="0"/>
              <a:t>“And another thing. We shan’t dream so much down here. This is near</a:t>
            </a:r>
          </a:p>
          <a:p>
            <a:r>
              <a:rPr lang="en-GB" sz="1100" dirty="0"/>
              <a:t>the end of the island.”</a:t>
            </a:r>
          </a:p>
          <a:p>
            <a:r>
              <a:rPr lang="en-GB" sz="1100" dirty="0"/>
              <a:t>They agreed passionately out of the depths of their tormented private</a:t>
            </a:r>
          </a:p>
          <a:p>
            <a:r>
              <a:rPr lang="en-GB" sz="1100" dirty="0"/>
              <a:t>lives.</a:t>
            </a:r>
          </a:p>
          <a:p>
            <a:r>
              <a:rPr lang="en-GB" sz="1100" dirty="0"/>
              <a:t>“Now listen. We might go later to the castle rock. But now I’m going</a:t>
            </a:r>
          </a:p>
          <a:p>
            <a:r>
              <a:rPr lang="en-GB" sz="1100" dirty="0"/>
              <a:t>to get more of the </a:t>
            </a:r>
            <a:r>
              <a:rPr lang="en-GB" sz="1100" dirty="0" err="1"/>
              <a:t>biguns</a:t>
            </a:r>
            <a:r>
              <a:rPr lang="en-GB" sz="1100" dirty="0"/>
              <a:t> away from the conch and all that. We’ll kill a</a:t>
            </a:r>
          </a:p>
          <a:p>
            <a:r>
              <a:rPr lang="en-GB" sz="1100" dirty="0"/>
              <a:t>pig and give a feast.” He paused and went on more slowly. “And about</a:t>
            </a:r>
          </a:p>
          <a:p>
            <a:r>
              <a:rPr lang="en-GB" sz="1100" dirty="0"/>
              <a:t>the beast. When we kill we’ll leave some of the kill for it. Then it won’t</a:t>
            </a:r>
          </a:p>
          <a:p>
            <a:r>
              <a:rPr lang="en-GB" sz="1100" dirty="0"/>
              <a:t>bother us, maybe.”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''شکار''، اس نے کہا۔ اس نے ان کا سائز بڑھا دیا۔ ان میں سے ہر ایک نے باقیات پہنیں
سیاہ ٹوپی پہنے ہوئے اور صدیوں پہلے وہ دو قطاروں اور ان کی قطاروں میں کھڑے تھے۔
آوازیں فرشتوں کا گیت تھیں۔
''ہم شکار کریں گے۔ میں سردار بننے جا رہا ہوں۔"
انہوں نے سر ہلایا اور بحران آسانی سے گزر گیا۔
''اور پھر اس جانور کے بارے میں۔''
وہ حرکت میں آئے، جنگل کو دیکھا۔
"میں یہ کہہ رہا ہوں. ہم جانور کے بارے میں پریشان نہیں ہوں گے. "
اس نے ان کی طرف سر ہلایا۔
''ہم اس جانور کو بھول جائیں گے۔''
"یہ ٹھیک ہے!"
''ہاں!''
''اس جانور کو بھول جاؤ!''
اگر جیک ان کے جوش و خروش سے حیران تھا تو اس نے اسے ظاہر نہیں کیا۔
"اور ایک اور بات. ہم یہاں بہت زیادہ خواب نہیں دیکھ سکتے ہیں. یہ قریب ہے
جزیرے کا اختتام۔ "
انہوں نے اپنی اذیت زدہ نجی زندگی کی گہرائیوں سے جوش و خروش سے اتفاق کیا۔
زندگیوں.
''اب سنو۔ ہم بعد میں قلعے کی چٹان پر جا سکتے ہیں۔ لیکن اب میں جا رہا ہوں
تاکہ زیادہ سے زیادہ بڑے لوگوں کو شنکھ اور اس سب سے دور رکھا جا سکے۔ ہم ایک کو مار ڈالیں گے
اور ایک دعوت دیں. " وہ رک گیا اور آہستہ آہستہ آگے بڑھا۔ "اور اس کے بارے میں
جانور. جب ہم قتل کریں گے تو ہم اس کے لئے کچھ قتل چھوڑ دیں گے. پھر یہ نہیں ہو گا
ہمیں پریشان کریں، شاید. "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187</a:t>
            </a:fld>
            <a:endParaRPr lang="en-GB"/>
          </a:p>
        </p:txBody>
      </p:sp>
    </p:spTree>
    <p:extLst>
      <p:ext uri="{BB962C8B-B14F-4D97-AF65-F5344CB8AC3E}">
        <p14:creationId xmlns:p14="http://schemas.microsoft.com/office/powerpoint/2010/main" val="179767392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He stood up abruptly.</a:t>
            </a:r>
          </a:p>
          <a:p>
            <a:r>
              <a:rPr lang="en-GB" sz="1100" dirty="0"/>
              <a:t>“We’ll go into the forest now and hunt.”</a:t>
            </a:r>
          </a:p>
          <a:p>
            <a:r>
              <a:rPr lang="en-GB" sz="1100" dirty="0"/>
              <a:t>He turned and trotted away and after a moment they followed him</a:t>
            </a:r>
          </a:p>
          <a:p>
            <a:r>
              <a:rPr lang="en-GB" sz="1100" dirty="0"/>
              <a:t>obediently.</a:t>
            </a:r>
          </a:p>
          <a:p>
            <a:r>
              <a:rPr lang="en-GB" sz="1100" dirty="0"/>
              <a:t>They spread out, nervously, in the forest. Almost at once Jack found</a:t>
            </a:r>
          </a:p>
          <a:p>
            <a:r>
              <a:rPr lang="en-GB" sz="1100" dirty="0"/>
              <a:t>the dung and scattered roots that told of pig and soon the track was</a:t>
            </a:r>
          </a:p>
          <a:p>
            <a:r>
              <a:rPr lang="en-GB" sz="1100" dirty="0"/>
              <a:t>fresh. Jack </a:t>
            </a:r>
            <a:r>
              <a:rPr lang="en-GB" sz="1100" dirty="0" err="1"/>
              <a:t>signaled</a:t>
            </a:r>
            <a:r>
              <a:rPr lang="en-GB" sz="1100" dirty="0"/>
              <a:t> the rest of the hunt to be quiet and went forward by</a:t>
            </a:r>
          </a:p>
          <a:p>
            <a:r>
              <a:rPr lang="en-GB" sz="1100" dirty="0"/>
              <a:t>himself. He was happy and wore the damp darkness of the forest like his</a:t>
            </a:r>
          </a:p>
          <a:p>
            <a:r>
              <a:rPr lang="en-GB" sz="1100" dirty="0"/>
              <a:t>old clothes. He crept down a slope to rocks and scattered trees by the</a:t>
            </a:r>
          </a:p>
          <a:p>
            <a:r>
              <a:rPr lang="en-GB" sz="1100" dirty="0"/>
              <a:t>sea.</a:t>
            </a:r>
          </a:p>
          <a:p>
            <a:endParaRPr lang="en-GB" sz="1100" dirty="0"/>
          </a:p>
          <a:p>
            <a:r>
              <a:rPr lang="en-GB" sz="1100" dirty="0"/>
              <a:t>The pigs lay, bloated bags of fat, sensuously enjoying the shadows un-</a:t>
            </a:r>
          </a:p>
          <a:p>
            <a:r>
              <a:rPr lang="en-GB" sz="1100" dirty="0"/>
              <a:t>der the trees. There was no wind and they were unsuspicious; and </a:t>
            </a:r>
            <a:r>
              <a:rPr lang="en-GB" sz="1100" dirty="0" err="1"/>
              <a:t>prac</a:t>
            </a:r>
            <a:r>
              <a:rPr lang="en-GB" sz="1100" dirty="0"/>
              <a:t>-</a:t>
            </a:r>
          </a:p>
          <a:p>
            <a:r>
              <a:rPr lang="en-GB" sz="1100" dirty="0"/>
              <a:t>tice had made Jack silent as the shadows. He stole away again and in-</a:t>
            </a:r>
          </a:p>
          <a:p>
            <a:r>
              <a:rPr lang="en-GB" sz="1100" dirty="0"/>
              <a:t>structed his hidden hunters. Presently they all began to inch forward</a:t>
            </a:r>
          </a:p>
          <a:p>
            <a:endParaRPr lang="en-GB" sz="1100" dirty="0"/>
          </a:p>
          <a:p>
            <a:r>
              <a:rPr lang="en-GB" sz="1100" dirty="0"/>
              <a:t>sweating in the silence and heat. Under the trees an ear flapped idly. A</a:t>
            </a:r>
          </a:p>
          <a:p>
            <a:r>
              <a:rPr lang="en-GB" sz="1100" dirty="0"/>
              <a:t>little apart from the rest, sunk in deep maternal bliss, lay the largest sow</a:t>
            </a:r>
          </a:p>
          <a:p>
            <a:r>
              <a:rPr lang="en-GB" sz="1100" dirty="0"/>
              <a:t>of the lot. She was black and pink; and the great bladder of her belly was</a:t>
            </a:r>
          </a:p>
          <a:p>
            <a:r>
              <a:rPr lang="en-GB" sz="1100" dirty="0"/>
              <a:t>fringed with a row of piglets that slept or burrowed and squeaked.</a:t>
            </a:r>
          </a:p>
          <a:p>
            <a:r>
              <a:rPr lang="en-GB" sz="1100" dirty="0"/>
              <a:t>Fifteen yards from the drove Jack stopped, and his arm, straightening,</a:t>
            </a:r>
          </a:p>
          <a:p>
            <a:endParaRPr lang="en-GB" sz="1100" dirty="0"/>
          </a:p>
          <a:p>
            <a:r>
              <a:rPr lang="en-GB" sz="1100" dirty="0"/>
              <a:t>pointed at the sow. He looked round in inquiry to make sure that every-</a:t>
            </a:r>
          </a:p>
          <a:p>
            <a:r>
              <a:rPr lang="en-GB" sz="1100" dirty="0"/>
              <a:t>one understood and the other boys nodded at him. The row of right arms</a:t>
            </a:r>
          </a:p>
          <a:p>
            <a:endParaRPr lang="en-GB" sz="1100" dirty="0"/>
          </a:p>
          <a:p>
            <a:r>
              <a:rPr lang="en-GB" sz="1100" dirty="0"/>
              <a:t>slid back.</a:t>
            </a:r>
          </a:p>
          <a:p>
            <a:r>
              <a:rPr lang="en-GB" sz="1100" dirty="0"/>
              <a:t>“Now!”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وہ اچانک اٹھ کھڑا ہوا۔
''اب ہم جنگل میں جائیں گے اور شکار کریں گے۔
وہ مڑ گیا اور پیچھے ہٹ گیا اور ایک لمحے کے بعد وہ اس کے پیچھے چلے گئے۔
فرمانبرداری کے ساتھ.
وہ گھبراکر جنگل میں پھیل گئے۔ تقریبا ایک ہی وقت میں جیک کو مل گیا
گوبر اور بکھری ہوئی جڑیں جو کے بارے میں بتاتی تھیں اور جلد ہی ٹریک بن گیا۔
تازہ. جیک نے باقی شکار کو خاموش رہنے کا اشارہ کیا اور آگے بڑھ گیا۔
خود. وہ خوش تھا اور جنگل کے نم اندھیرے کو اپنی طرح پہن رہا تھا۔
پرانے کپڑے. وہ ایک ڈھلوان سے نیچے چٹانوں اور بکھرے ہوئے درختوں کی طرف چلا گیا۔
سمندر.
لیٹے ہوئے تھے، چربی سے بھرے ہوئے تھیلے، بے ساختہ سائے سے لطف اندوز ہو رہے تھے۔
درختوں کے بارے میں. کوئی ہوا نہیں تھی اور وہ بے حس تھے۔ اور پراک-
ٹائس نے جیک کو سائے کی طرح خاموش کر دیا تھا۔ وہ بار بار چوری کرتا ہے اور اندر جاتا ہے-
اپنے چھپے ہوئے شکاریوں کو تیار کیا۔ اب وہ سب آگے بڑھنے لگے
خاموشی اور گرمی میں پسینہ آ رہا ہے۔ درختوں کے نیچے ایک کان پھٹا ہوا تھا۔ ایک
باقی لوگوں کے علاوہ، ماں کی گہری خوشی میں ڈوبے ہوئے، سب سے بڑا بیج بچھا ہوا ہے
بہت کچھ. وہ سیاہ اور گلابی تھی۔ اور اس کے پیٹ کا بڑا مثانے تھا
وں کی ایک قطار کے ساتھ جو سوتے تھے یا بلوں سے بھرے ہوئے تھے اور چیخ رہے تھے۔
گاڑی سے پندرہ گز کی دوری پر جیک رک گیا اور اس کا بازو سیدھا ہو گیا۔
بوئی کی طرف اشارہ کرتے ہوئے اس نے چاروں طرف دیکھا تاکہ اس بات کو یقینی بنایا جا سکے کہ ہر کوئی
ایک سمجھ گیا اور دوسرے لڑکوں نے اس کی طرف سر ہلایا۔ دائیں بازوؤں کی قطار
پیچھے ہٹ گیا۔
''اب!''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188</a:t>
            </a:fld>
            <a:endParaRPr lang="en-GB"/>
          </a:p>
        </p:txBody>
      </p:sp>
    </p:spTree>
    <p:extLst>
      <p:ext uri="{BB962C8B-B14F-4D97-AF65-F5344CB8AC3E}">
        <p14:creationId xmlns:p14="http://schemas.microsoft.com/office/powerpoint/2010/main" val="416918201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The drove of pigs started up; and at a range of only ten yards the</a:t>
            </a:r>
          </a:p>
          <a:p>
            <a:r>
              <a:rPr lang="en-GB" sz="1100" dirty="0"/>
              <a:t>wooden spears with fire-hardened points flew toward the chosen pig.</a:t>
            </a:r>
          </a:p>
          <a:p>
            <a:r>
              <a:rPr lang="en-GB" sz="1100" dirty="0"/>
              <a:t>One piglet, with a demented shriek, rushed into the sea trailing Roger’s</a:t>
            </a:r>
          </a:p>
          <a:p>
            <a:r>
              <a:rPr lang="en-GB" sz="1100" dirty="0"/>
              <a:t>spear behind it. The sow gave a gasping squeal and staggered up, with</a:t>
            </a:r>
          </a:p>
          <a:p>
            <a:endParaRPr lang="en-GB" sz="1100" dirty="0"/>
          </a:p>
          <a:p>
            <a:r>
              <a:rPr lang="en-GB" sz="1100" dirty="0"/>
              <a:t>two spears sticking in her fat flank. The boys shouted and rushed for-</a:t>
            </a:r>
          </a:p>
          <a:p>
            <a:r>
              <a:rPr lang="en-GB" sz="1100" dirty="0"/>
              <a:t>ward, the piglets scattered and the sow burst the advancing line and</a:t>
            </a:r>
          </a:p>
          <a:p>
            <a:endParaRPr lang="en-GB" sz="1100" dirty="0"/>
          </a:p>
          <a:p>
            <a:r>
              <a:rPr lang="en-GB" sz="1100" dirty="0"/>
              <a:t>went crashing away through the forest.</a:t>
            </a:r>
          </a:p>
          <a:p>
            <a:r>
              <a:rPr lang="en-GB" sz="1100" dirty="0"/>
              <a:t>“After her!”</a:t>
            </a:r>
          </a:p>
          <a:p>
            <a:r>
              <a:rPr lang="en-GB" sz="1100" dirty="0"/>
              <a:t>They raced along the pig-track, but the forest was too dark and tangled</a:t>
            </a:r>
          </a:p>
          <a:p>
            <a:r>
              <a:rPr lang="en-GB" sz="1100" dirty="0"/>
              <a:t>so that Jack, cursing, stopped them and cast among the trees. Then he</a:t>
            </a:r>
          </a:p>
          <a:p>
            <a:r>
              <a:rPr lang="en-GB" sz="1100" dirty="0"/>
              <a:t>said nothing for a time but breathed fiercely so that they were awed by</a:t>
            </a:r>
          </a:p>
          <a:p>
            <a:r>
              <a:rPr lang="en-GB" sz="1100" dirty="0"/>
              <a:t>him and looked at each other in uneasy admiration. Presently he stabbed</a:t>
            </a:r>
          </a:p>
          <a:p>
            <a:r>
              <a:rPr lang="en-GB" sz="1100" dirty="0"/>
              <a:t>down at the ground with his finger.</a:t>
            </a:r>
          </a:p>
          <a:p>
            <a:r>
              <a:rPr lang="en-GB" sz="1100" dirty="0"/>
              <a:t>“There—”</a:t>
            </a:r>
          </a:p>
          <a:p>
            <a:r>
              <a:rPr lang="en-GB" sz="1100" dirty="0"/>
              <a:t>Before the others could examine the drop of blood, Jack had swerved</a:t>
            </a:r>
          </a:p>
          <a:p>
            <a:endParaRPr lang="en-GB" sz="1100" dirty="0"/>
          </a:p>
          <a:p>
            <a:r>
              <a:rPr lang="en-GB" sz="1100" dirty="0"/>
              <a:t>off, judging a trace, touching a bough that gave. So he followed, </a:t>
            </a:r>
            <a:r>
              <a:rPr lang="en-GB" sz="1100" dirty="0" err="1"/>
              <a:t>myste</a:t>
            </a:r>
            <a:r>
              <a:rPr lang="en-GB" sz="1100" dirty="0"/>
              <a:t>-</a:t>
            </a:r>
          </a:p>
          <a:p>
            <a:r>
              <a:rPr lang="en-GB" sz="1100" dirty="0" err="1"/>
              <a:t>riously</a:t>
            </a:r>
            <a:r>
              <a:rPr lang="en-GB" sz="1100" dirty="0"/>
              <a:t> right and assured, and the hunters trod behind him.</a:t>
            </a:r>
          </a:p>
          <a:p>
            <a:endParaRPr lang="en-GB" sz="1100" dirty="0"/>
          </a:p>
          <a:p>
            <a:r>
              <a:rPr lang="en-GB" sz="1100" dirty="0"/>
              <a:t>He stopped before a covert.</a:t>
            </a:r>
          </a:p>
          <a:p>
            <a:r>
              <a:rPr lang="en-GB" sz="1100" dirty="0"/>
              <a:t>“In there.”</a:t>
            </a:r>
          </a:p>
          <a:p>
            <a:r>
              <a:rPr lang="en-GB" sz="1100" dirty="0"/>
              <a:t>They surrounded the covert but the sow got away with the sting of</a:t>
            </a:r>
          </a:p>
          <a:p>
            <a:r>
              <a:rPr lang="en-GB" sz="1100" dirty="0"/>
              <a:t>another spear in her flank. The trailing butts hindered her and the sharp,</a:t>
            </a:r>
          </a:p>
          <a:p>
            <a:r>
              <a:rPr lang="en-GB" sz="1100" dirty="0"/>
              <a:t>cross-cut points were a torment. She blundered into a tree, forcing a</a:t>
            </a:r>
          </a:p>
          <a:p>
            <a:r>
              <a:rPr lang="en-GB" sz="1100" dirty="0"/>
              <a:t>spear still deeper; and after that any of the hunters could follow her easily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کی دوڑ شروع ہو گئی۔ اور صرف دس گز کی حد پر
لکڑی کے نیزے جن پر آگ سے سخت پوائنٹس لگے ہوئے تھے، منتخب کی طرف اڑ گئے۔
ایک، جس کی چیخ و پکار سنائی دے رہی تھی، راجر کے پیچھے سمندر میں چلا گیا۔
اس کے پیچھے نیزہ۔ بونے والے نے ایک زور دار چیخ دی اور جھٹکا لگا، جس کے ساتھ
اس کے موٹے حصے میں دو نیزے چپکے ہوئے تھے۔ لڑکے چیخنے لگے اور بھاگ نے لگے-
وارڈ، بکھر گئے اور بونے نے آگے بڑھنے والی لکیر کو توڑ دیا اور
جنگل میں گر کر تباہ ہو گیا۔
''اس کے بعد!''
وہ کی پٹری پر دوڑتے رہے، لیکن جنگل بہت اندھیرا اور الجھا ہوا تھا
تاکہ جیک نے لعنت کرتے ہوئے انہیں روکا اور درختوں کے درمیان پھینک دیا۔ پھر وہ
کچھ دیر تک کچھ نہ کہا لیکن زور سے سانس لی تاکہ وہ حیران رہ جائیں۔
اس نے ایک دوسرے کو بے چینی سے دیکھا۔ اب اسے چاقو مار دیا گیا
اپنی انگلی سے زمین پر نیچے۔
"وہاں-"
اس سے پہلے کہ دوسرے لوگ خون کے قطرے کا معائنہ کر پاتے، جیک جھک چکا تھا۔
ایک نشان کا اندازہ لگانا، ایک بوف کو چھونا جو دیا گیا تھا۔ تو اس نے اس کی پیروی کی، میرے خیال میں-
بالکل صحیح اور یقین دہانی، اور شکاری اس کے پیچھے کھڑے ہو گئے۔
وہ ایک خفیہ شخص کے سامنے رک گیا۔
''وہاں۔''
انہوں نے چھپے کو گھیر لیا لیکن بونے والے کے ڈنک سے بچ گئے۔
اس کے پہلو میں ایک اور نیزہ۔ پیچھے چلنے والے بٹوں نے اسے اور تیز کو روک دیا،
کراس کٹ پوائنٹس ایک عذاب تھے۔ اس نے ایک درخت میں گھس کر زبردستی کی
نیزہ اب بھی گہرا ہے۔ اور اس کے بعد کوئی بھی شکاری آسانی سے اس کا پیچھا کر سکتا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189</a:t>
            </a:fld>
            <a:endParaRPr lang="en-GB"/>
          </a:p>
        </p:txBody>
      </p:sp>
    </p:spTree>
    <p:extLst>
      <p:ext uri="{BB962C8B-B14F-4D97-AF65-F5344CB8AC3E}">
        <p14:creationId xmlns:p14="http://schemas.microsoft.com/office/powerpoint/2010/main" val="1625490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662815"/>
          </a:xfrm>
          <a:prstGeom prst="rect">
            <a:avLst/>
          </a:prstGeom>
          <a:noFill/>
        </p:spPr>
        <p:txBody>
          <a:bodyPr wrap="square">
            <a:spAutoFit/>
          </a:bodyPr>
          <a:lstStyle/>
          <a:p>
            <a:r>
              <a:rPr lang="en-GB" sz="1100" dirty="0"/>
              <a:t>more of them came. Taking their cue from the innocent Johnny, they sat</a:t>
            </a:r>
          </a:p>
          <a:p>
            <a:r>
              <a:rPr lang="en-GB" sz="1100" dirty="0"/>
              <a:t>down on the fallen palm trunks and waited. Ralph continued to blow</a:t>
            </a:r>
          </a:p>
          <a:p>
            <a:r>
              <a:rPr lang="en-GB" sz="1100" dirty="0"/>
              <a:t>short, penetrating blasts. Piggy moved among the crowd, asking names</a:t>
            </a:r>
          </a:p>
          <a:p>
            <a:endParaRPr lang="en-GB" sz="1100" dirty="0"/>
          </a:p>
          <a:p>
            <a:r>
              <a:rPr lang="en-GB" sz="1100" dirty="0"/>
              <a:t>and frowning to remember them. The children gave him the same sim-</a:t>
            </a:r>
          </a:p>
          <a:p>
            <a:r>
              <a:rPr lang="en-GB" sz="1100" dirty="0" err="1"/>
              <a:t>ple</a:t>
            </a:r>
            <a:r>
              <a:rPr lang="en-GB" sz="1100" dirty="0"/>
              <a:t> obedience that they had given to the men with megaphones. Some</a:t>
            </a:r>
          </a:p>
          <a:p>
            <a:endParaRPr lang="en-GB" sz="1100" dirty="0"/>
          </a:p>
          <a:p>
            <a:r>
              <a:rPr lang="en-GB" sz="1100" dirty="0"/>
              <a:t>were naked and carrying their clothes; others half-naked, or more or less</a:t>
            </a:r>
          </a:p>
          <a:p>
            <a:r>
              <a:rPr lang="en-GB" sz="1100" dirty="0"/>
              <a:t>dressed, in school uniforms, grey, blue, fawn, jacketed, or </a:t>
            </a:r>
            <a:r>
              <a:rPr lang="en-GB" sz="1100" dirty="0" err="1"/>
              <a:t>jerseyed</a:t>
            </a:r>
            <a:r>
              <a:rPr lang="en-GB" sz="1100" dirty="0"/>
              <a:t>. There</a:t>
            </a:r>
          </a:p>
          <a:p>
            <a:r>
              <a:rPr lang="en-GB" sz="1100" dirty="0"/>
              <a:t>were badges, mottoes even, stripes of </a:t>
            </a:r>
            <a:r>
              <a:rPr lang="en-GB" sz="1100" dirty="0" err="1"/>
              <a:t>color</a:t>
            </a:r>
            <a:r>
              <a:rPr lang="en-GB" sz="1100" dirty="0"/>
              <a:t> in stockings and pullovers.</a:t>
            </a:r>
          </a:p>
          <a:p>
            <a:r>
              <a:rPr lang="en-GB" sz="1100" dirty="0"/>
              <a:t>Their heads clustered above the trunks in the green shade; heads brown,</a:t>
            </a:r>
          </a:p>
          <a:p>
            <a:r>
              <a:rPr lang="en-GB" sz="1100" dirty="0"/>
              <a:t>fair, black, chestnut, sandy, mouse-</a:t>
            </a:r>
            <a:r>
              <a:rPr lang="en-GB" sz="1100" dirty="0" err="1"/>
              <a:t>colored</a:t>
            </a:r>
            <a:r>
              <a:rPr lang="en-GB" sz="1100" dirty="0"/>
              <a:t>; heads muttering, whispering,</a:t>
            </a:r>
          </a:p>
          <a:p>
            <a:r>
              <a:rPr lang="en-GB" sz="1100" dirty="0"/>
              <a:t>heads full of eyes that watched Ralph and speculated. Something was</a:t>
            </a:r>
          </a:p>
          <a:p>
            <a:r>
              <a:rPr lang="en-GB" sz="1100" dirty="0"/>
              <a:t>being done.</a:t>
            </a:r>
          </a:p>
          <a:p>
            <a:r>
              <a:rPr lang="en-GB" sz="1100" dirty="0"/>
              <a:t>The children who came along the beach, singly or in twos, leapt into</a:t>
            </a:r>
          </a:p>
          <a:p>
            <a:r>
              <a:rPr lang="en-GB" sz="1100" dirty="0"/>
              <a:t>visibility when they crossed the line from heat haze to nearer sand. Here,</a:t>
            </a:r>
          </a:p>
          <a:p>
            <a:r>
              <a:rPr lang="en-GB" sz="1100" dirty="0"/>
              <a:t>the eye was first attracted to a black, bat-like creature that danced on</a:t>
            </a:r>
          </a:p>
          <a:p>
            <a:r>
              <a:rPr lang="en-GB" sz="1100" dirty="0"/>
              <a:t>the sand, and only later perceived the body above it. The bat was the</a:t>
            </a:r>
          </a:p>
          <a:p>
            <a:endParaRPr lang="en-GB" sz="1100" dirty="0"/>
          </a:p>
          <a:p>
            <a:r>
              <a:rPr lang="en-GB" sz="1100" dirty="0"/>
              <a:t>child’s shadow, shrunk by the vertical sun to a patch between the </a:t>
            </a:r>
            <a:r>
              <a:rPr lang="en-GB" sz="1100" dirty="0" err="1"/>
              <a:t>hur</a:t>
            </a:r>
            <a:r>
              <a:rPr lang="en-GB" sz="1100" dirty="0"/>
              <a:t>-</a:t>
            </a:r>
          </a:p>
          <a:p>
            <a:r>
              <a:rPr lang="en-GB" sz="1100" dirty="0" err="1"/>
              <a:t>rying</a:t>
            </a:r>
            <a:r>
              <a:rPr lang="en-GB" sz="1100" dirty="0"/>
              <a:t> feet. Even while he blew, Ralph noticed the last pair of bodies</a:t>
            </a:r>
          </a:p>
          <a:p>
            <a:endParaRPr lang="en-GB" sz="1100" dirty="0"/>
          </a:p>
          <a:p>
            <a:r>
              <a:rPr lang="en-GB" sz="1100" dirty="0"/>
              <a:t>that reached the platform above a fluttering patch of black. The two</a:t>
            </a:r>
          </a:p>
          <a:p>
            <a:r>
              <a:rPr lang="en-GB" sz="1100" dirty="0"/>
              <a:t>boys, bullet-headed and with hair like tow, flung themselves down and</a:t>
            </a:r>
          </a:p>
          <a:p>
            <a:r>
              <a:rPr lang="en-GB" sz="1100" dirty="0"/>
              <a:t>lay grinning and panting at Ralph like dogs. They were twins, and the eye</a:t>
            </a:r>
          </a:p>
          <a:p>
            <a:r>
              <a:rPr lang="en-GB" sz="1100" dirty="0"/>
              <a:t>was shocked and incredulous at such cheery duplication. They breathed</a:t>
            </a:r>
          </a:p>
          <a:p>
            <a:r>
              <a:rPr lang="en-GB" sz="1100" dirty="0"/>
              <a:t>together, they grinned together, they were chunky and vital. They raised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ان میں سے زیادہ آئے. معصوم جانی سے سبق لیتے ہوئے وہ بیٹھ گئے۔
گرے ہوئے کھجور کے تنوں پر نیچے اتر کر انتظار کرنے لگے۔ رالف نے اڑانا جاری رکھا
مختصر، گھناؤنے دھماکے۔ پیگی بھیڑ کے درمیان چلا گیا اور نام پوچھتا رہا
اور انہیں یاد کرنے میں ہچکچاہٹ محسوس کرتے ہیں۔ بچوں نے اسے ایک ہی سم دی-
وہ فرمانبرداری جو انہوں نے میگا فون والے مردوں کو دی تھی۔ کچھ
برہنہ تھے اور اپنے کپڑے اٹھائے ہوئے تھے۔ دوسرے نیم برہنہ، یا کم و بیش
اسکول یونیفارم میں ملبوس، سرمئی، نیلے رنگ، سفید، جیکٹ، یا جرسی میں. وہاں
بیج، موٹو یہاں تک کہ سٹکنگز اور پلورز میں رنگوں کی پٹیاں بھی تھیں۔
ان کے سر سبز سایہ میں تنوں کے اوپر جھکے ہوئے تھے۔ سر بھورا،
گورا، سیاہ، چیسٹنٹ، ریتیلا، ماؤس رنگ کا۔ سر چیخ رہے ہیں، سرگوشی کر رہے ہیں،
آنکھوں سے بھرے سر جو رالف کو دیکھ رہے تھے اور قیاس آرائیاں کر رہے تھے۔ کچھ تھا
کیا جا رہا ہے.
ساحل سمندر کے کنارے آنے والے بچے، اکیلے یا دو کی شکل میں، چھلانگ لگاتے ہیں۔
جب وہ گرمی کی دھند سے قریب ریت تک لائن عبور کرتے ہیں تو نظر آتی ہے۔ ادھر
آنکھ سب سے پہلے ایک سیاہ، چمگادڑ جیسی مخلوق کی طرف راغب ہوئی جس پر رقص کیا گیا تھا
ریت، اور صرف بعد میں اس کے اوپر جسم کو محسوس کیا. بیٹ یہ تھا
بچے کا سایہ، عمودی دھوپ سے سکڑ کر ہر کے درمیان ایک ٹکڑا بن گیا-
پاؤں پھاڑنا۔ یہاں تک کہ جب اس نے دھماکہ کیا تو رالف نے لاشوں کا آخری جوڑا دیکھا۔
جو سیاہ رنگ کے پھڑپھڑتے ہوئے ٹکڑے کے اوپر پلیٹ فارم تک پہنچ گیا۔ یہ دونوں
گولی وں کے سر والے اور ٹو کی طرح بالوں والے لڑکے خود کو نیچے پھینک تے ہیں اور
وہ کتوں کی طرح رالف کی طرف دیکھ کر مسکرارہے تھے۔ وہ جڑواں تھے، اور آنکھ
اس طرح کی خوش کن نقل پر حیران اور ناقابل یقین تھا۔ انہوں نے سانس لی
ایک ساتھ، وہ ایک ساتھ مسکراتے تھے، وہ چمکدار اور اہم تھے. انہوں نے پرورش کی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a:t>
            </a:fld>
            <a:endParaRPr lang="en-GB"/>
          </a:p>
        </p:txBody>
      </p:sp>
    </p:spTree>
    <p:extLst>
      <p:ext uri="{BB962C8B-B14F-4D97-AF65-F5344CB8AC3E}">
        <p14:creationId xmlns:p14="http://schemas.microsoft.com/office/powerpoint/2010/main" val="325032789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by the drops of vivid blood. The afternoon wore on, hazy and dreadful</a:t>
            </a:r>
          </a:p>
          <a:p>
            <a:r>
              <a:rPr lang="en-GB" sz="1100" dirty="0"/>
              <a:t>with damp heat; the sow staggered her way ahead of them, bleeding and</a:t>
            </a:r>
          </a:p>
          <a:p>
            <a:r>
              <a:rPr lang="en-GB" sz="1100" dirty="0"/>
              <a:t>mad, and the hunters followed, wedded to her in lust, excited by the long</a:t>
            </a:r>
          </a:p>
          <a:p>
            <a:r>
              <a:rPr lang="en-GB" sz="1100" dirty="0"/>
              <a:t>chase and the dropped blood. They could see her now, nearly got up with</a:t>
            </a:r>
          </a:p>
          <a:p>
            <a:r>
              <a:rPr lang="en-GB" sz="1100" dirty="0"/>
              <a:t>her, but she spurted with her last strength and held ahead of them again.</a:t>
            </a:r>
          </a:p>
          <a:p>
            <a:r>
              <a:rPr lang="en-GB" sz="1100" dirty="0"/>
              <a:t>They were just behind her when she staggered into an open space where</a:t>
            </a:r>
          </a:p>
          <a:p>
            <a:r>
              <a:rPr lang="en-GB" sz="1100" dirty="0"/>
              <a:t>bright flowers grew and butterflies danced round each other and the air</a:t>
            </a:r>
          </a:p>
          <a:p>
            <a:r>
              <a:rPr lang="en-GB" sz="1100" dirty="0"/>
              <a:t>was hot and still.</a:t>
            </a:r>
          </a:p>
          <a:p>
            <a:r>
              <a:rPr lang="en-GB" sz="1100" dirty="0"/>
              <a:t>Here, struck down by the heat, the sow fell and the hunters hurled</a:t>
            </a:r>
          </a:p>
          <a:p>
            <a:r>
              <a:rPr lang="en-GB" sz="1100" dirty="0"/>
              <a:t>themselves at her. This dreadful eruption from an unknown world made</a:t>
            </a:r>
          </a:p>
          <a:p>
            <a:r>
              <a:rPr lang="en-GB" sz="1100" dirty="0"/>
              <a:t>her frantic; she squealed and bucked and the air was full of sweat and</a:t>
            </a:r>
          </a:p>
          <a:p>
            <a:r>
              <a:rPr lang="en-GB" sz="1100" dirty="0"/>
              <a:t>noise and blood and terror. Roger ran round the heap, prodding with his</a:t>
            </a:r>
          </a:p>
          <a:p>
            <a:r>
              <a:rPr lang="en-GB" sz="1100" dirty="0"/>
              <a:t>spear whenever </a:t>
            </a:r>
            <a:r>
              <a:rPr lang="en-GB" sz="1100" dirty="0" err="1"/>
              <a:t>pigflesh</a:t>
            </a:r>
            <a:r>
              <a:rPr lang="en-GB" sz="1100" dirty="0"/>
              <a:t> appeared. Jack was on top of the sow, stabbing</a:t>
            </a:r>
          </a:p>
          <a:p>
            <a:r>
              <a:rPr lang="en-GB" sz="1100" dirty="0"/>
              <a:t>downward with his knife. Roger found a </a:t>
            </a:r>
            <a:r>
              <a:rPr lang="en-GB" sz="1100" dirty="0" err="1"/>
              <a:t>lodgment</a:t>
            </a:r>
            <a:r>
              <a:rPr lang="en-GB" sz="1100" dirty="0"/>
              <a:t> for his point and</a:t>
            </a:r>
          </a:p>
          <a:p>
            <a:r>
              <a:rPr lang="en-GB" sz="1100" dirty="0"/>
              <a:t>began to push till he was leaning with his whole weight. The spear moved</a:t>
            </a:r>
          </a:p>
          <a:p>
            <a:r>
              <a:rPr lang="en-GB" sz="1100" dirty="0"/>
              <a:t>forward inch by inch and the terrified squealing became a </a:t>
            </a:r>
            <a:r>
              <a:rPr lang="en-GB" sz="1100" dirty="0" err="1"/>
              <a:t>highpitched</a:t>
            </a:r>
            <a:endParaRPr lang="en-GB" sz="1100" dirty="0"/>
          </a:p>
          <a:p>
            <a:r>
              <a:rPr lang="en-GB" sz="1100" dirty="0"/>
              <a:t>scream. Then Jack found the throat and the hot blood spouted over his</a:t>
            </a:r>
          </a:p>
          <a:p>
            <a:r>
              <a:rPr lang="en-GB" sz="1100" dirty="0"/>
              <a:t>hands. The sow collapsed under them and they were heavy and fulfilled</a:t>
            </a:r>
          </a:p>
          <a:p>
            <a:r>
              <a:rPr lang="en-GB" sz="1100" dirty="0"/>
              <a:t>upon her. The butterflies still danced, preoccupied in the </a:t>
            </a:r>
            <a:r>
              <a:rPr lang="en-GB" sz="1100" dirty="0" err="1"/>
              <a:t>center</a:t>
            </a:r>
            <a:r>
              <a:rPr lang="en-GB" sz="1100" dirty="0"/>
              <a:t> of the</a:t>
            </a:r>
          </a:p>
          <a:p>
            <a:r>
              <a:rPr lang="en-GB" sz="1100" dirty="0"/>
              <a:t>clearing.</a:t>
            </a:r>
          </a:p>
          <a:p>
            <a:r>
              <a:rPr lang="en-GB" sz="1100" dirty="0"/>
              <a:t>At last the immediacy of the kill subsided. The boys drew back, and</a:t>
            </a:r>
          </a:p>
          <a:p>
            <a:r>
              <a:rPr lang="en-GB" sz="1100" dirty="0"/>
              <a:t>Jack stood up, holding out his hands.</a:t>
            </a:r>
          </a:p>
          <a:p>
            <a:r>
              <a:rPr lang="en-GB" sz="1100" dirty="0"/>
              <a:t>“Look.”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روشن خون کے قطروں سے۔ سہ پہر گزری، دھندلی اور خوفناک
نمی کی گرمی کے ساتھ۔ بونے والی نے ان سے آگے کا راستہ روک لیا، خون بہہ رہا تھا اور
پاگل، اور شکاری اس کے پیچھے چلے گئے، ہوس میں اس سے شادی کر لی، لمبے عرصے سے پرجوش
پیچھا کرنا اور گرتا ہوا خون۔ وہ اب اسے دیکھ سکتے تھے، تقریبا اٹھ گئے
وہ، لیکن وہ اپنی آخری طاقت کے ساتھ آگے بڑھی اور دوبارہ ان سے آگے بڑھ گئی۔
وہ اس کے بالکل پیچھے تھے جب وہ ایک کھلی جگہ میں چلی گئی جہاں
روشن پھول بڑھے اور تتلیاں ایک دوسرے اور ہوا کے گرد رقص کرتی رہیں۔
گرم تھا اور ٹھنڈا تھا.
یہاں، گرمی سے متاثر ہو کر، بو گر گئی اور شکاری پھینک دیے گئے
خود اس پر. نامعلوم دنیا سے نکلنے والا یہ خوفناک دھماکہ
وہ بے چین ہے۔ وہ چیخ رہی تھی اور چیخ رہی تھی اور ہوا پسینے سے بھری ہوئی تھی اور
شور، خون اور دہشت۔ راجر اپنے ساتھ آگے بڑھتے ہوئے ڈھیر کے ارد گرد دوڑا
نیزہ جب بھی نمودار ہوتا۔ جیک بوئی کے اوپر تھا، چاقو گھونپ رہا تھا
اپنے چاقو کے ساتھ نیچے کی طرف. راجر کو اپنی بات کے لئے ایک جھٹکا مل گیا اور
اس وقت تک دباؤ ڈالنا شروع کیا جب تک کہ وہ اپنے پورے وزن کے ساتھ جھکا ہوا نہ ہو۔ نیزہ حرکت میں آیا
آگے بڑھنے سے انچ بہ انچ اور خوف زدہ چیخیں بلند ہو گئیں۔
چیخیں۔ پھر جیک نے دیکھا کہ اس کا گلا اور گرم خون اس کے اوپر سے بہہ رہا ہے۔
ہاتھ. ان کے نیچے بونے والی بو گر گئی اور وہ بھاری اور مکمل ہو گئے۔
اس پر. تتلیاں اب بھی رقص کر رہی ہیں، مرکز میں مصروف ہیں
صاف.
آخر کار قتل کی شدت کم ہو گئی۔ لڑکے پیچھے ہٹ گئے، اور
جیک اپنے ہاتھ بڑھاتے ہوئے کھڑا ہو گیا۔
''دیکھو۔''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190</a:t>
            </a:fld>
            <a:endParaRPr lang="en-GB"/>
          </a:p>
        </p:txBody>
      </p:sp>
    </p:spTree>
    <p:extLst>
      <p:ext uri="{BB962C8B-B14F-4D97-AF65-F5344CB8AC3E}">
        <p14:creationId xmlns:p14="http://schemas.microsoft.com/office/powerpoint/2010/main" val="405244398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giggled and flicked them while the boys laughed at his reeking</a:t>
            </a:r>
          </a:p>
          <a:p>
            <a:r>
              <a:rPr lang="en-GB" sz="1100" dirty="0"/>
              <a:t>palms. Then Jack grabbed Maurice and rubbed the stuff over his cheeks.</a:t>
            </a:r>
          </a:p>
          <a:p>
            <a:r>
              <a:rPr lang="en-GB" sz="1100" dirty="0"/>
              <a:t>Roger began to withdraw his spear and boys noticed it for the first time.</a:t>
            </a:r>
          </a:p>
          <a:p>
            <a:r>
              <a:rPr lang="en-GB" sz="1100" dirty="0"/>
              <a:t>Robert stabilized the thing in a phrase which was received uproariously.</a:t>
            </a:r>
          </a:p>
          <a:p>
            <a:r>
              <a:rPr lang="en-GB" sz="1100" dirty="0"/>
              <a:t>“Right up her ass!”</a:t>
            </a:r>
          </a:p>
          <a:p>
            <a:r>
              <a:rPr lang="en-GB" sz="1100" dirty="0"/>
              <a:t>“Did you hear?”</a:t>
            </a:r>
          </a:p>
          <a:p>
            <a:r>
              <a:rPr lang="en-GB" sz="1100" dirty="0"/>
              <a:t>“Did you hear what he said?”</a:t>
            </a:r>
          </a:p>
          <a:p>
            <a:r>
              <a:rPr lang="en-GB" sz="1100" dirty="0"/>
              <a:t>“Right up her ass!”</a:t>
            </a:r>
          </a:p>
          <a:p>
            <a:r>
              <a:rPr lang="en-GB" sz="1100" dirty="0"/>
              <a:t>This time Robert and Maurice acted the two parts; and Maurice’s acting</a:t>
            </a:r>
          </a:p>
          <a:p>
            <a:r>
              <a:rPr lang="en-GB" sz="1100" dirty="0"/>
              <a:t>of the pig’s efforts to avoid the advancing spear was so funny that the boys</a:t>
            </a:r>
          </a:p>
          <a:p>
            <a:r>
              <a:rPr lang="en-GB" sz="1100" dirty="0"/>
              <a:t>cried with laughter.</a:t>
            </a:r>
          </a:p>
          <a:p>
            <a:r>
              <a:rPr lang="en-GB" sz="1100" dirty="0"/>
              <a:t>At length even this palled. Jack began to clean his bloody hands on the</a:t>
            </a:r>
          </a:p>
          <a:p>
            <a:r>
              <a:rPr lang="en-GB" sz="1100" dirty="0"/>
              <a:t>rock. Then he started work on the sow and </a:t>
            </a:r>
            <a:r>
              <a:rPr lang="en-GB" sz="1100" dirty="0" err="1"/>
              <a:t>paunched</a:t>
            </a:r>
            <a:r>
              <a:rPr lang="en-GB" sz="1100" dirty="0"/>
              <a:t> her, lugging out</a:t>
            </a:r>
          </a:p>
          <a:p>
            <a:r>
              <a:rPr lang="en-GB" sz="1100" dirty="0"/>
              <a:t>the hot bags of </a:t>
            </a:r>
            <a:r>
              <a:rPr lang="en-GB" sz="1100" dirty="0" err="1"/>
              <a:t>colored</a:t>
            </a:r>
            <a:r>
              <a:rPr lang="en-GB" sz="1100" dirty="0"/>
              <a:t> guts, pushing them into a pile on the rock while</a:t>
            </a:r>
          </a:p>
          <a:p>
            <a:r>
              <a:rPr lang="en-GB" sz="1100" dirty="0"/>
              <a:t>the others watched him. He talked as he worked.</a:t>
            </a:r>
          </a:p>
          <a:p>
            <a:r>
              <a:rPr lang="en-GB" sz="1100" dirty="0"/>
              <a:t>“We’ll take the meat along the beach. I’ll go back to the platform and</a:t>
            </a:r>
          </a:p>
          <a:p>
            <a:r>
              <a:rPr lang="en-GB" sz="1100" dirty="0"/>
              <a:t>invite them to a feast. That should give us time.”</a:t>
            </a:r>
          </a:p>
          <a:p>
            <a:r>
              <a:rPr lang="en-GB" sz="1100" dirty="0"/>
              <a:t>Roger spoke.</a:t>
            </a:r>
          </a:p>
          <a:p>
            <a:r>
              <a:rPr lang="en-GB" sz="1100" dirty="0"/>
              <a:t>“Chief—”</a:t>
            </a:r>
          </a:p>
          <a:p>
            <a:r>
              <a:rPr lang="en-GB" sz="1100" dirty="0"/>
              <a:t>“Uh—?”</a:t>
            </a:r>
          </a:p>
          <a:p>
            <a:r>
              <a:rPr lang="en-GB" sz="1100" dirty="0"/>
              <a:t>“How can we make a fire?”</a:t>
            </a:r>
          </a:p>
          <a:p>
            <a:r>
              <a:rPr lang="en-GB" sz="1100" dirty="0"/>
              <a:t>Jack squatted back and frowned at the pig.</a:t>
            </a:r>
          </a:p>
          <a:p>
            <a:r>
              <a:rPr lang="en-GB" sz="1100" dirty="0"/>
              <a:t>“We’ll raid them and take fire. There must be four of you; Henry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نے ہنستے ہوئے انہیں جھکایا جبکہ لڑکے اس کی بدبو پر ہنس رہے تھے۔
کھجوروں. پھر جیک نے مورس کو پکڑ لیا اور اس کے گالوں پر سامان رگڑا۔
راجر نے اپنا نیزہ واپس لینا شروع کیا اور لڑکوں نے اسے پہلی بار دیکھا۔
رابرٹ نے اس بات کو ایک جملے میں مستحکم کیا جسے ہنگامہ خیز انداز میں قبول کیا گیا۔
''ٹھیک ہے اس کی گدھا!''
''تم نے سنا؟''
''تم نے سنا کہ اس نے کیا کہا؟''
''ٹھیک ہے اس کی گدھا!''
اس بار رابرٹ اور مورس نے دو حصوں پر کام کیا۔ اور مورس کی اداکاری
آگے بڑھنے والے نیزے سے بچنے کے لئے کی کوششیں اتنی مضحکہ خیز تھیں کہ لڑکے
ہنسی سے رونے لگا۔
یہاں تک کہ یہ بھی طویل ہے. جیک نے اپنے خونی ہاتھوں کو صاف کرنا شروع کر دیا
چٹان. پھر اس نے بونے پر کام شروع کیا اور اسے تھکا دیا، باہر نکل گیا۔
رنگین گٹ کے گرم بیگ، انہیں چٹان پر ایک ڈھیر میں دھکیلتے ہوئے
دوسرے لوگ اسے دیکھ رہے تھے۔ وہ کام کرتے ہوئے بات کرتا تھا۔
''ہم گوشت کو ساحل کے کنارے لے جائیں گے۔ میں پلیٹ فارم پر واپس جاؤں گا اور
انہیں دعوت پر مدعو کریں۔ اس سے ہمیں وقت ملنا چاہیے۔
راجر بولا۔
"سردار-"
''اوہ۔۔۔ ؟''
''ہم آگ کیسے لگا سکتے ہیں؟''
جیک پیچھے بیٹھ گیا اور کی طرف دیکھ کر جھک گیا۔
''ہم ان پر چھاپہ ماریں گے اور گولیاں چلائیں گے۔ تم میں سے چار ہوں گے۔ ہنری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191</a:t>
            </a:fld>
            <a:endParaRPr lang="en-GB"/>
          </a:p>
        </p:txBody>
      </p:sp>
    </p:spTree>
    <p:extLst>
      <p:ext uri="{BB962C8B-B14F-4D97-AF65-F5344CB8AC3E}">
        <p14:creationId xmlns:p14="http://schemas.microsoft.com/office/powerpoint/2010/main" val="405100242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you, Robert and Maurice. We’ll put on paint and sneak up; Roger can</a:t>
            </a:r>
          </a:p>
          <a:p>
            <a:r>
              <a:rPr lang="en-GB" sz="1100" dirty="0"/>
              <a:t>snatch a branch while I say what I want. The rest of you can get this back</a:t>
            </a:r>
          </a:p>
          <a:p>
            <a:r>
              <a:rPr lang="en-GB" sz="1100" dirty="0"/>
              <a:t>to where we were. We’ll build the fire there. And after that—”</a:t>
            </a:r>
          </a:p>
          <a:p>
            <a:r>
              <a:rPr lang="en-GB" sz="1100" dirty="0"/>
              <a:t>He paused and stood up, looking at the shadows under the trees. His</a:t>
            </a:r>
          </a:p>
          <a:p>
            <a:r>
              <a:rPr lang="en-GB" sz="1100" dirty="0"/>
              <a:t>voice was lower when he spoke again.</a:t>
            </a:r>
          </a:p>
          <a:p>
            <a:r>
              <a:rPr lang="en-GB" sz="1100" dirty="0"/>
              <a:t>“But we’ll leave part of the kill for . . . ”</a:t>
            </a:r>
          </a:p>
          <a:p>
            <a:r>
              <a:rPr lang="en-GB" sz="1100" dirty="0"/>
              <a:t>He knelt down again and was busy with his knife. The boys crowded</a:t>
            </a:r>
          </a:p>
          <a:p>
            <a:r>
              <a:rPr lang="en-GB" sz="1100" dirty="0"/>
              <a:t>round him. He spoke over his shoulder to Roger.</a:t>
            </a:r>
          </a:p>
          <a:p>
            <a:r>
              <a:rPr lang="en-GB" sz="1100" dirty="0"/>
              <a:t>“Sharpen a stick at both ends.”</a:t>
            </a:r>
          </a:p>
          <a:p>
            <a:r>
              <a:rPr lang="en-GB" sz="1100" dirty="0"/>
              <a:t>Presently he stood up, holding the dripping sow’s head in his hands.</a:t>
            </a:r>
          </a:p>
          <a:p>
            <a:r>
              <a:rPr lang="en-GB" sz="1100" dirty="0"/>
              <a:t>“Where’s that stick?”</a:t>
            </a:r>
          </a:p>
          <a:p>
            <a:r>
              <a:rPr lang="en-GB" sz="1100" dirty="0"/>
              <a:t>“Here.”</a:t>
            </a:r>
          </a:p>
          <a:p>
            <a:r>
              <a:rPr lang="en-GB" sz="1100" dirty="0"/>
              <a:t>“Ram one end in the earth. Oh—it’s rock. Jam it in that crack. There.”</a:t>
            </a:r>
          </a:p>
          <a:p>
            <a:r>
              <a:rPr lang="en-GB" sz="1100" dirty="0"/>
              <a:t>Jack held up the head and jammed the soft throat down on the pointed</a:t>
            </a:r>
          </a:p>
          <a:p>
            <a:r>
              <a:rPr lang="en-GB" sz="1100" dirty="0"/>
              <a:t>end of the stick which pierced through into the mouth. He stood back</a:t>
            </a:r>
          </a:p>
          <a:p>
            <a:r>
              <a:rPr lang="en-GB" sz="1100" dirty="0"/>
              <a:t>and the head hung there, a little blood dribbling down the stick.</a:t>
            </a:r>
          </a:p>
          <a:p>
            <a:r>
              <a:rPr lang="en-GB" sz="1100" dirty="0"/>
              <a:t>Instinctively the boys drew back too; and the forest was very still. They</a:t>
            </a:r>
          </a:p>
          <a:p>
            <a:r>
              <a:rPr lang="en-GB" sz="1100" dirty="0"/>
              <a:t>listened, and the loudest noise was the buzzing of flies over the spilled</a:t>
            </a:r>
          </a:p>
          <a:p>
            <a:r>
              <a:rPr lang="en-GB" sz="1100" dirty="0"/>
              <a:t>guts.</a:t>
            </a:r>
          </a:p>
          <a:p>
            <a:r>
              <a:rPr lang="en-GB" sz="1100" dirty="0"/>
              <a:t>Jack spoke in a whisper.</a:t>
            </a:r>
          </a:p>
          <a:p>
            <a:r>
              <a:rPr lang="en-GB" sz="1100" dirty="0"/>
              <a:t>“Pick up the pig.”</a:t>
            </a:r>
          </a:p>
          <a:p>
            <a:r>
              <a:rPr lang="en-GB" sz="1100" dirty="0"/>
              <a:t>Maurice and Robert skewered the carcass, lifted the dead weight, and</a:t>
            </a:r>
          </a:p>
          <a:p>
            <a:r>
              <a:rPr lang="en-GB" sz="1100" dirty="0"/>
              <a:t>stood ready. In the silence, and standing over the dry blood, they looked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آپ، رابرٹ اور مورس. ہم پینٹ لگائیں گے اور چھپ کر اوپر جائیں گے۔ راجر کر سکتے ہیں
ایک شاخ چھین لیں جبکہ میں جو چاہتا ہوں وہ کہتا ہوں۔ باقی آپ اسے واپس حاصل کر سکتے ہیں
جہاں ہم تھے. ہم وہاں آگ لگائیں گے۔ اور اس کے بعد-"
وہ رک گیا اور درختوں کے نیچے سائے کو دیکھتے ہوئے کھڑا ہو گیا۔ اس کا
جب وہ دوبارہ بولا تو اس کی آواز دھیمی تھی۔
''لیکن ہم قتل کا کچھ حصہ اس لیے چھوڑ دیں گے... "
وہ دوبارہ گھٹنے ٹیک کر اپنے چاقو میں مصروف تھا۔ لڑکوں کا ہجوم
اس کے گرد چکر لگائیں۔ اس نے راجر سے اپنے کندھے پر بات کی۔
''دونوں سروں پر چھڑی تیز کرو۔''
اب وہ ٹپکتے ہوئے بیج کے سر کو اپنے ہاتھوں میں تھامے کھڑے ہو گئے۔
''وہ چھڑی کہاں ہے؟''
''یہاں۔''
''رام زمین کا ایک سرا ہے۔ اوہ - یہ چٹان ہے. اسے اس دراڑ میں جام کریں۔ وہاں. "
جیک نے سر اٹھایا اور نرم گلے کو نوک دار پر لٹکا دیا۔
چھڑی کا اختتام جو منہ میں گھس گیا۔ وہ پیچھے کھڑا ہو گیا
اور سر وہیں لٹکا ہوا تھا، چھڑی سے تھوڑا سا خون بہہ رہا تھا۔
فطری طور پر لڑکے بھی پیچھے ہٹ گئے۔ اور جنگل بہت ٹھنڈا تھا۔ وہ
سنا، اور سب سے زیادہ زور دار آواز پھیلی ہوئی مکھیوں کی گونج تھی
ہمت.
جیک نے سرگوشی میں کہا۔
''کو اٹھا لو۔''
مورس اور رابرٹ نے لاش کو کاٹ دیا، مردہ وزن اٹھایا، اور
تیار کھڑا تھا. خاموشی میں، اور خشک خون کے اوپر کھڑے ہو کر، وہ دیکھ رہے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192</a:t>
            </a:fld>
            <a:endParaRPr lang="en-GB"/>
          </a:p>
        </p:txBody>
      </p:sp>
    </p:spTree>
    <p:extLst>
      <p:ext uri="{BB962C8B-B14F-4D97-AF65-F5344CB8AC3E}">
        <p14:creationId xmlns:p14="http://schemas.microsoft.com/office/powerpoint/2010/main" val="38754401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suddenly furtive.</a:t>
            </a:r>
          </a:p>
          <a:p>
            <a:r>
              <a:rPr lang="en-GB" sz="1100" dirty="0"/>
              <a:t>Jack spoke loudly.</a:t>
            </a:r>
          </a:p>
          <a:p>
            <a:r>
              <a:rPr lang="en-GB" sz="1100" dirty="0"/>
              <a:t>“This head is for the beast. It’s a gift.”</a:t>
            </a:r>
          </a:p>
          <a:p>
            <a:r>
              <a:rPr lang="en-GB" sz="1100" dirty="0"/>
              <a:t>The silence accepted the gift and awed them. The head remained there,</a:t>
            </a:r>
          </a:p>
          <a:p>
            <a:r>
              <a:rPr lang="en-GB" sz="1100" dirty="0"/>
              <a:t>dim-eyed, grinning faintly, blood blackening between the teeth. All at</a:t>
            </a:r>
          </a:p>
          <a:p>
            <a:r>
              <a:rPr lang="en-GB" sz="1100" dirty="0"/>
              <a:t>once they were running away, as fast as they could, through the forest</a:t>
            </a:r>
          </a:p>
          <a:p>
            <a:r>
              <a:rPr lang="en-GB" sz="1100" dirty="0"/>
              <a:t>toward the open beach.</a:t>
            </a:r>
          </a:p>
          <a:p>
            <a:r>
              <a:rPr lang="en-GB" sz="1100" dirty="0"/>
              <a:t>Simon stayed where he was, a small brown image, concealed by the</a:t>
            </a:r>
          </a:p>
          <a:p>
            <a:r>
              <a:rPr lang="en-GB" sz="1100" dirty="0"/>
              <a:t>leaves. Even if he shut his eyes the sow’s head still remained like an</a:t>
            </a:r>
          </a:p>
          <a:p>
            <a:r>
              <a:rPr lang="en-GB" sz="1100" dirty="0"/>
              <a:t>after-image. The half-shut eyes were dim with the infinite cynicism of</a:t>
            </a:r>
          </a:p>
          <a:p>
            <a:r>
              <a:rPr lang="en-GB" sz="1100" dirty="0"/>
              <a:t>adult life. They assured Simon that everything was a bad business.</a:t>
            </a:r>
          </a:p>
          <a:p>
            <a:r>
              <a:rPr lang="en-GB" sz="1100" dirty="0"/>
              <a:t>“I know that.”</a:t>
            </a:r>
          </a:p>
          <a:p>
            <a:r>
              <a:rPr lang="en-GB" sz="1100" dirty="0"/>
              <a:t>Simon discovered that he had spoken aloud. He opened his eyes quickly</a:t>
            </a:r>
          </a:p>
          <a:p>
            <a:endParaRPr lang="en-GB" sz="1100" dirty="0"/>
          </a:p>
          <a:p>
            <a:r>
              <a:rPr lang="en-GB" sz="1100" dirty="0"/>
              <a:t>and there was the head grinning amusedly in the strange daylight, </a:t>
            </a:r>
            <a:r>
              <a:rPr lang="en-GB" sz="1100" dirty="0" err="1"/>
              <a:t>ignor</a:t>
            </a:r>
            <a:r>
              <a:rPr lang="en-GB" sz="1100" dirty="0"/>
              <a:t>-</a:t>
            </a:r>
          </a:p>
          <a:p>
            <a:r>
              <a:rPr lang="en-GB" sz="1100" dirty="0" err="1"/>
              <a:t>ing</a:t>
            </a:r>
            <a:r>
              <a:rPr lang="en-GB" sz="1100" dirty="0"/>
              <a:t> the flies, the spilled guts, even ignoring the indignity of being spiked</a:t>
            </a:r>
          </a:p>
          <a:p>
            <a:endParaRPr lang="en-GB" sz="1100" dirty="0"/>
          </a:p>
          <a:p>
            <a:r>
              <a:rPr lang="en-GB" sz="1100" dirty="0"/>
              <a:t>on a stick.</a:t>
            </a:r>
          </a:p>
          <a:p>
            <a:r>
              <a:rPr lang="en-GB" sz="1100" dirty="0"/>
              <a:t>He looked away, licking his dry lips.</a:t>
            </a:r>
          </a:p>
          <a:p>
            <a:r>
              <a:rPr lang="en-GB" sz="1100" dirty="0"/>
              <a:t>A gift for the beast. Might not the beast come for it? The head, he</a:t>
            </a:r>
          </a:p>
          <a:p>
            <a:r>
              <a:rPr lang="en-GB" sz="1100" dirty="0"/>
              <a:t>thought, appeared to agree with him. Run away, said the head silently,</a:t>
            </a:r>
          </a:p>
          <a:p>
            <a:r>
              <a:rPr lang="en-GB" sz="1100" dirty="0"/>
              <a:t>go back to the others. It was a joke really—why should you bother? You</a:t>
            </a:r>
          </a:p>
          <a:p>
            <a:r>
              <a:rPr lang="en-GB" sz="1100" dirty="0"/>
              <a:t>were just wrong, that’s all. A little headache, something you ate, perhaps.</a:t>
            </a:r>
          </a:p>
          <a:p>
            <a:r>
              <a:rPr lang="en-GB" sz="1100" dirty="0"/>
              <a:t>Go back, child, said the head silently.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اچانک گھبراہٹ۔
جیک اونچی آواز میں بولا۔
''یہ سر جانور کے لیے ہے۔ یہ ایک تحفہ ہے. "
خاموشی نے اس تحفے کو قبول کر لیا اور انہیں حیران کر دیا۔ سر وہیں رہ گیا،
دھیمی آنکھوں والی، بے ہوشی سے مسکرارہی، دانتوں کے درمیان خون سیاہ ہو رہا تھا۔ سب کچھ
ایک بار جب وہ جنگل کے ذریعے جتنی جلدی ہو سکے بھاگ رہے تھے
کھلے ساحل کی طرف۔
شمعون وہیں رہا جہاں وہ تھا، ایک چھوٹی سی بھوری تصویر، جو اس نے چھپائی ہوئی تھی۔
پتیوں. اگر اس نے آنکھیں بند کر لیں تب بھی بونے والے کا سر ایک کی طرح ہی رہا۔
تصویر کے بعد. آدھی بند آنکھیں لامحدود مایوسی سے مدھم تھیں۔
بالغ زندگی. انہوں نے شمعون کو یقین دلایا کہ سب کچھ برا کاروبار ہے۔
''میں جانتا ہوں۔''
شمعون کو پتہ چلا کہ اس نے اونچی آواز میں بات کی تھی۔ اس نے جلدی سے آنکھیں کھولیں
اور عجیب و غریب دن کی روشنی میں سر مسکرا رہا تھا، نظر انداز کر رہا تھا۔
مکھیوں کو پکڑنا، پھیلی ہوئی ہمت، یہاں تک کہ بڑھنے کی بے عزتی کو بھی نظر انداز کرنا
ایک چھڑی پر.
اس نے اپنے خشک ہونٹوں کو چاٹتے ہوئے دور دیکھا۔
جانور کے لئے ایک تحفہ. کیا جانور اس کے لئے نہیں آ سکتا؟ سر، وہ
سوچا، اس سے متفق نظر آیا۔ بھاگ جاؤ، سر نے خاموشی سے کہا،
دوسروں کے پاس واپس جاؤ. یہ واقعی ایک مذاق تھا - آپ کو پریشان کیوں ہونا چاہئے؟ تم
بس غلط تھے، بس. تھوڑا سا سر درد، شاید آپ نے کھایا.
واپس جاؤ، بچے، سر نے خاموشی سے کہا.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193</a:t>
            </a:fld>
            <a:endParaRPr lang="en-GB"/>
          </a:p>
        </p:txBody>
      </p:sp>
    </p:spTree>
    <p:extLst>
      <p:ext uri="{BB962C8B-B14F-4D97-AF65-F5344CB8AC3E}">
        <p14:creationId xmlns:p14="http://schemas.microsoft.com/office/powerpoint/2010/main" val="85956263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Simon looked up, feeling the weight of his wet hair, and gazed at the</a:t>
            </a:r>
          </a:p>
          <a:p>
            <a:r>
              <a:rPr lang="en-GB" sz="1100" dirty="0"/>
              <a:t>sky. Up there, for once, were clouds, great bulging towers that sprouted</a:t>
            </a:r>
          </a:p>
          <a:p>
            <a:r>
              <a:rPr lang="en-GB" sz="1100" dirty="0"/>
              <a:t>away over the island, grey and cream and copper-</a:t>
            </a:r>
            <a:r>
              <a:rPr lang="en-GB" sz="1100" dirty="0" err="1"/>
              <a:t>colored</a:t>
            </a:r>
            <a:r>
              <a:rPr lang="en-GB" sz="1100" dirty="0"/>
              <a:t>. The clouds</a:t>
            </a:r>
          </a:p>
          <a:p>
            <a:r>
              <a:rPr lang="en-GB" sz="1100" dirty="0"/>
              <a:t>were sitting on the land; they squeezed, produced moment by moment</a:t>
            </a:r>
          </a:p>
          <a:p>
            <a:r>
              <a:rPr lang="en-GB" sz="1100" dirty="0"/>
              <a:t>this close, tormenting heat. Even the butterflies deserted the open space</a:t>
            </a:r>
          </a:p>
          <a:p>
            <a:r>
              <a:rPr lang="en-GB" sz="1100" dirty="0"/>
              <a:t>where the obscene thing grinned and dripped. Simon lowered his head,</a:t>
            </a:r>
          </a:p>
          <a:p>
            <a:r>
              <a:rPr lang="en-GB" sz="1100" dirty="0"/>
              <a:t>carefully keeping his eyes shut, then sheltered them with his hand. There</a:t>
            </a:r>
          </a:p>
          <a:p>
            <a:r>
              <a:rPr lang="en-GB" sz="1100" dirty="0"/>
              <a:t>were no shadows under the trees but everywhere a pearly stillness, so</a:t>
            </a:r>
          </a:p>
          <a:p>
            <a:r>
              <a:rPr lang="en-GB" sz="1100" dirty="0"/>
              <a:t>that what was real seemed illusive and without definition. The pile of</a:t>
            </a:r>
          </a:p>
          <a:p>
            <a:r>
              <a:rPr lang="en-GB" sz="1100" dirty="0"/>
              <a:t>guts was a black blob of flies that buzzed like a saw. After a while these</a:t>
            </a:r>
          </a:p>
          <a:p>
            <a:r>
              <a:rPr lang="en-GB" sz="1100" dirty="0"/>
              <a:t>flies found Simon. Gorged, they alighted by his runnels of sweat and</a:t>
            </a:r>
          </a:p>
          <a:p>
            <a:r>
              <a:rPr lang="en-GB" sz="1100" dirty="0"/>
              <a:t>drank. They tickled under his nostrils and played leapfrog on his thighs.</a:t>
            </a:r>
          </a:p>
          <a:p>
            <a:r>
              <a:rPr lang="en-GB" sz="1100" dirty="0"/>
              <a:t>They were black and iridescent green and without number; and in front</a:t>
            </a:r>
          </a:p>
          <a:p>
            <a:r>
              <a:rPr lang="en-GB" sz="1100" dirty="0"/>
              <a:t>of Simon, the Lord of the Flies hung on his stick and grinned. At last</a:t>
            </a:r>
          </a:p>
          <a:p>
            <a:r>
              <a:rPr lang="en-GB" sz="1100" dirty="0"/>
              <a:t>Simon gave up and looked back; saw the white teeth and dim eyes, the</a:t>
            </a:r>
          </a:p>
          <a:p>
            <a:r>
              <a:rPr lang="en-GB" sz="1100" dirty="0"/>
              <a:t>blood—and his gaze was held by that ancient, inescapable recognition.</a:t>
            </a:r>
          </a:p>
          <a:p>
            <a:r>
              <a:rPr lang="en-GB" sz="1100" dirty="0"/>
              <a:t>In Simon’s right temple, a pulse began to beat on the brain.</a:t>
            </a:r>
          </a:p>
          <a:p>
            <a:r>
              <a:rPr lang="en-GB" sz="1100" dirty="0"/>
              <a:t>Ralph and Piggy lay in the sand, gazing at the fire and idly flicking</a:t>
            </a:r>
          </a:p>
          <a:p>
            <a:r>
              <a:rPr lang="en-GB" sz="1100" dirty="0"/>
              <a:t>pebbles into its smokeless heart.</a:t>
            </a:r>
          </a:p>
          <a:p>
            <a:r>
              <a:rPr lang="en-GB" sz="1100" dirty="0"/>
              <a:t>“That branch is gone.”</a:t>
            </a:r>
          </a:p>
          <a:p>
            <a:r>
              <a:rPr lang="en-GB" sz="1100" dirty="0"/>
              <a:t>“Where’s </a:t>
            </a:r>
            <a:r>
              <a:rPr lang="en-GB" sz="1100" dirty="0" err="1"/>
              <a:t>Samneric</a:t>
            </a:r>
            <a:r>
              <a:rPr lang="en-GB" sz="1100" dirty="0"/>
              <a:t>?”</a:t>
            </a:r>
          </a:p>
          <a:p>
            <a:r>
              <a:rPr lang="en-GB" sz="1100" dirty="0"/>
              <a:t>“We ought to get some more wood. We’re out of green branches.”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شمعون نے اپنے گیلے بالوں کے وزن کو محسوس کرتے ہوئے اوپر دیکھا اور اس کی طرف دیکھا۔
آسمان. اوپر، ایک بار کے لیے، بادل تھے، بڑے بڑے ابھرتے ہوئے برج تھے۔
جزیرے کے اوپر، سرمئی اور کریم اور تانبے کے رنگ. بادل
زمین پر بیٹھے تھے۔ وہ لمحہ بہ لمحہ دبے ہوئے، پیدا ہوتے رہے
یہ بند، اذیت دینے والی گرمی۔ یہاں تک کہ تتلیوں نے بھی کھلی جگہ کو چھوڑ دیا
جہاں فحش چیز مسکرایا اور پھٹ گیا۔ شمعون نے اپنا سر جھکا لیا،
احتیاط سے اپنی آنکھیں بند رکھیں، پھر اپنے ہاتھ سے انہیں پناہ دیں۔ وہاں
درختوں کے نیچے کوئی سایہ نہیں تھا بلکہ ہر طرف ایک پرسکون سکون تھا، لہذا
کہ جو چیز حقیقی تھی وہ غلط اور تعریف کے بغیر لگ رہی تھی۔ اس کا ڈھیر
پیٹ مکھیوں کا ایک سیاہ بلب تھا جو ایک آرا کی طرح گونج رہا تھا۔ تھوڑی دیر کے بعد یہ
مکھیوں نے شمعون کو پایا۔ وہ اس کے پسینے کی بوچھاڑ سے اتر گئے اور
پیا. وہ اس کے نتھنوں کے نیچے گڑگڑارہے تھے اور اس کی رانوں پر چھلانگ لگا رہے تھے۔
وہ سیاہ اور سبز تھے اور ان کی کوئی تعداد نہیں تھی۔ اور سامنے
مکھیوں کے رب شمعون نے اپنی چھڑی پر لٹک کر مسکرایا۔ آخر کار
شمعون نے ہار مان لی اور پیچھے مڑ کر دیکھا۔ سفید دانتوں اور مدھم آنکھوں کو دیکھا،
خون — اور اس کی نگاہیں اس قدیم، ناگزیر پہچان سے پکڑی ہوئی تھیں۔
شمعون کے دائیں مندر میں ایک نبض دماغ پر دھڑکنے لگی۔
رالف اور پیگی ریت میں لیٹے ہوئے آگ کو دیکھ رہے تھے اور زور زور سے جھپک رہے تھے۔
اس کے دھوئیں سے پاک دل میں کنکریاں۔
''وہ شاخ ختم ہو گئی ہے۔''
''سمنیرک کہاں ہے؟''
''ہمیں کچھ اور لکڑی ملنی چاہیے۔ ہم سبز شاخوں سے باہر ہیں. "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194</a:t>
            </a:fld>
            <a:endParaRPr lang="en-GB"/>
          </a:p>
        </p:txBody>
      </p:sp>
    </p:spTree>
    <p:extLst>
      <p:ext uri="{BB962C8B-B14F-4D97-AF65-F5344CB8AC3E}">
        <p14:creationId xmlns:p14="http://schemas.microsoft.com/office/powerpoint/2010/main" val="387205833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Ralph sighed and stood up. There were no shadows under the palms</a:t>
            </a:r>
          </a:p>
          <a:p>
            <a:endParaRPr lang="en-GB" sz="1100" dirty="0"/>
          </a:p>
          <a:p>
            <a:r>
              <a:rPr lang="en-GB" sz="1100" dirty="0"/>
              <a:t>on the platform; only this strange light that seemed to come from every-</a:t>
            </a:r>
          </a:p>
          <a:p>
            <a:r>
              <a:rPr lang="en-GB" sz="1100" dirty="0"/>
              <a:t>where at once. High up among the bulging clouds thunder went off like</a:t>
            </a:r>
          </a:p>
          <a:p>
            <a:endParaRPr lang="en-GB" sz="1100" dirty="0"/>
          </a:p>
          <a:p>
            <a:r>
              <a:rPr lang="en-GB" sz="1100" dirty="0"/>
              <a:t>a gun.</a:t>
            </a:r>
          </a:p>
          <a:p>
            <a:r>
              <a:rPr lang="en-GB" sz="1100" dirty="0"/>
              <a:t>“We’re going to get buckets of rain.”</a:t>
            </a:r>
          </a:p>
          <a:p>
            <a:r>
              <a:rPr lang="en-GB" sz="1100" dirty="0"/>
              <a:t>“What about the fire?”</a:t>
            </a:r>
          </a:p>
          <a:p>
            <a:r>
              <a:rPr lang="en-GB" sz="1100" dirty="0"/>
              <a:t>Ralph trotted into the forest and returned with a wide spray of green</a:t>
            </a:r>
          </a:p>
          <a:p>
            <a:r>
              <a:rPr lang="en-GB" sz="1100" dirty="0"/>
              <a:t>which he dumped on the fire. The branch crackled, the leaves curled and</a:t>
            </a:r>
          </a:p>
          <a:p>
            <a:r>
              <a:rPr lang="en-GB" sz="1100" dirty="0"/>
              <a:t>the yellow smoke expanded.</a:t>
            </a:r>
          </a:p>
          <a:p>
            <a:r>
              <a:rPr lang="en-GB" sz="1100" dirty="0"/>
              <a:t>Piggy made an aimless little pattern in the sand with his fingers.</a:t>
            </a:r>
          </a:p>
          <a:p>
            <a:r>
              <a:rPr lang="en-GB" sz="1100" dirty="0"/>
              <a:t>“Trouble is, we haven’t got enough people for a fire. You got to treat</a:t>
            </a:r>
          </a:p>
          <a:p>
            <a:r>
              <a:rPr lang="en-GB" sz="1100" dirty="0" err="1"/>
              <a:t>Samnenc</a:t>
            </a:r>
            <a:r>
              <a:rPr lang="en-GB" sz="1100" dirty="0"/>
              <a:t> as one turn. They do everything together—”</a:t>
            </a:r>
          </a:p>
          <a:p>
            <a:r>
              <a:rPr lang="en-GB" sz="1100" dirty="0"/>
              <a:t>“Of course.”</a:t>
            </a:r>
          </a:p>
          <a:p>
            <a:r>
              <a:rPr lang="en-GB" sz="1100" dirty="0"/>
              <a:t>“Well, that isn’t fair. Don’t you see? They ought to do two turns.”</a:t>
            </a:r>
          </a:p>
          <a:p>
            <a:r>
              <a:rPr lang="en-GB" sz="1100" dirty="0"/>
              <a:t>Ralph considered this and understood. He was vexed to find how little</a:t>
            </a:r>
          </a:p>
          <a:p>
            <a:r>
              <a:rPr lang="en-GB" sz="1100" dirty="0"/>
              <a:t>he thought like a grown-up and sighed again. The island was getting</a:t>
            </a:r>
          </a:p>
          <a:p>
            <a:r>
              <a:rPr lang="en-GB" sz="1100" dirty="0"/>
              <a:t>worse and worse.</a:t>
            </a:r>
          </a:p>
          <a:p>
            <a:r>
              <a:rPr lang="en-GB" sz="1100" dirty="0"/>
              <a:t>Piggy looked at the fire.</a:t>
            </a:r>
          </a:p>
          <a:p>
            <a:r>
              <a:rPr lang="en-GB" sz="1100" dirty="0"/>
              <a:t>“You’ll want another green branch soon.”</a:t>
            </a:r>
          </a:p>
          <a:p>
            <a:r>
              <a:rPr lang="en-GB" sz="1100" dirty="0"/>
              <a:t>Ralph rolled over.</a:t>
            </a:r>
          </a:p>
          <a:p>
            <a:r>
              <a:rPr lang="en-GB" sz="1100" dirty="0"/>
              <a:t>“Piggy. What are we going to do?”</a:t>
            </a:r>
          </a:p>
          <a:p>
            <a:r>
              <a:rPr lang="en-GB" sz="1100" dirty="0"/>
              <a:t>“Just have to get on without ’</a:t>
            </a:r>
            <a:r>
              <a:rPr lang="en-GB" sz="1100" dirty="0" err="1"/>
              <a:t>em</a:t>
            </a:r>
            <a:r>
              <a:rPr lang="en-GB" sz="1100" dirty="0"/>
              <a:t>.”</a:t>
            </a:r>
          </a:p>
          <a:p>
            <a:r>
              <a:rPr lang="en-GB" sz="1100" dirty="0"/>
              <a:t>“But—the fire.”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رالف نے آہ بھری اور اٹھ کھڑا ہوا۔ ہتھیلیوں کے نیچے کوئی سایہ نہیں تھا
پلیٹ فارم پر؛ صرف یہ عجیب و غریب روشنی جو ہر طرف سے آتی دکھائی دے رہی تھی-
جہاں فوری طور پر. ابھرتے ہوئے بادلوں کے درمیان اونچی گرج گرج چمک رہی تھی
ایک بندوق.
''ہمیں بارش کی بالٹیاں ملیں گی۔''
''آگ کے بارے میں کیا خیال ہے؟''
رالف جنگل میں گھس گیا اور سبزے کا ایک وسیع چھڑکاؤ لے کر واپس آیا۔
جسے اس نے آگ پر پھینک دیا۔ شاخ پھٹ گئی، پتے جھک گئے اور
پیلے رنگ کا دھواں پھیل گیا۔
پیگی نے اپنی انگلیوں سے ریت میں ایک بے مقصد چھوٹا سا نمونہ بنایا۔
''مسئلہ یہ ہے کہ ہمارے پاس آگ لگانے کے لیے کافی لوگ نہیں ہیں۔ آپ کو علاج کرنے کی ضرورت ہے
ایک موڑ کے طور پر سمنک. وہ سب کچھ ایک ساتھ کرتے ہیں-"
''بالکل۔''
"ٹھیک ہے، یہ مناسب نہیں ہے. کیا تم نہیں دیکھتے؟ انہیں دو موڑ لینے چاہئیں۔''
رالف نے اس پر غور کیا اور سمجھ گیا۔ وہ یہ جان کر پریشان تھا کہ کتنا کم ہے
اس نے ایک بڑے کی طرح سوچا اور ایک بار پھر آہ بھری۔ جزیرہ حاصل کر رہا تھا
بد سے بدتر.
پیگی نے آگ کی طرف دیکھا۔
"آپ جلد ہی ایک اور سبز شاخ چاہتے ہیں."
رالف پلٹ گیا۔
"پیگی. ہم کیا کریں گے؟''
''بس ان کے بغیر آگے بڑھنا ہے۔''
''لیکن یہ آگ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195</a:t>
            </a:fld>
            <a:endParaRPr lang="en-GB"/>
          </a:p>
        </p:txBody>
      </p:sp>
    </p:spTree>
    <p:extLst>
      <p:ext uri="{BB962C8B-B14F-4D97-AF65-F5344CB8AC3E}">
        <p14:creationId xmlns:p14="http://schemas.microsoft.com/office/powerpoint/2010/main" val="308998636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frowned at the black and white mess in which lay the unburnt ends</a:t>
            </a:r>
          </a:p>
          <a:p>
            <a:r>
              <a:rPr lang="en-GB" sz="1100" dirty="0"/>
              <a:t>of branches. He tried to formulate.</a:t>
            </a:r>
          </a:p>
          <a:p>
            <a:r>
              <a:rPr lang="en-GB" sz="1100" dirty="0"/>
              <a:t>“I’m scared.”</a:t>
            </a:r>
          </a:p>
          <a:p>
            <a:r>
              <a:rPr lang="en-GB" sz="1100" dirty="0"/>
              <a:t>He saw Piggy look up; and blundered on.</a:t>
            </a:r>
          </a:p>
          <a:p>
            <a:r>
              <a:rPr lang="en-GB" sz="1100" dirty="0"/>
              <a:t>“Not of the beast. I mean I’m scared of that too. But nobody else</a:t>
            </a:r>
          </a:p>
          <a:p>
            <a:r>
              <a:rPr lang="en-GB" sz="1100" dirty="0"/>
              <a:t>understands about the fire. If someone threw you a rope when you were</a:t>
            </a:r>
          </a:p>
          <a:p>
            <a:r>
              <a:rPr lang="en-GB" sz="1100" dirty="0"/>
              <a:t>drowning. If a doctor said take this because if you don’t take it you’ll</a:t>
            </a:r>
          </a:p>
          <a:p>
            <a:r>
              <a:rPr lang="en-GB" sz="1100" dirty="0"/>
              <a:t>die—you would, wouldn’t you? I mean?”</a:t>
            </a:r>
          </a:p>
          <a:p>
            <a:r>
              <a:rPr lang="en-GB" sz="1100" dirty="0"/>
              <a:t>“’Course I would.”</a:t>
            </a:r>
          </a:p>
          <a:p>
            <a:r>
              <a:rPr lang="en-GB" sz="1100" dirty="0"/>
              <a:t>“Can’t they see? Can’t they understand? Without the smoke signal we’ll</a:t>
            </a:r>
          </a:p>
          <a:p>
            <a:r>
              <a:rPr lang="en-GB" sz="1100" dirty="0"/>
              <a:t>die here? Look at that!”</a:t>
            </a:r>
          </a:p>
          <a:p>
            <a:r>
              <a:rPr lang="en-GB" sz="1100" dirty="0"/>
              <a:t>A wave of heated air trembled above the ashes but without a trace of</a:t>
            </a:r>
          </a:p>
          <a:p>
            <a:r>
              <a:rPr lang="en-GB" sz="1100" dirty="0"/>
              <a:t>smoke.</a:t>
            </a:r>
          </a:p>
          <a:p>
            <a:r>
              <a:rPr lang="en-GB" sz="1100" dirty="0"/>
              <a:t>“We can’t keep one fire going. And they don’t care. And what’s more—”</a:t>
            </a:r>
          </a:p>
          <a:p>
            <a:r>
              <a:rPr lang="en-GB" sz="1100" dirty="0"/>
              <a:t>He looked intensely into Piggy’s streaming face.</a:t>
            </a:r>
          </a:p>
          <a:p>
            <a:r>
              <a:rPr lang="en-GB" sz="1100" dirty="0"/>
              <a:t>“What’s more, I don’t sometimes. Supposing I got like the others—not</a:t>
            </a:r>
          </a:p>
          <a:p>
            <a:r>
              <a:rPr lang="en-GB" sz="1100" dirty="0"/>
              <a:t>caring. What ’</a:t>
            </a:r>
            <a:r>
              <a:rPr lang="en-GB" sz="1100" dirty="0" err="1"/>
              <a:t>ud</a:t>
            </a:r>
            <a:r>
              <a:rPr lang="en-GB" sz="1100" dirty="0"/>
              <a:t> become of us?”</a:t>
            </a:r>
          </a:p>
          <a:p>
            <a:r>
              <a:rPr lang="en-GB" sz="1100" dirty="0"/>
              <a:t>Piggy took off his glasses, deeply troubled.</a:t>
            </a:r>
          </a:p>
          <a:p>
            <a:r>
              <a:rPr lang="en-GB" sz="1100" dirty="0"/>
              <a:t>“I </a:t>
            </a:r>
            <a:r>
              <a:rPr lang="en-GB" sz="1100" dirty="0" err="1"/>
              <a:t>dunno</a:t>
            </a:r>
            <a:r>
              <a:rPr lang="en-GB" sz="1100" dirty="0"/>
              <a:t>, Ralph. We just got to go on, that’s all. That’s what grown-ups</a:t>
            </a:r>
          </a:p>
          <a:p>
            <a:r>
              <a:rPr lang="en-GB" sz="1100" dirty="0"/>
              <a:t>would do.”</a:t>
            </a:r>
          </a:p>
          <a:p>
            <a:r>
              <a:rPr lang="en-GB" sz="1100" dirty="0"/>
              <a:t>Ralph, having begun the business of unburdening himself, continued.</a:t>
            </a:r>
          </a:p>
          <a:p>
            <a:r>
              <a:rPr lang="en-GB" sz="1100" dirty="0"/>
              <a:t>“Piggy, what’s wrong?”</a:t>
            </a:r>
          </a:p>
          <a:p>
            <a:r>
              <a:rPr lang="en-GB" sz="1100" dirty="0"/>
              <a:t>Piggy looked at him in astonishment.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وہ اس سیاہ و سفید گندگی کو دیکھ کر ناخوش ہوا جس میں جلے ہوئے سرے پڑے ہوئے ہیں۔
شاخوں کی. اس نے تشکیل دینے کی کوشش کی۔
''مجھے ڈر لگتا ہے۔''
اس نے پیگی کو اوپر دیکھتے ہوئے دیکھا۔ اور غلطی کی۔
"جانور کے بارے میں نہیں. میرا مطلب ہے کہ میں اس سے بھی ڈرتا ہوں. لیکن کوئی اور نہیں
آگ کے بارے میں سمجھتا ہے. اگر کسی نے آپ کو رسی پھینک دی جب آپ تھے
ڈوب رہا ہے. اگر کسی ڈاکٹر نے کہا کہ یہ لے لو کیونکہ اگر آپ اسے نہیں لیں گے تو آپ اسے لیں گے۔
آپ مر جائیں گے، ہے نا؟ میرا مطلب ہے؟"
''یقینا میں کروں گا۔''
''کیا وہ نہیں دیکھ سکتے؟'' کیا وہ سمجھ نہیں سکتے؟ دھوئیں کے سگنل کے بغیر ہم کریں گے
یہاں مرجاؤ؟ یہ دیکھو!"
راکھ کے اوپر گرم ہوا کی ایک لہر کانپ رہی تھی لیکن اس کا کوئی سراغ نہیں مل رہا تھا۔
پینا.
''ہم ایک آگ کو جاری نہیں رکھ سکتے۔ اور وہ پرواہ نہیں کرتے. اور اس سے بھی بڑھ کر کیا ہے-"
اس نے پیگی کے بہنے والے چہرے کو شدت سے دیکھا۔
"اس سے بھی بڑھ کر، میں کبھی کبھی نہیں کرتا. فرض کریں کہ میں دوسروں کی طرح ہوں - نہیں
دیکھ بھال. ہمارا کیا بنے گا؟''
پیگی نے گہری پریشانی میں اپنا چشمہ اتار دیا۔
"میں نہیں جانتا، رالف. ہمیں بس آگے بڑھنا ہے، بس اتنا ہی ہے۔ بڑوں کے لوگ یہی کرتے ہیں
کریں گے۔ "
رالف نے اپنے آپ پر بوجھ ڈالنے کا کاروبار شروع کرنے کے بعد ، جاری رکھا۔
''پیگی، کیا ہوا ہے؟''
پیگی نے حیرت سے اس کی طرف دیکھا۔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196</a:t>
            </a:fld>
            <a:endParaRPr lang="en-GB"/>
          </a:p>
        </p:txBody>
      </p:sp>
    </p:spTree>
    <p:extLst>
      <p:ext uri="{BB962C8B-B14F-4D97-AF65-F5344CB8AC3E}">
        <p14:creationId xmlns:p14="http://schemas.microsoft.com/office/powerpoint/2010/main" val="334081871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“Do you mean the—?”</a:t>
            </a:r>
          </a:p>
          <a:p>
            <a:r>
              <a:rPr lang="en-GB" sz="1100" dirty="0"/>
              <a:t>“No, not it. . . I mean. . . what makes things break up like they do?”</a:t>
            </a:r>
          </a:p>
          <a:p>
            <a:r>
              <a:rPr lang="en-GB" sz="1100" dirty="0"/>
              <a:t>Piggy rubbed his glasses slowly and thought. When he understood how</a:t>
            </a:r>
          </a:p>
          <a:p>
            <a:r>
              <a:rPr lang="en-GB" sz="1100" dirty="0"/>
              <a:t>far Ralph had gone toward accepting him he flushed pinkly with pride.</a:t>
            </a:r>
          </a:p>
          <a:p>
            <a:r>
              <a:rPr lang="en-GB" sz="1100" dirty="0"/>
              <a:t>“I </a:t>
            </a:r>
            <a:r>
              <a:rPr lang="en-GB" sz="1100" dirty="0" err="1"/>
              <a:t>dunno</a:t>
            </a:r>
            <a:r>
              <a:rPr lang="en-GB" sz="1100" dirty="0"/>
              <a:t>, Ralph. I expect it’s him.”</a:t>
            </a:r>
          </a:p>
          <a:p>
            <a:r>
              <a:rPr lang="en-GB" sz="1100" dirty="0"/>
              <a:t>“Jack?”</a:t>
            </a:r>
          </a:p>
          <a:p>
            <a:r>
              <a:rPr lang="en-GB" sz="1100" dirty="0"/>
              <a:t>“Jack.” A taboo was evolving round that word too.</a:t>
            </a:r>
          </a:p>
          <a:p>
            <a:r>
              <a:rPr lang="en-GB" sz="1100" dirty="0"/>
              <a:t>Ralph nodded solemnly.</a:t>
            </a:r>
          </a:p>
          <a:p>
            <a:r>
              <a:rPr lang="en-GB" sz="1100" dirty="0"/>
              <a:t>“Yes,” he said, “I suppose it must be.”</a:t>
            </a:r>
          </a:p>
          <a:p>
            <a:r>
              <a:rPr lang="en-GB" sz="1100" dirty="0"/>
              <a:t>The forest near them burst into uproar. Demoniac figures with faces</a:t>
            </a:r>
          </a:p>
          <a:p>
            <a:r>
              <a:rPr lang="en-GB" sz="1100" dirty="0"/>
              <a:t>of white and red and green rushed out howling, so that the littluns fled</a:t>
            </a:r>
          </a:p>
          <a:p>
            <a:r>
              <a:rPr lang="en-GB" sz="1100" dirty="0"/>
              <a:t>screaming. Out of the corner of his eye, Ralph saw Piggy running. Two</a:t>
            </a:r>
          </a:p>
          <a:p>
            <a:r>
              <a:rPr lang="en-GB" sz="1100" dirty="0"/>
              <a:t>figures rushed at the fire and he prepared to defend himself but they</a:t>
            </a:r>
          </a:p>
          <a:p>
            <a:r>
              <a:rPr lang="en-GB" sz="1100" dirty="0"/>
              <a:t>grabbed half-burnt branches and raced away along the beach. The three</a:t>
            </a:r>
          </a:p>
          <a:p>
            <a:r>
              <a:rPr lang="en-GB" sz="1100" dirty="0"/>
              <a:t>others stood still, watching Ralph; and he saw that the tallest of them,</a:t>
            </a:r>
          </a:p>
          <a:p>
            <a:r>
              <a:rPr lang="en-GB" sz="1100" dirty="0"/>
              <a:t>stark naked save for paint and a belt, was Jack.</a:t>
            </a:r>
          </a:p>
          <a:p>
            <a:r>
              <a:rPr lang="en-GB" sz="1100" dirty="0"/>
              <a:t>Ralph had his breath back and spoke.</a:t>
            </a:r>
          </a:p>
          <a:p>
            <a:r>
              <a:rPr lang="en-GB" sz="1100" dirty="0"/>
              <a:t>“Well?”</a:t>
            </a:r>
          </a:p>
          <a:p>
            <a:r>
              <a:rPr lang="en-GB" sz="1100" dirty="0"/>
              <a:t>Jack ignored him, lifted his spear and began to shout.</a:t>
            </a:r>
          </a:p>
          <a:p>
            <a:r>
              <a:rPr lang="en-GB" sz="1100" dirty="0"/>
              <a:t>“Listen all of you. Me and my hunters, we’re living along the beach by</a:t>
            </a:r>
          </a:p>
          <a:p>
            <a:r>
              <a:rPr lang="en-GB" sz="1100" dirty="0"/>
              <a:t>a flat rock. We hunt and feast and have fun. If you want to join my tribe</a:t>
            </a:r>
          </a:p>
          <a:p>
            <a:r>
              <a:rPr lang="en-GB" sz="1100" dirty="0"/>
              <a:t>come and see us. Perhaps I’ll let you join. Perhaps not.”</a:t>
            </a:r>
          </a:p>
          <a:p>
            <a:r>
              <a:rPr lang="en-GB" sz="1100" dirty="0"/>
              <a:t>He paused and looked round. He was safe from shame or self-consciousness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''کیا آپ کا مطلب یہ ہے۔؟''
''نہیں، ایسا نہیں ہے...'' ميرا مطلب ہے... کیا چیزیں اس طرح ٹوٹ جاتی ہیں جیسے وہ کرتی ہیں؟''
پیگی نے آہستہ آہستہ اپنی عینک رگڑی اور سوچا۔ جب وہ سمجھ گیا کہ کیسے
رالف اسے قبول کرنے کی طرف جا چکا تھا اور وہ فخر سے گلابی رنگ میں بہہ رہا تھا۔
"میں نہیں جانتا، رالف. مجھے امید ہے کہ یہ وہی ہے. "
''جیک؟''
''جیک۔'' اس لفظ کے ارد گرد بھی ایک پابندی پیدا ہو رہی تھی۔
رالف نے سنجیدگی سے سر ہلایا۔
''ہاں،'' اس نے کہا، ''مجھے لگتا ہے کہ ایسا ہونا چاہیے۔
ان کے پاس کا جنگل ہنگامہ برپا ہو گیا۔ چہروں کے ساتھ شیطانی شخصیات
سفید اور سرخ اور سبز رنگ کے لوگ چیخ تے ہوئے باہر نکل آئے، تاکہ لٹیرے بھاگ جائیں۔
چیخ رہا ہوں۔ رالف نے اپنی آنکھ کے کونے سے پیگی کو دوڑتے ہوئے دیکھا۔ دو
آگ لگنے پر لوگ دوڑ پڑے اور وہ اپنا دفاع کرنے کے لئے تیار ہو گیا لیکن وہ
آدھی جلی ہوئی شاخوں کو پکڑ ا اور ساحل کے کنارے بھاگ گیا۔ تینوں
دوسرے لوگ خاموش کھڑے تھے اور رالف کو دیکھ رہے تھے۔ اور اس نے دیکھا کہ ان میں سب سے اونچا،
پینٹ اور بیلٹ کے علاوہ بالکل برہنہ جیک تھا۔
رالف نے سانس روک کر بات کی۔
''ٹھیک ہے؟''
جیک نے اسے نظر انداز کیا، اپنا نیزہ اٹھایا اور چیخنا شروع کر دیا۔
''تم سب کی بات سنو۔ میں اور میرے شکاری، ہم ساحل کے کنارے رہ رہے ہیں
ایک چپٹی چٹان۔ ہم شکار کرتے ہیں اور دعوت دیتے ہیں اور مزہ لیتے ہیں۔ اگر تم میرے قبیلے میں شامل ہونا چاہتے ہو
آؤ اور ہم سے ملو. شاید میں آپ کو شامل ہونے دوں. شاید نہیں۔ "
وہ رک گیا اور چاروں طرف دیکھنے لگا۔ وہ شرمندگی یا خود شعور سے محفوظ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197</a:t>
            </a:fld>
            <a:endParaRPr lang="en-GB"/>
          </a:p>
        </p:txBody>
      </p:sp>
    </p:spTree>
    <p:extLst>
      <p:ext uri="{BB962C8B-B14F-4D97-AF65-F5344CB8AC3E}">
        <p14:creationId xmlns:p14="http://schemas.microsoft.com/office/powerpoint/2010/main" val="133022922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behind the mask of his paint and could look at each of them in turn.</a:t>
            </a:r>
          </a:p>
          <a:p>
            <a:r>
              <a:rPr lang="en-GB" sz="1100" dirty="0"/>
              <a:t>Ralph was kneeling by the remains of the fire like a sprinter at his mark</a:t>
            </a:r>
          </a:p>
          <a:p>
            <a:r>
              <a:rPr lang="en-GB" sz="1100" dirty="0"/>
              <a:t>and his face was half-hidden by hair and smut. </a:t>
            </a:r>
            <a:r>
              <a:rPr lang="en-GB" sz="1100" dirty="0" err="1"/>
              <a:t>Samneric</a:t>
            </a:r>
            <a:r>
              <a:rPr lang="en-GB" sz="1100" dirty="0"/>
              <a:t> peered together</a:t>
            </a:r>
          </a:p>
          <a:p>
            <a:r>
              <a:rPr lang="en-GB" sz="1100" dirty="0"/>
              <a:t>round a palm tree at the edge of the forest. A littlun howled, creased and</a:t>
            </a:r>
          </a:p>
          <a:p>
            <a:r>
              <a:rPr lang="en-GB" sz="1100" dirty="0"/>
              <a:t>crimson, by the bathing pool and Piggy stood on the platform, the white</a:t>
            </a:r>
          </a:p>
          <a:p>
            <a:r>
              <a:rPr lang="en-GB" sz="1100" dirty="0"/>
              <a:t>conch gripped in his hands.</a:t>
            </a:r>
          </a:p>
          <a:p>
            <a:r>
              <a:rPr lang="en-GB" sz="1100" dirty="0"/>
              <a:t>“Tonight we’re having a feast. We’ve killed a pig and we’ve got meat.</a:t>
            </a:r>
          </a:p>
          <a:p>
            <a:r>
              <a:rPr lang="en-GB" sz="1100" dirty="0"/>
              <a:t>You can come and eat with us if you like.”</a:t>
            </a:r>
          </a:p>
          <a:p>
            <a:r>
              <a:rPr lang="en-GB" sz="1100" dirty="0"/>
              <a:t>Up in the cloud canyons the thunder boomed again. Jack and the two</a:t>
            </a:r>
          </a:p>
          <a:p>
            <a:r>
              <a:rPr lang="en-GB" sz="1100" dirty="0"/>
              <a:t>anonymous savages with him swayed, looking up, and then recovered.</a:t>
            </a:r>
          </a:p>
          <a:p>
            <a:endParaRPr lang="en-GB" sz="1100" dirty="0"/>
          </a:p>
          <a:p>
            <a:r>
              <a:rPr lang="en-GB" sz="1100" dirty="0"/>
              <a:t>The littlun went on howling. Jack was waiting for something. He </a:t>
            </a:r>
            <a:r>
              <a:rPr lang="en-GB" sz="1100" dirty="0" err="1"/>
              <a:t>whis</a:t>
            </a:r>
            <a:r>
              <a:rPr lang="en-GB" sz="1100" dirty="0"/>
              <a:t>-</a:t>
            </a:r>
          </a:p>
          <a:p>
            <a:r>
              <a:rPr lang="en-GB" sz="1100" dirty="0" err="1"/>
              <a:t>pered</a:t>
            </a:r>
            <a:r>
              <a:rPr lang="en-GB" sz="1100" dirty="0"/>
              <a:t> urgently to the others.</a:t>
            </a:r>
          </a:p>
          <a:p>
            <a:endParaRPr lang="en-GB" sz="1100" dirty="0"/>
          </a:p>
          <a:p>
            <a:r>
              <a:rPr lang="en-GB" sz="1100" dirty="0"/>
              <a:t>“Go on—now!”</a:t>
            </a:r>
          </a:p>
          <a:p>
            <a:r>
              <a:rPr lang="en-GB" sz="1100" dirty="0"/>
              <a:t>The two savages murmured. Jack spoke sharply.</a:t>
            </a:r>
          </a:p>
          <a:p>
            <a:r>
              <a:rPr lang="en-GB" sz="1100" dirty="0"/>
              <a:t>“Go on!”</a:t>
            </a:r>
          </a:p>
          <a:p>
            <a:r>
              <a:rPr lang="en-GB" sz="1100" dirty="0"/>
              <a:t>The two savages looked at each other, raised their spears together and</a:t>
            </a:r>
          </a:p>
          <a:p>
            <a:r>
              <a:rPr lang="en-GB" sz="1100" dirty="0"/>
              <a:t>spoke in time.</a:t>
            </a:r>
          </a:p>
          <a:p>
            <a:r>
              <a:rPr lang="en-GB" sz="1100" dirty="0"/>
              <a:t>“The Chief has spoken.”</a:t>
            </a:r>
          </a:p>
          <a:p>
            <a:r>
              <a:rPr lang="en-GB" sz="1100" dirty="0"/>
              <a:t>Then the three of them turned and trotted away. Presently Ralph rose</a:t>
            </a:r>
          </a:p>
          <a:p>
            <a:endParaRPr lang="en-GB" sz="1100" dirty="0"/>
          </a:p>
          <a:p>
            <a:r>
              <a:rPr lang="en-GB" sz="1100" dirty="0"/>
              <a:t>to his feet, looking at the place where the savages had vanished. Sam-</a:t>
            </a:r>
          </a:p>
          <a:p>
            <a:r>
              <a:rPr lang="en-GB" sz="1100" dirty="0" err="1"/>
              <a:t>neric</a:t>
            </a:r>
            <a:r>
              <a:rPr lang="en-GB" sz="1100" dirty="0"/>
              <a:t> came, talking in an awed whisper.</a:t>
            </a:r>
          </a:p>
          <a:p>
            <a:endParaRPr lang="en-GB" sz="1100" dirty="0"/>
          </a:p>
          <a:p>
            <a:r>
              <a:rPr lang="en-GB" sz="1100" dirty="0"/>
              <a:t>“I thought it was—”</a:t>
            </a:r>
          </a:p>
          <a:p>
            <a:r>
              <a:rPr lang="en-GB" sz="1100" dirty="0"/>
              <a:t>“—and I was—”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اپنے پینٹ کے ماسک کے پیچھے اور باری باری ان میں سے ہر ایک کو دیکھ سکتا تھا۔
رالف آگ کی باقیات کے سامنے گھٹنے ٹیک رہا تھا جیسے اس کے نشان پر اسپرنٹر ہو۔
اور اس کا چہرہ بالوں اور جھونپڑیوں سے آدھا چھپا ہوا تھا۔ سمنرک نے ایک ساتھ جھانک کر دیکھا
جنگل کے کنارے ایک کھجور کے درخت کے گرد۔ ایک لٹلن نے رونا، چیخنا اور
لال رنگ، نہانے کے تالاب کے پاس اور پیگی پلیٹ فارم پر کھڑی تھی، سفید رنگ
اس کے ہاتھوں میں شنکھ پکڑی ہوئی تھی۔
"آج رات ہم ایک دعوت منا رہے ہیں. ہم نے ایک کو مار دیا ہے اور ہمارے پاس گوشت ہے۔
اگر آپ چاہیں تو ہمارے ساتھ آ کر کھانا کھا سکتے ہیں۔
بادلوں کی وادیوں میں گرج ایک بار پھر تیز ہو گئی۔ جیک اور دونوں
اس کے ساتھ موجود گمنام وحشی وں نے سر اٹھا کر دیکھا اور پھر صحت یاب ہو گئے۔
لٹلن چیختا چلا گیا۔ جیک کسی چیز کا انتظار کر رہا تھا۔ وہ چیختا ہے-
دوسروں کو فوری طور پر فراہم کیا.
''چلو اب!''
دونوں وحشی وں نے گڑگڑا کر کہا۔ جیک نے زور سے کہا۔
''چلو!''
دونوں وحشیوں نے ایک دوسرے کی طرف دیکھا، اپنے نیزے ایک ساتھ اٹھائے اور
وقت پر بات کی.
''سردار بول چکے ہیں۔''
پھر وہ تینوں مڑ گئے اور وہاں سے چلے گئے۔ اب رالف اٹھ گیا
اپنے پیروں پر کھڑے ہو کر اس جگہ کو دیکھ رہے تھے جہاں وحشی غائب ہو گئے تھے۔ سام-
نیرک آیا اور ایک حیرت انگیز سرگوشی میں بات کر رہا تھا۔
"میں نے سوچا کہ یہ ہے-"
"اور میں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198</a:t>
            </a:fld>
            <a:endParaRPr lang="en-GB"/>
          </a:p>
        </p:txBody>
      </p:sp>
    </p:spTree>
    <p:extLst>
      <p:ext uri="{BB962C8B-B14F-4D97-AF65-F5344CB8AC3E}">
        <p14:creationId xmlns:p14="http://schemas.microsoft.com/office/powerpoint/2010/main" val="279683805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“—scared.”</a:t>
            </a:r>
          </a:p>
          <a:p>
            <a:r>
              <a:rPr lang="en-GB" sz="1100" dirty="0"/>
              <a:t>Piggy stood above them on the platform, still holding the conch.</a:t>
            </a:r>
          </a:p>
          <a:p>
            <a:endParaRPr lang="en-GB" sz="1100" dirty="0"/>
          </a:p>
          <a:p>
            <a:r>
              <a:rPr lang="en-GB" sz="1100" dirty="0"/>
              <a:t>“That was Jack and Maurice and Robert,” said Ralph. “Aren’t they </a:t>
            </a:r>
            <a:r>
              <a:rPr lang="en-GB" sz="1100" dirty="0" err="1"/>
              <a:t>hav</a:t>
            </a:r>
            <a:r>
              <a:rPr lang="en-GB" sz="1100" dirty="0"/>
              <a:t>-</a:t>
            </a:r>
          </a:p>
          <a:p>
            <a:r>
              <a:rPr lang="en-GB" sz="1100" dirty="0" err="1"/>
              <a:t>ing</a:t>
            </a:r>
            <a:r>
              <a:rPr lang="en-GB" sz="1100" dirty="0"/>
              <a:t> fun?”</a:t>
            </a:r>
          </a:p>
          <a:p>
            <a:endParaRPr lang="en-GB" sz="1100" dirty="0"/>
          </a:p>
          <a:p>
            <a:r>
              <a:rPr lang="en-GB" sz="1100" dirty="0"/>
              <a:t>“I thought I was going to have asthma.”</a:t>
            </a:r>
          </a:p>
          <a:p>
            <a:r>
              <a:rPr lang="en-GB" sz="1100" dirty="0"/>
              <a:t>“Sucks to your ass-mar.”</a:t>
            </a:r>
          </a:p>
          <a:p>
            <a:r>
              <a:rPr lang="en-GB" sz="1100" dirty="0"/>
              <a:t>“When I saw Jack I was sure he’d go for the conch. Can’t think why.”</a:t>
            </a:r>
          </a:p>
          <a:p>
            <a:r>
              <a:rPr lang="en-GB" sz="1100" dirty="0"/>
              <a:t>The group of boys looked at the white shell with affectionate respect.</a:t>
            </a:r>
          </a:p>
          <a:p>
            <a:endParaRPr lang="en-GB" sz="1100" dirty="0"/>
          </a:p>
          <a:p>
            <a:r>
              <a:rPr lang="en-GB" sz="1100" dirty="0"/>
              <a:t>Piggy placed it in Ralph’s hand and the littluns, seeing the familiar </a:t>
            </a:r>
            <a:r>
              <a:rPr lang="en-GB" sz="1100" dirty="0" err="1"/>
              <a:t>sym</a:t>
            </a:r>
            <a:r>
              <a:rPr lang="en-GB" sz="1100" dirty="0"/>
              <a:t>-</a:t>
            </a:r>
          </a:p>
          <a:p>
            <a:r>
              <a:rPr lang="en-GB" sz="1100" dirty="0" err="1"/>
              <a:t>bol</a:t>
            </a:r>
            <a:r>
              <a:rPr lang="en-GB" sz="1100" dirty="0"/>
              <a:t>, started to come back.</a:t>
            </a:r>
          </a:p>
          <a:p>
            <a:endParaRPr lang="en-GB" sz="1100" dirty="0"/>
          </a:p>
          <a:p>
            <a:r>
              <a:rPr lang="en-GB" sz="1100" dirty="0"/>
              <a:t>“Not here.”</a:t>
            </a:r>
          </a:p>
          <a:p>
            <a:r>
              <a:rPr lang="en-GB" sz="1100" dirty="0"/>
              <a:t>He turned toward the platform, feeling the need for ritual. First went</a:t>
            </a:r>
          </a:p>
          <a:p>
            <a:r>
              <a:rPr lang="en-GB" sz="1100" dirty="0"/>
              <a:t>Ralph, the white conch cradled, then Piggy very grave, then the twins,</a:t>
            </a:r>
          </a:p>
          <a:p>
            <a:r>
              <a:rPr lang="en-GB" sz="1100" dirty="0"/>
              <a:t>then the littluns and the others.</a:t>
            </a:r>
          </a:p>
          <a:p>
            <a:r>
              <a:rPr lang="en-GB" sz="1100" dirty="0"/>
              <a:t>“Sit down all of you. They raided us for fire. They’re having fun. But</a:t>
            </a:r>
          </a:p>
          <a:p>
            <a:r>
              <a:rPr lang="en-GB" sz="1100" dirty="0"/>
              <a:t>the—”</a:t>
            </a:r>
          </a:p>
          <a:p>
            <a:r>
              <a:rPr lang="en-GB" sz="1100" dirty="0"/>
              <a:t>Ralph was puzzled by the shutter that flickered in his brain. There was</a:t>
            </a:r>
          </a:p>
          <a:p>
            <a:r>
              <a:rPr lang="en-GB" sz="1100" dirty="0"/>
              <a:t>something he wanted to say; then the shutter had come down.</a:t>
            </a:r>
          </a:p>
          <a:p>
            <a:r>
              <a:rPr lang="en-GB" sz="1100" dirty="0"/>
              <a:t>“But the—”</a:t>
            </a:r>
          </a:p>
          <a:p>
            <a:r>
              <a:rPr lang="en-GB" sz="1100" dirty="0"/>
              <a:t>They were regarding him gravely, not yet troubled by any doubts about</a:t>
            </a:r>
          </a:p>
          <a:p>
            <a:r>
              <a:rPr lang="en-GB" sz="1100" dirty="0"/>
              <a:t>his sufficiency. Ralph pushed the idiot hair out of his eyes and looked at</a:t>
            </a:r>
          </a:p>
          <a:p>
            <a:r>
              <a:rPr lang="en-GB" sz="1100" dirty="0"/>
              <a:t>Piggy.</a:t>
            </a:r>
          </a:p>
          <a:p>
            <a:r>
              <a:rPr lang="en-GB" sz="1100" dirty="0"/>
              <a:t>“But the. . . oh. . . the fire! Of course, the fire!”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''ڈر گیا۔''
پیگی ان کے اوپر پلیٹ فارم پر کھڑی تھی، اب بھی شنکھ تھامے ہوئے تھی۔
رالف نے کہا، "یہ جیک اور مورس اور رابرٹ تھے۔ "کیا وہ نہیں ہیں-
مزہ آ رہا ہے؟"
''میں نے سوچا تھا کہ مجھے دمہ ہو جائے گا۔
''اپنے گدھے کو چوستا ہے۔''
"جب میں نے جیک کو دیکھا تو مجھے یقین تھا کہ وہ شنکھ کے لئے جائے گا. میں نہیں سوچ سکتا کیوں. "
لڑکوں کے گروپ نے سفید خول کو پیار سے احترام کی نگاہ سے دیکھا۔
پیگی نے اسے رالف کے ہاتھ میں رکھ دیا اور اس سے واقف سیم کو دیکھتے ہوئے-
بول، واپس آنا شروع کر دیا.
''یہاں نہیں۔''
وہ رسم کی ضرورت محسوس کرتے ہوئے پلیٹ فارم کی طرف مڑ گیا۔ سب سے پہلے چلا گیا
رالف، سفید شنکھ پالنے والا، پھر پیگی بہت قبر، پھر جڑواں،
اس کے بعد لٹلنز اور دوسرے لوگ۔
''تم سب بیٹھ جاؤ۔ انہوں نے ہم پر آگ لگانے کے لیے چھاپہ مارا۔ وہ مزہ لے رہے ہیں. لیکن
یہ ہے-"
رالف اپنے دماغ میں جھلکنے والے شٹر سے حیران تھا۔ وہاں تھا
کچھ وہ کہنا چاہتا تھا۔ اس کے بعد شٹر نیچے آ گیا تھا۔
''لیکن یہ۔''
وہ اس کے بارے میں سنجیدگی سے بات کر رہے تھے، ابھی تک کسی شک و شبہ سے پریشان نہیں تھے۔
اس کی کفایت شعاری۔ رالف نے احمقانہ بالوں کو اپنی آنکھوں سے باہر نکالا اور دیکھا
پیگی.
"لیکن... آہ... آگ! یقینا، آگ!"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199</a:t>
            </a:fld>
            <a:endParaRPr lang="en-GB"/>
          </a:p>
        </p:txBody>
      </p:sp>
    </p:spTree>
    <p:extLst>
      <p:ext uri="{BB962C8B-B14F-4D97-AF65-F5344CB8AC3E}">
        <p14:creationId xmlns:p14="http://schemas.microsoft.com/office/powerpoint/2010/main" val="121461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812307" y="1209750"/>
            <a:ext cx="3573262" cy="3970318"/>
          </a:xfrm>
          <a:prstGeom prst="rect">
            <a:avLst/>
          </a:prstGeom>
          <a:noFill/>
        </p:spPr>
        <p:txBody>
          <a:bodyPr wrap="square">
            <a:spAutoFit/>
          </a:bodyPr>
          <a:lstStyle/>
          <a:p>
            <a:r>
              <a:rPr lang="en-GB" dirty="0"/>
              <a:t>Contents</a:t>
            </a:r>
          </a:p>
          <a:p>
            <a:endParaRPr lang="en-GB" dirty="0"/>
          </a:p>
          <a:p>
            <a:r>
              <a:rPr lang="en-GB" dirty="0"/>
              <a:t>1 	The Sound of the Shell </a:t>
            </a:r>
          </a:p>
          <a:p>
            <a:r>
              <a:rPr lang="en-GB" dirty="0"/>
              <a:t>2 	Fire on the Mountain </a:t>
            </a:r>
          </a:p>
          <a:p>
            <a:r>
              <a:rPr lang="en-GB" dirty="0"/>
              <a:t>3 	Huts on the Beach </a:t>
            </a:r>
          </a:p>
          <a:p>
            <a:r>
              <a:rPr lang="en-GB" dirty="0"/>
              <a:t>4 	Painted Faces and Long Hair </a:t>
            </a:r>
          </a:p>
          <a:p>
            <a:r>
              <a:rPr lang="en-GB" dirty="0"/>
              <a:t>5 	Beast from Water </a:t>
            </a:r>
          </a:p>
          <a:p>
            <a:r>
              <a:rPr lang="en-GB" dirty="0"/>
              <a:t>6 	Beast from Air </a:t>
            </a:r>
          </a:p>
          <a:p>
            <a:r>
              <a:rPr lang="en-GB" dirty="0"/>
              <a:t>7 	Shadows and Tall Trees </a:t>
            </a:r>
          </a:p>
          <a:p>
            <a:r>
              <a:rPr lang="en-GB" dirty="0"/>
              <a:t>8 	Gift for the Darkness </a:t>
            </a:r>
          </a:p>
          <a:p>
            <a:r>
              <a:rPr lang="en-GB" dirty="0"/>
              <a:t>9 	A View to a Death </a:t>
            </a:r>
          </a:p>
          <a:p>
            <a:r>
              <a:rPr lang="en-GB" dirty="0"/>
              <a:t>10 	The Shell and the Glasses </a:t>
            </a:r>
          </a:p>
          <a:p>
            <a:r>
              <a:rPr lang="en-GB" dirty="0"/>
              <a:t>11 	Castle Rock </a:t>
            </a:r>
          </a:p>
          <a:p>
            <a:r>
              <a:rPr lang="en-GB" dirty="0"/>
              <a:t>12 	Cry of the Hunters </a:t>
            </a:r>
          </a:p>
        </p:txBody>
      </p:sp>
      <p:sp>
        <p:nvSpPr>
          <p:cNvPr id="6" name="TextBox 5">
            <a:extLst>
              <a:ext uri="{FF2B5EF4-FFF2-40B4-BE49-F238E27FC236}">
                <a16:creationId xmlns:a16="http://schemas.microsoft.com/office/drawing/2014/main" id="{754A558E-B2AB-029F-418D-80FA52F4C0AF}"/>
              </a:ext>
            </a:extLst>
          </p:cNvPr>
          <p:cNvSpPr txBox="1"/>
          <p:nvPr/>
        </p:nvSpPr>
        <p:spPr>
          <a:xfrm>
            <a:off x="5039557" y="1209750"/>
            <a:ext cx="3573262" cy="3693319"/>
          </a:xfrm>
          <a:prstGeom prst="rect">
            <a:avLst/>
          </a:prstGeom>
          <a:noFill/>
        </p:spPr>
        <p:txBody>
          <a:bodyPr wrap="square">
            <a:spAutoFit/>
          </a:bodyPr>
          <a:lstStyle/>
          <a:p>
            <a:pPr algn="r"/>
            <a:r>
              <a:rPr lang="ar-AE" dirty="0"/>
              <a:t>مشمولات
1 خول کی آواز 
2 پہاڑ پر آگ 
ساحل سمندر پر 3 جھونپڑیاں 
4 رنگین چہرے اور لمبے بال 
5 پانی سے حاصل ہونے والا جانور 
6 ہوا سے جانور 
7 سائے اور لمبے درخت 
8 اندھیرے کے لئے تحفہ 
9 موت کا ایک منظر 
10 شیل اور شیشے 
11 قلعہ راک 
12 شکاریوں کا رونا</a:t>
            </a:r>
            <a:endParaRPr lang="en-GB" dirty="0"/>
          </a:p>
        </p:txBody>
      </p:sp>
      <p:sp>
        <p:nvSpPr>
          <p:cNvPr id="7" name="Slide Number Placeholder 6">
            <a:extLst>
              <a:ext uri="{FF2B5EF4-FFF2-40B4-BE49-F238E27FC236}">
                <a16:creationId xmlns:a16="http://schemas.microsoft.com/office/drawing/2014/main" id="{7ADAF708-1E28-F3E5-9326-E697EEB9E0AA}"/>
              </a:ext>
            </a:extLst>
          </p:cNvPr>
          <p:cNvSpPr>
            <a:spLocks noGrp="1"/>
          </p:cNvSpPr>
          <p:nvPr>
            <p:ph type="sldNum" sz="quarter" idx="12"/>
          </p:nvPr>
        </p:nvSpPr>
        <p:spPr/>
        <p:txBody>
          <a:bodyPr/>
          <a:lstStyle/>
          <a:p>
            <a:fld id="{6AAB8208-6321-4A37-9DBE-471C540D7FCF}" type="slidenum">
              <a:rPr lang="en-GB" smtClean="0"/>
              <a:t>2</a:t>
            </a:fld>
            <a:endParaRPr lang="en-GB"/>
          </a:p>
        </p:txBody>
      </p:sp>
    </p:spTree>
    <p:extLst>
      <p:ext uri="{BB962C8B-B14F-4D97-AF65-F5344CB8AC3E}">
        <p14:creationId xmlns:p14="http://schemas.microsoft.com/office/powerpoint/2010/main" val="1541638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wet lips at Ralph, for they seemed provided with not quite enough skin,</a:t>
            </a:r>
          </a:p>
          <a:p>
            <a:r>
              <a:rPr lang="en-GB" sz="1100" dirty="0"/>
              <a:t>so that their profiles were blurred and their mouths pulled open. Piggy</a:t>
            </a:r>
          </a:p>
          <a:p>
            <a:r>
              <a:rPr lang="en-GB" sz="1100" dirty="0"/>
              <a:t>bent his flashing glasses to them and could be heard between the blasts,</a:t>
            </a:r>
          </a:p>
          <a:p>
            <a:r>
              <a:rPr lang="en-GB" sz="1100" dirty="0"/>
              <a:t>repeating their names.</a:t>
            </a:r>
          </a:p>
          <a:p>
            <a:r>
              <a:rPr lang="en-GB" sz="1100" dirty="0"/>
              <a:t>“Sam, Eric, Sam, Eric.”</a:t>
            </a:r>
          </a:p>
          <a:p>
            <a:r>
              <a:rPr lang="en-GB" sz="1100" dirty="0"/>
              <a:t>Then he got muddled; the twins shook their heads and pointed at each</a:t>
            </a:r>
          </a:p>
          <a:p>
            <a:r>
              <a:rPr lang="en-GB" sz="1100" dirty="0"/>
              <a:t>other and the crowd laughed.</a:t>
            </a:r>
          </a:p>
          <a:p>
            <a:r>
              <a:rPr lang="en-GB" sz="1100" dirty="0"/>
              <a:t>At last Ralph ceased to blow and sat there, the conch trailing from one</a:t>
            </a:r>
          </a:p>
          <a:p>
            <a:r>
              <a:rPr lang="en-GB" sz="1100" dirty="0"/>
              <a:t>hand, his head bowed on his knees. As the echoes died away so did the</a:t>
            </a:r>
          </a:p>
          <a:p>
            <a:r>
              <a:rPr lang="en-GB" sz="1100" dirty="0"/>
              <a:t>laughter, and there was silence.</a:t>
            </a:r>
          </a:p>
          <a:p>
            <a:r>
              <a:rPr lang="en-GB" sz="1100" dirty="0"/>
              <a:t>Within the diamond haze of the beach something dark was fumbling</a:t>
            </a:r>
          </a:p>
          <a:p>
            <a:r>
              <a:rPr lang="en-GB" sz="1100" dirty="0"/>
              <a:t>along. Ralph saw it first, and watched till the intentness of his gaze drew</a:t>
            </a:r>
          </a:p>
          <a:p>
            <a:r>
              <a:rPr lang="en-GB" sz="1100" dirty="0"/>
              <a:t>all eyes that way. Then the creature stepped from mirage on to clear sand,</a:t>
            </a:r>
          </a:p>
          <a:p>
            <a:r>
              <a:rPr lang="en-GB" sz="1100" dirty="0"/>
              <a:t>and they saw that the darkness was not all shadow but mostly clothing.</a:t>
            </a:r>
          </a:p>
          <a:p>
            <a:r>
              <a:rPr lang="en-GB" sz="1100" dirty="0"/>
              <a:t>The creature was a party of boys, marching approximately in step in two</a:t>
            </a:r>
          </a:p>
          <a:p>
            <a:r>
              <a:rPr lang="en-GB" sz="1100" dirty="0"/>
              <a:t>parallel lines and dressed in strangely eccentric clothing. Shorts, shirts,</a:t>
            </a:r>
          </a:p>
          <a:p>
            <a:r>
              <a:rPr lang="en-GB" sz="1100" dirty="0"/>
              <a:t>and different garments they carried in their hands; but each boy wore</a:t>
            </a:r>
          </a:p>
          <a:p>
            <a:r>
              <a:rPr lang="en-GB" sz="1100" dirty="0"/>
              <a:t>a square black cap with a silver badge on it. Their bodies, from throat</a:t>
            </a:r>
          </a:p>
          <a:p>
            <a:r>
              <a:rPr lang="en-GB" sz="1100" dirty="0"/>
              <a:t>to ankle, were hidden by black cloaks which bore a long silver cross on</a:t>
            </a:r>
          </a:p>
          <a:p>
            <a:r>
              <a:rPr lang="en-GB" sz="1100" dirty="0"/>
              <a:t>the left breast and each neck was finished off with a ham-bone frill. The</a:t>
            </a:r>
          </a:p>
          <a:p>
            <a:r>
              <a:rPr lang="en-GB" sz="1100" dirty="0"/>
              <a:t>heat of the tropics, the descent, the search for food, and now this sweaty</a:t>
            </a:r>
          </a:p>
          <a:p>
            <a:r>
              <a:rPr lang="en-GB" sz="1100" dirty="0"/>
              <a:t>march along the blazing beach had given them the complexions of newly</a:t>
            </a:r>
          </a:p>
          <a:p>
            <a:r>
              <a:rPr lang="en-GB" sz="1100" dirty="0"/>
              <a:t>washed plums. The boy who controlled them was dressed in the same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رالف کے ہونٹ گیلے تھے، کیونکہ ایسا لگتا تھا کہ ان کی جلد کافی نہیں تھی،
تاکہ ان کے پروفائل دھندلے ہو جائیں اور ان کے منہ کھل جائیں۔ پگی
اپنے چمکتے ہوئے شیشے ان کی طرف جھکائے اور دھماکوں کے درمیان اس کی آواز سنی جا سکتی تھی،
ان کے نام وں کو دہرایا.
"سیم، ایرک، سیم، ایرک."
پھر وہ الجھ گیا۔ جڑواں بچوں نے سر ہلایا اور ایک دوسرے کی طرف اشارہ کیا۔
دوسرا اور بھیڑ ہنس نے لگی۔
آخر کار رالف نے اڑنا بند کر دیا اور وہیں بیٹھ گیا، کانکھ ایک سے پیچھے چل رہا تھا۔
ہاتھ، اس کا سر گھٹنوں پر جھکا ہوا تھا۔ جیسے جیسے گونج یں ختم ہوتی گئیں ویسے
ہنسی اور خاموشی چھا گئی۔
ساحل سمندر کے ہیروں کی دھند کے اندر کچھ اندھیرا چھا رہا تھا
ساتھ. رالف نے اسے سب سے پہلے دیکھا، اور اس وقت تک دیکھتا رہا جب تک کہ اس کی نظروں کا ارادہ نہ کھینچ لیا گیا۔
سب کی آنکھیں اسی طرح ہیں۔ پھر اس مخلوق نے مریج سے ریت صاف کرنے کے لیے قدم رکھا،
اور انہوں نے دیکھا کہ اندھیرا سایہ نہیں بلکہ زیادہ تر لباس تھا۔
یہ مخلوق لڑکوں کی ایک جماعت تھی، جو تقریبا دو قدموں میں مارچ کر رہی تھی۔
متوازی لکیریں اور عجیب و غریب عجیب و غریب لباس میں ملبوس۔ شارٹس، شرٹس،
اور مختلف لباس جو انہوں نے اپنے ہاتھوں میں اٹھائے ہوئے تھے۔ لیکن ہر لڑکا پہنتا تھا
ایک مربع سیاہ ٹوپی جس پر چاندی کا بیج لگا ہوا ہے۔ ان کی لاشیں، گلے سے
ٹخنے تک، سیاہ چادروں سے چھپے ہوئے تھے جن پر چاندی کی ایک لمبی صلیب تھی۔
بائیں چھاتی اور ہر گردن کو ہیم ہڈی کے جھٹکے کے ساتھ ختم کیا گیا تھا۔ دی
قطبی علاقوں کی گرمی، اترنے، کھانے کی تلاش، اور اب یہ پسینہ
جلتے ہوئے ساحل پر مارچ نے انہیں نئے رنگ کی رنگت دے دی تھی
آلو بخارے دھوئے۔ جس لڑکے نے انہیں کنٹرول کیا تھا وہ اسی لباس میں ملبوس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a:t>
            </a:fld>
            <a:endParaRPr lang="en-GB"/>
          </a:p>
        </p:txBody>
      </p:sp>
    </p:spTree>
    <p:extLst>
      <p:ext uri="{BB962C8B-B14F-4D97-AF65-F5344CB8AC3E}">
        <p14:creationId xmlns:p14="http://schemas.microsoft.com/office/powerpoint/2010/main" val="66456098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He started to laugh, then stopped and became fluent instead.</a:t>
            </a:r>
          </a:p>
          <a:p>
            <a:endParaRPr lang="en-GB" sz="1100" dirty="0"/>
          </a:p>
          <a:p>
            <a:r>
              <a:rPr lang="en-GB" sz="1100" dirty="0"/>
              <a:t>“The fire’s the most important thing. Without the fire we can’t be res-</a:t>
            </a:r>
          </a:p>
          <a:p>
            <a:r>
              <a:rPr lang="en-GB" sz="1100" dirty="0"/>
              <a:t>cued. I’d like to put on war-paint and be a savage. But we must keep the</a:t>
            </a:r>
          </a:p>
          <a:p>
            <a:endParaRPr lang="en-GB" sz="1100" dirty="0"/>
          </a:p>
          <a:p>
            <a:r>
              <a:rPr lang="en-GB" sz="1100" dirty="0"/>
              <a:t>fire burning. The fire’s the most important thing on the island, because,</a:t>
            </a:r>
          </a:p>
          <a:p>
            <a:r>
              <a:rPr lang="en-GB" sz="1100" dirty="0"/>
              <a:t>because—”</a:t>
            </a:r>
          </a:p>
          <a:p>
            <a:r>
              <a:rPr lang="en-GB" sz="1100" dirty="0"/>
              <a:t>He paused again and the silence became full of doubt and wonder.</a:t>
            </a:r>
          </a:p>
          <a:p>
            <a:r>
              <a:rPr lang="en-GB" sz="1100" dirty="0"/>
              <a:t>Piggy whispered urgently.</a:t>
            </a:r>
          </a:p>
          <a:p>
            <a:r>
              <a:rPr lang="en-GB" sz="1100" dirty="0"/>
              <a:t>“Rescue.”</a:t>
            </a:r>
          </a:p>
          <a:p>
            <a:r>
              <a:rPr lang="en-GB" sz="1100" dirty="0"/>
              <a:t>“Oh yes. Without the fire we can’t be rescued. So we must stay by the</a:t>
            </a:r>
          </a:p>
          <a:p>
            <a:r>
              <a:rPr lang="en-GB" sz="1100" dirty="0"/>
              <a:t>fire and make smoke.”</a:t>
            </a:r>
          </a:p>
          <a:p>
            <a:r>
              <a:rPr lang="en-GB" sz="1100" dirty="0"/>
              <a:t>When he stopped no one said anything. After the many brilliant speeches</a:t>
            </a:r>
          </a:p>
          <a:p>
            <a:r>
              <a:rPr lang="en-GB" sz="1100" dirty="0"/>
              <a:t>that had been made on this very spot Ralph’s remarks seemed lame, even</a:t>
            </a:r>
          </a:p>
          <a:p>
            <a:r>
              <a:rPr lang="en-GB" sz="1100" dirty="0"/>
              <a:t>to the littluns.</a:t>
            </a:r>
          </a:p>
          <a:p>
            <a:r>
              <a:rPr lang="en-GB" sz="1100" dirty="0"/>
              <a:t>At last Bill held out his hands for the conch.</a:t>
            </a:r>
          </a:p>
          <a:p>
            <a:r>
              <a:rPr lang="en-GB" sz="1100" dirty="0"/>
              <a:t>“Now we can’t have the fire up there—because we can’t have the fire</a:t>
            </a:r>
          </a:p>
          <a:p>
            <a:r>
              <a:rPr lang="en-GB" sz="1100" dirty="0"/>
              <a:t>up there—we need more people to keep it going. Let’s go to this feast</a:t>
            </a:r>
          </a:p>
          <a:p>
            <a:r>
              <a:rPr lang="en-GB" sz="1100" dirty="0"/>
              <a:t>and tell them the fire’s hard on the rest of us. And the hunting and all</a:t>
            </a:r>
          </a:p>
          <a:p>
            <a:r>
              <a:rPr lang="en-GB" sz="1100" dirty="0"/>
              <a:t>that, being savages I mean—it must be jolly good fun.”</a:t>
            </a:r>
          </a:p>
          <a:p>
            <a:r>
              <a:rPr lang="en-GB" sz="1100" dirty="0" err="1"/>
              <a:t>Samneric</a:t>
            </a:r>
            <a:r>
              <a:rPr lang="en-GB" sz="1100" dirty="0"/>
              <a:t> took the conch.</a:t>
            </a:r>
          </a:p>
          <a:p>
            <a:r>
              <a:rPr lang="en-GB" sz="1100" dirty="0"/>
              <a:t>“That must be fun like Bill says—and as he’s invited us—”</a:t>
            </a:r>
          </a:p>
          <a:p>
            <a:r>
              <a:rPr lang="en-GB" sz="1100" dirty="0"/>
              <a:t>“—to a feast—”</a:t>
            </a:r>
          </a:p>
          <a:p>
            <a:r>
              <a:rPr lang="en-GB" sz="1100" dirty="0"/>
              <a:t>“—meat—”</a:t>
            </a:r>
          </a:p>
          <a:p>
            <a:r>
              <a:rPr lang="en-GB" sz="1100" dirty="0"/>
              <a:t>“—crackling—”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وہ ہنسنے لگا، پھر رک گیا اور اس کے بجائے روانی اختیار کر گیا۔
"آگ سب سے اہم چیز ہے. آگ کے بغیر ہم دوبارہ زندہ نہیں رہ سکتے-
کڈ. میں جنگی رنگ پہننا چاہتا ہوں اور وحشی بننا چاہتا ہوں۔ لیکن ہمیں یہ برقرار رکھنا چاہئے
آگ جل رہی ہے۔ جزیرے پر آگ سب سے اہم چیز ہے، کیونکہ،
کیونکہ-"
وہ ایک بار پھر رک گیا اور خاموشی شک اور حیرت سے بھر گئی۔
پیگی نے فوری طور پر سرگوشی کی۔
''بچاؤ۔''
"جی ہاں۔ آگ کے بغیر ہمیں بچایا نہیں جا سکتا۔ لہذا ہمیں اس کے ساتھ رہنا چاہئے
آگ لگائیں اور دھواں پیدا کریں۔
جب وہ رکا تو کسی نے کچھ نہیں کہا۔ بہت سی شاندار تقریروں کے بعد
جو اسی مقام پر کیا گیا تھا، رالف کے تبصرے بھی لنگڑے لگ رہے تھے، یہاں تک کہ
لٹیروں کے لئے.
آخر کار بل نے شنکھ کے لئے اپنے ہاتھ اٹھائے۔
''اب ہم وہاں آگ نہیں لگا سکتے کیونکہ ہم آگ نہیں لگا سکتے۔
وہاں - ہمیں اسے جاری رکھنے کے لئے مزید لوگوں کی ضرورت ہے. چلو اس دعوت میں جاتے ہیں
اور انہیں بتائیں کہ آگ ہم میں سے باقی لوگوں پر سخت ہے۔ اور شکار اور سب
یہ، وحشی ہونے کا میرا مطلب ہے - یہ بہت اچھا مزہ ہونا چاہئے. "
سمنیرک نے شنکھ لے لیا۔
"یہ مزہ ہونا چاہئے جیسا کہ بل کہتا ہے - اور جیسا کہ اس نے ہمیں مدعو کیا ہے - "
"ایک دعوت کے لئے-"
''گوشت۔''
"- ٹوٹ پھوٹ-"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200</a:t>
            </a:fld>
            <a:endParaRPr lang="en-GB"/>
          </a:p>
        </p:txBody>
      </p:sp>
    </p:spTree>
    <p:extLst>
      <p:ext uri="{BB962C8B-B14F-4D97-AF65-F5344CB8AC3E}">
        <p14:creationId xmlns:p14="http://schemas.microsoft.com/office/powerpoint/2010/main" val="327982634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“—I could do with some meat—”</a:t>
            </a:r>
          </a:p>
          <a:p>
            <a:r>
              <a:rPr lang="en-GB" sz="1100" dirty="0"/>
              <a:t>Ralph held up his hand.</a:t>
            </a:r>
          </a:p>
          <a:p>
            <a:r>
              <a:rPr lang="en-GB" sz="1100" dirty="0"/>
              <a:t>“Why shouldn’t we get our own meat?”</a:t>
            </a:r>
          </a:p>
          <a:p>
            <a:r>
              <a:rPr lang="en-GB" sz="1100" dirty="0"/>
              <a:t>The twins looked at each other. Bill answered.</a:t>
            </a:r>
          </a:p>
          <a:p>
            <a:r>
              <a:rPr lang="en-GB" sz="1100" dirty="0"/>
              <a:t>“We don’t want to go in the jungle.”</a:t>
            </a:r>
          </a:p>
          <a:p>
            <a:r>
              <a:rPr lang="en-GB" sz="1100" dirty="0"/>
              <a:t>Ralph grimaced.</a:t>
            </a:r>
          </a:p>
          <a:p>
            <a:r>
              <a:rPr lang="en-GB" sz="1100" dirty="0"/>
              <a:t>“He—you know—goes.”</a:t>
            </a:r>
          </a:p>
          <a:p>
            <a:r>
              <a:rPr lang="en-GB" sz="1100" dirty="0"/>
              <a:t>“He’s a hunter. They’re all hunters. That’s different.”</a:t>
            </a:r>
          </a:p>
          <a:p>
            <a:r>
              <a:rPr lang="en-GB" sz="1100" dirty="0"/>
              <a:t>No one spoke for a moment, then Piggy muttered to the sand.</a:t>
            </a:r>
          </a:p>
          <a:p>
            <a:r>
              <a:rPr lang="en-GB" sz="1100" dirty="0"/>
              <a:t>“Meat—”</a:t>
            </a:r>
          </a:p>
          <a:p>
            <a:r>
              <a:rPr lang="en-GB" sz="1100" dirty="0"/>
              <a:t>The littluns sat, solemnly thinking of meat, and dribbling. Overhead</a:t>
            </a:r>
          </a:p>
          <a:p>
            <a:r>
              <a:rPr lang="en-GB" sz="1100" dirty="0"/>
              <a:t>the cannon boomed again and the dry palm fronds clattered in a sudden</a:t>
            </a:r>
          </a:p>
          <a:p>
            <a:r>
              <a:rPr lang="en-GB" sz="1100" dirty="0"/>
              <a:t>gust of hot wind.</a:t>
            </a:r>
          </a:p>
          <a:p>
            <a:r>
              <a:rPr lang="en-GB" sz="1100" dirty="0"/>
              <a:t>“You are a silly little boy,” said the Lord of the Flies, “just an ignorant,</a:t>
            </a:r>
          </a:p>
          <a:p>
            <a:r>
              <a:rPr lang="en-GB" sz="1100" dirty="0"/>
              <a:t>silly little boy.”</a:t>
            </a:r>
          </a:p>
          <a:p>
            <a:r>
              <a:rPr lang="en-GB" sz="1100" dirty="0"/>
              <a:t>Simon moved his swollen tongue but said nothing.</a:t>
            </a:r>
          </a:p>
          <a:p>
            <a:r>
              <a:rPr lang="en-GB" sz="1100" dirty="0"/>
              <a:t>“Don’t you agree?” said the Lord of the Flies. “Aren’t you just a silly</a:t>
            </a:r>
          </a:p>
          <a:p>
            <a:r>
              <a:rPr lang="en-GB" sz="1100" dirty="0"/>
              <a:t>little boy?”</a:t>
            </a:r>
          </a:p>
          <a:p>
            <a:r>
              <a:rPr lang="en-GB" sz="1100" dirty="0"/>
              <a:t>Simon answered him in the same silent voice.</a:t>
            </a:r>
          </a:p>
          <a:p>
            <a:r>
              <a:rPr lang="en-GB" sz="1100" dirty="0"/>
              <a:t>“Well then,” said the Lord of the Flies, “you’d better run off and play</a:t>
            </a:r>
          </a:p>
          <a:p>
            <a:r>
              <a:rPr lang="en-GB" sz="1100" dirty="0"/>
              <a:t>with the others. They think you’re batty. You don’t want Ralph to think</a:t>
            </a:r>
          </a:p>
          <a:p>
            <a:r>
              <a:rPr lang="en-GB" sz="1100" dirty="0"/>
              <a:t>you’re batty, do you? You like Ralph a lot, don’t you? And Piggy,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"میں کچھ گوشت کے ساتھ کر سکتا ہوں-"
رالف نے اپنا ہاتھ اٹھایا۔
''ہمیں اپنا گوشت خود کیوں نہیں ملنا چاہیے؟''
جڑواں بچوں نے ایک دوسرے کو دیکھا۔ بل نے جواب دیا۔
''ہم جنگل میں نہیں جانا چاہتے۔
رالف مسکرایا۔
"وہ - آپ جانتے ہیں - چلے جاتے ہیں۔ "
''وہ ایک شکاری ہے۔ وہ سب شکاری ہیں۔ یہ مختلف ہے. "
ایک لمحے کے لیے بھی کسی نے بات نہیں کی، پھر پیگی ریت سے جھک گئی۔
''گوشت—''
لیٹلون بیٹھے ہوئے تھے، سنجیدگی سے گوشت کے بارے میں سوچ رہے تھے، اور ڈربلنگ کر رہے تھے۔ ہیڈ
توپ ایک بار پھر پھٹ گئی اور کھجور کے سوکھے ٹکڑے اچانک پھٹ گئے۔
گرم ہوا کا جھونکا۔
"تم ایک احمق چھوٹا لڑکا ہو،" مکھیوں کے رب نے کہا، "صرف ایک جاہل،
احمق چھوٹا لڑکا۔ "
شمعون نے اپنی سوجی ہوئی زبان ہلائی لیکن کچھ نہ کہا۔
''کیا تم متفق نہیں ہو؟'' مکھیوں کے رب نے کہا۔ "کیا تم صرف احمق نہیں ہو؟
چھوٹا لڑکا؟"
شمعون نے اسی خاموش آواز میں اس کا جواب دیا۔
''ٹھیک ہے،'' مکھیوں کے رب نے کہا، ''بہتر ہے کہ تم بھاگ جاؤ اور کھیلو۔
دوسروں کے ساتھ. وہ سوچتے ہیں کہ آپ بے وقوف ہیں. آپ نہیں چاہتے کہ رالف سوچے
تم بے وقوف ہو، ہے نا؟ آپ رالف کو بہت پسند کرتے ہیں، ہے نا؟ اور پیگی،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201</a:t>
            </a:fld>
            <a:endParaRPr lang="en-GB"/>
          </a:p>
        </p:txBody>
      </p:sp>
    </p:spTree>
    <p:extLst>
      <p:ext uri="{BB962C8B-B14F-4D97-AF65-F5344CB8AC3E}">
        <p14:creationId xmlns:p14="http://schemas.microsoft.com/office/powerpoint/2010/main" val="41896145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Jack?”</a:t>
            </a:r>
          </a:p>
          <a:p>
            <a:r>
              <a:rPr lang="en-GB" sz="1100" dirty="0"/>
              <a:t>Simon’s head was tilted slightly up. His eyes could not break away and</a:t>
            </a:r>
          </a:p>
          <a:p>
            <a:r>
              <a:rPr lang="en-GB" sz="1100" dirty="0"/>
              <a:t>the Lord of the Flies hung in space before him.</a:t>
            </a:r>
          </a:p>
          <a:p>
            <a:r>
              <a:rPr lang="en-GB" sz="1100" dirty="0"/>
              <a:t>“What are you doing out here all alone? Aren’t you afraid of me?”</a:t>
            </a:r>
          </a:p>
          <a:p>
            <a:r>
              <a:rPr lang="en-GB" sz="1100" dirty="0"/>
              <a:t>Simon shook.</a:t>
            </a:r>
          </a:p>
          <a:p>
            <a:r>
              <a:rPr lang="en-GB" sz="1100" dirty="0"/>
              <a:t>“There isn’t anyone to help you. Only me. And I’m the Beast.”</a:t>
            </a:r>
          </a:p>
          <a:p>
            <a:r>
              <a:rPr lang="en-GB" sz="1100" dirty="0"/>
              <a:t>Simon’s mouth </a:t>
            </a:r>
            <a:r>
              <a:rPr lang="en-GB" sz="1100" dirty="0" err="1"/>
              <a:t>labored</a:t>
            </a:r>
            <a:r>
              <a:rPr lang="en-GB" sz="1100" dirty="0"/>
              <a:t>, brought forth audible words.</a:t>
            </a:r>
          </a:p>
          <a:p>
            <a:r>
              <a:rPr lang="en-GB" sz="1100" dirty="0"/>
              <a:t>“Pig’s head on a stick.”</a:t>
            </a:r>
          </a:p>
          <a:p>
            <a:r>
              <a:rPr lang="en-GB" sz="1100" dirty="0"/>
              <a:t>“Fancy thinking the Beast was something you could hunt and kill!” said</a:t>
            </a:r>
          </a:p>
          <a:p>
            <a:endParaRPr lang="en-GB" sz="1100" dirty="0"/>
          </a:p>
          <a:p>
            <a:r>
              <a:rPr lang="en-GB" sz="1100" dirty="0"/>
              <a:t>the head. For a moment or two the forest and all the other dimly </a:t>
            </a:r>
            <a:r>
              <a:rPr lang="en-GB" sz="1100" dirty="0" err="1"/>
              <a:t>appre</a:t>
            </a:r>
            <a:r>
              <a:rPr lang="en-GB" sz="1100" dirty="0"/>
              <a:t>-</a:t>
            </a:r>
          </a:p>
          <a:p>
            <a:r>
              <a:rPr lang="en-GB" sz="1100" dirty="0" err="1"/>
              <a:t>ciated</a:t>
            </a:r>
            <a:r>
              <a:rPr lang="en-GB" sz="1100" dirty="0"/>
              <a:t> places echoed with the parody of laughter. “You knew, didn’t you?</a:t>
            </a:r>
          </a:p>
          <a:p>
            <a:endParaRPr lang="en-GB" sz="1100" dirty="0"/>
          </a:p>
          <a:p>
            <a:r>
              <a:rPr lang="en-GB" sz="1100" dirty="0"/>
              <a:t>I’m part of you? Close, close, close! I’m the reason why it’s no go? Why</a:t>
            </a:r>
          </a:p>
          <a:p>
            <a:r>
              <a:rPr lang="en-GB" sz="1100" dirty="0"/>
              <a:t>things are what they are?”</a:t>
            </a:r>
          </a:p>
          <a:p>
            <a:r>
              <a:rPr lang="en-GB" sz="1100" dirty="0"/>
              <a:t>The laughter shivered again.</a:t>
            </a:r>
          </a:p>
          <a:p>
            <a:r>
              <a:rPr lang="en-GB" sz="1100" dirty="0"/>
              <a:t>“Come now,” said the Lord of the Flies. “Get back to the others and</a:t>
            </a:r>
          </a:p>
          <a:p>
            <a:r>
              <a:rPr lang="en-GB" sz="1100" dirty="0"/>
              <a:t>we’ll forget the whole thing.”</a:t>
            </a:r>
          </a:p>
          <a:p>
            <a:r>
              <a:rPr lang="en-GB" sz="1100" dirty="0"/>
              <a:t>Simon’s head wobbled. His eyes were half closed as though he were</a:t>
            </a:r>
          </a:p>
          <a:p>
            <a:r>
              <a:rPr lang="en-GB" sz="1100" dirty="0"/>
              <a:t>imitating the obscene thing on the stick. He knew that one of his times</a:t>
            </a:r>
          </a:p>
          <a:p>
            <a:r>
              <a:rPr lang="en-GB" sz="1100" dirty="0"/>
              <a:t>was coming on. The Lord of the Flies was expanding like a balloon.</a:t>
            </a:r>
          </a:p>
          <a:p>
            <a:r>
              <a:rPr lang="en-GB" sz="1100" dirty="0"/>
              <a:t>“This is ridiculous. You know perfectly well you’ll only meet me down</a:t>
            </a:r>
          </a:p>
          <a:p>
            <a:r>
              <a:rPr lang="en-GB" sz="1100" dirty="0"/>
              <a:t>there—so don’t try to escape!”</a:t>
            </a:r>
          </a:p>
          <a:p>
            <a:r>
              <a:rPr lang="en-GB" sz="1100" dirty="0"/>
              <a:t>Simon’s body was arched and stiff. The Lord of the Flies spoke in the</a:t>
            </a:r>
          </a:p>
          <a:p>
            <a:r>
              <a:rPr lang="en-GB" sz="1100" dirty="0"/>
              <a:t>voice of a schoolmaster.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جیک؟"
شمعون کا سر تھوڑا سا اوپر جھکا ہوا تھا۔ اس کی آنکھیں ٹوٹ نہ سکیں اور
مکھیوں کا رب اس کے سامنے خلا میں لٹکا ہوا تھا۔
''تم یہاں اکیلے کیا کر رہے ہو؟'' کیا تم مجھ سے ڈرتے نہیں ہو؟''
شمعون کانپ گیا۔
"تمہاری مدد کرنے والا کوئی نہیں ہے۔ صرف میں. اور میں جانور ہوں۔ "
شمعون کے منہ سے محنت کی گئی، سننے میں آنے والے الفاظ سامنے آئے۔
''کا سر چھڑی پر ہے۔''
"یہ سوچنا کہ جانور ایک ایسی چیز ہے جس کا آپ شکار کر سکتے ہیں اور مار سکتے ہیں!" کہا.
سر. ایک یا دو لمحوں کے لئے جنگل اور باقی سبھی دھیمی روشنیاں۔
خوبصورت جگہیں ہنسی کی پیروڈی سے گونج رہی تھیں۔ ''تم جانتے ہو نا؟''
کیا میں آپ کا حصہ ہوں؟ قریب، قریب، قریب! میں وجہ ہوں کہ یہ نہیں جا رہا ہے؟ کیوں
چیزیں وہی ہیں جو وہ ہیں؟"
ہنسی ایک بار پھر کانپ اٹھی۔
''اب آؤ۔'' مکھیوں کے رب نے کہا۔ "دوسروں کے پاس واپس جاؤ اور
ہم سب کچھ بھول جائیں گے. "
شمعون کا سر لرز اٹھا۔ اس کی آنکھیں آدھی بند تھیں جیسے وہ ہو۔
چھڑی پر فحش چیز کی نقل کرنا۔ وہ جانتا تھا کہ اس کا ایک وقت
آ رہا تھا. مکھیوں کا رب ایک غبارے کی طرح پھیل رہا تھا۔
"یہ مضحکہ خیز ہے. تم اچھی طرح جانتے ہو کہ تم صرف مجھ سے ملو گے
وہاں - لہذا فرار ہونے کی کوشش مت کرو!"
شمعون کا جسم محراب اور سخت تھا۔ مکھیوں کے رب نے اس میں بات کی
ایک اسکول ماسٹر کی آواز.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202</a:t>
            </a:fld>
            <a:endParaRPr lang="en-GB"/>
          </a:p>
        </p:txBody>
      </p:sp>
    </p:spTree>
    <p:extLst>
      <p:ext uri="{BB962C8B-B14F-4D97-AF65-F5344CB8AC3E}">
        <p14:creationId xmlns:p14="http://schemas.microsoft.com/office/powerpoint/2010/main" val="275832905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2631490"/>
          </a:xfrm>
          <a:prstGeom prst="rect">
            <a:avLst/>
          </a:prstGeom>
          <a:noFill/>
        </p:spPr>
        <p:txBody>
          <a:bodyPr wrap="square">
            <a:spAutoFit/>
          </a:bodyPr>
          <a:lstStyle/>
          <a:p>
            <a:r>
              <a:rPr lang="en-GB" sz="1100" dirty="0"/>
              <a:t>“This has gone quite far enough. My poor, misguided child, do you</a:t>
            </a:r>
          </a:p>
          <a:p>
            <a:r>
              <a:rPr lang="en-GB" sz="1100" dirty="0"/>
              <a:t>think you know better than I do?”</a:t>
            </a:r>
          </a:p>
          <a:p>
            <a:r>
              <a:rPr lang="en-GB" sz="1100" dirty="0"/>
              <a:t>There was a pause.</a:t>
            </a:r>
          </a:p>
          <a:p>
            <a:r>
              <a:rPr lang="en-GB" sz="1100" dirty="0"/>
              <a:t>“I’m warning you. I’m going to get angry. D’you see? You’re not</a:t>
            </a:r>
          </a:p>
          <a:p>
            <a:endParaRPr lang="en-GB" sz="1100" dirty="0"/>
          </a:p>
          <a:p>
            <a:r>
              <a:rPr lang="en-GB" sz="1100" dirty="0"/>
              <a:t>wanted. Understand? We are going to have fun on this island. Un-</a:t>
            </a:r>
          </a:p>
          <a:p>
            <a:r>
              <a:rPr lang="en-GB" sz="1100" dirty="0" err="1"/>
              <a:t>derstand</a:t>
            </a:r>
            <a:r>
              <a:rPr lang="en-GB" sz="1100" dirty="0"/>
              <a:t>? We are going to have fun on this island! So don’t try it on, my</a:t>
            </a:r>
          </a:p>
          <a:p>
            <a:endParaRPr lang="en-GB" sz="1100" dirty="0"/>
          </a:p>
          <a:p>
            <a:r>
              <a:rPr lang="en-GB" sz="1100" dirty="0"/>
              <a:t>poor misguided boy, or else—”</a:t>
            </a:r>
          </a:p>
          <a:p>
            <a:r>
              <a:rPr lang="en-GB" sz="1100" dirty="0"/>
              <a:t>Simon found he was looking into a vast mouth. There was blackness</a:t>
            </a:r>
          </a:p>
          <a:p>
            <a:r>
              <a:rPr lang="en-GB" sz="1100" dirty="0"/>
              <a:t>within, a blackness that spread.</a:t>
            </a:r>
          </a:p>
          <a:p>
            <a:r>
              <a:rPr lang="en-GB" sz="1100" dirty="0"/>
              <a:t>“—Or else,” said the Lord of the Flies, “we shall do you? See? Jack and</a:t>
            </a:r>
          </a:p>
          <a:p>
            <a:r>
              <a:rPr lang="en-GB" sz="1100" dirty="0"/>
              <a:t>Roger and Maurice and Robert and Bill and Piggy and Ralph. Do you.</a:t>
            </a:r>
          </a:p>
          <a:p>
            <a:r>
              <a:rPr lang="en-GB" sz="1100" dirty="0"/>
              <a:t>See?”</a:t>
            </a:r>
          </a:p>
          <a:p>
            <a:r>
              <a:rPr lang="en-GB" sz="1100" dirty="0"/>
              <a:t>Simon was inside the mouth. He fell down and lost consciousness.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2462213"/>
          </a:xfrm>
          <a:prstGeom prst="rect">
            <a:avLst/>
          </a:prstGeom>
          <a:noFill/>
        </p:spPr>
        <p:txBody>
          <a:bodyPr wrap="square">
            <a:spAutoFit/>
          </a:bodyPr>
          <a:lstStyle/>
          <a:p>
            <a:pPr algn="r"/>
            <a:r>
              <a:rPr lang="ar-AE" sz="1100" dirty="0"/>
              <a:t>"یہ کافی حد تک چلا گیا ہے. میرے غریب، گمراہ بچے، کیا تم ہو
کیا تم مجھ سے بہتر جانتے ہو؟''
ایک وقفہ تھا۔
"میں تمہیں خبردار کر رہا ہوں۔ مجھے غصہ آئے گا۔ کیا تم دیکھ رہے ہو؟ تم نہیں ہو
چاہتے. سمجھنا? ہم اس جزیرے پر تفریح کرنے جا رہے ہیں. اقوام متحدہ-
</a:t>
            </a:r>
            <a:r>
              <a:rPr lang="en-GB" sz="1100" dirty="0" err="1"/>
              <a:t>derstand</a:t>
            </a:r>
            <a:r>
              <a:rPr lang="en-GB" sz="1100" dirty="0"/>
              <a:t>? </a:t>
            </a:r>
            <a:r>
              <a:rPr lang="ar-AE" sz="1100" dirty="0"/>
              <a:t>ہم اس جزیرے پر مزہ کرنے جا رہے ہیں! تو اس پر کوشش مت کرو، میرے
بیچارہ گمراہ لڑکا، ورنہ۔"
شمعون نے دیکھا کہ وہ ایک وسیع منہ میں دیکھ رہا تھا۔ وہاں سیاہی تھی
اندر سے ایک سیاہی پھیل گئی۔
''ورنہ،'' مکھیوں کے رب نے کہا، ''ہم تمہیں ایسا ہی کریں گے؟ دیکھنا? جیک اور
راجر اور مورس اور رابرٹ اور بل اور پیگی اور رالف. کیا آپ کرتے ہیں.
دیکھو؟"
شمعون منہ کے اندر تھا۔ وہ نیچے گر گیا اور بے ہوش ہو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203</a:t>
            </a:fld>
            <a:endParaRPr lang="en-GB"/>
          </a:p>
        </p:txBody>
      </p:sp>
    </p:spTree>
    <p:extLst>
      <p:ext uri="{BB962C8B-B14F-4D97-AF65-F5344CB8AC3E}">
        <p14:creationId xmlns:p14="http://schemas.microsoft.com/office/powerpoint/2010/main" val="345151602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647152"/>
          </a:xfrm>
          <a:prstGeom prst="rect">
            <a:avLst/>
          </a:prstGeom>
          <a:noFill/>
        </p:spPr>
        <p:txBody>
          <a:bodyPr wrap="square">
            <a:spAutoFit/>
          </a:bodyPr>
          <a:lstStyle/>
          <a:p>
            <a:r>
              <a:rPr lang="en-GB" sz="1100" dirty="0"/>
              <a:t>CHAPTER 9 </a:t>
            </a:r>
          </a:p>
          <a:p>
            <a:r>
              <a:rPr lang="en-GB" sz="1100" dirty="0"/>
              <a:t>A View to a Death</a:t>
            </a:r>
          </a:p>
          <a:p>
            <a:endParaRPr lang="en-GB" sz="1100" dirty="0"/>
          </a:p>
          <a:p>
            <a:endParaRPr lang="en-GB" sz="1100" dirty="0"/>
          </a:p>
          <a:p>
            <a:endParaRPr lang="en-GB" sz="1100" dirty="0"/>
          </a:p>
          <a:p>
            <a:r>
              <a:rPr lang="en-GB" sz="1100" dirty="0"/>
              <a:t>Over the island the build-up of clouds continued. A steady current of</a:t>
            </a:r>
          </a:p>
          <a:p>
            <a:r>
              <a:rPr lang="en-GB" sz="1100" dirty="0"/>
              <a:t>heated air rose all day from the mountain and was thrust to ten thousand</a:t>
            </a:r>
          </a:p>
          <a:p>
            <a:r>
              <a:rPr lang="en-GB" sz="1100" dirty="0"/>
              <a:t>feet; revolving masses of gas piled up the static until the air was ready to</a:t>
            </a:r>
          </a:p>
          <a:p>
            <a:r>
              <a:rPr lang="en-GB" sz="1100" dirty="0"/>
              <a:t>explode. By early evening the sun had gone and a brassy glare had taken</a:t>
            </a:r>
          </a:p>
          <a:p>
            <a:r>
              <a:rPr lang="en-GB" sz="1100" dirty="0"/>
              <a:t>the place of clear daylight. Even the air that pushed in from the sea was</a:t>
            </a:r>
          </a:p>
          <a:p>
            <a:r>
              <a:rPr lang="en-GB" sz="1100" dirty="0"/>
              <a:t>hot and held no refreshment. </a:t>
            </a:r>
            <a:r>
              <a:rPr lang="en-GB" sz="1100" dirty="0" err="1"/>
              <a:t>Colors</a:t>
            </a:r>
            <a:r>
              <a:rPr lang="en-GB" sz="1100" dirty="0"/>
              <a:t> drained from water and trees and</a:t>
            </a:r>
          </a:p>
          <a:p>
            <a:r>
              <a:rPr lang="en-GB" sz="1100" dirty="0"/>
              <a:t>pink surfaces of rock, and the white and brown clouds brooded. Nothing</a:t>
            </a:r>
          </a:p>
          <a:p>
            <a:r>
              <a:rPr lang="en-GB" sz="1100" dirty="0"/>
              <a:t>prospered but the flies who blackened their lord and made the spilt guts</a:t>
            </a:r>
          </a:p>
          <a:p>
            <a:r>
              <a:rPr lang="en-GB" sz="1100" dirty="0"/>
              <a:t>look like a heap of glistening coal. Even when the vessel broke in Simon’s</a:t>
            </a:r>
          </a:p>
          <a:p>
            <a:r>
              <a:rPr lang="en-GB" sz="1100" dirty="0"/>
              <a:t>nose and the blood gushed out they left him alone, preferring the pig’s</a:t>
            </a:r>
          </a:p>
          <a:p>
            <a:r>
              <a:rPr lang="en-GB" sz="1100" dirty="0"/>
              <a:t>high </a:t>
            </a:r>
            <a:r>
              <a:rPr lang="en-GB" sz="1100" dirty="0" err="1"/>
              <a:t>flavor</a:t>
            </a:r>
            <a:r>
              <a:rPr lang="en-GB" sz="1100" dirty="0"/>
              <a:t>.</a:t>
            </a:r>
          </a:p>
          <a:p>
            <a:r>
              <a:rPr lang="en-GB" sz="1100" dirty="0"/>
              <a:t>With the running of the blood Simon’s fit passed into the weariness of</a:t>
            </a:r>
          </a:p>
          <a:p>
            <a:r>
              <a:rPr lang="en-GB" sz="1100" dirty="0"/>
              <a:t>sleep. He lay in the mat of creepers while the evening advanced and the</a:t>
            </a:r>
          </a:p>
          <a:p>
            <a:r>
              <a:rPr lang="en-GB" sz="1100" dirty="0"/>
              <a:t>cannon continued to play. At last he woke and saw dimly the dark earth</a:t>
            </a:r>
          </a:p>
          <a:p>
            <a:r>
              <a:rPr lang="en-GB" sz="1100" dirty="0"/>
              <a:t>close by his cheek. Still he did not move but lay there, his face sideways</a:t>
            </a:r>
          </a:p>
          <a:p>
            <a:r>
              <a:rPr lang="en-GB" sz="1100" dirty="0"/>
              <a:t>on the earth, his eyes looking dully before him. Then he turned over,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باب 9 
موت کا ایک منظر</a:t>
            </a:r>
            <a:endParaRPr lang="en-GB" sz="1100" dirty="0"/>
          </a:p>
          <a:p>
            <a:pPr algn="r"/>
            <a:endParaRPr lang="en-GB" sz="1100" dirty="0"/>
          </a:p>
          <a:p>
            <a:pPr algn="r"/>
            <a:endParaRPr lang="en-GB" sz="1100" dirty="0"/>
          </a:p>
          <a:p>
            <a:pPr algn="r"/>
            <a:r>
              <a:rPr lang="ar-AE" sz="1100" dirty="0"/>
              <a:t>
جزیرے پر بادلوں کی تعمیر کا سلسلہ جاری رہا۔ ایک مستقل کرنٹ
پہاڑ سے سارا دن گرم ہوا اٹھتی رہی اور دس ہزار تک دھکیل دی گئی۔
پاؤں; گردش کرنے والی گیس کا ڈھیر جامد تھا یہاں تک کہ ہوا تیار ہو گئی۔
دھماکہ. شام تک سورج غائب ہو چکا تھا اور پیتل کی چمک چھا چکی تھی۔
صاف دن کی روشنی کی جگہ. یہاں تک کہ سمندر سے آنے والی ہوا بھی تھی
گرم اور کوئی تازگی نہیں تھی. پانی اور درختوں سے نکلنے والے رنگ اور
چٹان کی گلابی سطحیں، اور سفید اور بھورے بادل چھائے ہوئے تھے۔ کچھ نہیں
خوش حال ہو گئے لیکن وہ مکھیاں جنہوں نے اپنے مالک کو کالا کر دیا اور اس کی ہمت پیدا کر دی۔
کوئلے کے ڈھیر کی طرح دکھائی دیتا ہے۔ یہاں تک کہ جب شمعون کے جہاز میں کشتی ٹوٹ گئی
ناک اور خون بہہ رہا تھا اور انہوں نے اسے اکیلا چھوڑ دیا اور کو ترجیح دی۔
اعلی ذائقہ.
خون کے بہاؤ کے ساتھ شمعون کی تندرستی تھکاوٹ میں بدل گئی۔
سونا. جب شام ڈھل رہی تھی تو وہ رینگوں کی چٹائی میں لیٹا ہوا تھا۔
توپ کا کھیل جاری رہا۔ آخر کار وہ بیدار ہوا اور تاریک زمین کو مدھم دیکھا۔
اس کے گال کے قریب. پھر بھی وہ ہلا نہیں بلکہ وہیں پڑا رہا، اس کا چہرہ ایک طرف تھا۔
زمین پر، اس کی آنکھیں اس کے سامنے بے حس نظر آ رہی تھیں۔ پھر وہ پلٹ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204</a:t>
            </a:fld>
            <a:endParaRPr lang="en-GB"/>
          </a:p>
        </p:txBody>
      </p:sp>
    </p:spTree>
    <p:extLst>
      <p:ext uri="{BB962C8B-B14F-4D97-AF65-F5344CB8AC3E}">
        <p14:creationId xmlns:p14="http://schemas.microsoft.com/office/powerpoint/2010/main" val="344696123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drew his feet under him and laid hold of the creepers to pull himself up.</a:t>
            </a:r>
          </a:p>
          <a:p>
            <a:r>
              <a:rPr lang="en-GB" sz="1100" dirty="0"/>
              <a:t>When the creepers shook the flies exploded from the guts with a vicious</a:t>
            </a:r>
          </a:p>
          <a:p>
            <a:r>
              <a:rPr lang="en-GB" sz="1100" dirty="0"/>
              <a:t>note and clamped back on again. Simon got to his feet. The light was</a:t>
            </a:r>
          </a:p>
          <a:p>
            <a:r>
              <a:rPr lang="en-GB" sz="1100" dirty="0"/>
              <a:t>unearthly. The Lord of the Flies hung on his stick like a black ball.</a:t>
            </a:r>
          </a:p>
          <a:p>
            <a:r>
              <a:rPr lang="en-GB" sz="1100" dirty="0"/>
              <a:t>Simon spoke aloud to the clearing.</a:t>
            </a:r>
          </a:p>
          <a:p>
            <a:r>
              <a:rPr lang="en-GB" sz="1100" dirty="0"/>
              <a:t>“What else is there to do?”</a:t>
            </a:r>
          </a:p>
          <a:p>
            <a:r>
              <a:rPr lang="en-GB" sz="1100" dirty="0"/>
              <a:t>Nothing replied. Simon turned away from the open space and crawled</a:t>
            </a:r>
          </a:p>
          <a:p>
            <a:r>
              <a:rPr lang="en-GB" sz="1100" dirty="0"/>
              <a:t>through the creepers till he was in the dusk of the forest. He walked</a:t>
            </a:r>
          </a:p>
          <a:p>
            <a:r>
              <a:rPr lang="en-GB" sz="1100" dirty="0"/>
              <a:t>drearily between the trunks, his face empty of expression, and the blood</a:t>
            </a:r>
          </a:p>
          <a:p>
            <a:r>
              <a:rPr lang="en-GB" sz="1100" dirty="0"/>
              <a:t>was dry round his mouth and chin. Only sometimes as he lifted the ropes</a:t>
            </a:r>
          </a:p>
          <a:p>
            <a:r>
              <a:rPr lang="en-GB" sz="1100" dirty="0"/>
              <a:t>of creeper aside and chose his direction from the trend of the land, he</a:t>
            </a:r>
          </a:p>
          <a:p>
            <a:r>
              <a:rPr lang="en-GB" sz="1100" dirty="0"/>
              <a:t>mouthed words that did not reach the air.</a:t>
            </a:r>
          </a:p>
          <a:p>
            <a:r>
              <a:rPr lang="en-GB" sz="1100" dirty="0"/>
              <a:t>Presently the creepers festooned the trees less frequently and there was</a:t>
            </a:r>
          </a:p>
          <a:p>
            <a:r>
              <a:rPr lang="en-GB" sz="1100" dirty="0"/>
              <a:t>a scatter of pearly light from the sky down through the trees. This was</a:t>
            </a:r>
          </a:p>
          <a:p>
            <a:r>
              <a:rPr lang="en-GB" sz="1100" dirty="0"/>
              <a:t>the backbone of the island, the slightly higher land that lay beneath the</a:t>
            </a:r>
          </a:p>
          <a:p>
            <a:r>
              <a:rPr lang="en-GB" sz="1100" dirty="0"/>
              <a:t>mountain where the forest was no longer deep jungle. Here there were</a:t>
            </a:r>
          </a:p>
          <a:p>
            <a:r>
              <a:rPr lang="en-GB" sz="1100" dirty="0"/>
              <a:t>wide spaces interspersed with thickets and huge trees and the trend of</a:t>
            </a:r>
          </a:p>
          <a:p>
            <a:r>
              <a:rPr lang="en-GB" sz="1100" dirty="0"/>
              <a:t>the ground led him up as the forest opened. He pushed on, staggering</a:t>
            </a:r>
          </a:p>
          <a:p>
            <a:r>
              <a:rPr lang="en-GB" sz="1100" dirty="0"/>
              <a:t>sometimes with his weariness but never stopping. The usual brightness</a:t>
            </a:r>
          </a:p>
          <a:p>
            <a:r>
              <a:rPr lang="en-GB" sz="1100" dirty="0"/>
              <a:t>was gone from his eyes and he walked with a sort of glum determination</a:t>
            </a:r>
          </a:p>
          <a:p>
            <a:r>
              <a:rPr lang="en-GB" sz="1100" dirty="0"/>
              <a:t>like an old man.</a:t>
            </a:r>
          </a:p>
          <a:p>
            <a:r>
              <a:rPr lang="en-GB" sz="1100" dirty="0"/>
              <a:t>A buffet of wind made him stagger and he saw that he was out in the</a:t>
            </a:r>
          </a:p>
          <a:p>
            <a:r>
              <a:rPr lang="en-GB" sz="1100" dirty="0"/>
              <a:t>open, on rock, under a brassy sky. He found his legs were weak and his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 نے اپنے پاؤں اس کے نیچے کھینچ لیے اور خود کو اوپر کھینچنے کے لیے رینگنے والوں کو پکڑ لیا۔
جب رینگوں نے ہلا دیا تو مکھیاں ایک وحشیانہ انداز میں پیٹ سے پھٹ گئیں۔
نوٹ کریں اور دوبارہ دبائیں۔ شمعون اپنے پیروں پر کھڑا ہو گیا۔ روشنی تھی
حیرت انگیز طور پر. مکھیوں کا رب ایک سیاہ گیند کی طرح اپنی چھڑی پر لٹکا ہوا تھا۔
شمعون نے صاف کرنے والے سے اونچی آواز میں بات کی۔
''اور کیا کرنا ہے؟''
کسی نے جواب نہیں دیا. شمعون کھلی جگہ سے منہ موڑ کر رینگنے لگا
رینگنے والوں کے ذریعے یہاں تک کہ وہ جنگل کی شام میں تھا۔ وہ چل رہا تھا
تنوں کے درمیان خشکی، اس کا چہرہ اظہار سے خالی، اور خون
اس کے منہ اور ٹھوڑی کے ارد گرد خشک تھا۔ صرف کبھی کبھار جب وہ رسیاں اٹھاتا تھا
رینگنے والے کو ایک طرف رکھ کر اس نے زمین کے رجحان سے اپنی سمت کا انتخاب کیا۔
منہ سے ایسے الفاظ جو ہوا تک نہیں پہنچے۔
فی الحال رینگنے والے درختوں کو کم بار کاٹتے تھے اور وہاں تھا
درختوں کے ذریعے آسمان سے ہلکی روشنی بکھری ہوئی ہے۔ یہ تھا
جزیرے کی ریڑھ کی ہڈی، تھوڑی اونچی زمین جو اس کے نیچے تھی
وہ پہاڑ جہاں جنگل اب گہرا جنگل نہیں تھا۔ یہاں تھے
چوڑی جگہیں موٹی اور بڑے درختوں سے بھری ہوئی ہیں اور اس کا رجحان
جنگل کھلتے ہی زمین اسے اوپر لے گئی۔ اس نے حیران کن انداز میں آگے بڑھایا
کبھی کبھی اس کی تھکاوٹ کے ساتھ لیکن کبھی نہیں رکتا. معمول کی چمک
اس کی آنکھوں سے دور ہو گیا تھا اور وہ ایک طرح کے عزم کے ساتھ چل رہا تھا۔
ایک بوڑھے آدمی کی طرح.
ہوا کے ایک بوفے نے اسے تھکا دیا اور اس نے دیکھا کہ وہ باہر ہے
کھلا ہوا، چٹان پر، پیتل کے آسمان کے نیچے۔ اس نے پایا کہ اس کی ٹانگیں کمزور ہیں اور اس کی ٹانگیں کمزور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205</a:t>
            </a:fld>
            <a:endParaRPr lang="en-GB"/>
          </a:p>
        </p:txBody>
      </p:sp>
    </p:spTree>
    <p:extLst>
      <p:ext uri="{BB962C8B-B14F-4D97-AF65-F5344CB8AC3E}">
        <p14:creationId xmlns:p14="http://schemas.microsoft.com/office/powerpoint/2010/main" val="3747518703"/>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tongue gave him pain all the time. When the wind reached the mountain-</a:t>
            </a:r>
          </a:p>
          <a:p>
            <a:r>
              <a:rPr lang="en-GB" sz="1100" dirty="0"/>
              <a:t>top he could see something happen, a flicker of blue stuff against brown</a:t>
            </a:r>
          </a:p>
          <a:p>
            <a:endParaRPr lang="en-GB" sz="1100" dirty="0"/>
          </a:p>
          <a:p>
            <a:r>
              <a:rPr lang="en-GB" sz="1100" dirty="0"/>
              <a:t>clouds. He pushed himself forward and the wind came again, stronger</a:t>
            </a:r>
          </a:p>
          <a:p>
            <a:r>
              <a:rPr lang="en-GB" sz="1100" dirty="0"/>
              <a:t>now, cuffing the forest heads till they ducked and roared. Simon saw a</a:t>
            </a:r>
          </a:p>
          <a:p>
            <a:r>
              <a:rPr lang="en-GB" sz="1100" dirty="0"/>
              <a:t>humped thing suddenly sit up on the top and look down at him. He hid</a:t>
            </a:r>
          </a:p>
          <a:p>
            <a:r>
              <a:rPr lang="en-GB" sz="1100" dirty="0"/>
              <a:t>his face, and toiled on.</a:t>
            </a:r>
          </a:p>
          <a:p>
            <a:r>
              <a:rPr lang="en-GB" sz="1100" dirty="0"/>
              <a:t>The flies had found the figure too. The life-like movement would scare</a:t>
            </a:r>
          </a:p>
          <a:p>
            <a:r>
              <a:rPr lang="en-GB" sz="1100" dirty="0"/>
              <a:t>them off for a moment so that they made a dark cloud round the head.</a:t>
            </a:r>
          </a:p>
          <a:p>
            <a:r>
              <a:rPr lang="en-GB" sz="1100" dirty="0"/>
              <a:t>Then as the blue material of the parachute collapsed the corpulent figure</a:t>
            </a:r>
          </a:p>
          <a:p>
            <a:r>
              <a:rPr lang="en-GB" sz="1100" dirty="0"/>
              <a:t>would bow forward, sighing, and the flies settle once more.</a:t>
            </a:r>
          </a:p>
          <a:p>
            <a:r>
              <a:rPr lang="en-GB" sz="1100" dirty="0"/>
              <a:t>Simon felt his knees smack the rock. He crawled forward and soon he</a:t>
            </a:r>
          </a:p>
          <a:p>
            <a:r>
              <a:rPr lang="en-GB" sz="1100" dirty="0"/>
              <a:t>understood. The tangle of lines showed him the mechanics of this parody;</a:t>
            </a:r>
          </a:p>
          <a:p>
            <a:r>
              <a:rPr lang="en-GB" sz="1100" dirty="0"/>
              <a:t>he examined the white nasal bones, the teeth, the </a:t>
            </a:r>
            <a:r>
              <a:rPr lang="en-GB" sz="1100" dirty="0" err="1"/>
              <a:t>colors</a:t>
            </a:r>
            <a:r>
              <a:rPr lang="en-GB" sz="1100" dirty="0"/>
              <a:t> of corruption.</a:t>
            </a:r>
          </a:p>
          <a:p>
            <a:r>
              <a:rPr lang="en-GB" sz="1100" dirty="0"/>
              <a:t>He saw how pitilessly the layers of rubber and canvas held together the</a:t>
            </a:r>
          </a:p>
          <a:p>
            <a:r>
              <a:rPr lang="en-GB" sz="1100" dirty="0"/>
              <a:t>poor body that should be rotting away. Then the wind blew again and</a:t>
            </a:r>
          </a:p>
          <a:p>
            <a:r>
              <a:rPr lang="en-GB" sz="1100" dirty="0"/>
              <a:t>the figure lifted, bowed, and breathed foully at him. Simon knelt on all</a:t>
            </a:r>
          </a:p>
          <a:p>
            <a:r>
              <a:rPr lang="en-GB" sz="1100" dirty="0"/>
              <a:t>fours and was sick till his stomach was empty. Then he took the lines in</a:t>
            </a:r>
          </a:p>
          <a:p>
            <a:r>
              <a:rPr lang="en-GB" sz="1100" dirty="0"/>
              <a:t>his hands; he freed them from the rocks and the figure from the wind’s</a:t>
            </a:r>
          </a:p>
          <a:p>
            <a:r>
              <a:rPr lang="en-GB" sz="1100" dirty="0"/>
              <a:t>indignity.</a:t>
            </a:r>
          </a:p>
          <a:p>
            <a:r>
              <a:rPr lang="en-GB" sz="1100" dirty="0"/>
              <a:t>At last he turned away and looked down at the beaches. The fire by</a:t>
            </a:r>
          </a:p>
          <a:p>
            <a:r>
              <a:rPr lang="en-GB" sz="1100" dirty="0"/>
              <a:t>the platform appeared to be out, or at least making no smoke. Further</a:t>
            </a:r>
          </a:p>
          <a:p>
            <a:r>
              <a:rPr lang="en-GB" sz="1100" dirty="0"/>
              <a:t>along the beach, beyond the little river and near a great slab of rock, a</a:t>
            </a:r>
          </a:p>
          <a:p>
            <a:r>
              <a:rPr lang="en-GB" sz="1100" dirty="0"/>
              <a:t>thin trickle of smoke was climbing into the sky. Simon, forgetful of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001369"/>
          </a:xfrm>
          <a:prstGeom prst="rect">
            <a:avLst/>
          </a:prstGeom>
          <a:noFill/>
        </p:spPr>
        <p:txBody>
          <a:bodyPr wrap="square">
            <a:spAutoFit/>
          </a:bodyPr>
          <a:lstStyle/>
          <a:p>
            <a:pPr algn="r"/>
            <a:r>
              <a:rPr lang="ar-AE" sz="1100" dirty="0"/>
              <a:t>زبان اسے ہر وقت درد دیتی تھی۔ جب ہوا پہاڑ تک پہنچی
اوپر سے وہ کچھ ہوتا دیکھ سکتا تھا، بھوری رنگ کے مقابلے میں نیلی چیزوں کی جھلک
بادلوں. اس نے اپنے آپ کو آگے بڑھایا اور ہوا پھر تیز ہو کر آئی۔
اب، جنگل کے سروں کو اس وقت تک دباتے رہے جب تک کہ وہ جھک کر گرج نہ جائیں۔ شمعون نے ایک دیکھا
جھنجھلادینے والی چیز اچانک اوپر بیٹھ جاتی ہے اور نیچے اس کی طرف دیکھتی ہے۔ وہ چھپ گیا
اس کا چہرہ، اور محنت کر رہا تھا.
مکھیوں کو یہ تصویر بھی مل گئی تھی۔ زندگی جیسی تحریک خوف زدہ کر دے گی
انہیں ایک لمحے کے لئے بند کر دیا گیا تاکہ انہوں نے سر کے گرد ایک سیاہ بادل بنا دیا۔
پھر جیسے ہی پیراشوٹ کا نیلا مادہ گر گیا، مجسمہ نما شکل گر گئی۔
آگے جھک کر سانس لیتے اور مکھیاں ایک بار پھر ٹھنڈی ہو جاتی تھیں۔
شمعون نے محسوس کیا کہ اس کے گھٹنے چٹان سے ٹکرا رہے ہیں۔ وہ آگے بڑھا اور جلد ہی
سمجھ. لائنوں کی پیچیدگی نے اسے اس پیروڈی کے میکانکس دکھائے۔
انہوں نے سفید ناک کی ہڈیوں، دانتوں، بدعنوانی کے رنگوں کا جائزہ لیا۔
اس نے دیکھا کہ ربڑ اور کینوس کی تہوں نے کس قدر افسوسناک انداز میں اسے ایک دوسرے سے جکڑ رکھا ہے۔
خراب جسم جو سڑ رہا ہونا چاہئے. پھر ہوا پھر چل پڑی اور
وہ شخص اٹھا، جھک گیا اور اس کی طرف منہ پھیر کر سانس لیا۔ شمعون سب پر گھٹنے ٹیک کر بیٹھ گیا
چار سال کا تھا اور اس وقت تک بیمار تھا جب تک کہ اس کا پیٹ خالی نہ ہو گیا۔ اس کے بعد اس نے لائنیں لے لیں
اس کے ہاتھ۔ اس نے انہیں چٹانوں سے اور شخصیت کو ہوا سے آزاد کیا۔
بے عزتی۔
آخر کار اس نے منہ موڑ لیا اور نیچے ساحلوں کی طرف دیکھا۔ آگ
ایسا لگتا ہے کہ پلیٹ فارم باہر ہے، یا کم از کم کوئی دھواں نہیں بنا رہا ہے. مزید
ساحل کے کنارے، چھوٹی ندی سے آگے اور چٹان کی ایک بڑی تہہ کے قریب،
دھوئیں کا پتلا ٹکڑا آسمان پر چڑھ رہا تھا۔ شمعون، بھول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206</a:t>
            </a:fld>
            <a:endParaRPr lang="en-GB"/>
          </a:p>
        </p:txBody>
      </p:sp>
    </p:spTree>
    <p:extLst>
      <p:ext uri="{BB962C8B-B14F-4D97-AF65-F5344CB8AC3E}">
        <p14:creationId xmlns:p14="http://schemas.microsoft.com/office/powerpoint/2010/main" val="416639002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flies, shaded his eyes with both hands and peered at the smoke. Even</a:t>
            </a:r>
          </a:p>
          <a:p>
            <a:r>
              <a:rPr lang="en-GB" sz="1100" dirty="0"/>
              <a:t>at that distance it was possible to see that most of the boys—perhaps all</a:t>
            </a:r>
          </a:p>
          <a:p>
            <a:r>
              <a:rPr lang="en-GB" sz="1100" dirty="0"/>
              <a:t>of the boys—were there. So they had shifted camp then, away from the</a:t>
            </a:r>
          </a:p>
          <a:p>
            <a:r>
              <a:rPr lang="en-GB" sz="1100" dirty="0"/>
              <a:t>beast. As Simon thought this, he turned to the poor broken thing that sat</a:t>
            </a:r>
          </a:p>
          <a:p>
            <a:r>
              <a:rPr lang="en-GB" sz="1100" dirty="0"/>
              <a:t>stinking by his side. The beast was harmless and horrible; and the news</a:t>
            </a:r>
          </a:p>
          <a:p>
            <a:r>
              <a:rPr lang="en-GB" sz="1100" dirty="0"/>
              <a:t>must reach the others as soon as possible. He started down the mountain</a:t>
            </a:r>
          </a:p>
          <a:p>
            <a:r>
              <a:rPr lang="en-GB" sz="1100" dirty="0"/>
              <a:t>and his legs gave beneath him. Even with great care the best he could do</a:t>
            </a:r>
          </a:p>
          <a:p>
            <a:r>
              <a:rPr lang="en-GB" sz="1100" dirty="0"/>
              <a:t>was a stagger.</a:t>
            </a:r>
          </a:p>
          <a:p>
            <a:endParaRPr lang="en-GB" sz="1100" dirty="0"/>
          </a:p>
          <a:p>
            <a:r>
              <a:rPr lang="en-GB" sz="1100" dirty="0"/>
              <a:t>“Bathing,” said Ralph, “that’s the only thing to do.” Piggy was inspect-</a:t>
            </a:r>
          </a:p>
          <a:p>
            <a:r>
              <a:rPr lang="en-GB" sz="1100" dirty="0" err="1"/>
              <a:t>ing</a:t>
            </a:r>
            <a:r>
              <a:rPr lang="en-GB" sz="1100" dirty="0"/>
              <a:t> the looming-sky through his glass. “I don’t like them clouds. </a:t>
            </a:r>
            <a:r>
              <a:rPr lang="en-GB" sz="1100" dirty="0" err="1"/>
              <a:t>Remem</a:t>
            </a:r>
            <a:r>
              <a:rPr lang="en-GB" sz="1100" dirty="0"/>
              <a:t>-</a:t>
            </a:r>
          </a:p>
          <a:p>
            <a:r>
              <a:rPr lang="en-GB" sz="1100" dirty="0" err="1"/>
              <a:t>ber</a:t>
            </a:r>
            <a:r>
              <a:rPr lang="en-GB" sz="1100" dirty="0"/>
              <a:t> how it rained just after we landed?”</a:t>
            </a:r>
          </a:p>
          <a:p>
            <a:endParaRPr lang="en-GB" sz="1100" dirty="0"/>
          </a:p>
          <a:p>
            <a:r>
              <a:rPr lang="en-GB" sz="1100" dirty="0"/>
              <a:t>“Going to rain again.”</a:t>
            </a:r>
          </a:p>
          <a:p>
            <a:r>
              <a:rPr lang="en-GB" sz="1100" dirty="0"/>
              <a:t>Ralph dived into the pool. A couple of littluns were playing at the edge,</a:t>
            </a:r>
          </a:p>
          <a:p>
            <a:r>
              <a:rPr lang="en-GB" sz="1100" dirty="0"/>
              <a:t>trying to extract comfort from a wetness warmer than blood. Piggy took</a:t>
            </a:r>
          </a:p>
          <a:p>
            <a:r>
              <a:rPr lang="en-GB" sz="1100" dirty="0"/>
              <a:t>off his glasses, stepped primly into the water and then put them on again.</a:t>
            </a:r>
          </a:p>
          <a:p>
            <a:r>
              <a:rPr lang="en-GB" sz="1100" dirty="0"/>
              <a:t>Ralph came to the surface and squirted a jet of water at him.</a:t>
            </a:r>
          </a:p>
          <a:p>
            <a:r>
              <a:rPr lang="en-GB" sz="1100" dirty="0"/>
              <a:t>“Mind my specs,” said Piggy. “If I get water on the glass I got to get out</a:t>
            </a:r>
          </a:p>
          <a:p>
            <a:r>
              <a:rPr lang="en-GB" sz="1100" dirty="0"/>
              <a:t>and clean ’</a:t>
            </a:r>
            <a:r>
              <a:rPr lang="en-GB" sz="1100" dirty="0" err="1"/>
              <a:t>em</a:t>
            </a:r>
            <a:r>
              <a:rPr lang="en-GB" sz="1100" dirty="0"/>
              <a:t>.”</a:t>
            </a:r>
          </a:p>
          <a:p>
            <a:r>
              <a:rPr lang="en-GB" sz="1100" dirty="0"/>
              <a:t>Ralph squirted again and missed. He laughed at Piggy, expecting him</a:t>
            </a:r>
          </a:p>
          <a:p>
            <a:r>
              <a:rPr lang="en-GB" sz="1100" dirty="0"/>
              <a:t>to retire meekly as usual and in pained silence. Instead, Piggy beat the</a:t>
            </a:r>
          </a:p>
          <a:p>
            <a:r>
              <a:rPr lang="en-GB" sz="1100" dirty="0"/>
              <a:t>water with his hands.</a:t>
            </a:r>
          </a:p>
          <a:p>
            <a:r>
              <a:rPr lang="en-GB" sz="1100" dirty="0"/>
              <a:t>“Stop it!” he shouted. “D’you hear?”</a:t>
            </a:r>
          </a:p>
          <a:p>
            <a:r>
              <a:rPr lang="en-GB" sz="1100" dirty="0"/>
              <a:t>Furiously he drove the water into Ralph’s face.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001369"/>
          </a:xfrm>
          <a:prstGeom prst="rect">
            <a:avLst/>
          </a:prstGeom>
          <a:noFill/>
        </p:spPr>
        <p:txBody>
          <a:bodyPr wrap="square">
            <a:spAutoFit/>
          </a:bodyPr>
          <a:lstStyle/>
          <a:p>
            <a:pPr algn="r"/>
            <a:r>
              <a:rPr lang="ar-AE" sz="1100" dirty="0"/>
              <a:t>مکھیوں نے دونوں ہاتھوں سے اپنی آنکھوں کو سایہ دیا اور دھوئیں کو دیکھا۔ بھی
اس فاصلے پر یہ دیکھنا ممکن تھا کہ زیادہ تر لڑکے - شاید سب
لڑکوں میں سے - وہاں موجود تھے. لہٰذا وہ اس وقت کیمپ سے دور منتقل ہو گئے تھے۔
حیوان. جیسے ہی شمعون نے یہ سوچا، وہ اس بیچاری ٹوٹی ہوئی چیز کی طرف مڑ گیا جو بیٹھی تھی۔
اس کے پہلو سے بدبو آرہی ہے۔ جانور بے ضرر اور خوفناک تھا۔ اور یہ خبر
جتنی جلدی ممکن ہو دوسروں تک پہنچنا چاہئے. اس نے پہاڑ سے نیچے اترنا شروع کیا
اور اس کی ٹانگیں اس کے نیچے تھیں۔ یہاں تک کہ بڑی احتیاط کے ساتھ بھی وہ بہترین کام کر سکتا تھا
ایک جھٹکا تھا.
رالف نے کہا، "نہانا ہی واحد کام ہے۔ پیگی کا معائنہ کیا گیا-
اپنے شیشے کے ذریعے ابھرتے ہوئے آسمان کو ڈھانپ رہا تھا۔ "مجھے وہ بادل پسند نہیں ہیں. </a:t>
            </a:r>
            <a:r>
              <a:rPr lang="en-GB" sz="1100" dirty="0" err="1"/>
              <a:t>Remem</a:t>
            </a:r>
            <a:r>
              <a:rPr lang="en-GB" sz="1100" dirty="0"/>
              <a:t>-
</a:t>
            </a:r>
            <a:r>
              <a:rPr lang="ar-AE" sz="1100" dirty="0"/>
              <a:t>ہمارے اترنے کے فورا بعد بارش کیسے ہوئی؟''
''دوبارہ بارش ہونے والی ہے۔''
رالف نے تالاب میں غوطہ لگایا۔ کنارے پر کچھ لٹلون کھیل رہے تھے،
خون سے زیادہ گرم گیلے پن سے آرام نکالنے کی کوشش کر رہے ہیں۔ پیگی نے لے لیا
اپنے شیشے اتار کر پانی میں قدم رکھا اور پھر انہیں دوبارہ پہنا دیا۔
رالف سطح پر آیا اور اس پر پانی کا ایک جیٹ چھڑک دیا۔
پیگی نے کہا، "میرے چشموں پر دھیان دیں۔ ''اگر مجھے گلاس پر پانی مل جائے تو مجھے باہر نکلنا پڑے گا۔
اور انہیں صاف کریں۔''
رالف ایک بار پھر جھک گیا اور بھول گیا۔ وہ پیگی پر ہنسنے لگا، اس کی توقع کر رہا تھا
ہمیشہ کی طرح نرمی سے اور تکلیف دہ خاموشی میں ریٹائر ہونا۔ اس کے بجائے، پیگی نے اسے شکست دی
اپنے ہاتھوں سے پانی۔
''بند کرو!'' اس نے چیخ کر کہا۔ ''کیا تم سن رہے ہو؟''
غصے سے اس نے رالف کے چہرے پر پانی ڈال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207</a:t>
            </a:fld>
            <a:endParaRPr lang="en-GB"/>
          </a:p>
        </p:txBody>
      </p:sp>
    </p:spTree>
    <p:extLst>
      <p:ext uri="{BB962C8B-B14F-4D97-AF65-F5344CB8AC3E}">
        <p14:creationId xmlns:p14="http://schemas.microsoft.com/office/powerpoint/2010/main" val="86378527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“All right, all right,” said Ralph. “Keep your hair on.”</a:t>
            </a:r>
          </a:p>
          <a:p>
            <a:r>
              <a:rPr lang="en-GB" sz="1100" dirty="0"/>
              <a:t>Piggy stopped beating the water.</a:t>
            </a:r>
          </a:p>
          <a:p>
            <a:r>
              <a:rPr lang="en-GB" sz="1100" dirty="0"/>
              <a:t>“I got a pain in my head. I wish the air was cooler.”</a:t>
            </a:r>
          </a:p>
          <a:p>
            <a:r>
              <a:rPr lang="en-GB" sz="1100" dirty="0"/>
              <a:t>“I wish the rain would come.”</a:t>
            </a:r>
          </a:p>
          <a:p>
            <a:r>
              <a:rPr lang="en-GB" sz="1100" dirty="0"/>
              <a:t>“I wish we could go home.”</a:t>
            </a:r>
          </a:p>
          <a:p>
            <a:r>
              <a:rPr lang="en-GB" sz="1100" dirty="0"/>
              <a:t>Piggy lay back against the sloping sand side of the pool. His stomach</a:t>
            </a:r>
          </a:p>
          <a:p>
            <a:r>
              <a:rPr lang="en-GB" sz="1100" dirty="0"/>
              <a:t>protruded and the water dried on it. Ralph squinted up at the sky. One</a:t>
            </a:r>
          </a:p>
          <a:p>
            <a:r>
              <a:rPr lang="en-GB" sz="1100" dirty="0"/>
              <a:t>could guess at the movement of the sun by the progress of a light patch</a:t>
            </a:r>
          </a:p>
          <a:p>
            <a:r>
              <a:rPr lang="en-GB" sz="1100" dirty="0"/>
              <a:t>among the clouds. He knelt in the water and looked round.</a:t>
            </a:r>
          </a:p>
          <a:p>
            <a:r>
              <a:rPr lang="en-GB" sz="1100" dirty="0"/>
              <a:t>“Where’s everybody?”</a:t>
            </a:r>
          </a:p>
          <a:p>
            <a:r>
              <a:rPr lang="en-GB" sz="1100" dirty="0"/>
              <a:t>Piggy sat up.</a:t>
            </a:r>
          </a:p>
          <a:p>
            <a:r>
              <a:rPr lang="en-GB" sz="1100" dirty="0"/>
              <a:t>“</a:t>
            </a:r>
            <a:r>
              <a:rPr lang="en-GB" sz="1100" dirty="0" err="1"/>
              <a:t>P’raps</a:t>
            </a:r>
            <a:r>
              <a:rPr lang="en-GB" sz="1100" dirty="0"/>
              <a:t> they’re lying in the shelter.”</a:t>
            </a:r>
          </a:p>
          <a:p>
            <a:r>
              <a:rPr lang="en-GB" sz="1100" dirty="0"/>
              <a:t>“Where’s </a:t>
            </a:r>
            <a:r>
              <a:rPr lang="en-GB" sz="1100" dirty="0" err="1"/>
              <a:t>Samneric</a:t>
            </a:r>
            <a:r>
              <a:rPr lang="en-GB" sz="1100" dirty="0"/>
              <a:t>?”</a:t>
            </a:r>
          </a:p>
          <a:p>
            <a:r>
              <a:rPr lang="en-GB" sz="1100" dirty="0"/>
              <a:t>“And Bill?”</a:t>
            </a:r>
          </a:p>
          <a:p>
            <a:r>
              <a:rPr lang="en-GB" sz="1100" dirty="0"/>
              <a:t>Piggy pointed beyond the platform.</a:t>
            </a:r>
          </a:p>
          <a:p>
            <a:r>
              <a:rPr lang="en-GB" sz="1100" dirty="0"/>
              <a:t>“That’s where they’ve gone. Jack’s party.”</a:t>
            </a:r>
          </a:p>
          <a:p>
            <a:r>
              <a:rPr lang="en-GB" sz="1100" dirty="0"/>
              <a:t>“Let them go,” said Ralph, uneasily, “I don’t care.”</a:t>
            </a:r>
          </a:p>
          <a:p>
            <a:r>
              <a:rPr lang="en-GB" sz="1100" dirty="0"/>
              <a:t>“Just for some meat—”</a:t>
            </a:r>
          </a:p>
          <a:p>
            <a:r>
              <a:rPr lang="en-GB" sz="1100" dirty="0"/>
              <a:t>“And for hunting,” said Ralph, wisely, “and for pretending to be a tribe,</a:t>
            </a:r>
          </a:p>
          <a:p>
            <a:r>
              <a:rPr lang="en-GB" sz="1100" dirty="0"/>
              <a:t>and putting on war-paint.”</a:t>
            </a:r>
          </a:p>
          <a:p>
            <a:r>
              <a:rPr lang="en-GB" sz="1100" dirty="0"/>
              <a:t>Piggy stirred the sand under water and did not look at Ralph.</a:t>
            </a:r>
          </a:p>
          <a:p>
            <a:r>
              <a:rPr lang="en-GB" sz="1100" dirty="0"/>
              <a:t>“</a:t>
            </a:r>
            <a:r>
              <a:rPr lang="en-GB" sz="1100" dirty="0" err="1"/>
              <a:t>P’raps</a:t>
            </a:r>
            <a:r>
              <a:rPr lang="en-GB" sz="1100" dirty="0"/>
              <a:t> we ought to go too.”</a:t>
            </a:r>
          </a:p>
          <a:p>
            <a:r>
              <a:rPr lang="en-GB" sz="1100" dirty="0"/>
              <a:t>Ralph looked at him quickly and Piggy blushed.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''ٹھیک ہے، ٹھیک ہے،'' رالف نے کہا۔ ''اپنے بال وں کو ٹھنڈا رکھو۔''
پیگی نے پانی پیٹنا بند کر دیا۔
''میرے سر میں درد ہو رہا ہے۔ کاش ہوا ٹھنڈی ہوتی۔
''کاش بارش آ جاتی۔''
''کاش ہم گھر جا پاتے۔''
پگی تالاب کے ڈھلوان ریت کے کنارے پر لیٹ گیا۔ اس کا پیٹ
باہر نکل گیا اور اس پر پانی خشک ہو گیا۔ رالف نے آسمان کی طرف دیکھا۔ ایک
روشنی کے پیچ کی ترقی سے سورج کی حرکت کا اندازہ لگایا جا سکتا ہے
بادلوں کے درمیان اس نے پانی میں گھٹنے ٹیک دیے اور چاروں طرف دیکھا۔
''سب کہاں ہیں؟''
پیگی اٹھ کر بیٹھ گئی۔
''وہ پناہ گاہ میں لیٹے ہوئے ہیں۔''
''سمنیرک کہاں ہے؟''
''اور بل؟''
پیگی نے پلیٹ فارم سے آگے اشارہ کیا۔
"یہ وہ جگہ ہے جہاں وہ گئے ہیں. جیک کی پارٹی. "
''انہیں جانے دو،'' رالف نے بے چینی سے کہا، ''مجھے اس کی پرواہ نہیں ہے۔
''صرف گوشت کے لیے۔''
رالف نے دانشمندی سے کہا، "اور شکار کرنے کے لیے، اور قبیلہ ہونے کا دکھاوا کرنے کے لیے،
اور جنگی رنگ پہن رہے ہیں۔''
پیگی نے پانی کے نیچے ریت کو ہلا دیا اور رالف کی طرف نہیں دیکھا۔
''ہمیں بھی جانا چاہیے۔''
رالف نے جلدی سے اس کی طرف دیکھا اور پیگی شرما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208</a:t>
            </a:fld>
            <a:endParaRPr lang="en-GB"/>
          </a:p>
        </p:txBody>
      </p:sp>
    </p:spTree>
    <p:extLst>
      <p:ext uri="{BB962C8B-B14F-4D97-AF65-F5344CB8AC3E}">
        <p14:creationId xmlns:p14="http://schemas.microsoft.com/office/powerpoint/2010/main" val="16245767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“I mean—to make sure nothing happens.”</a:t>
            </a:r>
          </a:p>
          <a:p>
            <a:r>
              <a:rPr lang="en-GB" sz="1100" dirty="0"/>
              <a:t>Ralph squirted water again.</a:t>
            </a:r>
          </a:p>
          <a:p>
            <a:r>
              <a:rPr lang="en-GB" sz="1100" dirty="0"/>
              <a:t>Long before Ralph and Piggy came up with Jack’s lot, they could hear</a:t>
            </a:r>
          </a:p>
          <a:p>
            <a:r>
              <a:rPr lang="en-GB" sz="1100" dirty="0"/>
              <a:t>the party. There was a stretch of grass in a place where the palms left</a:t>
            </a:r>
          </a:p>
          <a:p>
            <a:r>
              <a:rPr lang="en-GB" sz="1100" dirty="0"/>
              <a:t>a wide band of turf between the forest and the shore. Just one step</a:t>
            </a:r>
          </a:p>
          <a:p>
            <a:r>
              <a:rPr lang="en-GB" sz="1100" dirty="0"/>
              <a:t>down from the edge of the turf was the white, blown sand of above high</a:t>
            </a:r>
          </a:p>
          <a:p>
            <a:r>
              <a:rPr lang="en-GB" sz="1100" dirty="0"/>
              <a:t>water, warm, dry, trodden. Below that again was a rock that stretched</a:t>
            </a:r>
          </a:p>
          <a:p>
            <a:r>
              <a:rPr lang="en-GB" sz="1100" dirty="0"/>
              <a:t>away toward the lagoon. Beyond was a short stretch of sand and then</a:t>
            </a:r>
          </a:p>
          <a:p>
            <a:r>
              <a:rPr lang="en-GB" sz="1100" dirty="0"/>
              <a:t>the edge of the water. A fire burned on the rock and fat dripped from</a:t>
            </a:r>
          </a:p>
          <a:p>
            <a:r>
              <a:rPr lang="en-GB" sz="1100" dirty="0"/>
              <a:t>the roasting </a:t>
            </a:r>
            <a:r>
              <a:rPr lang="en-GB" sz="1100" dirty="0" err="1"/>
              <a:t>pigmeat</a:t>
            </a:r>
            <a:r>
              <a:rPr lang="en-GB" sz="1100" dirty="0"/>
              <a:t> into the invisible flames. All the boys of the island,</a:t>
            </a:r>
          </a:p>
          <a:p>
            <a:r>
              <a:rPr lang="en-GB" sz="1100" dirty="0"/>
              <a:t>except Piggy, Ralph, Simon, and the two tending the pig, were grouped</a:t>
            </a:r>
          </a:p>
          <a:p>
            <a:r>
              <a:rPr lang="en-GB" sz="1100" dirty="0"/>
              <a:t>on the turf. They were laughing, singing, lying, squatting, or standing</a:t>
            </a:r>
          </a:p>
          <a:p>
            <a:r>
              <a:rPr lang="en-GB" sz="1100" dirty="0"/>
              <a:t>on the grass, holding food in their hands. But to judge by the greasy</a:t>
            </a:r>
          </a:p>
          <a:p>
            <a:r>
              <a:rPr lang="en-GB" sz="1100" dirty="0"/>
              <a:t>faces, the meat eating was almost done; and some held coconut shells in</a:t>
            </a:r>
          </a:p>
          <a:p>
            <a:r>
              <a:rPr lang="en-GB" sz="1100" dirty="0"/>
              <a:t>their hands and were drinking from them. Before the party had started a</a:t>
            </a:r>
          </a:p>
          <a:p>
            <a:r>
              <a:rPr lang="en-GB" sz="1100" dirty="0"/>
              <a:t>great log had been dragged into the </a:t>
            </a:r>
            <a:r>
              <a:rPr lang="en-GB" sz="1100" dirty="0" err="1"/>
              <a:t>center</a:t>
            </a:r>
            <a:r>
              <a:rPr lang="en-GB" sz="1100" dirty="0"/>
              <a:t> of the lawn and Jack, painted</a:t>
            </a:r>
          </a:p>
          <a:p>
            <a:r>
              <a:rPr lang="en-GB" sz="1100" dirty="0"/>
              <a:t>and garlanded, sat there like an idol. There were piles of meat on green</a:t>
            </a:r>
          </a:p>
          <a:p>
            <a:r>
              <a:rPr lang="en-GB" sz="1100" dirty="0"/>
              <a:t>leaves near him, and fruit, and coconut shells full of drink.</a:t>
            </a:r>
          </a:p>
          <a:p>
            <a:r>
              <a:rPr lang="en-GB" sz="1100" dirty="0"/>
              <a:t>Piggy and Ralph came to the edge of the grassy platform; and the boys,</a:t>
            </a:r>
          </a:p>
          <a:p>
            <a:r>
              <a:rPr lang="en-GB" sz="1100" dirty="0"/>
              <a:t>as they noticed them, fell silent one by one till only the boy next to Jack</a:t>
            </a:r>
          </a:p>
          <a:p>
            <a:r>
              <a:rPr lang="en-GB" sz="1100" dirty="0"/>
              <a:t>was talking. Then the silence intruded even there and Jack turned where</a:t>
            </a:r>
          </a:p>
          <a:p>
            <a:r>
              <a:rPr lang="en-GB" sz="1100" dirty="0"/>
              <a:t>he sat. For a time he looked at them and the crackle of the fire was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"میرا مطلب ہے - اس بات کو یقینی بنانے کے لئے کہ کچھ بھی نہ ہو."
رالف نے ایک بار پھر پانی پیا۔
رالف اور پیگی کے جیک کے ساتھ آنے سے بہت پہلے ، وہ سن سکتے تھے۔
پارٹی. ایک ایسی جگہ پر گھاس کا ایک ٹکڑا تھا جہاں ہتھیلیاں چلی گئیں۔
جنگل اور ساحل کے درمیان میدان کا ایک وسیع بینڈ۔ صرف ایک قدم
میدان کے کنارے سے نیچے اوپر اونچی سفید، اڑتی ہوئی ریت تھی۔
پانی، گرم، خشک، خشک. اس کے نیچے ایک چٹان تھی جو پھیلی ہوئی تھی۔
جھیل کی طرف دور. اس کے آگے ریت کا ایک چھوٹا سا ٹکڑا تھا اور پھر
پانی کے کنارے. چٹان پر آگ بھڑک اٹھی اور اس سے چربی نکل گئی
بھونتے ہوئے کا گوشت پوشیدہ شعلوں میں بدل جاتا ہے۔ جزیرے کے تمام لڑکے،
سوائے پیگی، رالف، شمعون اور کی دیکھ بھال کرنے والے دو افراد کو گروپ کیا گیا۔
میدان پر. وہ ہنس رہے تھے، گا رہے تھے، جھوٹ بول رہے تھے، بیٹھ رہے تھے یا کھڑے تھے۔
گھاس پر، ہاتھوں میں کھانا تھامے ہوئے۔ لیکن چکنائی سے فیصلہ کرنا
چہرے، گوشت کھانا تقریبا ختم ہو چکا تھا۔ اور کچھ نے ناریل کے خول پکڑے ہوئے تھے
ان کے ہاتھ اور ان سے شراب پی رہے تھے۔ پارٹی شروع ہونے سے پہلے
عظیم لاگ کو لان کے وسط میں گھسیٹا گیا تھا اور جیک کو پینٹ کیا گیا تھا۔
اور پھولوں کے ہار پہن کر وہاں مورتی کی طرح بیٹھ گئے۔ سبزے پر گوشت کے انبار لگے ہوئے تھے
اس کے قریب پتے، پھل اور ناریل کے چھلکے پینے سے بھرے ہوئے ہیں۔
پیگی اور رالف گھاس والے پلیٹ فارم کے کنارے پر آئے۔ اور لڑکے،
جیسے ہی انہوں نے انہیں دیکھا، ایک ایک کرکے خاموش ہو گئے یہاں تک کہ صرف جیک کے بغل میں موجود لڑکا۔
بات کر رہا تھا. پھر وہاں بھی خاموشی چھا گئی اور جیک کہاں مڑ گیا۔
وہ بیٹھ گیا۔ کچھ دیر تک اس نے ان کی طرف دیکھا اور آگ کا پھٹنا یہ تھا کہ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209</a:t>
            </a:fld>
            <a:endParaRPr lang="en-GB"/>
          </a:p>
        </p:txBody>
      </p:sp>
    </p:spTree>
    <p:extLst>
      <p:ext uri="{BB962C8B-B14F-4D97-AF65-F5344CB8AC3E}">
        <p14:creationId xmlns:p14="http://schemas.microsoft.com/office/powerpoint/2010/main" val="154859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way though his cap badge was golden. When his party was about ten</a:t>
            </a:r>
          </a:p>
          <a:p>
            <a:r>
              <a:rPr lang="en-GB" sz="1100" dirty="0"/>
              <a:t>yards from the platform he shouted an order and they halted, gasping,</a:t>
            </a:r>
          </a:p>
          <a:p>
            <a:r>
              <a:rPr lang="en-GB" sz="1100" dirty="0"/>
              <a:t>sweating, swaying in the fierce light. The boy himself came forward,</a:t>
            </a:r>
          </a:p>
          <a:p>
            <a:r>
              <a:rPr lang="en-GB" sz="1100" dirty="0"/>
              <a:t>vaulted on to the platform with his cloak flying, and peered into what to</a:t>
            </a:r>
          </a:p>
          <a:p>
            <a:r>
              <a:rPr lang="en-GB" sz="1100" dirty="0"/>
              <a:t>him was almost complete darkness.</a:t>
            </a:r>
          </a:p>
          <a:p>
            <a:r>
              <a:rPr lang="en-GB" sz="1100" dirty="0"/>
              <a:t>“Where’s the man with the trumpet?”</a:t>
            </a:r>
          </a:p>
          <a:p>
            <a:r>
              <a:rPr lang="en-GB" sz="1100" dirty="0"/>
              <a:t>Ralph, sensing his sun-blindness, answered him.</a:t>
            </a:r>
          </a:p>
          <a:p>
            <a:r>
              <a:rPr lang="en-GB" sz="1100" dirty="0"/>
              <a:t>“There’s no man with a trumpet. Only me.”</a:t>
            </a:r>
          </a:p>
          <a:p>
            <a:r>
              <a:rPr lang="en-GB" sz="1100" dirty="0"/>
              <a:t>The boy came close and peered down at Ralph, screwing up his face as</a:t>
            </a:r>
          </a:p>
          <a:p>
            <a:r>
              <a:rPr lang="en-GB" sz="1100" dirty="0"/>
              <a:t>he did so. What he saw of the fair-haired boy with the creamy shell on</a:t>
            </a:r>
          </a:p>
          <a:p>
            <a:r>
              <a:rPr lang="en-GB" sz="1100" dirty="0"/>
              <a:t>his knees did not seem to satisfy him. He turned quickly, his black cloak</a:t>
            </a:r>
          </a:p>
          <a:p>
            <a:r>
              <a:rPr lang="en-GB" sz="1100" dirty="0"/>
              <a:t>circling.</a:t>
            </a:r>
          </a:p>
          <a:p>
            <a:r>
              <a:rPr lang="en-GB" sz="1100" dirty="0"/>
              <a:t>“Isn’t there a ship, then?”</a:t>
            </a:r>
          </a:p>
          <a:p>
            <a:r>
              <a:rPr lang="en-GB" sz="1100" dirty="0"/>
              <a:t>Inside the floating cloak he was tall, thin, and bony; and his hair was</a:t>
            </a:r>
          </a:p>
          <a:p>
            <a:r>
              <a:rPr lang="en-GB" sz="1100" dirty="0"/>
              <a:t>red beneath the black cap. His face was crumpled and freckled, and ugly</a:t>
            </a:r>
          </a:p>
          <a:p>
            <a:r>
              <a:rPr lang="en-GB" sz="1100" dirty="0"/>
              <a:t>without silliness. Out of this face stared two light blue eyes, frustrated</a:t>
            </a:r>
          </a:p>
          <a:p>
            <a:r>
              <a:rPr lang="en-GB" sz="1100" dirty="0"/>
              <a:t>now, and turning, or ready to turn, to anger.</a:t>
            </a:r>
          </a:p>
          <a:p>
            <a:r>
              <a:rPr lang="en-GB" sz="1100" dirty="0"/>
              <a:t>“Isn’t there a man here?”</a:t>
            </a:r>
          </a:p>
          <a:p>
            <a:r>
              <a:rPr lang="en-GB" sz="1100" dirty="0"/>
              <a:t>Ralph spoke to his back.</a:t>
            </a:r>
          </a:p>
          <a:p>
            <a:r>
              <a:rPr lang="en-GB" sz="1100" dirty="0"/>
              <a:t>“No. We’re having a meeting. Come and join in.”</a:t>
            </a:r>
          </a:p>
          <a:p>
            <a:r>
              <a:rPr lang="en-GB" sz="1100" dirty="0"/>
              <a:t>The group of cloaked boys began to scatter from close line. The tall</a:t>
            </a:r>
          </a:p>
          <a:p>
            <a:r>
              <a:rPr lang="en-GB" sz="1100" dirty="0"/>
              <a:t>boy shouted at them.</a:t>
            </a:r>
          </a:p>
          <a:p>
            <a:r>
              <a:rPr lang="en-GB" sz="1100" dirty="0"/>
              <a:t>“Choir! Stand still!”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اگرچہ اس کی ٹوپی کا بیج سنہری تھا۔ جب اس کی جماعت دس سال کی تھی
پلیٹ فارم سے چند گز کی دوری پر اس نے ایک حکم جاری کیا اور وہ ہنستے ہوئے رک گئے،
پسینہ آ رہا ہے، تیز روشنی میں جھوم رہا ہے۔ لڑکا خود آگے آیا،
پلیٹ فارم پر اس کا لبادہ اڑ رہا تھا اور اس نے جھانک کر دیکھا کہ کیا کرنا ہے۔
وہ تقریبا مکمل اندھیرا تھا.
''وہ آدمی کہاں ہے جس کے پاس ٹرمپٹ ہے؟''
رالف نے سورج کے اندھے پن کو محسوس کرتے ہوئے اسے جواب دیا۔
''کوئی ایسا آدمی نہیں ہے جس کے پاس ٹرمپٹ ہو۔ صرف میں۔"
لڑکا قریب آیا اور رالف کی طرف دیکھا اور اس کے چہرے کو جھٹکا دیا۔
اس نے ایسا ہی کیا۔ اس نے کریمی شیل کے ساتھ سفید بالوں والے لڑکے کے بارے میں کیا دیکھا
اس کے گھٹنے اسے مطمئن نہیں کر رہے تھے۔ وہ تیزی سے مڑ گیا، اس کا سیاہ لباس
چکر لگارہے ہیں۔
''تو پھر کوئی جہاز نہیں ہے؟''
تیرتے ہوئے چادر کے اندر وہ لمبا، پتلا اور ہڈی والا تھا۔ اور اس کے بال تھے
سیاہ ٹوپی کے نیچے سرخ. اس کا چہرہ ٹوٹا ہوا تھا اور بدصورت تھا۔
بے حسی کے بغیر. اس چہرے سے دو ہلکی نیلی آنکھیں مایوس ہو کر دیکھ رہی تھیں۔
اب، اور مڑ کر، یا پلٹنے کے لیے تیار، غصے کی طرف مڑنا۔
''یہاں کوئی آدمی نہیں ہے؟''
رالف نے اس کی پیٹھ سے بات کی۔
"نہیں۔ ہم ایک میٹنگ کر رہے ہیں. آؤ اور اس میں شامل ہو جاؤ۔''
کپڑوں میں ملبوس لڑکوں کا گروپ قریب سے بکھرنے لگا۔ لمبے قد والے
لڑکا ان پر چیخا۔
"گائے بھائی! خاموش رہو!"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a:t>
            </a:fld>
            <a:endParaRPr lang="en-GB"/>
          </a:p>
        </p:txBody>
      </p:sp>
    </p:spTree>
    <p:extLst>
      <p:ext uri="{BB962C8B-B14F-4D97-AF65-F5344CB8AC3E}">
        <p14:creationId xmlns:p14="http://schemas.microsoft.com/office/powerpoint/2010/main" val="355894360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loudest noise over the droning of the reef. Ralph looked away; and Sam,</a:t>
            </a:r>
          </a:p>
          <a:p>
            <a:r>
              <a:rPr lang="en-GB" sz="1100" dirty="0"/>
              <a:t>thinking that Ralph had turned to him accusingly, put down his gnawed</a:t>
            </a:r>
          </a:p>
          <a:p>
            <a:r>
              <a:rPr lang="en-GB" sz="1100" dirty="0"/>
              <a:t>bone with a nervous giggle. Ralph took an uncertain step, pointed to a</a:t>
            </a:r>
          </a:p>
          <a:p>
            <a:r>
              <a:rPr lang="en-GB" sz="1100" dirty="0"/>
              <a:t>palm tree, and whispered something inaudible to Piggy; and they both</a:t>
            </a:r>
          </a:p>
          <a:p>
            <a:r>
              <a:rPr lang="en-GB" sz="1100" dirty="0"/>
              <a:t>giggled like Sam. Lifting his feet high out of the sand, Ralph started to</a:t>
            </a:r>
          </a:p>
          <a:p>
            <a:r>
              <a:rPr lang="en-GB" sz="1100" dirty="0"/>
              <a:t>stroll past. Piggy tried to whistle.</a:t>
            </a:r>
          </a:p>
          <a:p>
            <a:r>
              <a:rPr lang="en-GB" sz="1100" dirty="0"/>
              <a:t>At this moment the boys who were cooking at the fire suddenly hauled</a:t>
            </a:r>
          </a:p>
          <a:p>
            <a:r>
              <a:rPr lang="en-GB" sz="1100" dirty="0"/>
              <a:t>off a great chunk of meat and ran with it toward the grass. They bumped</a:t>
            </a:r>
          </a:p>
          <a:p>
            <a:r>
              <a:rPr lang="en-GB" sz="1100" dirty="0"/>
              <a:t>Piggy, who was burnt, and yelled and danced. Immediately, Ralph and</a:t>
            </a:r>
          </a:p>
          <a:p>
            <a:r>
              <a:rPr lang="en-GB" sz="1100" dirty="0"/>
              <a:t>the crowd of boys were united and relieved by a storm of laughter. Piggy</a:t>
            </a:r>
          </a:p>
          <a:p>
            <a:r>
              <a:rPr lang="en-GB" sz="1100" dirty="0"/>
              <a:t>once more was the </a:t>
            </a:r>
            <a:r>
              <a:rPr lang="en-GB" sz="1100" dirty="0" err="1"/>
              <a:t>center</a:t>
            </a:r>
            <a:r>
              <a:rPr lang="en-GB" sz="1100" dirty="0"/>
              <a:t> of social derision so that everyone felt cheerful</a:t>
            </a:r>
          </a:p>
          <a:p>
            <a:r>
              <a:rPr lang="en-GB" sz="1100" dirty="0"/>
              <a:t>and normal.</a:t>
            </a:r>
          </a:p>
          <a:p>
            <a:r>
              <a:rPr lang="en-GB" sz="1100" dirty="0"/>
              <a:t>Jack stood up and waved his spear.</a:t>
            </a:r>
          </a:p>
          <a:p>
            <a:r>
              <a:rPr lang="en-GB" sz="1100" dirty="0"/>
              <a:t>“Take them some meat.”</a:t>
            </a:r>
          </a:p>
          <a:p>
            <a:r>
              <a:rPr lang="en-GB" sz="1100" dirty="0"/>
              <a:t>The boys with the spit gave Ralph and Piggy each a succulent chunk.</a:t>
            </a:r>
          </a:p>
          <a:p>
            <a:r>
              <a:rPr lang="en-GB" sz="1100" dirty="0"/>
              <a:t>They took the gift, dribbling. So they stood and ate beneath a sky of</a:t>
            </a:r>
          </a:p>
          <a:p>
            <a:r>
              <a:rPr lang="en-GB" sz="1100" dirty="0"/>
              <a:t>thunderous brass that rang with the storm-coming.</a:t>
            </a:r>
          </a:p>
          <a:p>
            <a:r>
              <a:rPr lang="en-GB" sz="1100" dirty="0"/>
              <a:t>Jack waved his spear again.</a:t>
            </a:r>
          </a:p>
          <a:p>
            <a:r>
              <a:rPr lang="en-GB" sz="1100" dirty="0"/>
              <a:t>“Has everybody eaten as much as they want?”</a:t>
            </a:r>
          </a:p>
          <a:p>
            <a:r>
              <a:rPr lang="en-GB" sz="1100" dirty="0"/>
              <a:t>There was still food left, sizzling on the wooden spits, heaped on the</a:t>
            </a:r>
          </a:p>
          <a:p>
            <a:r>
              <a:rPr lang="en-GB" sz="1100" dirty="0"/>
              <a:t>green platters. Betrayed by his stomach, Piggy threw a picked bone down</a:t>
            </a:r>
          </a:p>
          <a:p>
            <a:r>
              <a:rPr lang="en-GB" sz="1100" dirty="0"/>
              <a:t>on the beach and stooped for more.</a:t>
            </a:r>
          </a:p>
          <a:p>
            <a:r>
              <a:rPr lang="en-GB" sz="1100" dirty="0"/>
              <a:t>Jack spoke again, impatiently.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چٹان کے گرنے پر سب سے زیادہ زور دار شور۔ رالف نے دور دیکھا۔ اور سیم،
یہ سوچ کر کہ رالف نے الزام لگا کر اس کی طرف رخ کیا ہے، اس نے اپنا گلا نیچے رکھ دیا۔
اعصابی مسکراہٹ کے ساتھ ہڈی. رالف نے ایک غیر یقینی قدم اٹھایا، ایک کی طرف اشارہ کیا
کھجور کا درخت، اور پیگی کو کچھ ناقابل سماعت بات سنائی دی۔ اور وہ دونوں
سیم کی طرح ہنسا۔ ریت سے اپنے پاؤں اونچے اٹھاتے ہوئے رالف نے بولنا شروع کر دیا
گزر گئے. پیگی نے سیٹی بجانے کی کوشش کی۔
اسی لمحے آگ پر کھانا پکانے والے لڑکے اچانک اٹھ کھڑے ہوئے۔
گوشت کا ایک بڑا ٹکڑا اتارا اور اس کے ساتھ گھاس کی طرف بھاگا۔ وہ ٹکرا گئے
پیگی، جسے جلا دیا گیا تھا، اور چیختا اور رقص کرتا تھا۔ فوری طور پر، رالف اور
لڑکوں کا ہجوم ہنسی کے طوفان سے متحد اور راحت محسوس کر رہا تھا۔ پگی
ایک بار پھر سماجی تضحیک کا مرکز بن گیا تاکہ ہر کوئی خوشی محسوس کرے۔
اور نارمل.
جیک کھڑا ہوا اور اپنا نیزہ ہلایا۔
''ان کے لیے کچھ گوشت لے لو۔''
تھوک والے لڑکوں نے رالف اور پیگی دونوں کو ایک رسیلا ٹکڑا دیا۔
انہوں نے ڈربلنگ کرتے ہوئے تحفہ لے لیا۔ تو وہ کھڑے ہو گئے اور آسمان کے نیچے کھانا کھایا۔
پیتل کی گونج جو طوفان کے آنے کے ساتھ گونج رہی تھی۔
جیک نے ایک بار پھر اپنا نیزہ ہلایا۔
''کیا سب نے اتنا کھایا ہے جتنا وہ چاہتے ہیں؟''
اب بھی کھانا باقی تھا، لکڑی کے تھوکوں پر جل رہا تھا، جس پر ڈھیر لگے ہوئے تھے۔
سبز تھالیاں۔ اپنے پیٹ سے دھوکہ کھا کر، پیگی نے ایک چنی ہوئی ہڈی نیچے پھینک دی
ساحل سمندر پر اور مزید کے لئے جھک گئے۔
جیک ایک بار پھر بے صبری سے بولا۔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210</a:t>
            </a:fld>
            <a:endParaRPr lang="en-GB"/>
          </a:p>
        </p:txBody>
      </p:sp>
    </p:spTree>
    <p:extLst>
      <p:ext uri="{BB962C8B-B14F-4D97-AF65-F5344CB8AC3E}">
        <p14:creationId xmlns:p14="http://schemas.microsoft.com/office/powerpoint/2010/main" val="298421052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“Has everybody eaten as much as they want?”</a:t>
            </a:r>
          </a:p>
          <a:p>
            <a:r>
              <a:rPr lang="en-GB" sz="1100" dirty="0"/>
              <a:t>His tone conveyed a warning, given out of the pride of ownership, and</a:t>
            </a:r>
          </a:p>
          <a:p>
            <a:endParaRPr lang="en-GB" sz="1100" dirty="0"/>
          </a:p>
          <a:p>
            <a:r>
              <a:rPr lang="en-GB" sz="1100" dirty="0"/>
              <a:t>the boys ate faster while there was still time. Seeing there was no im-</a:t>
            </a:r>
          </a:p>
          <a:p>
            <a:r>
              <a:rPr lang="en-GB" sz="1100" dirty="0"/>
              <a:t>mediate likelihood of a pause, Jack rose from the log that was his throne</a:t>
            </a:r>
          </a:p>
          <a:p>
            <a:endParaRPr lang="en-GB" sz="1100" dirty="0"/>
          </a:p>
          <a:p>
            <a:r>
              <a:rPr lang="en-GB" sz="1100" dirty="0"/>
              <a:t>and sauntered to the edge of the grass. He looked down from behind his</a:t>
            </a:r>
          </a:p>
          <a:p>
            <a:r>
              <a:rPr lang="en-GB" sz="1100" dirty="0"/>
              <a:t>paint at Ralph and Piggy. They moved a little farther off over the sand</a:t>
            </a:r>
          </a:p>
          <a:p>
            <a:endParaRPr lang="en-GB" sz="1100" dirty="0"/>
          </a:p>
          <a:p>
            <a:r>
              <a:rPr lang="en-GB" sz="1100" dirty="0"/>
              <a:t>and Ralph watched the fire as he ate. He noticed, without understand-</a:t>
            </a:r>
          </a:p>
          <a:p>
            <a:r>
              <a:rPr lang="en-GB" sz="1100" dirty="0" err="1"/>
              <a:t>ing</a:t>
            </a:r>
            <a:r>
              <a:rPr lang="en-GB" sz="1100" dirty="0"/>
              <a:t>, how the flames were visible now against the dull light. Evening was</a:t>
            </a:r>
          </a:p>
          <a:p>
            <a:endParaRPr lang="en-GB" sz="1100" dirty="0"/>
          </a:p>
          <a:p>
            <a:r>
              <a:rPr lang="en-GB" sz="1100" dirty="0"/>
              <a:t>come, not with calm beauty but with the threat of violence.</a:t>
            </a:r>
          </a:p>
          <a:p>
            <a:r>
              <a:rPr lang="en-GB" sz="1100" dirty="0"/>
              <a:t>Jack spoke.</a:t>
            </a:r>
          </a:p>
          <a:p>
            <a:r>
              <a:rPr lang="en-GB" sz="1100" dirty="0"/>
              <a:t>“Give me a drink.”</a:t>
            </a:r>
          </a:p>
          <a:p>
            <a:r>
              <a:rPr lang="en-GB" sz="1100" dirty="0"/>
              <a:t>Henry brought him a shell and he drank, watching Piggy and Ralph</a:t>
            </a:r>
          </a:p>
          <a:p>
            <a:endParaRPr lang="en-GB" sz="1100" dirty="0"/>
          </a:p>
          <a:p>
            <a:r>
              <a:rPr lang="en-GB" sz="1100" dirty="0"/>
              <a:t>over the jagged rim. Power lay in the brown swell of his forearms: au-</a:t>
            </a:r>
          </a:p>
          <a:p>
            <a:r>
              <a:rPr lang="en-GB" sz="1100" dirty="0" err="1"/>
              <a:t>thority</a:t>
            </a:r>
            <a:r>
              <a:rPr lang="en-GB" sz="1100" dirty="0"/>
              <a:t> sat on his shoulder and chattered in his ear like an ape.</a:t>
            </a:r>
          </a:p>
          <a:p>
            <a:endParaRPr lang="en-GB" sz="1100" dirty="0"/>
          </a:p>
          <a:p>
            <a:r>
              <a:rPr lang="en-GB" sz="1100" dirty="0"/>
              <a:t>“All sit down.”</a:t>
            </a:r>
          </a:p>
          <a:p>
            <a:r>
              <a:rPr lang="en-GB" sz="1100" dirty="0"/>
              <a:t>The boys ranged themselves in rows on the grass before him but Ralph</a:t>
            </a:r>
          </a:p>
          <a:p>
            <a:r>
              <a:rPr lang="en-GB" sz="1100" dirty="0"/>
              <a:t>and Piggy stayed a foot lower, standing on the soft sand. Jack ignored</a:t>
            </a:r>
          </a:p>
          <a:p>
            <a:r>
              <a:rPr lang="en-GB" sz="1100" dirty="0"/>
              <a:t>them for the moment, turned his mask down to the seated boys and</a:t>
            </a:r>
          </a:p>
          <a:p>
            <a:r>
              <a:rPr lang="en-GB" sz="1100" dirty="0"/>
              <a:t>pointed at them with the spear.</a:t>
            </a:r>
          </a:p>
          <a:p>
            <a:r>
              <a:rPr lang="en-GB" sz="1100" dirty="0"/>
              <a:t>“Who’s going to join my tribe?”</a:t>
            </a:r>
          </a:p>
          <a:p>
            <a:r>
              <a:rPr lang="en-GB" sz="1100" dirty="0"/>
              <a:t>Ralph made a sudden movement that became a stumble. Some of the</a:t>
            </a:r>
          </a:p>
          <a:p>
            <a:r>
              <a:rPr lang="en-GB" sz="1100" dirty="0"/>
              <a:t>boys turned toward him.</a:t>
            </a:r>
          </a:p>
          <a:p>
            <a:r>
              <a:rPr lang="en-GB" sz="1100" dirty="0"/>
              <a:t>“I gave you food,” said Jack, “and my hunters will protect you from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''کیا سب نے اتنا کھایا ہے جتنا وہ چاہتے ہیں؟''
اس کے لہجے میں ایک انتباہ تھا، جو ملکیت کے فخر کی وجہ سے دیا گیا تھا، اور
لڑکوں نے تیزی سے کھانا کھایا جبکہ ابھی بھی وقت تھا۔ دیکھتے ہی دیکھتے کوئی آئی ایم نہیں تھا-
ایک وقفے کے امکان میں ثالثی کرتے ہوئے ، جیک لاگ سے اٹھا جو اس کا تخت تھا۔
اور گھاس کے کنارے تک گر گیا۔ اس نے پیچھے سے نیچے دیکھا
رالف اور پیگی میں پینٹ کریں۔ وہ ریت کے اوپر سے تھوڑا دور چلے گئے۔
اور رالف کھانا کھاتے ہوئے آگ کو دیکھ رہا تھا۔ اس نے بغیر سمجھے دیکھا-
اب ہلکی روشنی کے مقابلے میں شعلے کیسے دکھائی دے رہے تھے۔ شام ہو چکی تھی
پرسکون خوبصورتی کے ساتھ نہیں بلکہ تشدد کے خطرے کے ساتھ آئیں۔
جیک بولا۔
''مجھے ایک مشروب دو۔''
ہنری اسے ایک خول لے کر آیا اور اس نے پیگی اور رالف کو دیکھتے ہوئے پیلیا۔
جھنجھلاتی ہوئی ریم کے اوپر۔ طاقت اس کے بازوؤں کے بھورے رنگ میں تھی:
تھوریٹی اس کے کندھے پر بیٹھ گئی اور بندر کی طرح اس کے کان میں باتیں کرنے لگی۔
''سب بیٹھ جاؤ۔''
لڑکے اس کے سامنے گھاس پر قطاروں میں کھڑے تھے لیکن رالف
اور پیگی نرم ریت پر کھڑے ہو کر ایک فٹ نیچے کھڑی رہی۔ جیک کو نظر انداز کر دیا گیا
انہوں نے ایک لمحے کے لئے اپنا ماسک بیٹھے ہوئے لڑکوں کی طرف موڑ دیا اور
نیزے سے ان کی طرف اشارہ کیا۔
''میرے قبیلے میں کون شامل ہو گا؟''
رالف نے اچانک حرکت کی جو ایک ٹھوکر بن گئی۔ ان میں سے کچھ
لڑکے اس کی طرف مڑ گئے۔
جیک نے کہا، "میں نے تمہیں کھانا دیا ہے اور میرے شکاری تمہیں اس سے بچائیں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211</a:t>
            </a:fld>
            <a:endParaRPr lang="en-GB"/>
          </a:p>
        </p:txBody>
      </p:sp>
    </p:spTree>
    <p:extLst>
      <p:ext uri="{BB962C8B-B14F-4D97-AF65-F5344CB8AC3E}">
        <p14:creationId xmlns:p14="http://schemas.microsoft.com/office/powerpoint/2010/main" val="122753970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beast. Who will join my tribe?”</a:t>
            </a:r>
          </a:p>
          <a:p>
            <a:r>
              <a:rPr lang="en-GB" sz="1100" dirty="0"/>
              <a:t>“I’m chief,” said Ralph, “because you chose me. And we were going to</a:t>
            </a:r>
          </a:p>
          <a:p>
            <a:r>
              <a:rPr lang="en-GB" sz="1100" dirty="0"/>
              <a:t>keep the fire going. Now you run after food—”</a:t>
            </a:r>
          </a:p>
          <a:p>
            <a:r>
              <a:rPr lang="en-GB" sz="1100" dirty="0"/>
              <a:t>“You ran yourself!” shouted Jack. “Look at that bone in your hands!”</a:t>
            </a:r>
          </a:p>
          <a:p>
            <a:r>
              <a:rPr lang="en-GB" sz="1100" dirty="0"/>
              <a:t>Ralph went crimson.</a:t>
            </a:r>
          </a:p>
          <a:p>
            <a:r>
              <a:rPr lang="en-GB" sz="1100" dirty="0"/>
              <a:t>“I said you were hunters. That was your job.”</a:t>
            </a:r>
          </a:p>
          <a:p>
            <a:r>
              <a:rPr lang="en-GB" sz="1100" dirty="0"/>
              <a:t>Jack ignored him again.</a:t>
            </a:r>
          </a:p>
          <a:p>
            <a:r>
              <a:rPr lang="en-GB" sz="1100" dirty="0"/>
              <a:t>“Who’ll join my tribe and have fun?”</a:t>
            </a:r>
          </a:p>
          <a:p>
            <a:r>
              <a:rPr lang="en-GB" sz="1100" dirty="0"/>
              <a:t>“I’m chief,” said Ralph tremulously. “And what about the fire? And I’ve</a:t>
            </a:r>
          </a:p>
          <a:p>
            <a:r>
              <a:rPr lang="en-GB" sz="1100" dirty="0"/>
              <a:t>got the conch.”</a:t>
            </a:r>
          </a:p>
          <a:p>
            <a:r>
              <a:rPr lang="en-GB" sz="1100" dirty="0"/>
              <a:t>“You haven’t got it with you,” said Jack, sneering. “You left it behind.</a:t>
            </a:r>
          </a:p>
          <a:p>
            <a:r>
              <a:rPr lang="en-GB" sz="1100" dirty="0"/>
              <a:t>See, clever? And the conch doesn’t count at this end of the island—”</a:t>
            </a:r>
          </a:p>
          <a:p>
            <a:r>
              <a:rPr lang="en-GB" sz="1100" dirty="0"/>
              <a:t>All at once the thunder struck. Instead of the dull boom there was a</a:t>
            </a:r>
          </a:p>
          <a:p>
            <a:r>
              <a:rPr lang="en-GB" sz="1100" dirty="0"/>
              <a:t>point of impact in the explosion.</a:t>
            </a:r>
          </a:p>
          <a:p>
            <a:r>
              <a:rPr lang="en-GB" sz="1100" dirty="0"/>
              <a:t>“The conch counts here too,” said Ralph, “and all over the island.”</a:t>
            </a:r>
          </a:p>
          <a:p>
            <a:r>
              <a:rPr lang="en-GB" sz="1100" dirty="0"/>
              <a:t>“What are you going to do about it then?”</a:t>
            </a:r>
          </a:p>
          <a:p>
            <a:r>
              <a:rPr lang="en-GB" sz="1100" dirty="0"/>
              <a:t>Ralph examined the ranks of boys. There was no help in them and he</a:t>
            </a:r>
          </a:p>
          <a:p>
            <a:r>
              <a:rPr lang="en-GB" sz="1100" dirty="0"/>
              <a:t>looked away, confused and sweating. Piggy whispered.</a:t>
            </a:r>
          </a:p>
          <a:p>
            <a:r>
              <a:rPr lang="en-GB" sz="1100" dirty="0"/>
              <a:t>“The fire—rescue.”</a:t>
            </a:r>
          </a:p>
          <a:p>
            <a:r>
              <a:rPr lang="en-GB" sz="1100" dirty="0"/>
              <a:t>“Who’ll join my tribe?”</a:t>
            </a:r>
          </a:p>
          <a:p>
            <a:r>
              <a:rPr lang="en-GB" sz="1100" dirty="0"/>
              <a:t>“I will.”</a:t>
            </a:r>
          </a:p>
          <a:p>
            <a:r>
              <a:rPr lang="en-GB" sz="1100" dirty="0"/>
              <a:t>“Me.”</a:t>
            </a:r>
          </a:p>
          <a:p>
            <a:r>
              <a:rPr lang="en-GB" sz="1100" dirty="0"/>
              <a:t>“I will.”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حیوان. میرے قبیلے میں کون شامل ہو گا؟''
رالف نے کہا، "میں سردار ہوں کیونکہ تم نے مجھے منتخب کیا تھا۔ اور ہم جا رہے تھے
آگ کو جاری رکھیں. اب تم کھانے کے پیچھے بھاگتے ہو۔''
"تم خود بھاگ گئے!" جیک نے چیخ کر کہا۔ ''اپنے ہاتھوں کی اس ہڈی کو دیکھو!''
رالف سرخ ہو گیا۔
''میں نے کہا کہ تم شکاری ہو۔ یہ تمہارا کام تھا۔''
جیک نے اسے ایک بار پھر نظر انداز کر دیا۔
''کون میرے قبیلے میں شامل ہو کر مزہ لے گا؟''
''میں سردار ہوں،'' رالف نے تڑپتے ہوئے کہا۔ "اور آگ کے بارے میں کیا؟ اور میں نے کیا ہے
شنکھ مل گیا ہے۔''
جیک نے طنز کرتے ہوئے کہا، "آپ کے پاس یہ نہیں ہے۔ ''تم نے اسے پیچھے چھوڑ دیا۔
دیکھو، ہوشیار؟ اور جزیرے کے اس سرے پر شنکھ کا شمار نہیں ہوتا—"
ایک ہی وقت میں گرج اٹھی۔ سست بوم کے بجائے ایک تھا
دھماکے میں اثر کا نقطہ.
رالف نے کہا، "یہاں بھی شنکھ کا شمار ہوتا ہے، اور پورے جزیرے پر۔
''پھر تم اس کے بارے میں کیا کرو گے؟''
رالف نے لڑکوں کی صفوں کا جائزہ لیا۔ ان میں کوئی مدد نہیں تھی اور وہ
دور دیکھا، الجھن اور پسینے سے بھرا ہوا۔ پیگی نے سرگوشی کی۔
''آگ- بچاؤ۔''
''میرے قبیلے میں کون شامل ہو گا؟''
''میں کروں گا۔''
''میں۔''
''میں کروں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212</a:t>
            </a:fld>
            <a:endParaRPr lang="en-GB"/>
          </a:p>
        </p:txBody>
      </p:sp>
    </p:spTree>
    <p:extLst>
      <p:ext uri="{BB962C8B-B14F-4D97-AF65-F5344CB8AC3E}">
        <p14:creationId xmlns:p14="http://schemas.microsoft.com/office/powerpoint/2010/main" val="121000589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“I’ll blow the conch,” said Ralph breathlessly, “and call an assembly.”</a:t>
            </a:r>
          </a:p>
          <a:p>
            <a:r>
              <a:rPr lang="en-GB" sz="1100" dirty="0"/>
              <a:t>“We shan’t hear it.”</a:t>
            </a:r>
          </a:p>
          <a:p>
            <a:r>
              <a:rPr lang="en-GB" sz="1100" dirty="0"/>
              <a:t>Piggy touched Ralph’s wrist.</a:t>
            </a:r>
          </a:p>
          <a:p>
            <a:r>
              <a:rPr lang="en-GB" sz="1100" dirty="0"/>
              <a:t>“Come away. There’s going to be trouble. And we’ve had our meat.”</a:t>
            </a:r>
          </a:p>
          <a:p>
            <a:r>
              <a:rPr lang="en-GB" sz="1100" dirty="0"/>
              <a:t>There was a blink of bright light beyond the forest and the thunder</a:t>
            </a:r>
          </a:p>
          <a:p>
            <a:r>
              <a:rPr lang="en-GB" sz="1100" dirty="0"/>
              <a:t>exploded again so that a littlun started to whine. Big drops of rain fell</a:t>
            </a:r>
          </a:p>
          <a:p>
            <a:r>
              <a:rPr lang="en-GB" sz="1100" dirty="0"/>
              <a:t>among them making individual sounds when they struck.</a:t>
            </a:r>
          </a:p>
          <a:p>
            <a:r>
              <a:rPr lang="en-GB" sz="1100" dirty="0"/>
              <a:t>“Going to be a storm,” said Ralph, “and you’ll have rain like when we</a:t>
            </a:r>
          </a:p>
          <a:p>
            <a:r>
              <a:rPr lang="en-GB" sz="1100" dirty="0"/>
              <a:t>dropped here. Who’s clever now? Where are your shelters? What are</a:t>
            </a:r>
          </a:p>
          <a:p>
            <a:r>
              <a:rPr lang="en-GB" sz="1100" dirty="0"/>
              <a:t>you going to do about that?”</a:t>
            </a:r>
          </a:p>
          <a:p>
            <a:r>
              <a:rPr lang="en-GB" sz="1100" dirty="0"/>
              <a:t>The hunters were looking uneasily at the sky, flinching from the stroke</a:t>
            </a:r>
          </a:p>
          <a:p>
            <a:endParaRPr lang="en-GB" sz="1100" dirty="0"/>
          </a:p>
          <a:p>
            <a:r>
              <a:rPr lang="en-GB" sz="1100" dirty="0"/>
              <a:t>of the drops. A wave of restlessness set the boys swaying and moving aim-</a:t>
            </a:r>
          </a:p>
          <a:p>
            <a:r>
              <a:rPr lang="en-GB" sz="1100" dirty="0" err="1"/>
              <a:t>lessly</a:t>
            </a:r>
            <a:r>
              <a:rPr lang="en-GB" sz="1100" dirty="0"/>
              <a:t>. The flickering light became brighter and the blows of the thunder</a:t>
            </a:r>
          </a:p>
          <a:p>
            <a:endParaRPr lang="en-GB" sz="1100" dirty="0"/>
          </a:p>
          <a:p>
            <a:r>
              <a:rPr lang="en-GB" sz="1100" dirty="0"/>
              <a:t>were only just bearable. The littluns began to run about, screaming.</a:t>
            </a:r>
          </a:p>
          <a:p>
            <a:r>
              <a:rPr lang="en-GB" sz="1100" dirty="0"/>
              <a:t>Jack leapt on to the sand.</a:t>
            </a:r>
          </a:p>
          <a:p>
            <a:r>
              <a:rPr lang="en-GB" sz="1100" dirty="0"/>
              <a:t>“Do our dance! Come on! Dance!”</a:t>
            </a:r>
          </a:p>
          <a:p>
            <a:r>
              <a:rPr lang="en-GB" sz="1100" dirty="0"/>
              <a:t>He ran stumbling through the thick sand to the open space of rock</a:t>
            </a:r>
          </a:p>
          <a:p>
            <a:r>
              <a:rPr lang="en-GB" sz="1100" dirty="0"/>
              <a:t>beyond the fire. Between the flashes of lightning the air was dark and</a:t>
            </a:r>
          </a:p>
          <a:p>
            <a:r>
              <a:rPr lang="en-GB" sz="1100" dirty="0"/>
              <a:t>terrible; and the boys followed him, </a:t>
            </a:r>
            <a:r>
              <a:rPr lang="en-GB" sz="1100" dirty="0" err="1"/>
              <a:t>clamorously</a:t>
            </a:r>
            <a:r>
              <a:rPr lang="en-GB" sz="1100" dirty="0"/>
              <a:t>. Roger became the pig,</a:t>
            </a:r>
          </a:p>
          <a:p>
            <a:r>
              <a:rPr lang="en-GB" sz="1100" dirty="0"/>
              <a:t>grunting and charging at Jack, who side-stepped. The hunters took their</a:t>
            </a:r>
          </a:p>
          <a:p>
            <a:r>
              <a:rPr lang="en-GB" sz="1100" dirty="0"/>
              <a:t>spears, the cooks took spits, and the rest clubs of firewood. A circling</a:t>
            </a:r>
          </a:p>
          <a:p>
            <a:r>
              <a:rPr lang="en-GB" sz="1100" dirty="0"/>
              <a:t>movement developed and a chant. While Roger mimed the terror of the</a:t>
            </a:r>
          </a:p>
          <a:p>
            <a:r>
              <a:rPr lang="en-GB" sz="1100" dirty="0"/>
              <a:t>pig, the littluns ran and jumped on the outside of the circle. Piggy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رالف نے سانس لیتے ہوئے کہا، "میں شنکھ پھونک دوں گا اور ایک مجلس بلاؤں گا۔
''ہم نے یہ نہیں سنا۔''
پیگی نے رالف کی کلائی کو چھوا۔
''چلو۔ پریشانی پیدا ہونے والی ہے. اور ہم نے اپنا گوشت کھالیا ہے۔
جنگل اور گرج سے باہر ایک پلک جھپکتی ہوئی روشن روشنی تھی۔
ایک بار پھر دھماکہ ہوا کہ ایک لٹلن چیخنے لگا۔ بارش کے بڑے قطرے گر گئے
ان میں سے جب وہ ٹکراتے ہیں تو انفرادی آوازیں نکالتے ہیں۔
رالف نے کہا، "طوفان آنے والا ہے، اور آپ کو بارش ہوگی جیسے ہم ہوں گے۔
یہاں گر گیا. اب کون ہوشیار ہے؟ آپ کی پناہ گاہیں کہاں ہیں؟ کیا ہیں
تم اس کے بارے میں کچھ کرنے جا رہے ہو؟"
شکاری آسمان کی طرف بے چینی سے دیکھ رہے تھے، جھٹکے سے ہچکچا رہے تھے
قطروں میں سے. بے چینی کی ایک لہر نے لڑکوں کو جھومتے اور حرکت کرنے والے ہدف پر مجبور کر دیا۔
کم سے کم. چمکتی ہوئی روشنی اور گرج چمک کے وار تیز ہو گئے
صرف قابل برداشت تھے. لٹیروں نے چیخنا شروع کر دیا۔
جیک نے ریت پر چھلانگ لگا دی۔
"ہمارا رقص کرو! آؤ چلو! رقص کرو!"
وہ موٹی ریت میں ٹھوکر مارتے ہوئے چٹان کی کھلی جگہ کی طرف بھاگا۔
آگ سے آگے بجلی کی چمک کے درمیان ہوا تاریک تھی اور
خوفناک; اور لڑکے اس کے پیچھے چل پڑے۔ راجر بن گیا،
جیک پر چیختے اور چارج کرتے ہوئے، جو ایک طرف آ گیا۔ شکاری ان کو لے گئے
نیزے، باورچی وں نے تھوکے، اور باقی لکڑی کے کلب۔ ایک چکر
تحریک پیدا ہوئی اور ایک نعرہ لگا۔ جبکہ راجر نے دہشت کی دہشت کا اظہار کیا
، لٹلون بھاگ کر دائرے کے باہر چھلانگ لگا دی۔ پیگی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213</a:t>
            </a:fld>
            <a:endParaRPr lang="en-GB"/>
          </a:p>
        </p:txBody>
      </p:sp>
    </p:spTree>
    <p:extLst>
      <p:ext uri="{BB962C8B-B14F-4D97-AF65-F5344CB8AC3E}">
        <p14:creationId xmlns:p14="http://schemas.microsoft.com/office/powerpoint/2010/main" val="299032468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Ralph, under the threat of the sky, found themselves eager to take a place</a:t>
            </a:r>
          </a:p>
          <a:p>
            <a:r>
              <a:rPr lang="en-GB" sz="1100" dirty="0"/>
              <a:t>in this demented but partly secure society. They were glad to touch the</a:t>
            </a:r>
          </a:p>
          <a:p>
            <a:endParaRPr lang="en-GB" sz="1100" dirty="0"/>
          </a:p>
          <a:p>
            <a:r>
              <a:rPr lang="en-GB" sz="1100" dirty="0"/>
              <a:t>brown backs of the fence that hemmed in the terror and made it govern-</a:t>
            </a:r>
          </a:p>
          <a:p>
            <a:r>
              <a:rPr lang="en-GB" sz="1100" dirty="0"/>
              <a:t>able.</a:t>
            </a:r>
          </a:p>
          <a:p>
            <a:endParaRPr lang="en-GB" sz="1100" dirty="0"/>
          </a:p>
          <a:p>
            <a:r>
              <a:rPr lang="en-GB" sz="1100" dirty="0"/>
              <a:t>“Kill the beast! Cut his throat! Spill his blood!”</a:t>
            </a:r>
          </a:p>
          <a:p>
            <a:r>
              <a:rPr lang="en-GB" sz="1100" dirty="0"/>
              <a:t>The movement became regular while the chant lost its first superficial</a:t>
            </a:r>
          </a:p>
          <a:p>
            <a:r>
              <a:rPr lang="en-GB" sz="1100" dirty="0"/>
              <a:t>excitement and began to beat like a steady pulse. Roger ceased to be a</a:t>
            </a:r>
          </a:p>
          <a:p>
            <a:r>
              <a:rPr lang="en-GB" sz="1100" dirty="0"/>
              <a:t>pig and became a hunter, so that the </a:t>
            </a:r>
            <a:r>
              <a:rPr lang="en-GB" sz="1100" dirty="0" err="1"/>
              <a:t>center</a:t>
            </a:r>
            <a:r>
              <a:rPr lang="en-GB" sz="1100" dirty="0"/>
              <a:t> of the ring yawned emptily.</a:t>
            </a:r>
          </a:p>
          <a:p>
            <a:r>
              <a:rPr lang="en-GB" sz="1100" dirty="0"/>
              <a:t>Some of the littluns started a ring on their own; and the complementary</a:t>
            </a:r>
          </a:p>
          <a:p>
            <a:r>
              <a:rPr lang="en-GB" sz="1100" dirty="0"/>
              <a:t>circles went round and round as though repetition would achieve safety</a:t>
            </a:r>
          </a:p>
          <a:p>
            <a:r>
              <a:rPr lang="en-GB" sz="1100" dirty="0"/>
              <a:t>of itself. There was the throb and stamp of a single organism.</a:t>
            </a:r>
          </a:p>
          <a:p>
            <a:r>
              <a:rPr lang="en-GB" sz="1100" dirty="0"/>
              <a:t>The dark sky was shattered by a blue-white scar. An instant later the</a:t>
            </a:r>
          </a:p>
          <a:p>
            <a:r>
              <a:rPr lang="en-GB" sz="1100" dirty="0"/>
              <a:t>noise was on them like the blow of a gigantic whip. The chant rose a tone</a:t>
            </a:r>
          </a:p>
          <a:p>
            <a:r>
              <a:rPr lang="en-GB" sz="1100" dirty="0"/>
              <a:t>in agony.</a:t>
            </a:r>
          </a:p>
          <a:p>
            <a:r>
              <a:rPr lang="en-GB" sz="1100" dirty="0"/>
              <a:t>“Kill the beast! Cut his throat! Spill his blood!”</a:t>
            </a:r>
          </a:p>
          <a:p>
            <a:r>
              <a:rPr lang="en-GB" sz="1100" dirty="0"/>
              <a:t>Now out of the terror rose another desire, thick, urgent, blind.</a:t>
            </a:r>
          </a:p>
          <a:p>
            <a:r>
              <a:rPr lang="en-GB" sz="1100" dirty="0"/>
              <a:t>“Kill the beast! Cut his throat! Spill his blood!”</a:t>
            </a:r>
          </a:p>
          <a:p>
            <a:endParaRPr lang="en-GB" sz="1100" dirty="0"/>
          </a:p>
          <a:p>
            <a:r>
              <a:rPr lang="en-GB" sz="1100" dirty="0"/>
              <a:t>Again the blue-white scar jagged above them and the sulphurous ex-</a:t>
            </a:r>
          </a:p>
          <a:p>
            <a:r>
              <a:rPr lang="en-GB" sz="1100" dirty="0"/>
              <a:t>plosion beat down. The littluns screamed and blundered about, fleeing</a:t>
            </a:r>
          </a:p>
          <a:p>
            <a:endParaRPr lang="en-GB" sz="1100" dirty="0"/>
          </a:p>
          <a:p>
            <a:r>
              <a:rPr lang="en-GB" sz="1100" dirty="0"/>
              <a:t>from the edge of the forest, and one of them broke the ring of </a:t>
            </a:r>
            <a:r>
              <a:rPr lang="en-GB" sz="1100" dirty="0" err="1"/>
              <a:t>biguns</a:t>
            </a:r>
            <a:r>
              <a:rPr lang="en-GB" sz="1100" dirty="0"/>
              <a:t> in</a:t>
            </a:r>
          </a:p>
          <a:p>
            <a:r>
              <a:rPr lang="en-GB" sz="1100" dirty="0"/>
              <a:t>his terror.</a:t>
            </a:r>
          </a:p>
          <a:p>
            <a:r>
              <a:rPr lang="en-GB" sz="1100" dirty="0"/>
              <a:t>“Him! Him!”</a:t>
            </a:r>
          </a:p>
          <a:p>
            <a:r>
              <a:rPr lang="en-GB" sz="1100" dirty="0"/>
              <a:t>The circle became a horseshoe. A thing was crawling out of the forest.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رالف، آسمان کے خطرے کے تحت، خود کو ایک جگہ لینے کے لئے بے چین پایا
اس پسماندہ لیکن جزوی طور پر محفوظ معاشرے میں. وہ اسے چھونے میں خوش تھے
باڑ کی بھوری پشتیں جو دہشت میں ڈوبی ہوئی تھیں اور اسے حکومت کرنے پر مجبور کر دیتی تھیں-
قابل.
''اس جانور کو مار ڈالو! اس کا گلا کاٹ دو! اس کا خون بہا دو!"
تحریک معمول بن گئی جبکہ نعرہ اپنی پہلی سطحی سطح کھو بیٹھا۔
جوش و خروش اور ایک مستحکم نبض کی طرح دھڑکنے لگا۔ راجر نے ایک ہونا چھوڑ دیا
اور شکاری بن گیا، تاکہ انگوٹھی کا مرکز خالی ہو جائے۔
ان میں سے کچھ نے اپنے طور پر ایک انگوٹھی شروع کی۔ اور تکمیل
دائرے اس طرح گھومتے رہے جیسے تکرار سے تحفظ حاصل ہو جائے۔
اپنے آپ میں. وہاں ایک ہی جاندار کی مہر اور مہر لگی ہوئی تھی۔
اندھیرا آسمان نیلے سفید رنگ کے داغ سے بکھر گیا تھا۔ ایک لمحے بعد
شور ان پر ایک بڑے کوڑے کے جھونکے کی طرح تھا۔ نعرے نے ایک لہجہ بلند کر دیا
تکلیف میں.
''اس جانور کو مار ڈالو! اس کا گلا کاٹ دو! اس کا خون بہا دو!"
اب دہشت سے ایک اور خواہش ابھری، موٹی، فوری، اندھا۔
''اس جانور کو مار ڈالو! اس کا گلا کاٹ دو! اس کا خون بہا دو!"
ایک بار پھر نیلے سفید رنگ کا نشان ان کے اوپر اور سلفر کا نشان تھا۔
پلوشن کو شکست ہوئی۔ لٹیروں نے چیخ کر غلطی کی اور بھاگ نے لگے
جنگل کے کنارے سے، اور ان میں سے ایک نے بڑوں کی انگوٹھی توڑ دی
اس کی دہشت.
"وہ! وہ!"
دائرہ گھوڑوں کی نالی بن گیا۔ جنگل سے ایک چیز رینگ رہی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214</a:t>
            </a:fld>
            <a:endParaRPr lang="en-GB"/>
          </a:p>
        </p:txBody>
      </p:sp>
    </p:spTree>
    <p:extLst>
      <p:ext uri="{BB962C8B-B14F-4D97-AF65-F5344CB8AC3E}">
        <p14:creationId xmlns:p14="http://schemas.microsoft.com/office/powerpoint/2010/main" val="422133104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It came darkly, uncertainly. The shrill screaming that rose before the beast</a:t>
            </a:r>
          </a:p>
          <a:p>
            <a:r>
              <a:rPr lang="en-GB" sz="1100" dirty="0"/>
              <a:t>was like a pain. The beast stumbled into the horseshoe.</a:t>
            </a:r>
          </a:p>
          <a:p>
            <a:r>
              <a:rPr lang="en-GB" sz="1100" dirty="0"/>
              <a:t>“Kill the beast! Cut his throat! Spill his blood!”</a:t>
            </a:r>
          </a:p>
          <a:p>
            <a:r>
              <a:rPr lang="en-GB" sz="1100" dirty="0"/>
              <a:t>The blue-white scar was constant, the noise unendurable. Simon was</a:t>
            </a:r>
          </a:p>
          <a:p>
            <a:r>
              <a:rPr lang="en-GB" sz="1100" dirty="0"/>
              <a:t>crying out something about a dead man on a hill.</a:t>
            </a:r>
          </a:p>
          <a:p>
            <a:r>
              <a:rPr lang="en-GB" sz="1100" dirty="0"/>
              <a:t>“Kill the beast! Cut his throat! Spill his blood! Do him in!”</a:t>
            </a:r>
          </a:p>
          <a:p>
            <a:r>
              <a:rPr lang="en-GB" sz="1100" dirty="0"/>
              <a:t>The sticks fell and the mouth of the new circle crunched and screamed.</a:t>
            </a:r>
          </a:p>
          <a:p>
            <a:r>
              <a:rPr lang="en-GB" sz="1100" dirty="0"/>
              <a:t>The beast was on its knees in the </a:t>
            </a:r>
            <a:r>
              <a:rPr lang="en-GB" sz="1100" dirty="0" err="1"/>
              <a:t>center</a:t>
            </a:r>
            <a:r>
              <a:rPr lang="en-GB" sz="1100" dirty="0"/>
              <a:t>, its arms folded over its face. It</a:t>
            </a:r>
          </a:p>
          <a:p>
            <a:r>
              <a:rPr lang="en-GB" sz="1100" dirty="0"/>
              <a:t>was crying out against the abominable noise something about a body on</a:t>
            </a:r>
          </a:p>
          <a:p>
            <a:r>
              <a:rPr lang="en-GB" sz="1100" dirty="0"/>
              <a:t>the hill. The beast struggled forward, broke the ring and fell over the</a:t>
            </a:r>
          </a:p>
          <a:p>
            <a:r>
              <a:rPr lang="en-GB" sz="1100" dirty="0"/>
              <a:t>steep edge of the rock to the sand by the water. At once the crowd surged</a:t>
            </a:r>
          </a:p>
          <a:p>
            <a:r>
              <a:rPr lang="en-GB" sz="1100" dirty="0"/>
              <a:t>after it, poured down the rock, leapt on to the beast, screamed, struck,</a:t>
            </a:r>
          </a:p>
          <a:p>
            <a:r>
              <a:rPr lang="en-GB" sz="1100" dirty="0"/>
              <a:t>bit, tore. There were no words, and no movements but the tearing of</a:t>
            </a:r>
          </a:p>
          <a:p>
            <a:r>
              <a:rPr lang="en-GB" sz="1100" dirty="0"/>
              <a:t>teeth and claws.</a:t>
            </a:r>
          </a:p>
          <a:p>
            <a:r>
              <a:rPr lang="en-GB" sz="1100" dirty="0"/>
              <a:t>Then the clouds opened and let down the rain like a waterfall. The</a:t>
            </a:r>
          </a:p>
          <a:p>
            <a:r>
              <a:rPr lang="en-GB" sz="1100" dirty="0"/>
              <a:t>water bounded from the mountain-top, tore leaves and branches from</a:t>
            </a:r>
          </a:p>
          <a:p>
            <a:r>
              <a:rPr lang="en-GB" sz="1100" dirty="0"/>
              <a:t>the trees, poured like a cold shower over the struggling heap on the sand.</a:t>
            </a:r>
          </a:p>
          <a:p>
            <a:r>
              <a:rPr lang="en-GB" sz="1100" dirty="0"/>
              <a:t>Presently the heap broke up and figures staggered away. Only the beast</a:t>
            </a:r>
          </a:p>
          <a:p>
            <a:r>
              <a:rPr lang="en-GB" sz="1100" dirty="0"/>
              <a:t>lay still, a few yards from the sea. Even in the rain they could see how</a:t>
            </a:r>
          </a:p>
          <a:p>
            <a:r>
              <a:rPr lang="en-GB" sz="1100" dirty="0"/>
              <a:t>small a beast it was; and already its blood was staining the sand.</a:t>
            </a:r>
          </a:p>
          <a:p>
            <a:r>
              <a:rPr lang="en-GB" sz="1100" dirty="0"/>
              <a:t>Now a great wind blew the rain sideways, cascading the water from</a:t>
            </a:r>
          </a:p>
          <a:p>
            <a:r>
              <a:rPr lang="en-GB" sz="1100" dirty="0"/>
              <a:t>the forest trees. On the mountain-top the parachute filled and moved;</a:t>
            </a:r>
          </a:p>
          <a:p>
            <a:r>
              <a:rPr lang="en-GB" sz="1100" dirty="0"/>
              <a:t>the figure slid, rose to its feet, spun, swayed down through a vastness of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یہ اندھیرے میں، غیر یقینی طور پر آیا. جانور کے سامنے اٹھنے والی تیز چیخ
درد کی طرح تھا. جانور گھوڑے کی نالی میں ٹھوکر کھا گیا۔
''اس جانور کو مار ڈالو! اس کا گلا کاٹ دو! اس کا خون بہا دو!"
نیلے اور سفید رنگ کا نشان مستقل تھا، شور ناقابل برداشت تھا۔ شمعون تھا
پہاڑی پر ایک مردہ شخص کے بارے میں کچھ روتے ہوئے۔
''اس جانور کو مار ڈالو! اس کا گلا کاٹ دو! اس کا خون بہا دو! اسے اندر لے جاؤ!"
لاٹھیاں گر گئیں اور نئے دائرے کا منہ کھرچنے لگا اور چیخنے لگا۔
جانور مرکز میں اپنے گھٹنوں کے بل تھا، اس کے بازو اس کے چہرے پر باندھے ہوئے تھے۔ یہ
وہ اس مکروہ شور کے خلاف رو رہا تھا جس پر ایک جسم کے بارے میں کچھ تھا
پہاڑی. جانور آگے بڑھنے کی کوشش کر رہا تھا، انگوٹھی توڑ کر اس کے اوپر گر گیا۔
چٹان کے کنارے سے لے کر پانی کے کنارے ریت تک۔ فوری طور پر ہجوم بڑھ گیا
اس کے بعد، چٹان سے نیچے اترا، جانور پر چھلانگ لگائی، چیخا، مارا،
تھوڑا سا، پھاڑ. کوئی لفظ نہیں تھا، اور کوئی حرکت نہیں تھی، سوائے پھٹنے کے۔
دانت اور پنجے
پھر بادل کھل گئے اور بارش کو آبشار کی طرح چھوڑ دیا۔ دی
پہاڑ کی چوٹی سے پانی بہہ رہا ہے، پتے اور شاخیں پھاڑ دی گئی ہیں۔
درخت، ریت پر جدوجہد کرنے والے ڈھیر پر ٹھنڈے شاور کی طرح ڈالے گئے تھے۔
اب یہ ڈھیر ٹوٹ گیا اور اعداد و شمار منتشر ہو گئے۔ صرف جانور
سمندر سے چند گز کی دوری پر خاموش پڑا ہوا تھا۔ یہاں تک کہ بارش میں بھی وہ دیکھ سکتے تھے کہ کس طرح
یہ ایک چھوٹا جانور تھا۔ اور پہلے ہی اس کا خون ریت پر داغ لگا رہا تھا۔
اب ایک تیز ہوا نے بارش کو ایک طرف اڑا دیا، جس سے پانی بہہ رہا تھا۔
جنگل کے درخت پہاڑ کی چوٹی پر پیراشوٹ بھر گیا اور حرکت میں آیا۔
وہ مجسمہ پھسل گیا، اپنے پیروں پر کھڑا ہوا، گھما، وسیع و عریض علاقے میں بہہ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215</a:t>
            </a:fld>
            <a:endParaRPr lang="en-GB"/>
          </a:p>
        </p:txBody>
      </p:sp>
    </p:spTree>
    <p:extLst>
      <p:ext uri="{BB962C8B-B14F-4D97-AF65-F5344CB8AC3E}">
        <p14:creationId xmlns:p14="http://schemas.microsoft.com/office/powerpoint/2010/main" val="4263261973"/>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wet air and trod with ungainly feet the tops of the high trees; falling, still</a:t>
            </a:r>
          </a:p>
          <a:p>
            <a:r>
              <a:rPr lang="en-GB" sz="1100" dirty="0"/>
              <a:t>falling, it sank toward the beach and the boys rushed screaming into the</a:t>
            </a:r>
          </a:p>
          <a:p>
            <a:r>
              <a:rPr lang="en-GB" sz="1100" dirty="0"/>
              <a:t>darkness. The parachute took the figure forward, furrowing the lagoon,</a:t>
            </a:r>
          </a:p>
          <a:p>
            <a:r>
              <a:rPr lang="en-GB" sz="1100" dirty="0"/>
              <a:t>and bumped it over the reef and out to sea.</a:t>
            </a:r>
          </a:p>
          <a:p>
            <a:r>
              <a:rPr lang="en-GB" sz="1100" dirty="0"/>
              <a:t>Towards midnight the rain ceased and the clouds drifted away, so that</a:t>
            </a:r>
          </a:p>
          <a:p>
            <a:r>
              <a:rPr lang="en-GB" sz="1100" dirty="0"/>
              <a:t>the sky was scattered once more with the incredible lamps of stars. Then</a:t>
            </a:r>
          </a:p>
          <a:p>
            <a:r>
              <a:rPr lang="en-GB" sz="1100" dirty="0"/>
              <a:t>the breeze died too and there was no noise save the drip and trickle of</a:t>
            </a:r>
          </a:p>
          <a:p>
            <a:r>
              <a:rPr lang="en-GB" sz="1100" dirty="0"/>
              <a:t>water that ran out of clefts and spilled down, leaf by leaf, to the brown</a:t>
            </a:r>
          </a:p>
          <a:p>
            <a:r>
              <a:rPr lang="en-GB" sz="1100" dirty="0"/>
              <a:t>earth of the island. The air was cool, moist, and clear; and presently even</a:t>
            </a:r>
          </a:p>
          <a:p>
            <a:r>
              <a:rPr lang="en-GB" sz="1100" dirty="0"/>
              <a:t>the sound of the water was still. The beast lay huddled on the pale beach</a:t>
            </a:r>
          </a:p>
          <a:p>
            <a:r>
              <a:rPr lang="en-GB" sz="1100" dirty="0"/>
              <a:t>and the stains spread, inch by inch.</a:t>
            </a:r>
          </a:p>
          <a:p>
            <a:r>
              <a:rPr lang="en-GB" sz="1100" dirty="0"/>
              <a:t>The edge of the lagoon became a streak of phosphorescence which</a:t>
            </a:r>
          </a:p>
          <a:p>
            <a:r>
              <a:rPr lang="en-GB" sz="1100" dirty="0"/>
              <a:t>advanced minutely, as the great wave of the tide flowed. The clear water</a:t>
            </a:r>
          </a:p>
          <a:p>
            <a:r>
              <a:rPr lang="en-GB" sz="1100" dirty="0"/>
              <a:t>mirrored the clear sky and the angular bright constellations. The line of</a:t>
            </a:r>
          </a:p>
          <a:p>
            <a:r>
              <a:rPr lang="en-GB" sz="1100" dirty="0"/>
              <a:t>phosphorescence bulged about the sand grains and little pebbles; it held</a:t>
            </a:r>
          </a:p>
          <a:p>
            <a:r>
              <a:rPr lang="en-GB" sz="1100" dirty="0"/>
              <a:t>them each in a dimple of tension, then suddenly accepted them with an</a:t>
            </a:r>
          </a:p>
          <a:p>
            <a:r>
              <a:rPr lang="en-GB" sz="1100" dirty="0"/>
              <a:t>inaudible syllable and moved on.</a:t>
            </a:r>
          </a:p>
          <a:p>
            <a:r>
              <a:rPr lang="en-GB" sz="1100" dirty="0"/>
              <a:t>Along the shoreward edge of the shallows the advancing clearness was</a:t>
            </a:r>
          </a:p>
          <a:p>
            <a:r>
              <a:rPr lang="en-GB" sz="1100" dirty="0"/>
              <a:t>full of strange, moonbeam-bodied creatures with fiery eyes. Here and</a:t>
            </a:r>
          </a:p>
          <a:p>
            <a:r>
              <a:rPr lang="en-GB" sz="1100" dirty="0"/>
              <a:t>there a larger pebble clung to its own air and was covered with a coat</a:t>
            </a:r>
          </a:p>
          <a:p>
            <a:r>
              <a:rPr lang="en-GB" sz="1100" dirty="0"/>
              <a:t>of pearls. The tide swelled in over the rain-pitted sand and smoothed</a:t>
            </a:r>
          </a:p>
          <a:p>
            <a:r>
              <a:rPr lang="en-GB" sz="1100" dirty="0"/>
              <a:t>everything with a layer of silver. Now it touched the first of the stains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گیلے ہوا اور اونچے درختوں کی چوٹیوں پر غیر معمولی پاؤں کے ساتھ چلنا۔ گرتا ہے، اب بھی
گرتے ہوئے، یہ ساحل کی طرف ڈوب گیا اور لڑکے چیختے ہوئے ساحل کی طرف دوڑ پڑے۔
اندھیرا. پیراشوٹ نے اس مجسمے کو آگے بڑھایا اور جھیل کو ہلا کر رکھ دیا،
اور اسے چٹان کے اوپر اور سمندر میں دھکیل دیا۔
آدھی رات کو بارش تھم گئی اور بادل دور ہو گئے، تاکہ
آسمان ایک بار پھر ستاروں کے ناقابل یقین چراغوں سے بکھرا ہوا تھا۔ پھر
ہوا بھی دم توڑ گئی اور ڈرپ اور ٹپکنے کے سوا کوئی شور نہیں تھا۔
وہ پانی جو پھیپھڑوں سے نکل کر پتوں سے نیچے گر کر بھورے رنگ میں پھیل جاتا ہے
جزیرے کی زمین ہوا ٹھنڈی، نم اور صاف تھی۔ اور اب بھی
پانی کی آواز اب بھی سنائی دے رہی تھی۔ جانور پیلے ساحل پر لٹکا ہوا تھا
اور دھبے انچ در انچ پھیل گئے۔
جھیل کا کنارے فاسفورسیشن کی لکیر بن گیا جو
جیسے جیسے لہروں کی بڑی لہر بہہ رہی تھی، آہستہ آہستہ آگے بڑھا۔ صاف پانی
صاف آسمان اور کو</a:t>
            </a:r>
            <a:r>
              <a:rPr lang="hi-IN" sz="1100" dirty="0"/>
              <a:t>णीय </a:t>
            </a:r>
            <a:r>
              <a:rPr lang="ar-AE" sz="1100" dirty="0"/>
              <a:t>روشن ستاروں کی عکاسی کرتا تھا۔ اس کی لکیر
ریت کے دانوں اور ننھے کنکریوں کے ارد گرد فاسفورسیشن ابھررہا تھا۔ اس کا انعقاد کیا گیا
ان میں سے ہر ایک تناؤ کے ڈمپل میں تھا، پھر اچانک انہیں قبول کر لیا۔
ناقابل سماعت حرف اور آگے بڑھ گیا۔
اوچھے پہاڑوں کے کنارے کے کنارے کے ساتھ آگے بڑھنے والی شفافیت تھی۔
آگ کی آنکھوں کے ساتھ عجیب و غریب، چاند کے جسم والے جانوروں سے بھرا ہوا. یہاں اور
وہاں ایک بڑا کنکر اپنی ہی ہوا سے چپکا ہوا تھا اور اسے کوٹ سے ڈھانپ دیا گیا تھا۔
موتیوں کا۔ بارش سے بھری ریت کے اوپر سے لہریں اٹھنے لگیں اور ہلکی ہو گئیں۔
چاندی کی ایک پرت کے ساتھ سب کچھ. اب اس نے پہلے دھبے کو چھو لیا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216</a:t>
            </a:fld>
            <a:endParaRPr lang="en-GB"/>
          </a:p>
        </p:txBody>
      </p:sp>
    </p:spTree>
    <p:extLst>
      <p:ext uri="{BB962C8B-B14F-4D97-AF65-F5344CB8AC3E}">
        <p14:creationId xmlns:p14="http://schemas.microsoft.com/office/powerpoint/2010/main" val="158452195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2631490"/>
          </a:xfrm>
          <a:prstGeom prst="rect">
            <a:avLst/>
          </a:prstGeom>
          <a:noFill/>
        </p:spPr>
        <p:txBody>
          <a:bodyPr wrap="square">
            <a:spAutoFit/>
          </a:bodyPr>
          <a:lstStyle/>
          <a:p>
            <a:r>
              <a:rPr lang="en-GB" sz="1100" dirty="0"/>
              <a:t>that seeped from the broken body and the creatures made a moving patch</a:t>
            </a:r>
          </a:p>
          <a:p>
            <a:r>
              <a:rPr lang="en-GB" sz="1100" dirty="0"/>
              <a:t>of light as they gathered at the edge. The water rose farther and dressed</a:t>
            </a:r>
          </a:p>
          <a:p>
            <a:r>
              <a:rPr lang="en-GB" sz="1100" dirty="0"/>
              <a:t>Simon’s coarse hair with brightness. The line of his cheek silvered and the</a:t>
            </a:r>
          </a:p>
          <a:p>
            <a:r>
              <a:rPr lang="en-GB" sz="1100" dirty="0"/>
              <a:t>turn of his shoulder became sculptured marble. The strange attendant</a:t>
            </a:r>
          </a:p>
          <a:p>
            <a:r>
              <a:rPr lang="en-GB" sz="1100" dirty="0"/>
              <a:t>creatures, with their fiery eyes and trailing </a:t>
            </a:r>
            <a:r>
              <a:rPr lang="en-GB" sz="1100" dirty="0" err="1"/>
              <a:t>vapors</a:t>
            </a:r>
            <a:r>
              <a:rPr lang="en-GB" sz="1100" dirty="0"/>
              <a:t>, busied themselves</a:t>
            </a:r>
          </a:p>
          <a:p>
            <a:r>
              <a:rPr lang="en-GB" sz="1100" dirty="0"/>
              <a:t>round his head. The body lifted a fraction of an inch from the sand and</a:t>
            </a:r>
          </a:p>
          <a:p>
            <a:r>
              <a:rPr lang="en-GB" sz="1100" dirty="0"/>
              <a:t>a bubble of air escaped from the mouth with a wet plop. Then it turned</a:t>
            </a:r>
          </a:p>
          <a:p>
            <a:r>
              <a:rPr lang="en-GB" sz="1100" dirty="0"/>
              <a:t>gently in the water.</a:t>
            </a:r>
          </a:p>
          <a:p>
            <a:r>
              <a:rPr lang="en-GB" sz="1100" dirty="0"/>
              <a:t>Somewhere over the darkened curve of the world the sun and moon</a:t>
            </a:r>
          </a:p>
          <a:p>
            <a:r>
              <a:rPr lang="en-GB" sz="1100" dirty="0"/>
              <a:t>were pulling, and the film of water on the earth planet was held, bulging</a:t>
            </a:r>
          </a:p>
          <a:p>
            <a:r>
              <a:rPr lang="en-GB" sz="1100" dirty="0"/>
              <a:t>slightly on one side while the solid core turned. The great wave of the tide</a:t>
            </a:r>
          </a:p>
          <a:p>
            <a:r>
              <a:rPr lang="en-GB" sz="1100" dirty="0"/>
              <a:t>moved farther along the island and the water lifted. Softly, surrounded</a:t>
            </a:r>
          </a:p>
          <a:p>
            <a:r>
              <a:rPr lang="en-GB" sz="1100" dirty="0"/>
              <a:t>by a fringe of inquisitive bright creatures, itself a silver shape beneath the</a:t>
            </a:r>
          </a:p>
          <a:p>
            <a:r>
              <a:rPr lang="en-GB" sz="1100" dirty="0"/>
              <a:t>steadfast constellations, Simon’s dead body moved out toward the open</a:t>
            </a:r>
          </a:p>
          <a:p>
            <a:r>
              <a:rPr lang="en-GB" sz="1100" dirty="0"/>
              <a:t>sea.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139321"/>
          </a:xfrm>
          <a:prstGeom prst="rect">
            <a:avLst/>
          </a:prstGeom>
          <a:noFill/>
        </p:spPr>
        <p:txBody>
          <a:bodyPr wrap="square">
            <a:spAutoFit/>
          </a:bodyPr>
          <a:lstStyle/>
          <a:p>
            <a:pPr algn="r"/>
            <a:r>
              <a:rPr lang="ar-AE" sz="1100" dirty="0"/>
              <a:t>جو ٹوٹے ہوئے جسم سے نکلتا ہے اور مخلوق نے ایک حرکت پذیر پیچ بنایا ہے۔
جب وہ کنارے پر جمع ہوئے تو روشنی سے۔ پانی مزید بلند ہوا اور کپڑے پہنے
شمعون کے موٹے بال چمک کے ساتھ۔ اس کے گال کی لکیر چاندی ہو گئی اور
اس کے کندھے کا موڑ مجسمہ سنگ مرمر بن گیا۔ عجیب و غریب اٹینڈنٹ
جاندار، اپنی شعلہ انگیز آنکھوں اور پیچھے چلنے والے بخارات کے ساتھ، اپنے آپ کو مصروف کر رہے تھے
اس کے سر کے گرد. جسم نے ریت سے ایک انچ کا ایک ٹکڑا اٹھایا اور
گیلے پلپ کے ساتھ منہ سے ہوا کا ایک بلبلا نکل گیا۔ پھر وہ مڑ گیا
پانی میں آہستہ سے.
دنیا کے اندھیرے میں کہیں سورج اور چاند
کھینچ رہے تھے، اور زمین کے سیارے پر پانی کی فلم پکڑی ہوئی تھی، ابھر رہی تھی۔
ایک طرف تھوڑا سا جبکہ ٹھوس کور مڑ گیا۔ لہروں کی عظیم لہر
جزیرے کے ساتھ آگے بڑھا اور پانی اٹھ گیا۔ آہستہ آہستہ، گھیرے ہوئے
متجسس روشن مخلوق کے ایک کنارے سے، جو خود اس کے نیچے چاندی کی شکل رکھتا ہے
ثابت قدم ستارے، شمعون کی لاش کھلے کی طرف بڑھ گئی
سمندر.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217</a:t>
            </a:fld>
            <a:endParaRPr lang="en-GB"/>
          </a:p>
        </p:txBody>
      </p:sp>
    </p:spTree>
    <p:extLst>
      <p:ext uri="{BB962C8B-B14F-4D97-AF65-F5344CB8AC3E}">
        <p14:creationId xmlns:p14="http://schemas.microsoft.com/office/powerpoint/2010/main" val="132670738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477875"/>
          </a:xfrm>
          <a:prstGeom prst="rect">
            <a:avLst/>
          </a:prstGeom>
          <a:noFill/>
        </p:spPr>
        <p:txBody>
          <a:bodyPr wrap="square">
            <a:spAutoFit/>
          </a:bodyPr>
          <a:lstStyle/>
          <a:p>
            <a:r>
              <a:rPr lang="en-GB" sz="1100" dirty="0"/>
              <a:t>CHAPTER 10 </a:t>
            </a:r>
          </a:p>
          <a:p>
            <a:r>
              <a:rPr lang="en-GB" sz="1100" dirty="0"/>
              <a:t>The Shell and the Glasses</a:t>
            </a:r>
          </a:p>
          <a:p>
            <a:endParaRPr lang="en-GB" sz="1100" dirty="0"/>
          </a:p>
          <a:p>
            <a:endParaRPr lang="en-GB" sz="1100" dirty="0"/>
          </a:p>
          <a:p>
            <a:r>
              <a:rPr lang="en-GB" sz="1100" dirty="0"/>
              <a:t>Piggy eyed the advancing figure carefully. Nowadays he sometimes found</a:t>
            </a:r>
          </a:p>
          <a:p>
            <a:r>
              <a:rPr lang="en-GB" sz="1100" dirty="0"/>
              <a:t>that he saw more clearly if he removed his glasses and shifted the one</a:t>
            </a:r>
          </a:p>
          <a:p>
            <a:r>
              <a:rPr lang="en-GB" sz="1100" dirty="0"/>
              <a:t>lens to the other eye; but even through the good eye, after what had</a:t>
            </a:r>
          </a:p>
          <a:p>
            <a:r>
              <a:rPr lang="en-GB" sz="1100" dirty="0"/>
              <a:t>happened, Ralph remained unmistakably Ralph. He came now out of the</a:t>
            </a:r>
          </a:p>
          <a:p>
            <a:r>
              <a:rPr lang="en-GB" sz="1100" dirty="0"/>
              <a:t>coconut trees, limping, dirty, with dead leaves hanging from his shock of</a:t>
            </a:r>
          </a:p>
          <a:p>
            <a:r>
              <a:rPr lang="en-GB" sz="1100" dirty="0"/>
              <a:t>yellow hair. One eye was a slit in his puffy cheek and a great scab had</a:t>
            </a:r>
          </a:p>
          <a:p>
            <a:r>
              <a:rPr lang="en-GB" sz="1100" dirty="0"/>
              <a:t>formed on his right knee. He paused for a moment and peered at the</a:t>
            </a:r>
          </a:p>
          <a:p>
            <a:r>
              <a:rPr lang="en-GB" sz="1100" dirty="0"/>
              <a:t>figure on the platform.</a:t>
            </a:r>
          </a:p>
          <a:p>
            <a:r>
              <a:rPr lang="en-GB" sz="1100" dirty="0"/>
              <a:t>“Piggy? Are you the only one left?”</a:t>
            </a:r>
          </a:p>
          <a:p>
            <a:r>
              <a:rPr lang="en-GB" sz="1100" dirty="0"/>
              <a:t>“There’s some littluns.”</a:t>
            </a:r>
          </a:p>
          <a:p>
            <a:r>
              <a:rPr lang="en-GB" sz="1100" dirty="0"/>
              <a:t>“They don’t count. No </a:t>
            </a:r>
            <a:r>
              <a:rPr lang="en-GB" sz="1100" dirty="0" err="1"/>
              <a:t>biguns</a:t>
            </a:r>
            <a:r>
              <a:rPr lang="en-GB" sz="1100" dirty="0"/>
              <a:t>?”</a:t>
            </a:r>
          </a:p>
          <a:p>
            <a:r>
              <a:rPr lang="en-GB" sz="1100" dirty="0"/>
              <a:t>“Oh—</a:t>
            </a:r>
            <a:r>
              <a:rPr lang="en-GB" sz="1100" dirty="0" err="1"/>
              <a:t>Samneric</a:t>
            </a:r>
            <a:r>
              <a:rPr lang="en-GB" sz="1100" dirty="0"/>
              <a:t>. They’re collecting wood.”</a:t>
            </a:r>
          </a:p>
          <a:p>
            <a:r>
              <a:rPr lang="en-GB" sz="1100" dirty="0"/>
              <a:t>“Nobody else?”</a:t>
            </a:r>
          </a:p>
          <a:p>
            <a:r>
              <a:rPr lang="en-GB" sz="1100" dirty="0"/>
              <a:t>“Not that I know of.”</a:t>
            </a:r>
          </a:p>
          <a:p>
            <a:r>
              <a:rPr lang="en-GB" sz="1100" dirty="0"/>
              <a:t>Ralph climbed on to the platform carefully. The coarse grass was still</a:t>
            </a:r>
          </a:p>
          <a:p>
            <a:r>
              <a:rPr lang="en-GB" sz="1100" dirty="0"/>
              <a:t>worn away where the assembly used to sit; the fragile white conch still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باب 10 
شیل اور شیشے</a:t>
            </a:r>
            <a:endParaRPr lang="en-GB" sz="1100" dirty="0"/>
          </a:p>
          <a:p>
            <a:pPr algn="r"/>
            <a:endParaRPr lang="en-GB" sz="1100" dirty="0"/>
          </a:p>
          <a:p>
            <a:pPr algn="r"/>
            <a:endParaRPr lang="en-GB" sz="1100" dirty="0"/>
          </a:p>
          <a:p>
            <a:pPr algn="r"/>
            <a:r>
              <a:rPr lang="ar-AE" sz="1100" dirty="0"/>
              <a:t>
پیگی نے آگے بڑھتے ہوئے اعداد و شمار کو غور سے دیکھا۔ آج کل وہ کبھی کبھار پایا جاتا ہے
کہ اگر اس نے اپنا چشمہ ہٹا یا اور ایک کو منتقل کیا تو اس نے زیادہ واضح طور پر دیکھا
دوسری آنکھ کی طرف لینس۔ لیکن اچھی آنکھ کے ذریعے بھی، جو کچھ ہوا اس کے بعد
ہوا، رالف واضح طور پر رالف رہا. اب وہ گھر سے باہر آ گیا
ناریل کے درخت، لنگڑے ہوئے، گندے، مردہ پتوں کے ساتھ اس کے صدمے سے لٹک رہے ہیں
پیلے بال. ایک آنکھ اس کے پھولے ہوئے گال میں کٹی ہوئی تھی اور ایک بڑی خارش تھی۔
اس کے دائیں گھٹنے پر بنا. وہ ایک لمحے کے لیے رکا اور اس کی طرف دیکھنے لگا۔
پلیٹ فارم پر تصویر.
"پیگی؟ کیا آپ ہی باقی رہ گئے ہیں؟''
''کچھ لٹیرے ہیں۔''
"وہ شمار نہیں کرتے. کوئی بدمعاش نہیں؟"
"اوہ- سمنیرک. وہ لکڑی جمع کر رہے ہیں۔
''کوئی اور نہیں؟''
''ایسا نہیں ہے جس کے بارے میں میں جانتا ہوں۔''
رالف احتیاط سے پلیٹ فارم پر چڑھ گیا۔ موٹی گھاس اب بھی تھی
جہاں اسمبلی بیٹھتی تھی وہاں سے کپڑے ٹوٹ گئے۔ نازک سفید شنکھ اب بھی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218</a:t>
            </a:fld>
            <a:endParaRPr lang="en-GB"/>
          </a:p>
        </p:txBody>
      </p:sp>
    </p:spTree>
    <p:extLst>
      <p:ext uri="{BB962C8B-B14F-4D97-AF65-F5344CB8AC3E}">
        <p14:creationId xmlns:p14="http://schemas.microsoft.com/office/powerpoint/2010/main" val="385209060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gleamed by the polished seat. Ralph sat down in the grass facing the</a:t>
            </a:r>
          </a:p>
          <a:p>
            <a:r>
              <a:rPr lang="en-GB" sz="1100" dirty="0"/>
              <a:t>chief’s seat and the conch. Piggy knelt at his left, and for a long minute</a:t>
            </a:r>
          </a:p>
          <a:p>
            <a:r>
              <a:rPr lang="en-GB" sz="1100" dirty="0"/>
              <a:t>there was silence.</a:t>
            </a:r>
          </a:p>
          <a:p>
            <a:r>
              <a:rPr lang="en-GB" sz="1100" dirty="0"/>
              <a:t>At last Ralph cleared his throat and whispered something.</a:t>
            </a:r>
          </a:p>
          <a:p>
            <a:r>
              <a:rPr lang="en-GB" sz="1100" dirty="0"/>
              <a:t>Piggy whispered back.</a:t>
            </a:r>
          </a:p>
          <a:p>
            <a:r>
              <a:rPr lang="en-GB" sz="1100" dirty="0"/>
              <a:t>“What you say?”</a:t>
            </a:r>
          </a:p>
          <a:p>
            <a:r>
              <a:rPr lang="en-GB" sz="1100" dirty="0"/>
              <a:t>Ralph spoke up.</a:t>
            </a:r>
          </a:p>
          <a:p>
            <a:r>
              <a:rPr lang="en-GB" sz="1100" dirty="0"/>
              <a:t>“Simon.”</a:t>
            </a:r>
          </a:p>
          <a:p>
            <a:r>
              <a:rPr lang="en-GB" sz="1100" dirty="0"/>
              <a:t>Piggy said nothing but nodded, solemnly. They continued to sit, gazing</a:t>
            </a:r>
          </a:p>
          <a:p>
            <a:r>
              <a:rPr lang="en-GB" sz="1100" dirty="0"/>
              <a:t>with impaired sight at the chief’s seat and the glittering lagoon. The</a:t>
            </a:r>
          </a:p>
          <a:p>
            <a:r>
              <a:rPr lang="en-GB" sz="1100" dirty="0"/>
              <a:t>green light and the glossy patches of sunshine played over their befouled</a:t>
            </a:r>
          </a:p>
          <a:p>
            <a:r>
              <a:rPr lang="en-GB" sz="1100" dirty="0"/>
              <a:t>bodies.</a:t>
            </a:r>
          </a:p>
          <a:p>
            <a:endParaRPr lang="en-GB" sz="1100" dirty="0"/>
          </a:p>
          <a:p>
            <a:r>
              <a:rPr lang="en-GB" sz="1100" dirty="0"/>
              <a:t>At length Ralph got up and went to the conch. He took the shell ca-</a:t>
            </a:r>
          </a:p>
          <a:p>
            <a:r>
              <a:rPr lang="en-GB" sz="1100" dirty="0" err="1"/>
              <a:t>ressingly</a:t>
            </a:r>
            <a:r>
              <a:rPr lang="en-GB" sz="1100" dirty="0"/>
              <a:t> with both hands and knelt, leaning against the trunk.</a:t>
            </a:r>
          </a:p>
          <a:p>
            <a:endParaRPr lang="en-GB" sz="1100" dirty="0"/>
          </a:p>
          <a:p>
            <a:r>
              <a:rPr lang="en-GB" sz="1100" dirty="0"/>
              <a:t>“Piggy.”</a:t>
            </a:r>
          </a:p>
          <a:p>
            <a:r>
              <a:rPr lang="en-GB" sz="1100" dirty="0"/>
              <a:t>“Uh?”</a:t>
            </a:r>
          </a:p>
          <a:p>
            <a:r>
              <a:rPr lang="en-GB" sz="1100" dirty="0"/>
              <a:t>“What we going to do?”</a:t>
            </a:r>
          </a:p>
          <a:p>
            <a:r>
              <a:rPr lang="en-GB" sz="1100" dirty="0"/>
              <a:t>Piggy nodded at the conch.</a:t>
            </a:r>
          </a:p>
          <a:p>
            <a:r>
              <a:rPr lang="en-GB" sz="1100" dirty="0"/>
              <a:t>“You could—”</a:t>
            </a:r>
          </a:p>
          <a:p>
            <a:r>
              <a:rPr lang="en-GB" sz="1100" dirty="0"/>
              <a:t>“Call an assembly?”</a:t>
            </a:r>
          </a:p>
          <a:p>
            <a:r>
              <a:rPr lang="en-GB" sz="1100" dirty="0"/>
              <a:t>Ralph laughed sharply as he said the word and Piggy frowned.</a:t>
            </a:r>
          </a:p>
          <a:p>
            <a:r>
              <a:rPr lang="en-GB" sz="1100" dirty="0"/>
              <a:t>“You’re still chief.”</a:t>
            </a:r>
          </a:p>
          <a:p>
            <a:r>
              <a:rPr lang="en-GB" sz="1100" dirty="0"/>
              <a:t>Ralph laughed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پالش کی گئی سیٹ سے چمک رہا تھا۔ رالف گھاس کے سامنے بیٹھ گیا
سردار کی نشست اور شنکھ۔ پیگی نے اس کے بائیں طرف گھٹنے ٹیک دیے، اور کافی دیر تک
وہاں خاموشی چھائی ہوئی تھی۔
آخر کار رالف نے اپنا گلا صاف کیا اور کچھ سرگوشی کی۔
پیگی نے واپس سرگوشی کی۔
''تم کیا کہتے ہو؟''
رالف بول پڑا۔
''شمعون۔''
پیگی نے کچھ نہیں کہا لیکن سنجیدگی سے سر ہلایا۔ وہ بیٹھے رہے، دیکھتے رہے
چیف کی نشست اور چمکتی ہوئی جھیل پر کمزور بینائی کے ساتھ۔ دی
سبز روشنی اور دھوپ کے چمکدار دھبے ان کے پھولوں پر کھیل رہے تھے۔
جسم.
کچھ دیر بعد رالف اٹھ کر شنکھ کے پاس چلا گیا۔ اس نے خول لے لیا-
دونوں ہاتھوں سے جھک کر گھٹنے ٹیک دیے اور تنے سے جھک گئے۔
''پیگی۔''
''اوہ؟''
''ہم کیا کریں گے؟''
پیگی نے شنکھ پر سر ہلایا۔
"آپ کر سکتے ہیں-"
''اسمبلی بلاو؟''
رالف یہ لفظ کہتے ہوئے زور سے ہنس نے لگا اور پیگی نے سر جھکا دیا۔
''تم اب بھی سردار ہو۔''
رالف ایک بار پھر ہنس پڑا۔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219</a:t>
            </a:fld>
            <a:endParaRPr lang="en-GB"/>
          </a:p>
        </p:txBody>
      </p:sp>
    </p:spTree>
    <p:extLst>
      <p:ext uri="{BB962C8B-B14F-4D97-AF65-F5344CB8AC3E}">
        <p14:creationId xmlns:p14="http://schemas.microsoft.com/office/powerpoint/2010/main" val="170881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Wearily obedient, the choir huddled into line and stood there swaying</a:t>
            </a:r>
          </a:p>
          <a:p>
            <a:r>
              <a:rPr lang="en-GB" sz="1100" dirty="0"/>
              <a:t>in the sun. None the less, some began to protest faintly.</a:t>
            </a:r>
          </a:p>
          <a:p>
            <a:r>
              <a:rPr lang="en-GB" sz="1100" dirty="0"/>
              <a:t>“But, Merridew. Please, Merridew. . . can’t we?”</a:t>
            </a:r>
          </a:p>
          <a:p>
            <a:r>
              <a:rPr lang="en-GB" sz="1100" dirty="0"/>
              <a:t>Then one of the boys flopped on his face in the sand and the line broke</a:t>
            </a:r>
          </a:p>
          <a:p>
            <a:r>
              <a:rPr lang="en-GB" sz="1100" dirty="0"/>
              <a:t>up. They heaved the fallen boy to the platform and let him lie. Merridew,</a:t>
            </a:r>
          </a:p>
          <a:p>
            <a:r>
              <a:rPr lang="en-GB" sz="1100" dirty="0"/>
              <a:t>his eyes staring, made the best of a bad job.</a:t>
            </a:r>
          </a:p>
          <a:p>
            <a:r>
              <a:rPr lang="en-GB" sz="1100" dirty="0"/>
              <a:t>“All right then. Sit down. Let him alone.”</a:t>
            </a:r>
          </a:p>
          <a:p>
            <a:r>
              <a:rPr lang="en-GB" sz="1100" dirty="0"/>
              <a:t>“But Merridew.”</a:t>
            </a:r>
          </a:p>
          <a:p>
            <a:r>
              <a:rPr lang="en-GB" sz="1100" dirty="0"/>
              <a:t>“He’s always throwing a </a:t>
            </a:r>
            <a:r>
              <a:rPr lang="en-GB" sz="1100" dirty="0" err="1"/>
              <a:t>faint,”said</a:t>
            </a:r>
            <a:r>
              <a:rPr lang="en-GB" sz="1100" dirty="0"/>
              <a:t> Merridew. “He did in Gib.; and</a:t>
            </a:r>
          </a:p>
          <a:p>
            <a:r>
              <a:rPr lang="en-GB" sz="1100" dirty="0"/>
              <a:t>Addis; and at matins over the precentor.”</a:t>
            </a:r>
          </a:p>
          <a:p>
            <a:r>
              <a:rPr lang="en-GB" sz="1100" dirty="0"/>
              <a:t>This last piece of shop brought sniggers from the choir, who perched</a:t>
            </a:r>
          </a:p>
          <a:p>
            <a:endParaRPr lang="en-GB" sz="1100" dirty="0"/>
          </a:p>
          <a:p>
            <a:r>
              <a:rPr lang="en-GB" sz="1100" dirty="0"/>
              <a:t>like black birds on the criss-cross trunks and examined Ralph with in-</a:t>
            </a:r>
          </a:p>
          <a:p>
            <a:r>
              <a:rPr lang="en-GB" sz="1100" dirty="0" err="1"/>
              <a:t>terest</a:t>
            </a:r>
            <a:r>
              <a:rPr lang="en-GB" sz="1100" dirty="0"/>
              <a:t>. Piggy asked no names. He was intimidated by this uniformed</a:t>
            </a:r>
          </a:p>
          <a:p>
            <a:endParaRPr lang="en-GB" sz="1100" dirty="0"/>
          </a:p>
          <a:p>
            <a:r>
              <a:rPr lang="en-GB" sz="1100" dirty="0"/>
              <a:t>superiority and the offhand authority in Merridew’s voice. He shrank to</a:t>
            </a:r>
          </a:p>
          <a:p>
            <a:r>
              <a:rPr lang="en-GB" sz="1100" dirty="0"/>
              <a:t>the other side of Ralph and busied himself with his glasses.</a:t>
            </a:r>
          </a:p>
          <a:p>
            <a:r>
              <a:rPr lang="en-GB" sz="1100" dirty="0"/>
              <a:t>Merridew turned to Ralph.</a:t>
            </a:r>
          </a:p>
          <a:p>
            <a:r>
              <a:rPr lang="en-GB" sz="1100" dirty="0"/>
              <a:t>“Aren’t there any grownups?”</a:t>
            </a:r>
          </a:p>
          <a:p>
            <a:r>
              <a:rPr lang="en-GB" sz="1100" dirty="0"/>
              <a:t>“No.”</a:t>
            </a:r>
          </a:p>
          <a:p>
            <a:r>
              <a:rPr lang="en-GB" sz="1100" dirty="0"/>
              <a:t>Merridew sat down on a trunk and looked round the circle.</a:t>
            </a:r>
          </a:p>
          <a:p>
            <a:r>
              <a:rPr lang="en-GB" sz="1100" dirty="0"/>
              <a:t>“Then we’ll have to look after ourselves.”</a:t>
            </a:r>
          </a:p>
          <a:p>
            <a:r>
              <a:rPr lang="en-GB" sz="1100" dirty="0"/>
              <a:t>Secure on the other side of Ralph, Piggy spoke timidly.</a:t>
            </a:r>
          </a:p>
          <a:p>
            <a:r>
              <a:rPr lang="en-GB" sz="1100" dirty="0"/>
              <a:t>“That’s why Ralph made a meeting. So as we can decide what to do.</a:t>
            </a:r>
          </a:p>
          <a:p>
            <a:r>
              <a:rPr lang="en-GB" sz="1100" dirty="0"/>
              <a:t>We’ve heard names. That’s Johnny. Those two—they’re twins, Sam ’n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06766" cy="4832092"/>
          </a:xfrm>
          <a:prstGeom prst="rect">
            <a:avLst/>
          </a:prstGeom>
          <a:noFill/>
        </p:spPr>
        <p:txBody>
          <a:bodyPr wrap="square">
            <a:spAutoFit/>
          </a:bodyPr>
          <a:lstStyle/>
          <a:p>
            <a:pPr algn="r"/>
            <a:r>
              <a:rPr lang="ar-AE" sz="1100"/>
              <a:t>بے حد فرمانبردار، گانے والے قطار میں کھڑے ہو گئے اور جھومتے ہوئے وہیں کھڑے ہو گئے۔
دھوپ میں. اس سے بھی کم نہیں، کچھ لوگوں نے بے ہوش ہو کر احتجاج کرنا شروع کر دیا۔
''لیکن میریڈیو۔ برائے مہربانی، میریڈیو... کیا ہم نہیں کر سکتے؟''
پھر ان میں سے ایک لڑکا ریت میں اپنے چہرے پر فلاپ ہو گیا اور لکیر ٹوٹ گئی۔
اوپر. انہوں نے گرے ہوئے لڑکے کو پلیٹ فارم پر پہنچایا اور اسے جھوٹ بولنے دیا۔ میریڈیو،
اس کی آنکھیں گھور رہی تھیں، اس نے ایک برا کام کیا۔
''ٹھیک ہے تو۔ بيٹھ جاؤ. اسے اکیلا چھوڑ دو۔''
''لیکن میریڈیو۔''
میریڈیو نے کہا، "وہ ہمیشہ بے ہوش ہو جاتا ہے۔ "اس نے گیب میں کیا تھا۔ اور
ادیس; اور پریسینٹر کے اوپر متین میں۔ "
دکان کا یہ آخری ٹکڑا گانے والوں کی طرف سے جھنجھلاہٹ لے کر آیا، جو بیٹھے ہوئے تھے۔
کریس کراس کے تنوں پر سیاہ پرندوں کی طرح اور رالف کی جانچ پڑتال کی۔
</a:t>
            </a:r>
            <a:r>
              <a:rPr lang="en-GB" sz="1100"/>
              <a:t>terest. </a:t>
            </a:r>
            <a:r>
              <a:rPr lang="ar-AE" sz="1100"/>
              <a:t>پیگی نے کوئی نام نہیں پوچھا۔ وہ اس وردی پوش سے خوفزدہ تھا
میریڈیو کی آواز میں برتری اور آف ہینڈ اختیار۔ وہ سکڑ گیا
رالف کی دوسری طرف اور اپنے عینک کے ساتھ مصروف تھا۔
میریڈیو رالف کی طرف مڑ گیا۔
''کیا کوئی بالغ نہیں ہے؟''
''نہ کرو۔''
میریڈیو ایک تنے پر بیٹھ گیا اور دائرے کے ارد گرد دیکھنے لگا۔
''پھر ہمیں اپنا خیال رکھنا پڑے گا۔''
رالف کے دوسری طرف محفوظ، پیگی نے ڈرپوک انداز میں بات کی۔
"یہی وجہ ہے کہ رالف نے ایک ملاقات کی. تاکہ ہم فیصلہ کر سکیں کہ کیا کرنا ہے.
ہم نے نام سنے ہیں. یہ جونی ہے. وہ دونوں جڑواں ہیں، سمن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a:t>
            </a:fld>
            <a:endParaRPr lang="en-GB"/>
          </a:p>
        </p:txBody>
      </p:sp>
    </p:spTree>
    <p:extLst>
      <p:ext uri="{BB962C8B-B14F-4D97-AF65-F5344CB8AC3E}">
        <p14:creationId xmlns:p14="http://schemas.microsoft.com/office/powerpoint/2010/main" val="396538624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“You are. Over us.”</a:t>
            </a:r>
          </a:p>
          <a:p>
            <a:r>
              <a:rPr lang="en-GB" sz="1100" dirty="0"/>
              <a:t>“I got the conch.”</a:t>
            </a:r>
          </a:p>
          <a:p>
            <a:r>
              <a:rPr lang="en-GB" sz="1100" dirty="0"/>
              <a:t>“Ralph! Stop laughing like that. Look, there </a:t>
            </a:r>
            <a:r>
              <a:rPr lang="en-GB" sz="1100" dirty="0" err="1"/>
              <a:t>ain’t</a:t>
            </a:r>
            <a:r>
              <a:rPr lang="en-GB" sz="1100" dirty="0"/>
              <a:t> no need, Ralph!</a:t>
            </a:r>
          </a:p>
          <a:p>
            <a:r>
              <a:rPr lang="en-GB" sz="1100" dirty="0"/>
              <a:t>What’s the others going to think?”</a:t>
            </a:r>
          </a:p>
          <a:p>
            <a:r>
              <a:rPr lang="en-GB" sz="1100" dirty="0"/>
              <a:t>At last Ralph stopped. He was shivering.</a:t>
            </a:r>
          </a:p>
          <a:p>
            <a:r>
              <a:rPr lang="en-GB" sz="1100" dirty="0"/>
              <a:t>“Piggy.”</a:t>
            </a:r>
          </a:p>
          <a:p>
            <a:r>
              <a:rPr lang="en-GB" sz="1100" dirty="0"/>
              <a:t>“Uh?”</a:t>
            </a:r>
          </a:p>
          <a:p>
            <a:r>
              <a:rPr lang="en-GB" sz="1100" dirty="0"/>
              <a:t>“That was Simon.”</a:t>
            </a:r>
          </a:p>
          <a:p>
            <a:r>
              <a:rPr lang="en-GB" sz="1100" dirty="0"/>
              <a:t>“You said that before.”</a:t>
            </a:r>
          </a:p>
          <a:p>
            <a:r>
              <a:rPr lang="en-GB" sz="1100" dirty="0"/>
              <a:t>“Piggy.”</a:t>
            </a:r>
          </a:p>
          <a:p>
            <a:r>
              <a:rPr lang="en-GB" sz="1100" dirty="0"/>
              <a:t>“Uh?”</a:t>
            </a:r>
          </a:p>
          <a:p>
            <a:r>
              <a:rPr lang="en-GB" sz="1100" dirty="0"/>
              <a:t>“That was murder.”</a:t>
            </a:r>
          </a:p>
          <a:p>
            <a:r>
              <a:rPr lang="en-GB" sz="1100" dirty="0"/>
              <a:t>“You stop it!” said Piggy, shrilly. “What </a:t>
            </a:r>
            <a:r>
              <a:rPr lang="en-GB" sz="1100" dirty="0" err="1"/>
              <a:t>good’re</a:t>
            </a:r>
            <a:r>
              <a:rPr lang="en-GB" sz="1100" dirty="0"/>
              <a:t> you doing talking like</a:t>
            </a:r>
          </a:p>
          <a:p>
            <a:r>
              <a:rPr lang="en-GB" sz="1100" dirty="0"/>
              <a:t>that?”</a:t>
            </a:r>
          </a:p>
          <a:p>
            <a:r>
              <a:rPr lang="en-GB" sz="1100" dirty="0"/>
              <a:t>He jumped to his feet and stood over Ralph.</a:t>
            </a:r>
          </a:p>
          <a:p>
            <a:r>
              <a:rPr lang="en-GB" sz="1100" dirty="0"/>
              <a:t>“It was dark. There was that—that bloody dance. There was lightning</a:t>
            </a:r>
          </a:p>
          <a:p>
            <a:r>
              <a:rPr lang="en-GB" sz="1100" dirty="0"/>
              <a:t>and thunder and rain. We was scared!”</a:t>
            </a:r>
          </a:p>
          <a:p>
            <a:r>
              <a:rPr lang="en-GB" sz="1100" dirty="0"/>
              <a:t>“I wasn’t scared,” said Ralph slowly, “I was—I don’t know what I was.”</a:t>
            </a:r>
          </a:p>
          <a:p>
            <a:r>
              <a:rPr lang="en-GB" sz="1100" dirty="0"/>
              <a:t>“We was scared!” said Piggy excitedly. “Anything might have happened.</a:t>
            </a:r>
          </a:p>
          <a:p>
            <a:r>
              <a:rPr lang="en-GB" sz="1100" dirty="0"/>
              <a:t>It wasn’t—what you said.”</a:t>
            </a:r>
          </a:p>
          <a:p>
            <a:r>
              <a:rPr lang="en-GB" sz="1100" dirty="0"/>
              <a:t>He was gesticulating, searching for a formula.</a:t>
            </a:r>
          </a:p>
          <a:p>
            <a:r>
              <a:rPr lang="en-GB" sz="1100" dirty="0"/>
              <a:t>“Oh, Piggy!”</a:t>
            </a:r>
          </a:p>
          <a:p>
            <a:r>
              <a:rPr lang="en-GB" sz="1100" dirty="0"/>
              <a:t>Ralph’s voice, low and stricken, stopped Piggy’s gestures. He bent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"تم ہو. ہم پر۔''
''مجھے شنکھ مل گئی ہے۔''
"رالف! اس طرح ہنسنا بند کرو۔ دیکھو، کوئی ضرورت نہیں ہے، رالف!
باقی لوگ کیا سوچیں گے؟''
آخر کار رالف رک گیا۔ وہ کانپ رہا تھا۔
''پیگی۔''
''اوہ؟''
''وہ شمعون تھا۔''
''تم نے یہ بات پہلے بھی کہی تھی۔''
''پیگی۔''
''اوہ؟''
''یہ قتل تھا۔''
''تم اسے بند کرو!'' پیگی نے زور سے کہا۔ ''تم کیسی اچھی باتیں کر رہے ہو۔
یہ ہے؟"
وہ اپنے پیروں پر چھلانگ لگا کر رالف کے اوپر کھڑا ہو گیا۔
''اندھیرا تھا۔ وہ خونی رقص تھا۔ بجلی گر رہی تھی
اور گرج چمک اور بارش۔ ہم ڈر گئے تھے!"
رالف نے آہستہ سے کہا، "میں خوفزدہ نہیں تھا- مجھے نہیں معلوم کہ میں کیا تھا."
''ہم ڈر گئے تھے!'' پیگی نے پرجوش انداز میں کہا۔ ''کچھ بھی ہو سکتا ہے۔
یہ وہ نہیں تھا جو آپ نے کہا تھا. "
وہ ایک فارمولے کی تلاش میں تڑپ رہا تھا۔
"اوہ، پیگی!"
رالف کی دھیمی اور پریشان آواز نے پیگی کے اشاروں کو روک دیا۔ وہ جھک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220</a:t>
            </a:fld>
            <a:endParaRPr lang="en-GB"/>
          </a:p>
        </p:txBody>
      </p:sp>
    </p:spTree>
    <p:extLst>
      <p:ext uri="{BB962C8B-B14F-4D97-AF65-F5344CB8AC3E}">
        <p14:creationId xmlns:p14="http://schemas.microsoft.com/office/powerpoint/2010/main" val="76080908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down and waited. Ralph, cradling the conch, rocked himself to and </a:t>
            </a:r>
            <a:r>
              <a:rPr lang="en-GB" sz="1100" dirty="0" err="1"/>
              <a:t>fro</a:t>
            </a:r>
            <a:r>
              <a:rPr lang="en-GB" sz="1100" dirty="0"/>
              <a:t>.</a:t>
            </a:r>
          </a:p>
          <a:p>
            <a:r>
              <a:rPr lang="en-GB" sz="1100" dirty="0"/>
              <a:t>“Don’t you understand, Piggy? The things we did—”</a:t>
            </a:r>
          </a:p>
          <a:p>
            <a:r>
              <a:rPr lang="en-GB" sz="1100" dirty="0"/>
              <a:t>“He may still be—”</a:t>
            </a:r>
          </a:p>
          <a:p>
            <a:r>
              <a:rPr lang="en-GB" sz="1100" dirty="0"/>
              <a:t>“No.”</a:t>
            </a:r>
          </a:p>
          <a:p>
            <a:r>
              <a:rPr lang="en-GB" sz="1100" dirty="0"/>
              <a:t>“</a:t>
            </a:r>
            <a:r>
              <a:rPr lang="en-GB" sz="1100" dirty="0" err="1"/>
              <a:t>P’raps</a:t>
            </a:r>
            <a:r>
              <a:rPr lang="en-GB" sz="1100" dirty="0"/>
              <a:t> he was only pretending—”</a:t>
            </a:r>
          </a:p>
          <a:p>
            <a:r>
              <a:rPr lang="en-GB" sz="1100" dirty="0"/>
              <a:t>Piggy’s voice trailed off at the sight of Ralph’s face.</a:t>
            </a:r>
          </a:p>
          <a:p>
            <a:r>
              <a:rPr lang="en-GB" sz="1100" dirty="0"/>
              <a:t>“You were outside. Outside the circle. You never really came in. Didn’t</a:t>
            </a:r>
          </a:p>
          <a:p>
            <a:r>
              <a:rPr lang="en-GB" sz="1100" dirty="0"/>
              <a:t>you see what we—what they did?”</a:t>
            </a:r>
          </a:p>
          <a:p>
            <a:r>
              <a:rPr lang="en-GB" sz="1100" dirty="0"/>
              <a:t>There was loathing, and at the same time a kind of feverish excitement,</a:t>
            </a:r>
          </a:p>
          <a:p>
            <a:r>
              <a:rPr lang="en-GB" sz="1100" dirty="0"/>
              <a:t>in his voice.</a:t>
            </a:r>
          </a:p>
          <a:p>
            <a:r>
              <a:rPr lang="en-GB" sz="1100" dirty="0"/>
              <a:t>“Didn’t you see, Piggy?”</a:t>
            </a:r>
          </a:p>
          <a:p>
            <a:r>
              <a:rPr lang="en-GB" sz="1100" dirty="0"/>
              <a:t>“Not all that well. I only got one eye now. You ought to know that,</a:t>
            </a:r>
          </a:p>
          <a:p>
            <a:r>
              <a:rPr lang="en-GB" sz="1100" dirty="0"/>
              <a:t>Ralph.”</a:t>
            </a:r>
          </a:p>
          <a:p>
            <a:r>
              <a:rPr lang="en-GB" sz="1100" dirty="0"/>
              <a:t>Ralph continued to rock to and </a:t>
            </a:r>
            <a:r>
              <a:rPr lang="en-GB" sz="1100" dirty="0" err="1"/>
              <a:t>fro</a:t>
            </a:r>
            <a:r>
              <a:rPr lang="en-GB" sz="1100" dirty="0"/>
              <a:t>.</a:t>
            </a:r>
          </a:p>
          <a:p>
            <a:endParaRPr lang="en-GB" sz="1100" dirty="0"/>
          </a:p>
          <a:p>
            <a:r>
              <a:rPr lang="en-GB" sz="1100" dirty="0"/>
              <a:t>“It was an accident,” said Piggy suddenly, “that’s what it was. An ac-</a:t>
            </a:r>
          </a:p>
          <a:p>
            <a:r>
              <a:rPr lang="en-GB" sz="1100" dirty="0" err="1"/>
              <a:t>cident</a:t>
            </a:r>
            <a:r>
              <a:rPr lang="en-GB" sz="1100" dirty="0"/>
              <a:t>.” His voice shrilled again. “Coming in the dark—he hadn’t no</a:t>
            </a:r>
          </a:p>
          <a:p>
            <a:endParaRPr lang="en-GB" sz="1100" dirty="0"/>
          </a:p>
          <a:p>
            <a:r>
              <a:rPr lang="en-GB" sz="1100" dirty="0"/>
              <a:t>business crawling like that out of the dark. He was batty. He asked for</a:t>
            </a:r>
          </a:p>
          <a:p>
            <a:r>
              <a:rPr lang="en-GB" sz="1100" dirty="0"/>
              <a:t>it.” He gesticulated widely again. “It was an accident.”</a:t>
            </a:r>
          </a:p>
          <a:p>
            <a:r>
              <a:rPr lang="en-GB" sz="1100" dirty="0"/>
              <a:t>“You didn’t see what they did—”</a:t>
            </a:r>
          </a:p>
          <a:p>
            <a:r>
              <a:rPr lang="en-GB" sz="1100" dirty="0"/>
              <a:t>“Look, Ralph. We got to forget this. We can’t do no good thinking</a:t>
            </a:r>
          </a:p>
          <a:p>
            <a:r>
              <a:rPr lang="en-GB" sz="1100" dirty="0"/>
              <a:t>about it, see?”</a:t>
            </a:r>
          </a:p>
          <a:p>
            <a:r>
              <a:rPr lang="en-GB" sz="1100" dirty="0"/>
              <a:t>“I’m frightened. Of us. I want to go home. Oh God, I want to go home.”</a:t>
            </a:r>
          </a:p>
          <a:p>
            <a:r>
              <a:rPr lang="en-GB" sz="1100" dirty="0"/>
              <a:t>“It was an accident,” said Piggy stubbornly, “and that’s that.”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نیچے جا کر انتظار کیا۔ رالف نے شنکھ کو کچل تے ہوئے خود کو ہلا کر رکھ دیا۔
''کیا تم نہیں سمجھتے، پیگی؟ وہ کام جو ہم نے کیے-"
"وہ اب بھی ہو سکتا ہے-"
''نہ کرو۔''
''وہ صرف دکھاوا کر رہا تھا—''
رالف کے چہرے کو دیکھ کر پیگی کی آواز نکل گئی۔
''تم باہر تھے۔ دائرے کے باہر. تم واقعی کبھی اندر نہیں آئے. نہیں
تم دیکھتے ہو کہ ہم نے کیا کیا، انہوں نے کیا کیا؟''
نفرت تھی، اور اس کے ساتھ ہی ایک قسم کا جوش و خروش بھی تھا،
اس کی آواز میں
''تم نے نہیں دیکھا، پیگی؟''
"یہ سب ٹھیک نہیں ہے. مجھے اب صرف ایک آنکھ ملی ہے. تمہیں یہ معلوم ہونا چاہئے،
رالف. "
رالف نے ادھر ادھر ہلانا جاری رکھا۔
''یہ ایک حادثہ تھا،'' پیگی نے اچانک کہا، ''یہی تھا۔ ایک اے سی-
خوش قسمتی سے۔'' اس کی آواز ایک بار پھر گونج اٹھی۔ "اندھیرے میں آ رہا تھا - اس نے کچھ نہیں کیا تھا
کاروبار اندھیرے سے باہر اس طرح رینگ رہا ہے۔ وہ بے باک تھا۔ اس نے پوچھا
یہ ہے. " اس نے ایک بار پھر بڑے پیمانے پر طنز کیا۔ ''یہ ایک حادثہ تھا۔''
''تم نے نہیں دیکھا کہ انہوں نے کیا کیا۔''
''دیکھو رالف۔ ہمیں یہ بھول جانا چاہئے. ہم کوئی اچھی سوچ نہیں کر سکتے
اس کے بارے میں، دیکھو؟"
''مجھے ڈر لگتا ہے۔ ہم میں سے. ميں گھر جانا چاہتی ہوں. اے خدا، میں گھر جانا چاہتا ہوں. "
''یہ ایک حادثہ تھا،'' پیگی نے ضد سے کہا، ''اور یہی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221</a:t>
            </a:fld>
            <a:endParaRPr lang="en-GB"/>
          </a:p>
        </p:txBody>
      </p:sp>
    </p:spTree>
    <p:extLst>
      <p:ext uri="{BB962C8B-B14F-4D97-AF65-F5344CB8AC3E}">
        <p14:creationId xmlns:p14="http://schemas.microsoft.com/office/powerpoint/2010/main" val="114176675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touched Ralph’s bare shoulder and Ralph shuddered at the human</a:t>
            </a:r>
          </a:p>
          <a:p>
            <a:r>
              <a:rPr lang="en-GB" sz="1100" dirty="0"/>
              <a:t>contact.</a:t>
            </a:r>
          </a:p>
          <a:p>
            <a:r>
              <a:rPr lang="en-GB" sz="1100" dirty="0"/>
              <a:t>“And look, Ralph”—Piggy glanced round quickly, then leaned close—</a:t>
            </a:r>
          </a:p>
          <a:p>
            <a:r>
              <a:rPr lang="en-GB" sz="1100" dirty="0"/>
              <a:t>“don’t let on we was in that dance. Not to </a:t>
            </a:r>
            <a:r>
              <a:rPr lang="en-GB" sz="1100" dirty="0" err="1"/>
              <a:t>Samneric</a:t>
            </a:r>
            <a:r>
              <a:rPr lang="en-GB" sz="1100" dirty="0"/>
              <a:t>.”</a:t>
            </a:r>
          </a:p>
          <a:p>
            <a:r>
              <a:rPr lang="en-GB" sz="1100" dirty="0"/>
              <a:t>“But we were! All of us!”</a:t>
            </a:r>
          </a:p>
          <a:p>
            <a:r>
              <a:rPr lang="en-GB" sz="1100" dirty="0"/>
              <a:t>Piggy shook his head.</a:t>
            </a:r>
          </a:p>
          <a:p>
            <a:r>
              <a:rPr lang="en-GB" sz="1100" dirty="0"/>
              <a:t>“Not us till last. They never noticed in the dark. Anyway you said I was</a:t>
            </a:r>
          </a:p>
          <a:p>
            <a:r>
              <a:rPr lang="en-GB" sz="1100" dirty="0"/>
              <a:t>only on the outside.”</a:t>
            </a:r>
          </a:p>
          <a:p>
            <a:r>
              <a:rPr lang="en-GB" sz="1100" dirty="0"/>
              <a:t>“So was I,” muttered Ralph, “I was on the outside too.”</a:t>
            </a:r>
          </a:p>
          <a:p>
            <a:r>
              <a:rPr lang="en-GB" sz="1100" dirty="0"/>
              <a:t>Piggy nodded eagerly.</a:t>
            </a:r>
          </a:p>
          <a:p>
            <a:r>
              <a:rPr lang="en-GB" sz="1100" dirty="0"/>
              <a:t>“That’s right. We was on the outside. We never done nothing, we never</a:t>
            </a:r>
          </a:p>
          <a:p>
            <a:r>
              <a:rPr lang="en-GB" sz="1100" dirty="0"/>
              <a:t>seen nothing.”</a:t>
            </a:r>
          </a:p>
          <a:p>
            <a:r>
              <a:rPr lang="en-GB" sz="1100" dirty="0"/>
              <a:t>Piggy paused, then went on.</a:t>
            </a:r>
          </a:p>
          <a:p>
            <a:r>
              <a:rPr lang="en-GB" sz="1100" dirty="0"/>
              <a:t>“We’ll live on our own, the four of us—”</a:t>
            </a:r>
          </a:p>
          <a:p>
            <a:r>
              <a:rPr lang="en-GB" sz="1100" dirty="0"/>
              <a:t>“Four of us. We aren’t enough to keep the fire burning.”</a:t>
            </a:r>
          </a:p>
          <a:p>
            <a:r>
              <a:rPr lang="en-GB" sz="1100" dirty="0"/>
              <a:t>“We’ll try. See? I lit it.”</a:t>
            </a:r>
          </a:p>
          <a:p>
            <a:r>
              <a:rPr lang="en-GB" sz="1100" dirty="0" err="1"/>
              <a:t>Samneric</a:t>
            </a:r>
            <a:r>
              <a:rPr lang="en-GB" sz="1100" dirty="0"/>
              <a:t> came dragging a great log out of the forest. They dumped it</a:t>
            </a:r>
          </a:p>
          <a:p>
            <a:r>
              <a:rPr lang="en-GB" sz="1100" dirty="0"/>
              <a:t>by the fire and turned to the pool. Ralph jumped to his feet.</a:t>
            </a:r>
          </a:p>
          <a:p>
            <a:r>
              <a:rPr lang="en-GB" sz="1100" dirty="0"/>
              <a:t>“Hi! You two!”</a:t>
            </a:r>
          </a:p>
          <a:p>
            <a:r>
              <a:rPr lang="en-GB" sz="1100" dirty="0"/>
              <a:t>The twins checked a moment, then walked on.</a:t>
            </a:r>
          </a:p>
          <a:p>
            <a:r>
              <a:rPr lang="en-GB" sz="1100" dirty="0"/>
              <a:t>“They’re going to bathe, Ralph.”</a:t>
            </a:r>
          </a:p>
          <a:p>
            <a:r>
              <a:rPr lang="en-GB" sz="1100" dirty="0"/>
              <a:t>“Better get it over.”</a:t>
            </a:r>
          </a:p>
          <a:p>
            <a:r>
              <a:rPr lang="en-GB" sz="1100" dirty="0"/>
              <a:t>The twins were very surprised to see Ralph. They flushed and looked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اس نے رالف کے ننگے کندھے کو چھوا اور رالف انسان کو دیکھ کر کانپ گیا۔
رابطہ.
"اور دیکھو، رالف"— پیگی نے تیزی سے چاروں طرف دیکھا، پھر قریب جھک گیا-
''ہمیں اس رقص میں شامل نہ ہونے دیں۔ سمنیرک کو نہیں۔ "
"لیکن ہم تھے! ہم سب!"
پیگی نے اپنا سر ہلایا۔
''ہم آخری دم تک نہیں۔ انہوں نے اندھیرے میں کبھی توجہ نہیں دی۔ ویسے بھی تم نے کہا تھا کہ میں تھا
صرف باہر کی طرف۔ "
''میں بھی ایسا ہی تھا،'' رالف نے کہا، ''میں بھی باہر تھا۔
پیگی نے بے تابی سے سر ہلایا۔
"یہ ٹھیک ہے. ہم باہر کی طرف تھے۔ ہم نے کبھی کچھ نہیں کیا، ہم نے کبھی نہیں کیا
کچھ نہیں دیکھا۔''
پیگی رک گئی، پھر آگے بڑھ گئی۔
''ہم اکیلے زندہ رہیں گے، ہم چاروں۔''
"ہم میں سے چار. ہم آگ کو جلانے کے لئے کافی نہیں ہیں۔
"ہم کوشش کریں گے. دیکھنا? میں نے اسے جلایا۔ "
سمنیرک جنگل سے ایک بڑا لاگ گھسیٹتے ہوئے آیا۔ انہوں نے اسے پھینک دیا
آگ کے کنارے اور تالاب کی طرف مڑ گیا۔ رالف اپنے پیروں پر کود پڑا۔
"ہیلو! تم دونوں!"
جڑواں بچوں نے ایک لمحے کی جانچ پڑتال کی، پھر چل پڑے۔
''وہ نہانے جا رہے ہیں، رالف۔''
''بہتر ہے کہ اسے ختم کر دیا جائے۔''
جڑواں بچے رالف کو دیکھ کر بہت حیران ہوئے۔ وہ جھوم اٹھے اور دیکھنے لگے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222</a:t>
            </a:fld>
            <a:endParaRPr lang="en-GB"/>
          </a:p>
        </p:txBody>
      </p:sp>
    </p:spTree>
    <p:extLst>
      <p:ext uri="{BB962C8B-B14F-4D97-AF65-F5344CB8AC3E}">
        <p14:creationId xmlns:p14="http://schemas.microsoft.com/office/powerpoint/2010/main" val="364694945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past him into the air.</a:t>
            </a:r>
          </a:p>
          <a:p>
            <a:r>
              <a:rPr lang="en-GB" sz="1100" dirty="0"/>
              <a:t>“Hullo. Fancy meeting you, Ralph.”</a:t>
            </a:r>
          </a:p>
          <a:p>
            <a:r>
              <a:rPr lang="en-GB" sz="1100" dirty="0"/>
              <a:t>“We just been in the forest—”</a:t>
            </a:r>
          </a:p>
          <a:p>
            <a:r>
              <a:rPr lang="en-GB" sz="1100" dirty="0"/>
              <a:t>“—to get wood for the fire—”</a:t>
            </a:r>
          </a:p>
          <a:p>
            <a:r>
              <a:rPr lang="en-GB" sz="1100" dirty="0"/>
              <a:t>“—we got lost last night.”</a:t>
            </a:r>
          </a:p>
          <a:p>
            <a:r>
              <a:rPr lang="en-GB" sz="1100" dirty="0"/>
              <a:t>Ralph examined his toes.</a:t>
            </a:r>
          </a:p>
          <a:p>
            <a:r>
              <a:rPr lang="en-GB" sz="1100" dirty="0"/>
              <a:t>“You got lost after the. . . ”</a:t>
            </a:r>
          </a:p>
          <a:p>
            <a:r>
              <a:rPr lang="en-GB" sz="1100" dirty="0"/>
              <a:t>Piggy cleaned his lens.</a:t>
            </a:r>
          </a:p>
          <a:p>
            <a:r>
              <a:rPr lang="en-GB" sz="1100" dirty="0"/>
              <a:t>“After the feast,” said Sam in a stifled voice. Eric nodded. “Yes, after</a:t>
            </a:r>
          </a:p>
          <a:p>
            <a:r>
              <a:rPr lang="en-GB" sz="1100" dirty="0"/>
              <a:t>the feast.”</a:t>
            </a:r>
          </a:p>
          <a:p>
            <a:r>
              <a:rPr lang="en-GB" sz="1100" dirty="0"/>
              <a:t>“We left early,” said Piggy quickly, “because we were tired.”</a:t>
            </a:r>
          </a:p>
          <a:p>
            <a:r>
              <a:rPr lang="en-GB" sz="1100" dirty="0"/>
              <a:t>“So did we—”</a:t>
            </a:r>
          </a:p>
          <a:p>
            <a:r>
              <a:rPr lang="en-GB" sz="1100" dirty="0"/>
              <a:t>“—very early—”</a:t>
            </a:r>
          </a:p>
          <a:p>
            <a:r>
              <a:rPr lang="en-GB" sz="1100" dirty="0"/>
              <a:t>“—we were very tired.”</a:t>
            </a:r>
          </a:p>
          <a:p>
            <a:r>
              <a:rPr lang="en-GB" sz="1100" dirty="0"/>
              <a:t>Sam touched a scratch on his forehead and then hurriedly took his</a:t>
            </a:r>
          </a:p>
          <a:p>
            <a:r>
              <a:rPr lang="en-GB" sz="1100" dirty="0"/>
              <a:t>hand away. Eric fingered his split lip.</a:t>
            </a:r>
          </a:p>
          <a:p>
            <a:r>
              <a:rPr lang="en-GB" sz="1100" dirty="0"/>
              <a:t>“Yes. We were very tired,” repeated Sam, “so we left early. Was it a</a:t>
            </a:r>
          </a:p>
          <a:p>
            <a:r>
              <a:rPr lang="en-GB" sz="1100" dirty="0"/>
              <a:t>good—”</a:t>
            </a:r>
          </a:p>
          <a:p>
            <a:r>
              <a:rPr lang="en-GB" sz="1100" dirty="0"/>
              <a:t>The air was heavy with unspoken knowledge. Sam twisted and the</a:t>
            </a:r>
          </a:p>
          <a:p>
            <a:r>
              <a:rPr lang="en-GB" sz="1100" dirty="0"/>
              <a:t>obscene word shot out of him. “—dance?”</a:t>
            </a:r>
          </a:p>
          <a:p>
            <a:r>
              <a:rPr lang="en-GB" sz="1100" dirty="0"/>
              <a:t>Memory of the dance that none of them had attended shook all four</a:t>
            </a:r>
          </a:p>
          <a:p>
            <a:r>
              <a:rPr lang="en-GB" sz="1100" dirty="0"/>
              <a:t>boys convulsively.</a:t>
            </a:r>
          </a:p>
          <a:p>
            <a:r>
              <a:rPr lang="en-GB" sz="1100" dirty="0"/>
              <a:t>“We left early.”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 کے پیچھے ہوا میں.
"ہولو. آپ سے ملنے کا شوق ہے، رالف. "
''ہم ابھی جنگل میں تھے—''
''آگ کے لیے لکڑی لانے کے لیے—''
''ہم کل رات گم ہو گئے تھے۔''
رالف نے اپنے پاؤں کی انگلیوں کا جائزہ لیا۔
"تم اس کے بعد گم ہو گئے... "
پیگی نے اپنا لینس صاف کیا۔
''دعوت کے بعد،'' سام نے دبی ہوئی آواز میں کہا۔ ایرک نے سر ہلایا۔ "جی ہاں، اس کے بعد
تہوار ہے.'
''ہم جلدی چلے گئے،'' پیگی نے جلدی سے کہا، ''کیوں کہ ہم تھک چکے تھے۔
''ہم نے بھی ایسا ہی کیا۔''
''بہت جلدی۔''
''ہم بہت تھکے ہوئے تھے۔''
سام نے اس کے ماتھے پر خراش کو چھوا اور پھر جلدی سے اس کو پکڑ لیا۔
ہاتھ ہٹا دیں. ایرک نے اپنے ٹوٹے ہوئے ہونٹ پر انگلی اٹھائی۔
"جی ہاں۔ ہم بہت تھکے ہوئے تھے،'' سام نے دہرایا، ''اس لیے ہم جلدی چلے گئے۔ کیا یہ ایک تھا
اچھا ہے-"
ہوا ناقابل بیان علم سے بھری ہوئی تھی۔ سام مڑ گیا اور
اس سے نازیبا الفاظ نکل آئے۔ ''رقص؟''
اس رقص کی یاد جس میں ان میں سے کسی نے بھی شرکت نہیں کی تھی، نے چاروں کو ہلا کر رکھ دیا
لڑکے خوش مزاج ہیں۔
''ہم جلدی چلے گئے۔''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223</a:t>
            </a:fld>
            <a:endParaRPr lang="en-GB"/>
          </a:p>
        </p:txBody>
      </p:sp>
    </p:spTree>
    <p:extLst>
      <p:ext uri="{BB962C8B-B14F-4D97-AF65-F5344CB8AC3E}">
        <p14:creationId xmlns:p14="http://schemas.microsoft.com/office/powerpoint/2010/main" val="265788581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When Roger came to the neck of land that joined the Castle Rock to</a:t>
            </a:r>
          </a:p>
          <a:p>
            <a:r>
              <a:rPr lang="en-GB" sz="1100" dirty="0"/>
              <a:t>the mainland he was not surprised to be challenged. He had reckoned,</a:t>
            </a:r>
          </a:p>
          <a:p>
            <a:r>
              <a:rPr lang="en-GB" sz="1100" dirty="0"/>
              <a:t>during the terrible night, on finding at least some of the tribe holding out</a:t>
            </a:r>
          </a:p>
          <a:p>
            <a:r>
              <a:rPr lang="en-GB" sz="1100" dirty="0"/>
              <a:t>against the horrors of the island in the safest place.</a:t>
            </a:r>
          </a:p>
          <a:p>
            <a:r>
              <a:rPr lang="en-GB" sz="1100" dirty="0"/>
              <a:t>The voice rang out sharply from on high, where the diminishing crags</a:t>
            </a:r>
          </a:p>
          <a:p>
            <a:r>
              <a:rPr lang="en-GB" sz="1100" dirty="0"/>
              <a:t>were balanced one on another.</a:t>
            </a:r>
          </a:p>
          <a:p>
            <a:r>
              <a:rPr lang="en-GB" sz="1100" dirty="0"/>
              <a:t>“Halt! Who goes there?”</a:t>
            </a:r>
          </a:p>
          <a:p>
            <a:r>
              <a:rPr lang="en-GB" sz="1100" dirty="0"/>
              <a:t>“Roger.”</a:t>
            </a:r>
          </a:p>
          <a:p>
            <a:r>
              <a:rPr lang="en-GB" sz="1100" dirty="0"/>
              <a:t>“Advance, friend.”</a:t>
            </a:r>
          </a:p>
          <a:p>
            <a:r>
              <a:rPr lang="en-GB" sz="1100" dirty="0"/>
              <a:t>Roger advanced.</a:t>
            </a:r>
          </a:p>
          <a:p>
            <a:r>
              <a:rPr lang="en-GB" sz="1100" dirty="0"/>
              <a:t>“You could see who I was.”</a:t>
            </a:r>
          </a:p>
          <a:p>
            <a:r>
              <a:rPr lang="en-GB" sz="1100" dirty="0"/>
              <a:t>“The chief said we got to challenge everyone.”</a:t>
            </a:r>
          </a:p>
          <a:p>
            <a:r>
              <a:rPr lang="en-GB" sz="1100" dirty="0"/>
              <a:t>Roger peered up.</a:t>
            </a:r>
          </a:p>
          <a:p>
            <a:r>
              <a:rPr lang="en-GB" sz="1100" dirty="0"/>
              <a:t>“You couldn’t stop me coming if I wanted.”</a:t>
            </a:r>
          </a:p>
          <a:p>
            <a:r>
              <a:rPr lang="en-GB" sz="1100" dirty="0"/>
              <a:t>“Couldn’t I? Climb up and see.”</a:t>
            </a:r>
          </a:p>
          <a:p>
            <a:r>
              <a:rPr lang="en-GB" sz="1100" dirty="0"/>
              <a:t>Roger clambered up the ladder-like cliff.</a:t>
            </a:r>
          </a:p>
          <a:p>
            <a:r>
              <a:rPr lang="en-GB" sz="1100" dirty="0"/>
              <a:t>“Look at this.”</a:t>
            </a:r>
          </a:p>
          <a:p>
            <a:endParaRPr lang="en-GB" sz="1100" dirty="0"/>
          </a:p>
          <a:p>
            <a:r>
              <a:rPr lang="en-GB" sz="1100" dirty="0"/>
              <a:t>A log had been jammed under the topmost rock and another lever un-</a:t>
            </a:r>
          </a:p>
          <a:p>
            <a:r>
              <a:rPr lang="en-GB" sz="1100" dirty="0"/>
              <a:t>der that. Robert leaned lightly on the lever and the rock groaned. A full</a:t>
            </a:r>
          </a:p>
          <a:p>
            <a:endParaRPr lang="en-GB" sz="1100" dirty="0"/>
          </a:p>
          <a:p>
            <a:r>
              <a:rPr lang="en-GB" sz="1100" dirty="0"/>
              <a:t>effort would send the rock thundering down to the neck of land. Roger</a:t>
            </a:r>
          </a:p>
          <a:p>
            <a:r>
              <a:rPr lang="en-GB" sz="1100" dirty="0"/>
              <a:t>admired.</a:t>
            </a:r>
          </a:p>
          <a:p>
            <a:r>
              <a:rPr lang="en-GB" sz="1100" dirty="0"/>
              <a:t>“He’s a proper chief, isn’t he?”</a:t>
            </a:r>
          </a:p>
          <a:p>
            <a:r>
              <a:rPr lang="en-GB" sz="1100" dirty="0"/>
              <a:t>Robert nodded.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جب راجر زمین کی گردن پر آیا جو کیسل راک میں شامل ہوا تھا
مین لینڈ کو چیلنج کیے جانے پر اسے حیرت نہیں ہوئی۔ اس نے اندازہ لگایا تھا،
خوفناک رات کے دوران، کم از کم قبیلے کے کچھ لوگوں کو پکڑے ہوئے دیکھ کر
سب سے محفوظ جگہ پر جزیرے کی ہولناکیوں کے خلاف.
اونچی آواز سے تیز آواز سنائی دی، جہاں کم ہوتی ہوئی آوازیں آ رہی تھیں۔
ایک دوسرے پر متوازن تھے.
''رکو! وہاں کون جاتا ہے؟''
''راجر۔''
''آگے بڑھو دوست۔''
راجر آگے بڑھا۔
''تم دیکھ سکتے ہو کہ میں کون ہوں۔''
چیف نے کہا کہ ہمیں سب کو چیلنج کرنا ہوگا۔
راجر نے اوپر جھانک کر دیکھا۔
''اگر میں چاہوں تو تم مجھے آنے سے نہیں روک سکتے۔''
"کیا میں نہیں کر سکتا؟ اوپر چڑھو اور دیکھو۔ "
راجر سیڑھی جیسی چٹان پر چڑھ گیا۔
''یہ دیکھو۔''
سب سے اوپر کی چٹان کے نیچے ایک لاگ جم گیا تھا اور دوسرا لیور بند تھا۔
یہ ہے. رابرٹ ہلکے سے لیور پر جھک گیا اور چٹان کراہ رہی تھی۔ ایک مکمل
کوشش چٹان کو زمین کی گردن میں گرا دے گی۔ راجر
تعریف کی.
"وہ ایک مناسب سردار ہے، ہے نا؟"
رابرٹ نے سر ہلایا۔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224</a:t>
            </a:fld>
            <a:endParaRPr lang="en-GB"/>
          </a:p>
        </p:txBody>
      </p:sp>
    </p:spTree>
    <p:extLst>
      <p:ext uri="{BB962C8B-B14F-4D97-AF65-F5344CB8AC3E}">
        <p14:creationId xmlns:p14="http://schemas.microsoft.com/office/powerpoint/2010/main" val="164124343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“He’s going to take us hunting.”</a:t>
            </a:r>
          </a:p>
          <a:p>
            <a:r>
              <a:rPr lang="en-GB" sz="1100" dirty="0"/>
              <a:t>He jerked his head in the direction of the distant shelters where a</a:t>
            </a:r>
          </a:p>
          <a:p>
            <a:r>
              <a:rPr lang="en-GB" sz="1100" dirty="0"/>
              <a:t>thread of white smoke climbed up the sky. Roger, sitting on the very</a:t>
            </a:r>
          </a:p>
          <a:p>
            <a:r>
              <a:rPr lang="en-GB" sz="1100" dirty="0"/>
              <a:t>edge of the cliff, looked </a:t>
            </a:r>
            <a:r>
              <a:rPr lang="en-GB" sz="1100" dirty="0" err="1"/>
              <a:t>somberly</a:t>
            </a:r>
            <a:r>
              <a:rPr lang="en-GB" sz="1100" dirty="0"/>
              <a:t> back at the island as he worked with</a:t>
            </a:r>
          </a:p>
          <a:p>
            <a:r>
              <a:rPr lang="en-GB" sz="1100" dirty="0"/>
              <a:t>his fingers at a loose tooth. His gaze settled on the top of the distant</a:t>
            </a:r>
          </a:p>
          <a:p>
            <a:r>
              <a:rPr lang="en-GB" sz="1100" dirty="0"/>
              <a:t>mountain and Robert changed the unspoken subject.</a:t>
            </a:r>
          </a:p>
          <a:p>
            <a:r>
              <a:rPr lang="en-GB" sz="1100" dirty="0"/>
              <a:t>“He’s going to beat Wilfred.”</a:t>
            </a:r>
          </a:p>
          <a:p>
            <a:r>
              <a:rPr lang="en-GB" sz="1100" dirty="0"/>
              <a:t>“What for?”</a:t>
            </a:r>
          </a:p>
          <a:p>
            <a:r>
              <a:rPr lang="en-GB" sz="1100" dirty="0"/>
              <a:t>Robert shook his head doubtfully.</a:t>
            </a:r>
          </a:p>
          <a:p>
            <a:r>
              <a:rPr lang="en-GB" sz="1100" dirty="0"/>
              <a:t>“I don’t know. He didn’t say. He got angry and made us tie Wilfred up.</a:t>
            </a:r>
          </a:p>
          <a:p>
            <a:r>
              <a:rPr lang="en-GB" sz="1100" dirty="0"/>
              <a:t>He’s been”—he giggled excitedly—“he’s been tied for hours, waiting—”</a:t>
            </a:r>
          </a:p>
          <a:p>
            <a:r>
              <a:rPr lang="en-GB" sz="1100" dirty="0"/>
              <a:t>“But didn’t the chief say why?”</a:t>
            </a:r>
          </a:p>
          <a:p>
            <a:r>
              <a:rPr lang="en-GB" sz="1100" dirty="0"/>
              <a:t>“I never heard him.”</a:t>
            </a:r>
          </a:p>
          <a:p>
            <a:r>
              <a:rPr lang="en-GB" sz="1100" dirty="0"/>
              <a:t>Sitting on the tremendous rock in the torrid sun, Roger received this</a:t>
            </a:r>
          </a:p>
          <a:p>
            <a:r>
              <a:rPr lang="en-GB" sz="1100" dirty="0"/>
              <a:t>news as an illumination. He ceased to work at his tooth and sat still,</a:t>
            </a:r>
          </a:p>
          <a:p>
            <a:r>
              <a:rPr lang="en-GB" sz="1100" dirty="0"/>
              <a:t>assimilating the possibilities of irresponsible authority. Then, without</a:t>
            </a:r>
          </a:p>
          <a:p>
            <a:r>
              <a:rPr lang="en-GB" sz="1100" dirty="0"/>
              <a:t>another word, he climbed down the back of the rocks toward the cave</a:t>
            </a:r>
          </a:p>
          <a:p>
            <a:r>
              <a:rPr lang="en-GB" sz="1100" dirty="0"/>
              <a:t>and the rest of the tribe.</a:t>
            </a:r>
          </a:p>
          <a:p>
            <a:r>
              <a:rPr lang="en-GB" sz="1100" dirty="0"/>
              <a:t>The chief was sitting there, naked to the waist, his face blocked out</a:t>
            </a:r>
          </a:p>
          <a:p>
            <a:r>
              <a:rPr lang="en-GB" sz="1100" dirty="0"/>
              <a:t>in white and red. The tribe lay in a semicircle before him. The newly</a:t>
            </a:r>
          </a:p>
          <a:p>
            <a:r>
              <a:rPr lang="en-GB" sz="1100" dirty="0"/>
              <a:t>beaten and untied Wilfred was sniffing noisily in the background. Roger</a:t>
            </a:r>
          </a:p>
          <a:p>
            <a:r>
              <a:rPr lang="en-GB" sz="1100" dirty="0"/>
              <a:t>squatted with the rest.</a:t>
            </a:r>
          </a:p>
          <a:p>
            <a:r>
              <a:rPr lang="en-GB" sz="1100" dirty="0"/>
              <a:t>“Tomorrow,” went on the chief, “we shall hunt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''وہ ہمیں شکار پر لے جائے گا۔''
اس نے اپنا سر دور دراز پناہ گاہوں کی طرف جھکایا جہاں
سفید دھوئیں کا دھاگہ آسمان پر چڑھ گیا۔ راجر، بالکل اسی پر بیٹھا ہے
چٹان کے کنارے، جب وہ کام کر رہا تھا تو اس جزیرے کی طرف گہری نظر سے دیکھ رہا تھا
اس کی انگلیاں ایک ڈھیلے دانت پر تھیں۔ اس کی نظریں دور کی چوٹی پر جم گئیں۔
ماؤنٹین اور رابرٹ نے ناقابل بیان موضوع کو تبدیل کر دیا۔
"وہ ولفریڈ کو شکست دینے جا رہا ہے."
''کس لیے؟''
رابرٹ نے شک سے سر ہلایا۔
"میں نہیں جانتا. اس نے نہیں کہا. وہ غصے میں آ گیا اور ہمیں ولفریڈ سے باندھنے پر مجبور کر دیا۔
وہ ہو چکا ہے"— وہ پرجوش انداز میں ہنسا—''وہ گھنٹوں سے بندھا ہوا ہے، انتظار کر رہا ہے—''
''لیکن کیا سردار نے نہیں بتایا کہ کیوں؟''
''میں نے اسے کبھی نہیں سنا۔''
سخت دھوپ میں زبردست چٹان پر بیٹھ کر راجر نے یہ وصول کیا
خبر ایک روشنی کے طور پر. اس نے اپنے دانت پر کام کرنا چھوڑ دیا اور خاموش بیٹھ گیا،
غیر ذمہ دارانہ اختیار کے امکانات کو اپنانا۔ پھر، اس کے بغیر
ایک اور لفظ، وہ چٹانوں کے پیچھے سے نیچے غار کی طرف چلا گیا۔
اور باقی قبیلہ۔
سردار وہاں بیٹھا ہوا تھا، کمر تک برہنہ تھا، اس کا چہرہ بند تھا۔
سفید اور سرخ رنگ میں. قبیلہ اس کے سامنے ایک نیم دائرے میں پڑا ہوا تھا۔ نیا
پیٹا ہوا اور باندھا ہوا ولفریڈ پس منظر میں شور سے سونگھ رہا تھا۔ راجر
باقی لوگوں کے ساتھ بیٹھ گئے۔
''کل،'' سردار نے کہا، ''ہم دوبارہ شکار کریں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225</a:t>
            </a:fld>
            <a:endParaRPr lang="en-GB"/>
          </a:p>
        </p:txBody>
      </p:sp>
    </p:spTree>
    <p:extLst>
      <p:ext uri="{BB962C8B-B14F-4D97-AF65-F5344CB8AC3E}">
        <p14:creationId xmlns:p14="http://schemas.microsoft.com/office/powerpoint/2010/main" val="4218105477"/>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pointed at this savage and that with his spear.</a:t>
            </a:r>
          </a:p>
          <a:p>
            <a:r>
              <a:rPr lang="en-GB" sz="1100" dirty="0"/>
              <a:t>“Some of you will stay here to improve the cave and defend the gate. I</a:t>
            </a:r>
          </a:p>
          <a:p>
            <a:r>
              <a:rPr lang="en-GB" sz="1100" dirty="0"/>
              <a:t>shall take a few hunters with me and bring back meat. The defenders of</a:t>
            </a:r>
          </a:p>
          <a:p>
            <a:r>
              <a:rPr lang="en-GB" sz="1100" dirty="0"/>
              <a:t>the gate will see that the others don’t sneak in.”</a:t>
            </a:r>
          </a:p>
          <a:p>
            <a:r>
              <a:rPr lang="en-GB" sz="1100" dirty="0"/>
              <a:t>A savage raised his hand and the chief turned a bleak, painted face</a:t>
            </a:r>
          </a:p>
          <a:p>
            <a:r>
              <a:rPr lang="en-GB" sz="1100" dirty="0"/>
              <a:t>toward him.</a:t>
            </a:r>
          </a:p>
          <a:p>
            <a:r>
              <a:rPr lang="en-GB" sz="1100" dirty="0"/>
              <a:t>“Why should they try to sneak in, Chief?”</a:t>
            </a:r>
          </a:p>
          <a:p>
            <a:r>
              <a:rPr lang="en-GB" sz="1100" dirty="0"/>
              <a:t>The chief was vague but earnest.</a:t>
            </a:r>
          </a:p>
          <a:p>
            <a:r>
              <a:rPr lang="en-GB" sz="1100" dirty="0"/>
              <a:t>“They will. They’ll try to spoil things we do. So the watchers at the</a:t>
            </a:r>
          </a:p>
          <a:p>
            <a:r>
              <a:rPr lang="en-GB" sz="1100" dirty="0"/>
              <a:t>gate must be careful. And then—”</a:t>
            </a:r>
          </a:p>
          <a:p>
            <a:r>
              <a:rPr lang="en-GB" sz="1100" dirty="0"/>
              <a:t>The chief paused. They saw a triangle of startling pink dart out, pass</a:t>
            </a:r>
          </a:p>
          <a:p>
            <a:r>
              <a:rPr lang="en-GB" sz="1100" dirty="0"/>
              <a:t>along his lips and vanish again.</a:t>
            </a:r>
          </a:p>
          <a:p>
            <a:r>
              <a:rPr lang="en-GB" sz="1100" dirty="0"/>
              <a:t>“—and then, the beast might try to come in. You remember how he</a:t>
            </a:r>
          </a:p>
          <a:p>
            <a:r>
              <a:rPr lang="en-GB" sz="1100" dirty="0"/>
              <a:t>crawled—”</a:t>
            </a:r>
          </a:p>
          <a:p>
            <a:r>
              <a:rPr lang="en-GB" sz="1100" dirty="0"/>
              <a:t>The semicircle shuddered and muttered in agreement.</a:t>
            </a:r>
          </a:p>
          <a:p>
            <a:r>
              <a:rPr lang="en-GB" sz="1100" dirty="0"/>
              <a:t>“He came—disguised. He may come again even though we gave him</a:t>
            </a:r>
          </a:p>
          <a:p>
            <a:r>
              <a:rPr lang="en-GB" sz="1100" dirty="0"/>
              <a:t>the head of our kill to eat. So watch; and be careful.”</a:t>
            </a:r>
          </a:p>
          <a:p>
            <a:r>
              <a:rPr lang="en-GB" sz="1100" dirty="0"/>
              <a:t>Stanley lifted his forearm off the rock and held up an interrogative</a:t>
            </a:r>
          </a:p>
          <a:p>
            <a:r>
              <a:rPr lang="en-GB" sz="1100" dirty="0"/>
              <a:t>finger.</a:t>
            </a:r>
          </a:p>
          <a:p>
            <a:r>
              <a:rPr lang="en-GB" sz="1100" dirty="0"/>
              <a:t>“Well?”</a:t>
            </a:r>
          </a:p>
          <a:p>
            <a:r>
              <a:rPr lang="en-GB" sz="1100" dirty="0"/>
              <a:t>“But didn’t we, didn’t we—?”</a:t>
            </a:r>
          </a:p>
          <a:p>
            <a:r>
              <a:rPr lang="en-GB" sz="1100" dirty="0"/>
              <a:t>He squirmed and looked down.</a:t>
            </a:r>
          </a:p>
          <a:p>
            <a:r>
              <a:rPr lang="en-GB" sz="1100" dirty="0"/>
              <a:t>“No!”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 نے اپنے نیزے سے اس وحشی اور اس کی طرف اشارہ کیا۔
''تم میں سے کچھ لوگ غار کو بہتر بنانے اور دروازے کا دفاع کرنے کے لیے یہاں رہیں گے۔ میں
کچھ شکاریوں کو اپنے ساتھ لے جاؤں گا اور گوشت واپس لاؤں گا۔ محافظ
دروازہ دیکھے گا کہ باقی لوگ اندر داخل نہ ہوں۔
ایک وحشی نے اپنا ہاتھ اٹھایا اور سردار نے ایک تاریک، رنگا ہوا چہرہ موڑ دیا۔
اس کی طرف.
''وہ اندر گھسنے کی کوشش کیوں کریں، سردار؟''
سردار مبہم لیکن مخلص تھا۔
"وہ کریں گے. وہ ان چیزوں کو خراب کرنے کی کوشش کریں گے جو ہم کرتے ہیں۔ تو دیکھنے والے
دروازے کو محتاط رہنا چاہئے. اور پھر-"
سردار رک گیا۔ انہوں نے حیرت انگیز گلابی رنگ کی ایک مثلث کو باہر نکلتے ہوئے دیکھا۔
اس کے ہونٹوں کے ساتھ اور پھر غائب ہو جاتا ہے.
"اور پھر، جانور اندر آنے کی کوشش کر سکتا ہے. تمہیں یاد ہے کہ وہ کیسے تھا
رینگ نے لگا-"
نیم دائرہ کانپ اٹھا اور اتفاق سے چیخ نے لگا۔
''وہ آیا تھا— چھپ کر۔ وہ دوبارہ آ سکتا ہے، بھلے ہی ہم نے اسے دے دیا ہو۔
کھانے کے لئے ہمارے قتل کا سر. تو دیکھو۔ اور محتاط رہو۔''
اسٹینلے نے چٹان سے اپنا بازو اٹھایا اور ایک پوچھ گچھ کرنے والا ہاتھ تھام لیا۔
انگلی.
''ٹھیک ہے؟''
''لیکن کیا ہم نہیں تھے، کیا ہم نہیں تھے؟''۔
اس نے جھنجھلا کر نیچے دیکھا۔
''نہ کرو!''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226</a:t>
            </a:fld>
            <a:endParaRPr lang="en-GB"/>
          </a:p>
        </p:txBody>
      </p:sp>
    </p:spTree>
    <p:extLst>
      <p:ext uri="{BB962C8B-B14F-4D97-AF65-F5344CB8AC3E}">
        <p14:creationId xmlns:p14="http://schemas.microsoft.com/office/powerpoint/2010/main" val="37764941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In the silence that followed, each savage flinched away from his </a:t>
            </a:r>
            <a:r>
              <a:rPr lang="en-GB" sz="1100" dirty="0" err="1"/>
              <a:t>indi</a:t>
            </a:r>
            <a:r>
              <a:rPr lang="en-GB" sz="1100" dirty="0"/>
              <a:t>-</a:t>
            </a:r>
          </a:p>
          <a:p>
            <a:r>
              <a:rPr lang="en-GB" sz="1100" dirty="0" err="1"/>
              <a:t>vidual</a:t>
            </a:r>
            <a:r>
              <a:rPr lang="en-GB" sz="1100" dirty="0"/>
              <a:t> memory.</a:t>
            </a:r>
          </a:p>
          <a:p>
            <a:endParaRPr lang="en-GB" sz="1100" dirty="0"/>
          </a:p>
          <a:p>
            <a:r>
              <a:rPr lang="en-GB" sz="1100" dirty="0"/>
              <a:t>“No! How could we—kill—it?”</a:t>
            </a:r>
          </a:p>
          <a:p>
            <a:r>
              <a:rPr lang="en-GB" sz="1100" dirty="0"/>
              <a:t>Half-relieved, half-daunted by the implication of further terrors, the</a:t>
            </a:r>
          </a:p>
          <a:p>
            <a:r>
              <a:rPr lang="en-GB" sz="1100" dirty="0"/>
              <a:t>savages murmured again.</a:t>
            </a:r>
          </a:p>
          <a:p>
            <a:r>
              <a:rPr lang="en-GB" sz="1100" dirty="0"/>
              <a:t>“So leave the mountain alone,” said the chief, solemnly, “and give it the</a:t>
            </a:r>
          </a:p>
          <a:p>
            <a:r>
              <a:rPr lang="en-GB" sz="1100" dirty="0"/>
              <a:t>head if you go hunting.”</a:t>
            </a:r>
          </a:p>
          <a:p>
            <a:r>
              <a:rPr lang="en-GB" sz="1100" dirty="0"/>
              <a:t>Stanley flicked his finger again.</a:t>
            </a:r>
          </a:p>
          <a:p>
            <a:r>
              <a:rPr lang="en-GB" sz="1100" dirty="0"/>
              <a:t>“I expect the beast disguised itself.”</a:t>
            </a:r>
          </a:p>
          <a:p>
            <a:r>
              <a:rPr lang="en-GB" sz="1100" dirty="0"/>
              <a:t>“Perhaps,” said the chief. A theological speculation presented itself.</a:t>
            </a:r>
          </a:p>
          <a:p>
            <a:r>
              <a:rPr lang="en-GB" sz="1100" dirty="0"/>
              <a:t>“We’d better keep on the right side of him, anyhow. You can’t tell what</a:t>
            </a:r>
          </a:p>
          <a:p>
            <a:r>
              <a:rPr lang="en-GB" sz="1100" dirty="0"/>
              <a:t>he might do.”</a:t>
            </a:r>
          </a:p>
          <a:p>
            <a:r>
              <a:rPr lang="en-GB" sz="1100" dirty="0"/>
              <a:t>The tribe considered this; and then were shaken, as if by a flow of</a:t>
            </a:r>
          </a:p>
          <a:p>
            <a:r>
              <a:rPr lang="en-GB" sz="1100" dirty="0"/>
              <a:t>wind. The chief saw the effect of his words and stood abruptly.</a:t>
            </a:r>
          </a:p>
          <a:p>
            <a:r>
              <a:rPr lang="en-GB" sz="1100" dirty="0"/>
              <a:t>“But tomorrow we’ll hunt and when we’ve got meat we’ll have a feast—</a:t>
            </a:r>
          </a:p>
          <a:p>
            <a:r>
              <a:rPr lang="en-GB" sz="1100" dirty="0"/>
              <a:t>”</a:t>
            </a:r>
          </a:p>
          <a:p>
            <a:r>
              <a:rPr lang="en-GB" sz="1100" dirty="0"/>
              <a:t>Bill put up his hand.</a:t>
            </a:r>
          </a:p>
          <a:p>
            <a:r>
              <a:rPr lang="en-GB" sz="1100" dirty="0"/>
              <a:t>“Chief.”</a:t>
            </a:r>
          </a:p>
          <a:p>
            <a:r>
              <a:rPr lang="en-GB" sz="1100" dirty="0"/>
              <a:t>“Yes?”</a:t>
            </a:r>
          </a:p>
          <a:p>
            <a:r>
              <a:rPr lang="en-GB" sz="1100" dirty="0"/>
              <a:t>“What’ll we use for lighting the fire?”</a:t>
            </a:r>
          </a:p>
          <a:p>
            <a:endParaRPr lang="en-GB" sz="1100" dirty="0"/>
          </a:p>
          <a:p>
            <a:r>
              <a:rPr lang="en-GB" sz="1100" dirty="0"/>
              <a:t>The chief’s blush was hidden by the white and red clay. Into his un-</a:t>
            </a:r>
          </a:p>
          <a:p>
            <a:r>
              <a:rPr lang="en-GB" sz="1100" dirty="0"/>
              <a:t>certain silence the tribe spilled their murmur once more. Then the chief</a:t>
            </a:r>
          </a:p>
          <a:p>
            <a:endParaRPr lang="en-GB" sz="1100" dirty="0"/>
          </a:p>
          <a:p>
            <a:r>
              <a:rPr lang="en-GB" sz="1100" dirty="0"/>
              <a:t>held up his hand.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کے بعد کی خاموشی میں، ہر وحشی اپنے عزائم سے پیچھے ہٹ گیا-
یادداشت.
''نہیں! ہم اسے کیسے مار سکتے ہیں؟''
مزید دہشت گردی کے مضمرات سے آدھا راحت، آدھا پریشان،
وحشی ایک بار پھر گونج اٹھے۔
''تو پہاڑ کو اکیلا چھوڑ دو،'' سردار نے سنجیدگی سے کہا، ''اور اسے دے دو۔
اگر تم شکار کے لیے جاؤ گے تو سر۔''
اسٹینلے نے ایک بار پھر اپنی انگلی ہلا دی۔
"مجھے امید ہے کہ جانور نے خود کو چھپا لیا ہے."
''شاید،'' سردار نے کہا۔ ایک مذہبی قیاس آرائی نے اپنے آپ کو پیش کیا۔
"بہتر ہے کہ ہم کسی بھی طرح اس کے دائیں طرف رہیں۔ آپ نہیں بتا سکتے کہ کیا
وہ کر سکتا ہے. "
قبیلے نے اس پر غور کیا۔ اور پھر ہل گئے، جیسے کسی بہاؤ سے
ہوا. سردار نے اس کی باتوں کا اثر دیکھا اور اچانک کھڑا ہو گیا۔
''لیکن کل ہم شکار کریں گے اور جب ہمیں گوشت مل جائے گا تو ہم ایک دعوت دیں گے۔
"
بل نے اپنا ہاتھ اٹھایا۔
''سردار۔''
''ہاں؟''
''ہم آگ جلانے کے لیے کیا استعمال کریں گے؟''
سردار کا شرش سفید اور سرخ مٹی سے چھپا ہوا تھا۔ اس کے اندر-
کچھ خاموشی نے ایک بار پھر ان کی گڑگڑاہٹ پھیلا دی۔ پھر سردار
اس نے اپنا ہاتھ اٹھایا۔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227</a:t>
            </a:fld>
            <a:endParaRPr lang="en-GB"/>
          </a:p>
        </p:txBody>
      </p:sp>
    </p:spTree>
    <p:extLst>
      <p:ext uri="{BB962C8B-B14F-4D97-AF65-F5344CB8AC3E}">
        <p14:creationId xmlns:p14="http://schemas.microsoft.com/office/powerpoint/2010/main" val="17278091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“We shall take fire from the others. Listen. Tomorrow we’ll hunt and</a:t>
            </a:r>
          </a:p>
          <a:p>
            <a:r>
              <a:rPr lang="en-GB" sz="1100" dirty="0"/>
              <a:t>get meat. Tonight I’ll go along with two hunters—who’ll come?”</a:t>
            </a:r>
          </a:p>
          <a:p>
            <a:r>
              <a:rPr lang="en-GB" sz="1100" dirty="0"/>
              <a:t>Maurice and Roger put up their hands.</a:t>
            </a:r>
          </a:p>
          <a:p>
            <a:r>
              <a:rPr lang="en-GB" sz="1100" dirty="0"/>
              <a:t>“Maurice—”</a:t>
            </a:r>
          </a:p>
          <a:p>
            <a:r>
              <a:rPr lang="en-GB" sz="1100" dirty="0"/>
              <a:t>“Yes, Chief?”</a:t>
            </a:r>
          </a:p>
          <a:p>
            <a:r>
              <a:rPr lang="en-GB" sz="1100" dirty="0"/>
              <a:t>“Where was their fire?”</a:t>
            </a:r>
          </a:p>
          <a:p>
            <a:r>
              <a:rPr lang="en-GB" sz="1100" dirty="0"/>
              <a:t>“Back at the old place by the fire rock.”</a:t>
            </a:r>
          </a:p>
          <a:p>
            <a:r>
              <a:rPr lang="en-GB" sz="1100" dirty="0"/>
              <a:t>The chief nodded.</a:t>
            </a:r>
          </a:p>
          <a:p>
            <a:r>
              <a:rPr lang="en-GB" sz="1100" dirty="0"/>
              <a:t>“The rest of you can go to sleep as soon as the sun sets. But us three,</a:t>
            </a:r>
          </a:p>
          <a:p>
            <a:r>
              <a:rPr lang="en-GB" sz="1100" dirty="0"/>
              <a:t>Maurice, Roger and me, we’ve got work to do. We’ll leave just before</a:t>
            </a:r>
          </a:p>
          <a:p>
            <a:r>
              <a:rPr lang="en-GB" sz="1100" dirty="0"/>
              <a:t>sunset—”</a:t>
            </a:r>
          </a:p>
          <a:p>
            <a:r>
              <a:rPr lang="en-GB" sz="1100" dirty="0"/>
              <a:t>Maurice put up his hand.</a:t>
            </a:r>
          </a:p>
          <a:p>
            <a:r>
              <a:rPr lang="en-GB" sz="1100" dirty="0"/>
              <a:t>“But what happens if we meet—”</a:t>
            </a:r>
          </a:p>
          <a:p>
            <a:r>
              <a:rPr lang="en-GB" sz="1100" dirty="0"/>
              <a:t>The chief waved his objection aside.</a:t>
            </a:r>
          </a:p>
          <a:p>
            <a:r>
              <a:rPr lang="en-GB" sz="1100" dirty="0"/>
              <a:t>“We’ll keep along by the sands. Then if he comes we’ll do our, our</a:t>
            </a:r>
          </a:p>
          <a:p>
            <a:r>
              <a:rPr lang="en-GB" sz="1100" dirty="0"/>
              <a:t>dance again.”</a:t>
            </a:r>
          </a:p>
          <a:p>
            <a:r>
              <a:rPr lang="en-GB" sz="1100" dirty="0"/>
              <a:t>“Only the three of us?”</a:t>
            </a:r>
          </a:p>
          <a:p>
            <a:r>
              <a:rPr lang="en-GB" sz="1100" dirty="0"/>
              <a:t>Again the murmur swelled and died away.</a:t>
            </a:r>
          </a:p>
          <a:p>
            <a:r>
              <a:rPr lang="en-GB" sz="1100" dirty="0"/>
              <a:t>Piggy handed Ralph his glasses and waited to receive back his sight.</a:t>
            </a:r>
          </a:p>
          <a:p>
            <a:r>
              <a:rPr lang="en-GB" sz="1100" dirty="0"/>
              <a:t>The wood was damp; and this was the third time they had lighted it.</a:t>
            </a:r>
          </a:p>
          <a:p>
            <a:r>
              <a:rPr lang="en-GB" sz="1100" dirty="0"/>
              <a:t>Ralph stood back, speaking to himself.</a:t>
            </a:r>
          </a:p>
          <a:p>
            <a:r>
              <a:rPr lang="en-GB" sz="1100" dirty="0"/>
              <a:t>“We don’t want another night without fire.”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985706"/>
          </a:xfrm>
          <a:prstGeom prst="rect">
            <a:avLst/>
          </a:prstGeom>
          <a:noFill/>
        </p:spPr>
        <p:txBody>
          <a:bodyPr wrap="square">
            <a:spAutoFit/>
          </a:bodyPr>
          <a:lstStyle/>
          <a:p>
            <a:pPr algn="r"/>
            <a:r>
              <a:rPr lang="ar-AE" sz="1100" dirty="0"/>
              <a:t>''ہم دوسروں سے آگ لیں گے۔ سننا. کل ہم شکار کریں گے اور
گوشت حاصل کریں. آج رات میں دو شکاریوں کے ساتھ جاؤں گا- کون آئے گا؟''
مورس اور راجر نے اپنے ہاتھ اٹھائے۔
"مورس-"
''جی ہاں سردار؟''
''ان کی آگ کہاں تھی؟''
''آگ کی چٹان کے کنارے پرانی جگہ پر واپس آؤ۔''
سردار نے سر ہلایا۔
''آپ میں سے باقی لوگ سورج غروب ہوتے ہی سو سکتے ہیں۔ لیکن ہم تین،
مورس، راجر اور مجھے، ہمیں کام کرنا ہے. ہم ٹھیک پہلے چلے جائیں گے
غروب آفتاب—"
مورس نے اپنا ہاتھ اٹھایا۔
''لیکن اگر ہم مل یں تو کیا ہوگا۔''
سردار نے اپنا اعتراض ایک طرف ہلایا۔
''ہم ریت کے کنارے چلتے رہیں گے۔ پھر اگر وہ آتا ہے تو ہم اپنا کام کریں گے۔
دوبارہ رقص کرو۔''
''صرف ہم تین ہی؟''
ایک بار پھر گڑگڑاہٹ بڑھ گئی اور مر گئی۔
پیگی نے رالف کو اپنا چشمہ تھما دیا اور اس کی نظر واپس حاصل کرنے کا انتظار کرنے لگا۔
لکڑی نم تھی۔ اور یہ تیسری بار تھا جب انہوں نے اسے روشن کیا تھا۔
رالف پیچھے کھڑا ہو گیا اور اپنے آپ سے بات کر رہا تھا۔
ہم آگ کے بغیر ایک اور رات نہیں چاہتے ہیں. "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228</a:t>
            </a:fld>
            <a:endParaRPr lang="en-GB"/>
          </a:p>
        </p:txBody>
      </p:sp>
    </p:spTree>
    <p:extLst>
      <p:ext uri="{BB962C8B-B14F-4D97-AF65-F5344CB8AC3E}">
        <p14:creationId xmlns:p14="http://schemas.microsoft.com/office/powerpoint/2010/main" val="69095906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He looked round guiltily at the three boys standing by. This was the</a:t>
            </a:r>
          </a:p>
          <a:p>
            <a:r>
              <a:rPr lang="en-GB" sz="1100" dirty="0"/>
              <a:t>first time he had admitted the double function of the fire. Certainly one</a:t>
            </a:r>
          </a:p>
          <a:p>
            <a:r>
              <a:rPr lang="en-GB" sz="1100" dirty="0"/>
              <a:t>was to send up a beckoning column of smoke; but the other was to be</a:t>
            </a:r>
          </a:p>
          <a:p>
            <a:r>
              <a:rPr lang="en-GB" sz="1100" dirty="0"/>
              <a:t>a hearth now and a comfort until they slept. Eric breathed on the wood</a:t>
            </a:r>
          </a:p>
          <a:p>
            <a:r>
              <a:rPr lang="en-GB" sz="1100" dirty="0"/>
              <a:t>till it glowed and sent out a little flame. A billow of white and yellow</a:t>
            </a:r>
          </a:p>
          <a:p>
            <a:r>
              <a:rPr lang="en-GB" sz="1100" dirty="0"/>
              <a:t>smoke reeked up. Piggy took back his glasses and looked at the smoke</a:t>
            </a:r>
          </a:p>
          <a:p>
            <a:r>
              <a:rPr lang="en-GB" sz="1100" dirty="0"/>
              <a:t>with pleasure.</a:t>
            </a:r>
          </a:p>
          <a:p>
            <a:r>
              <a:rPr lang="en-GB" sz="1100" dirty="0"/>
              <a:t>“If only we could make a radio!”</a:t>
            </a:r>
          </a:p>
          <a:p>
            <a:r>
              <a:rPr lang="en-GB" sz="1100" dirty="0"/>
              <a:t>“Or a plane—”</a:t>
            </a:r>
          </a:p>
          <a:p>
            <a:r>
              <a:rPr lang="en-GB" sz="1100" dirty="0"/>
              <a:t>“—or a boat.”</a:t>
            </a:r>
          </a:p>
          <a:p>
            <a:r>
              <a:rPr lang="en-GB" sz="1100" dirty="0"/>
              <a:t>Ralph dredged in his fading knowledge of the world.</a:t>
            </a:r>
          </a:p>
          <a:p>
            <a:r>
              <a:rPr lang="en-GB" sz="1100" dirty="0"/>
              <a:t>“We might get taken prisoner by the Reds.”</a:t>
            </a:r>
          </a:p>
          <a:p>
            <a:r>
              <a:rPr lang="en-GB" sz="1100" dirty="0"/>
              <a:t>Eric pushed back his hair.</a:t>
            </a:r>
          </a:p>
          <a:p>
            <a:r>
              <a:rPr lang="en-GB" sz="1100" dirty="0"/>
              <a:t>“They’d be better than—”</a:t>
            </a:r>
          </a:p>
          <a:p>
            <a:r>
              <a:rPr lang="en-GB" sz="1100" dirty="0"/>
              <a:t>He would not name people and Sam finished the sentence for him by</a:t>
            </a:r>
          </a:p>
          <a:p>
            <a:r>
              <a:rPr lang="en-GB" sz="1100" dirty="0"/>
              <a:t>nodding along the beach.</a:t>
            </a:r>
          </a:p>
          <a:p>
            <a:r>
              <a:rPr lang="en-GB" sz="1100" dirty="0"/>
              <a:t>Ralph remembered the ungainly figure on a parachute.</a:t>
            </a:r>
          </a:p>
          <a:p>
            <a:endParaRPr lang="en-GB" sz="1100" dirty="0"/>
          </a:p>
          <a:p>
            <a:r>
              <a:rPr lang="en-GB" sz="1100" dirty="0"/>
              <a:t>“He said something about a dead man.” He flushed painfully at this ad-</a:t>
            </a:r>
          </a:p>
          <a:p>
            <a:r>
              <a:rPr lang="en-GB" sz="1100" dirty="0"/>
              <a:t>mission that he had been present at the dance. He made urging motions</a:t>
            </a:r>
          </a:p>
          <a:p>
            <a:endParaRPr lang="en-GB" sz="1100" dirty="0"/>
          </a:p>
          <a:p>
            <a:r>
              <a:rPr lang="en-GB" sz="1100" dirty="0"/>
              <a:t>at the smoke and with his body. “Don’t stop—go on up!”</a:t>
            </a:r>
          </a:p>
          <a:p>
            <a:r>
              <a:rPr lang="en-GB" sz="1100" dirty="0"/>
              <a:t>“Smoke’s getting thinner.”</a:t>
            </a:r>
          </a:p>
          <a:p>
            <a:r>
              <a:rPr lang="en-GB" sz="1100" dirty="0"/>
              <a:t>“We need more wood already, even when it’s wet.”</a:t>
            </a:r>
          </a:p>
          <a:p>
            <a:r>
              <a:rPr lang="en-GB" sz="1100" dirty="0"/>
              <a:t>“My asthma—”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اس نے وہاں کھڑے تین لڑکوں کو قصور وار نظروں سے دیکھا۔ یہ تھا
پہلی بار انہوں نے آگ کے دوہرے کام کا اعتراف کیا تھا۔ یقینا ایک
دھوئیں کا ایک اشارہ کرنے والا کالم بھیجنا تھا۔ لیکن دوسرا ہونا تھا
اب ایک چولہا اور آرام یہاں تک کہ وہ سو گئے۔ ایرک نے لکڑی پر سانس لی
یہاں تک کہ وہ جگمگا اٹھا اور ایک چھوٹا سا شعلہ نکال دیا۔ سفید اور پیلے رنگ کا ایک بل
دھوئیں کی بو آرہی تھی۔ پیگی نے اپنا گلاس واپس لیا اور دھوئیں کو دیکھا
خوشی کے ساتھ.
''کاش ہم ریڈیو بنا سکتے!''
''یا ہوائی جہاز۔''
''یا ایک کشتی۔''
رالف دنیا کے بارے میں اپنے معدوم ہوتے ہوئے علم میں ڈوب گیا۔
''ہمیں ریڈز قیدی بنا سکتے ہیں۔''
ایرک نے اپنے بالوں کو پیچھے دھکیل دیا۔
"وہ اس سے بہتر ہوں گے-"
وہ لوگوں کا نام نہیں لیتا تھا اور سام نے اس کے لئے سزا ختم کردی۔
ساحل سمندر پر سر ہلاتے ہوئے۔
رالف کو پیراشوٹ پر موجود وہ بے معنی تصویر یاد آئی۔
''اس نے ایک مردہ آدمی کے بارے میں کچھ کہا۔'' وہ اس اشتہار پر دردناک انداز میں جھوم اٹھا۔
مشن یہ تھا کہ وہ رقص میں موجود تھا۔ انہوں نے زور دینے والی تحریکیں پیش کیں
دھوئیں میں اور اس کے جسم کے ساتھ. "مت رکو- اٹھو!"
''دھواں پتلا ہوتا جا رہا ہے۔''
''ہمیں پہلے سے ہی زیادہ لکڑی کی ضرورت ہے، یہاں تک کہ جب یہ گیلی ہو۔
"میرا دمہ-"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229</a:t>
            </a:fld>
            <a:endParaRPr lang="en-GB"/>
          </a:p>
        </p:txBody>
      </p:sp>
    </p:spTree>
    <p:extLst>
      <p:ext uri="{BB962C8B-B14F-4D97-AF65-F5344CB8AC3E}">
        <p14:creationId xmlns:p14="http://schemas.microsoft.com/office/powerpoint/2010/main" val="3253022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Eric. Which is Eric—? You? No—you’re Sam—”</a:t>
            </a:r>
          </a:p>
          <a:p>
            <a:r>
              <a:rPr lang="en-GB" sz="1100" dirty="0"/>
              <a:t>“I’m Sam—”</a:t>
            </a:r>
          </a:p>
          <a:p>
            <a:r>
              <a:rPr lang="en-GB" sz="1100" dirty="0"/>
              <a:t>“ ’n I’m Eric.”</a:t>
            </a:r>
          </a:p>
          <a:p>
            <a:r>
              <a:rPr lang="en-GB" sz="1100" dirty="0"/>
              <a:t>“We’d better all have names,” said Ralph, “so I’m Ralph.”</a:t>
            </a:r>
          </a:p>
          <a:p>
            <a:r>
              <a:rPr lang="en-GB" sz="1100" dirty="0"/>
              <a:t>“We got most names,” said Piggy. “Got ’</a:t>
            </a:r>
            <a:r>
              <a:rPr lang="en-GB" sz="1100" dirty="0" err="1"/>
              <a:t>em</a:t>
            </a:r>
            <a:r>
              <a:rPr lang="en-GB" sz="1100" dirty="0"/>
              <a:t> just now.”</a:t>
            </a:r>
          </a:p>
          <a:p>
            <a:r>
              <a:rPr lang="en-GB" sz="1100" dirty="0"/>
              <a:t>“Kids’ names,” said Merridew. “Why should I be Jack? I’m Merridew.”</a:t>
            </a:r>
          </a:p>
          <a:p>
            <a:r>
              <a:rPr lang="en-GB" sz="1100" dirty="0"/>
              <a:t>Ralph turned to him quickly. This was the voice of one who knew his</a:t>
            </a:r>
          </a:p>
          <a:p>
            <a:r>
              <a:rPr lang="en-GB" sz="1100" dirty="0"/>
              <a:t>own mind.</a:t>
            </a:r>
          </a:p>
          <a:p>
            <a:r>
              <a:rPr lang="en-GB" sz="1100" dirty="0"/>
              <a:t>“Then,” went on Piggy, “that boy—I forget—”</a:t>
            </a:r>
          </a:p>
          <a:p>
            <a:r>
              <a:rPr lang="en-GB" sz="1100" dirty="0"/>
              <a:t>“You’re talking too much,” said Jack Merridew. “Shut up, Fatty.”</a:t>
            </a:r>
          </a:p>
          <a:p>
            <a:r>
              <a:rPr lang="en-GB" sz="1100" dirty="0"/>
              <a:t>Laughter arose.</a:t>
            </a:r>
          </a:p>
          <a:p>
            <a:r>
              <a:rPr lang="en-GB" sz="1100" dirty="0"/>
              <a:t>“He’s not Fatty,” cried Ralph, “his real name’s Piggy!”</a:t>
            </a:r>
          </a:p>
          <a:p>
            <a:r>
              <a:rPr lang="en-GB" sz="1100" dirty="0"/>
              <a:t>“Piggy!”</a:t>
            </a:r>
          </a:p>
          <a:p>
            <a:r>
              <a:rPr lang="en-GB" sz="1100" dirty="0"/>
              <a:t>“Piggy!”</a:t>
            </a:r>
          </a:p>
          <a:p>
            <a:r>
              <a:rPr lang="en-GB" sz="1100" dirty="0"/>
              <a:t>“Oh, Piggy!”</a:t>
            </a:r>
          </a:p>
          <a:p>
            <a:r>
              <a:rPr lang="en-GB" sz="1100" dirty="0"/>
              <a:t>A storm of laughter arose and even the tiniest child joined in. For the</a:t>
            </a:r>
          </a:p>
          <a:p>
            <a:r>
              <a:rPr lang="en-GB" sz="1100" dirty="0"/>
              <a:t>moment the boys were a closed circuit of sympathy with Piggy outside:</a:t>
            </a:r>
          </a:p>
          <a:p>
            <a:r>
              <a:rPr lang="en-GB" sz="1100" dirty="0"/>
              <a:t>he went very pink, bowed his head and cleaned his glasses again.</a:t>
            </a:r>
          </a:p>
          <a:p>
            <a:r>
              <a:rPr lang="en-GB" sz="1100" dirty="0"/>
              <a:t>Finally the laughter died away and the naming continued. There was</a:t>
            </a:r>
          </a:p>
          <a:p>
            <a:endParaRPr lang="en-GB" sz="1100" dirty="0"/>
          </a:p>
          <a:p>
            <a:r>
              <a:rPr lang="en-GB" sz="1100" dirty="0"/>
              <a:t>Maurice, next in size among the choir boys to Jack, but broad and grin-</a:t>
            </a:r>
          </a:p>
          <a:p>
            <a:r>
              <a:rPr lang="en-GB" sz="1100" dirty="0" err="1"/>
              <a:t>ning</a:t>
            </a:r>
            <a:r>
              <a:rPr lang="en-GB" sz="1100" dirty="0"/>
              <a:t> all the time. There was a slight, furtive boy whom no one knew, who</a:t>
            </a:r>
          </a:p>
          <a:p>
            <a:endParaRPr lang="en-GB" sz="1100" dirty="0"/>
          </a:p>
          <a:p>
            <a:r>
              <a:rPr lang="en-GB" sz="1100" dirty="0"/>
              <a:t>kept to himself with an inner intensity of avoidance and secrecy. He mut-</a:t>
            </a:r>
          </a:p>
          <a:p>
            <a:r>
              <a:rPr lang="en-GB" sz="1100" dirty="0" err="1"/>
              <a:t>tered</a:t>
            </a:r>
            <a:r>
              <a:rPr lang="en-GB" sz="1100" dirty="0"/>
              <a:t> that his name was Roger and was silent again. Bill, Robert, Harold,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ایرک. ایرک کون ہے؟؟ تم? نہیں- تم سام ہو-"
''میں سام ہوں۔''
''میں ایرک ہوں۔''
رالف نے کہا، "بہتر ہے کہ ہم سب کے نام ہوں، لہذا میں رالف ہوں۔
''ہمارے پاس زیادہ تر نام ہیں،'' پیگی نے کہا۔ ''ابھی مل گیا ہے۔''
''بچوں کے نام،'' میریڈیو نے کہا۔ "مجھے جیک کیوں ہونا چاہئے؟ میں میریڈیو ہوں۔ "
رالف جلدی سے اس کی طرف مڑ گیا۔ یہ ایک ایسے شخص کی آواز تھی جو اسے جانتا تھا
اپنا ذہن.
''پھر،'' پیگی نے کہا، ''وہ لڑکا— میں بھول گیا ہوں—''
"آپ بہت زیادہ بات کر رہے ہیں،" جیک میریڈیو نے کہا. ''چپ رہو، فیٹی۔''
ہنسی اٹھی۔
"وہ فیٹی نہیں ہے،" رالف نے چیخ کر کہا، "اس کا اصل نام پیگی ہے!"
"پیگی!"
"پیگی!"
"اوہ، پیگی!"
ہنسی کا ایک طوفان اٹھ کھڑا ہوا اور یہاں تک کہ سب سے چھوٹا بچہ بھی اس میں شامل ہو گیا۔ کے لئے
جب لڑکے باہر پیگی کے ساتھ ہمدردی کا ایک بند سرکٹ تھے:
وہ بہت گلابی ہو گیا، اپنا سر جھکا یا اور اپنے شیشے دوبارہ صاف کیے۔
آخر کار ہنسی ختم ہو گئی اور نام رکھنا جاری رہا۔ وہاں تھا
مورس، جیک کے بعد گانے والے لڑکوں میں سائز میں دوسرے نمبر پر، لیکن وسیع اور مسکراتا ہے-
ہر وقت جاری رہتا ہے. ایک ہلکا سا لڑکا تھا جسے کوئی نہیں جانتا تھا، کون
اجتناب اور رازداری کی اندرونی شدت کے ساتھ اپنے آپ کو برقرار رکھا. وہ مطلق العنان ہے-
اس کا نام راجر تھا اور وہ پھر سے خاموش ہو گیا۔ بل، رابرٹ، ہیرالڈ،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a:t>
            </a:fld>
            <a:endParaRPr lang="en-GB"/>
          </a:p>
        </p:txBody>
      </p:sp>
    </p:spTree>
    <p:extLst>
      <p:ext uri="{BB962C8B-B14F-4D97-AF65-F5344CB8AC3E}">
        <p14:creationId xmlns:p14="http://schemas.microsoft.com/office/powerpoint/2010/main" val="247761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response was mechanical.</a:t>
            </a:r>
          </a:p>
          <a:p>
            <a:r>
              <a:rPr lang="en-GB" sz="1100" dirty="0"/>
              <a:t>“Sucks to your ass-mar.”</a:t>
            </a:r>
          </a:p>
          <a:p>
            <a:r>
              <a:rPr lang="en-GB" sz="1100" dirty="0"/>
              <a:t>“If I pull logs, I get my asthma bad. I wish I didn’t, Ralph, but there it</a:t>
            </a:r>
          </a:p>
          <a:p>
            <a:r>
              <a:rPr lang="en-GB" sz="1100" dirty="0"/>
              <a:t>is.”</a:t>
            </a:r>
          </a:p>
          <a:p>
            <a:r>
              <a:rPr lang="en-GB" sz="1100" dirty="0"/>
              <a:t>The three boys went into the forest and fetched armfuls of rotten wood.</a:t>
            </a:r>
          </a:p>
          <a:p>
            <a:r>
              <a:rPr lang="en-GB" sz="1100" dirty="0"/>
              <a:t>Once more the smoke rose, yellow and thick.</a:t>
            </a:r>
          </a:p>
          <a:p>
            <a:r>
              <a:rPr lang="en-GB" sz="1100" dirty="0"/>
              <a:t>“Let’s get something to eat.”</a:t>
            </a:r>
          </a:p>
          <a:p>
            <a:r>
              <a:rPr lang="en-GB" sz="1100" dirty="0"/>
              <a:t>Together they went to the fruit trees, carrying their spears, saying little,</a:t>
            </a:r>
          </a:p>
          <a:p>
            <a:r>
              <a:rPr lang="en-GB" sz="1100" dirty="0"/>
              <a:t>cramming in haste. When they came out of the forest again the sun was</a:t>
            </a:r>
          </a:p>
          <a:p>
            <a:r>
              <a:rPr lang="en-GB" sz="1100" dirty="0"/>
              <a:t>setting and only embers glowed in the fire, and there was no smoke.</a:t>
            </a:r>
          </a:p>
          <a:p>
            <a:r>
              <a:rPr lang="en-GB" sz="1100" dirty="0"/>
              <a:t>“I can’t carry any more wood,” said Eric. “I’m tired.”</a:t>
            </a:r>
          </a:p>
          <a:p>
            <a:r>
              <a:rPr lang="en-GB" sz="1100" dirty="0"/>
              <a:t>Ralph cleared his throat.</a:t>
            </a:r>
          </a:p>
          <a:p>
            <a:r>
              <a:rPr lang="en-GB" sz="1100" dirty="0"/>
              <a:t>“We kept the fire going up there.”</a:t>
            </a:r>
          </a:p>
          <a:p>
            <a:r>
              <a:rPr lang="en-GB" sz="1100" dirty="0"/>
              <a:t>“Up there it was small. But this has got to be a big one.”</a:t>
            </a:r>
          </a:p>
          <a:p>
            <a:r>
              <a:rPr lang="en-GB" sz="1100" dirty="0"/>
              <a:t>Ralph carried a fragment to the fire and watched the smoke that drifted</a:t>
            </a:r>
          </a:p>
          <a:p>
            <a:r>
              <a:rPr lang="en-GB" sz="1100" dirty="0"/>
              <a:t>into the dusk.</a:t>
            </a:r>
          </a:p>
          <a:p>
            <a:r>
              <a:rPr lang="en-GB" sz="1100" dirty="0"/>
              <a:t>“We’ve got to keep it going.”</a:t>
            </a:r>
          </a:p>
          <a:p>
            <a:r>
              <a:rPr lang="en-GB" sz="1100" dirty="0"/>
              <a:t>Eric flung himself down.</a:t>
            </a:r>
          </a:p>
          <a:p>
            <a:r>
              <a:rPr lang="en-GB" sz="1100" dirty="0"/>
              <a:t>“I’m too tired. And what’s the good?”</a:t>
            </a:r>
          </a:p>
          <a:p>
            <a:r>
              <a:rPr lang="en-GB" sz="1100" dirty="0"/>
              <a:t>“Eric!” cried Ralph in a shocked voice. “Don’t talk like that!”</a:t>
            </a:r>
          </a:p>
          <a:p>
            <a:r>
              <a:rPr lang="en-GB" sz="1100" dirty="0"/>
              <a:t>Sam knelt by Eric.</a:t>
            </a:r>
          </a:p>
          <a:p>
            <a:r>
              <a:rPr lang="en-GB" sz="1100" dirty="0"/>
              <a:t>“Well—what is the good?”</a:t>
            </a:r>
          </a:p>
          <a:p>
            <a:r>
              <a:rPr lang="en-GB" sz="1100" dirty="0"/>
              <a:t>Ralph tried indignantly to remember. There was something good about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جواب میکانی تھا۔
''اپنے گدھے کو چوستا ہے۔''
''اگر میں لاگ کھینچتا ہوں، تو مجھے دمہ خراب ہو جاتا ہے۔ کاش میں ایسا نہ کرتا، رالف، لیکن وہاں یہ ہے
یہ ہے. "
تینوں لڑکے جنگل میں گئے اور سڑی ہوئی لکڑی کے ہتھیار لائے۔
ایک بار پھر دھواں پیلا اور موٹا اٹھ گیا۔
''چلو کھانے کے لیے کچھ لے آتے ہیں۔''
وہ ایک ساتھ پھلوں کے درختوں کے پاس گئے، اپنے نیزے اٹھائے ہوئے، بہت کم کہا،
جلد بازی میں تڑپ رہے ہیں۔ جب وہ دوبارہ جنگل سے باہر آئے تو سورج تھا
آگ میں صرف انگارے چمک رہے تھے اور کوئی دھواں نہیں تھا۔
''میں مزید لکڑی نہیں لے جا سکتا،'' ایرک نے کہا۔ ''میں تھک گیا ہوں۔''
رالف نے اپنا گلا صاف کیا۔
''ہم نے آگ کو وہاں بلند رکھا۔''
''اوپر یہ چھوٹا سا تھا۔ لیکن یہ ایک بہت بڑا ہونا چاہئے. "
رالف نے آگ میں ایک ٹکڑا اٹھایا اور دھوئیں کو بہہتے ہوئے دیکھا۔
شام میں.
''ہمیں اسے جاری رکھنا ہے۔''
ایرک نے خود کو نیچے پھینک دیا۔
"میں بہت تھکا ہوا ہوں. اور اچھا کیا ہے؟"
''ایرک!'' رالف نے حیرت زدہ آواز میں کہا۔ ''ایسی بات مت کرو!''
سیم نے ایرک کے سامنے گھٹنے ٹیک دیے۔
''اچھا اچھا کیا ہے؟''
رالف نے غصے سے یاد کرنے کی کوشش کی۔ اس کے بارے میں کچھ اچھا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230</a:t>
            </a:fld>
            <a:endParaRPr lang="en-GB"/>
          </a:p>
        </p:txBody>
      </p:sp>
    </p:spTree>
    <p:extLst>
      <p:ext uri="{BB962C8B-B14F-4D97-AF65-F5344CB8AC3E}">
        <p14:creationId xmlns:p14="http://schemas.microsoft.com/office/powerpoint/2010/main" val="270661130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 fire. Something overwhelmingly good.</a:t>
            </a:r>
          </a:p>
          <a:p>
            <a:r>
              <a:rPr lang="en-GB" sz="1100" dirty="0"/>
              <a:t>“Ralph’s told you often enough,” said Piggy moodily. “How else are we</a:t>
            </a:r>
          </a:p>
          <a:p>
            <a:r>
              <a:rPr lang="en-GB" sz="1100" dirty="0"/>
              <a:t>going to be rescued?”</a:t>
            </a:r>
          </a:p>
          <a:p>
            <a:r>
              <a:rPr lang="en-GB" sz="1100" dirty="0"/>
              <a:t>“Of course! If we don’t make smoke—”</a:t>
            </a:r>
          </a:p>
          <a:p>
            <a:r>
              <a:rPr lang="en-GB" sz="1100" dirty="0"/>
              <a:t>He squatted before them in the crowding dusk.</a:t>
            </a:r>
          </a:p>
          <a:p>
            <a:r>
              <a:rPr lang="en-GB" sz="1100" dirty="0"/>
              <a:t>“Don’t you understand? What’s the good of wishing for radios and</a:t>
            </a:r>
          </a:p>
          <a:p>
            <a:r>
              <a:rPr lang="en-GB" sz="1100" dirty="0"/>
              <a:t>boats?”</a:t>
            </a:r>
          </a:p>
          <a:p>
            <a:r>
              <a:rPr lang="en-GB" sz="1100" dirty="0"/>
              <a:t>He held out his hand and twisted the fingers into a fist.</a:t>
            </a:r>
          </a:p>
          <a:p>
            <a:r>
              <a:rPr lang="en-GB" sz="1100" dirty="0"/>
              <a:t>“There’s only one thing we can do to get out of this mess. Anyone can</a:t>
            </a:r>
          </a:p>
          <a:p>
            <a:r>
              <a:rPr lang="en-GB" sz="1100" dirty="0"/>
              <a:t>play at hunting, anyone can get us meat—”</a:t>
            </a:r>
          </a:p>
          <a:p>
            <a:r>
              <a:rPr lang="en-GB" sz="1100" dirty="0"/>
              <a:t>He looked from face to face. Then, at the moment of greatest passion</a:t>
            </a:r>
          </a:p>
          <a:p>
            <a:r>
              <a:rPr lang="en-GB" sz="1100" dirty="0"/>
              <a:t>and conviction, that curtain flapped in his head and he forgot what he</a:t>
            </a:r>
          </a:p>
          <a:p>
            <a:r>
              <a:rPr lang="en-GB" sz="1100" dirty="0"/>
              <a:t>had been driving at. He knelt there, his fist clenched, gazing solemnly</a:t>
            </a:r>
          </a:p>
          <a:p>
            <a:r>
              <a:rPr lang="en-GB" sz="1100" dirty="0"/>
              <a:t>from one to the other. Then the curtain whisked back.</a:t>
            </a:r>
          </a:p>
          <a:p>
            <a:r>
              <a:rPr lang="en-GB" sz="1100" dirty="0"/>
              <a:t>“Oh, yes. So we’ve got to make smoke; and more smoke—”</a:t>
            </a:r>
          </a:p>
          <a:p>
            <a:r>
              <a:rPr lang="en-GB" sz="1100" dirty="0"/>
              <a:t>“But we can’t keep it going! Look at that!”</a:t>
            </a:r>
          </a:p>
          <a:p>
            <a:r>
              <a:rPr lang="en-GB" sz="1100" dirty="0"/>
              <a:t>The fire was dying on them.</a:t>
            </a:r>
          </a:p>
          <a:p>
            <a:r>
              <a:rPr lang="en-GB" sz="1100" dirty="0"/>
              <a:t>“Two to mind the fire,” said Ralph, half to himself, “that’s twelve hours</a:t>
            </a:r>
          </a:p>
          <a:p>
            <a:r>
              <a:rPr lang="en-GB" sz="1100" dirty="0"/>
              <a:t>a day.”</a:t>
            </a:r>
          </a:p>
          <a:p>
            <a:r>
              <a:rPr lang="en-GB" sz="1100" dirty="0"/>
              <a:t>“We can’t get any more wood, Ralph—”</a:t>
            </a:r>
          </a:p>
          <a:p>
            <a:r>
              <a:rPr lang="en-GB" sz="1100" dirty="0"/>
              <a:t>“—not in the dark—”</a:t>
            </a:r>
          </a:p>
          <a:p>
            <a:r>
              <a:rPr lang="en-GB" sz="1100" dirty="0"/>
              <a:t>“—not at night—”</a:t>
            </a:r>
          </a:p>
          <a:p>
            <a:r>
              <a:rPr lang="en-GB" sz="1100" dirty="0"/>
              <a:t>“We can light it every morning,” said Piggy. “Nobody </a:t>
            </a:r>
            <a:r>
              <a:rPr lang="en-GB" sz="1100" dirty="0" err="1"/>
              <a:t>ain’t</a:t>
            </a:r>
            <a:r>
              <a:rPr lang="en-GB" sz="1100" dirty="0"/>
              <a:t> going to see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ایک آگ. کچھ بہت اچھا ہے.
''رالف نے آپ کو اکثر بتایا ہے،'' پیگی نے موڈ میں کہا۔ ''ہم اور کیسے ہیں۔
بچایا جائے گا؟''
"بالکل! اگر ہم دھواں نہیں بناتے۔''
وہ بھیڑ بھاڑ والی شام میں ان کے سامنے بیٹھ گیا۔
''کیا تم نہیں سمجھتے؟'' ریڈیو کے لئے خواہش کرنے کا کیا فائدہ ہے اور
کشتیاں؟"
اس نے اپنا ہاتھ بڑھایا اور انگلیوں کو مٹھی میں موڑ دیا۔
"اس گڑبڑ سے باہر نکلنے کے لئے ہم صرف ایک چیز کر سکتے ہیں. کوئی بھی کر سکتا ہے
شکار میں کھیلتے ہیں، کوئی بھی ہمیں گوشت دے سکتا ہے-"
اس نے آمنے سامنے دیکھا۔ پھر، سب سے بڑے جذبے کے لمحے میں
اور یقین، وہ پردہ اس کے سر میں پھڑک گیا اور وہ بھول گیا کہ وہ کیا کر رہا ہے
گاڑی چلا رہا تھا۔ وہ وہاں گھٹنے ٹیک کر بیٹھ گیا، اس کی مٹھی بھینچ گئی، سنجیدگی سے دیکھ رہا تھا۔
ایک سے دوسرے تک پھر پردہ پیچھے ہٹ گیا۔
"جی ہاں۔ لہذا ہمیں دھواں بنانا ہوگا۔ اور زیادہ دھواں—"
"لیکن ہم اسے جاری نہیں رکھ سکتے! یہ دیکھو!"
آگ ان پر مر رہی تھی۔
رالف نے اپنے آپ سے آدھا کرتے ہوئے کہا، "آگ پر دھیان دینے کے لیے دو گھنٹے ہیں، یہ بارہ گھنٹے ہیں۔
ایک دن."
''ہمیں مزید لکڑی نہیں مل سکتی، رالف—''
''اندھیرے میں نہیں۔''
''رات کو نہیں۔''
''ہم اسے ہر صبح روشن کر سکتے ہیں،'' پیگی نے کہا۔ "کوئی نہیں دیکھے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231</a:t>
            </a:fld>
            <a:endParaRPr lang="en-GB"/>
          </a:p>
        </p:txBody>
      </p:sp>
    </p:spTree>
    <p:extLst>
      <p:ext uri="{BB962C8B-B14F-4D97-AF65-F5344CB8AC3E}">
        <p14:creationId xmlns:p14="http://schemas.microsoft.com/office/powerpoint/2010/main" val="38984994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smoke in the dark.”</a:t>
            </a:r>
          </a:p>
          <a:p>
            <a:r>
              <a:rPr lang="en-GB" sz="1100" dirty="0"/>
              <a:t>Sam nodded vigorously.</a:t>
            </a:r>
          </a:p>
          <a:p>
            <a:r>
              <a:rPr lang="en-GB" sz="1100" dirty="0"/>
              <a:t>“It was different when the fire was—”</a:t>
            </a:r>
          </a:p>
          <a:p>
            <a:r>
              <a:rPr lang="en-GB" sz="1100" dirty="0"/>
              <a:t>“—up there.”</a:t>
            </a:r>
          </a:p>
          <a:p>
            <a:endParaRPr lang="en-GB" sz="1100" dirty="0"/>
          </a:p>
          <a:p>
            <a:r>
              <a:rPr lang="en-GB" sz="1100" dirty="0"/>
              <a:t>Ralph stood up, feeling curiously </a:t>
            </a:r>
            <a:r>
              <a:rPr lang="en-GB" sz="1100" dirty="0" err="1"/>
              <a:t>defenseless</a:t>
            </a:r>
            <a:r>
              <a:rPr lang="en-GB" sz="1100" dirty="0"/>
              <a:t> with the darkness press-</a:t>
            </a:r>
          </a:p>
          <a:p>
            <a:r>
              <a:rPr lang="en-GB" sz="1100" dirty="0" err="1"/>
              <a:t>ing</a:t>
            </a:r>
            <a:r>
              <a:rPr lang="en-GB" sz="1100" dirty="0"/>
              <a:t> in.</a:t>
            </a:r>
          </a:p>
          <a:p>
            <a:endParaRPr lang="en-GB" sz="1100" dirty="0"/>
          </a:p>
          <a:p>
            <a:r>
              <a:rPr lang="en-GB" sz="1100" dirty="0"/>
              <a:t>“Let the fire go then, for tonight.”</a:t>
            </a:r>
          </a:p>
          <a:p>
            <a:r>
              <a:rPr lang="en-GB" sz="1100" dirty="0"/>
              <a:t>He led the way to the first shelter, which still stood, though battered.</a:t>
            </a:r>
          </a:p>
          <a:p>
            <a:r>
              <a:rPr lang="en-GB" sz="1100" dirty="0"/>
              <a:t>The bed leaves lay within, dry and noisy to the touch. In the next shelter</a:t>
            </a:r>
          </a:p>
          <a:p>
            <a:r>
              <a:rPr lang="en-GB" sz="1100" dirty="0"/>
              <a:t>a littlun was talking in his sleep. The four </a:t>
            </a:r>
            <a:r>
              <a:rPr lang="en-GB" sz="1100" dirty="0" err="1"/>
              <a:t>biguns</a:t>
            </a:r>
            <a:r>
              <a:rPr lang="en-GB" sz="1100" dirty="0"/>
              <a:t> crept into the shelter</a:t>
            </a:r>
          </a:p>
          <a:p>
            <a:r>
              <a:rPr lang="en-GB" sz="1100" dirty="0"/>
              <a:t>and burrowed under the leaves. The twins lay together and Ralph and</a:t>
            </a:r>
          </a:p>
          <a:p>
            <a:r>
              <a:rPr lang="en-GB" sz="1100" dirty="0"/>
              <a:t>Piggy at the other end. For a while there was the continual creak and</a:t>
            </a:r>
          </a:p>
          <a:p>
            <a:r>
              <a:rPr lang="en-GB" sz="1100" dirty="0"/>
              <a:t>rustle of leaves as they tried for comfort.</a:t>
            </a:r>
          </a:p>
          <a:p>
            <a:r>
              <a:rPr lang="en-GB" sz="1100" dirty="0"/>
              <a:t>“Piggy.”</a:t>
            </a:r>
          </a:p>
          <a:p>
            <a:r>
              <a:rPr lang="en-GB" sz="1100" dirty="0"/>
              <a:t>“Yeah?”</a:t>
            </a:r>
          </a:p>
          <a:p>
            <a:r>
              <a:rPr lang="en-GB" sz="1100" dirty="0"/>
              <a:t>“All right?”</a:t>
            </a:r>
          </a:p>
          <a:p>
            <a:r>
              <a:rPr lang="en-GB" sz="1100" dirty="0"/>
              <a:t>“</a:t>
            </a:r>
            <a:r>
              <a:rPr lang="en-GB" sz="1100" dirty="0" err="1"/>
              <a:t>S’pose</a:t>
            </a:r>
            <a:r>
              <a:rPr lang="en-GB" sz="1100" dirty="0"/>
              <a:t> so.”</a:t>
            </a:r>
          </a:p>
          <a:p>
            <a:endParaRPr lang="en-GB" sz="1100" dirty="0"/>
          </a:p>
          <a:p>
            <a:r>
              <a:rPr lang="en-GB" sz="1100" dirty="0"/>
              <a:t>At length, save for an occasional rustle, the shelter was silent. An </a:t>
            </a:r>
            <a:r>
              <a:rPr lang="en-GB" sz="1100" dirty="0" err="1"/>
              <a:t>ob</a:t>
            </a:r>
            <a:r>
              <a:rPr lang="en-GB" sz="1100" dirty="0"/>
              <a:t>-</a:t>
            </a:r>
          </a:p>
          <a:p>
            <a:r>
              <a:rPr lang="en-GB" sz="1100" dirty="0"/>
              <a:t>long of blackness relieved with brilliant spangles hung before them and</a:t>
            </a:r>
          </a:p>
          <a:p>
            <a:endParaRPr lang="en-GB" sz="1100" dirty="0"/>
          </a:p>
          <a:p>
            <a:r>
              <a:rPr lang="en-GB" sz="1100" dirty="0"/>
              <a:t>there was the hollow sound of surf on the reef. Ralph settled himself for</a:t>
            </a:r>
          </a:p>
          <a:p>
            <a:r>
              <a:rPr lang="en-GB" sz="1100" dirty="0"/>
              <a:t>his nightly game of supposing. . . .</a:t>
            </a:r>
          </a:p>
          <a:p>
            <a:r>
              <a:rPr lang="en-GB" sz="1100" dirty="0"/>
              <a:t>Supposing they could be transported home by jet, then before morning</a:t>
            </a:r>
          </a:p>
          <a:p>
            <a:r>
              <a:rPr lang="en-GB" sz="1100" dirty="0"/>
              <a:t>they would land at that big airfield in Wiltshire. They would go by car;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اندھیرے میں دھواں۔''
سام نے زور سے سر ہلایا۔
"جب آگ لگی تھی تو یہ مختلف تھا-"
''وہاں۔''
رالف اٹھ کھڑا ہوا، اندھیرے کے پریس کے ساتھ تجسس سے بے بس محسوس کر رہا تھا-
اندر.
''پھر آگ کو جانے دو، آج رات کے لیے۔''
وہ پہلی پناہ گاہ کی طرف لے گیا، جو اب بھی کھڑی تھی، حالانکہ اس پر حملہ کیا گیا تھا۔
بستر کے پتے اندر پڑے ہوئے تھے، خشک اور چھونے کے لئے شور مچارہے تھے۔ اگلی پناہ گاہ میں
ایک لٹلن نیند میں باتیں کر رہا تھا۔ چاروں بڑے پناہ گاہ میں داخل ہو گئے
اور پتوں کے نیچے دب گیا۔ جڑواں بچے ایک ساتھ لیٹے ہوئے تھے اور رالف اور
دوسرے سرے پر پیگی۔ تھوڑی دیر کے لئے مسلسل چیخ و پکار جاری رہی اور
جب وہ آرام کے لئے کوشش کر رہے تھے تو پتوں کی زنگ لگ گئی۔
''پیگی۔''
''ہاں؟''
''ٹھیک ہے؟''
''ایسا ہی ہے۔''
کبھی کبھار زنگ لگنے کے علاوہ، پناہ گاہ خاموش تھی۔ ایک عجوبہ-
کالے پن سے چھٹکارا پانے کے لیے ان کے سامنے چمکدار چادریں لٹکی ہوئی تھیں اور
ریف پر سرفنگ کی کھوکھلی آواز تھی۔ رالف نے اپنے آپ کو مستحکم کیا
اس کا رات کا فرض کرنے کا کھیل ...
فرض کریں کہ انہیں جیٹ کے ذریعے گھر لے جایا جا سکتا ہے، پھر صبح سے پہلے
وہ ولٹ شائر کے اس بڑے ہوائی اڈے پر اتریں گے۔ وہ گاڑی سے جاتے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232</a:t>
            </a:fld>
            <a:endParaRPr lang="en-GB"/>
          </a:p>
        </p:txBody>
      </p:sp>
    </p:spTree>
    <p:extLst>
      <p:ext uri="{BB962C8B-B14F-4D97-AF65-F5344CB8AC3E}">
        <p14:creationId xmlns:p14="http://schemas.microsoft.com/office/powerpoint/2010/main" val="219469833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no, for things to be perfect they would go by train; all the way down to</a:t>
            </a:r>
          </a:p>
          <a:p>
            <a:r>
              <a:rPr lang="en-GB" sz="1100" dirty="0"/>
              <a:t>Devon and take that cottage again. Then at the foot of the garden the</a:t>
            </a:r>
          </a:p>
          <a:p>
            <a:r>
              <a:rPr lang="en-GB" sz="1100" dirty="0"/>
              <a:t>wild ponies would come and look over the wall. . . .</a:t>
            </a:r>
          </a:p>
          <a:p>
            <a:r>
              <a:rPr lang="en-GB" sz="1100" dirty="0"/>
              <a:t>Ralph turned restlessly in the leaves. Dartmoor was wild and so were</a:t>
            </a:r>
          </a:p>
          <a:p>
            <a:r>
              <a:rPr lang="en-GB" sz="1100" dirty="0"/>
              <a:t>the ponies. But the attraction of wildness had gone.</a:t>
            </a:r>
          </a:p>
          <a:p>
            <a:r>
              <a:rPr lang="en-GB" sz="1100" dirty="0"/>
              <a:t>His mind skated to a consideration of a tamed town where savagery</a:t>
            </a:r>
          </a:p>
          <a:p>
            <a:r>
              <a:rPr lang="en-GB" sz="1100" dirty="0"/>
              <a:t>could not set foot. What could be safer than the bus </a:t>
            </a:r>
            <a:r>
              <a:rPr lang="en-GB" sz="1100" dirty="0" err="1"/>
              <a:t>center</a:t>
            </a:r>
            <a:r>
              <a:rPr lang="en-GB" sz="1100" dirty="0"/>
              <a:t> with its lamps</a:t>
            </a:r>
          </a:p>
          <a:p>
            <a:r>
              <a:rPr lang="en-GB" sz="1100" dirty="0"/>
              <a:t>and wheels?</a:t>
            </a:r>
          </a:p>
          <a:p>
            <a:r>
              <a:rPr lang="en-GB" sz="1100" dirty="0"/>
              <a:t>All at once, Ralph was dancing round a lamp standard. There was a</a:t>
            </a:r>
          </a:p>
          <a:p>
            <a:r>
              <a:rPr lang="en-GB" sz="1100" dirty="0"/>
              <a:t>bus crawling out of the bus station, a strange bus. . . .</a:t>
            </a:r>
          </a:p>
          <a:p>
            <a:r>
              <a:rPr lang="en-GB" sz="1100" dirty="0"/>
              <a:t>“Ralph! Ralph!”</a:t>
            </a:r>
          </a:p>
          <a:p>
            <a:r>
              <a:rPr lang="en-GB" sz="1100" dirty="0"/>
              <a:t>“What is it?”</a:t>
            </a:r>
          </a:p>
          <a:p>
            <a:r>
              <a:rPr lang="en-GB" sz="1100" dirty="0"/>
              <a:t>“Don’t make a noise like that—”</a:t>
            </a:r>
          </a:p>
          <a:p>
            <a:r>
              <a:rPr lang="en-GB" sz="1100" dirty="0"/>
              <a:t>“Sorry.”</a:t>
            </a:r>
          </a:p>
          <a:p>
            <a:r>
              <a:rPr lang="en-GB" sz="1100" dirty="0"/>
              <a:t>From the darkness of the further end of the shelter came a dreadful</a:t>
            </a:r>
          </a:p>
          <a:p>
            <a:r>
              <a:rPr lang="en-GB" sz="1100" dirty="0"/>
              <a:t>moaning and they shattered the leaves in their fear. Sam and Eric, locked</a:t>
            </a:r>
          </a:p>
          <a:p>
            <a:r>
              <a:rPr lang="en-GB" sz="1100" dirty="0"/>
              <a:t>in an embrace, were fighting each other.</a:t>
            </a:r>
          </a:p>
          <a:p>
            <a:r>
              <a:rPr lang="en-GB" sz="1100" dirty="0"/>
              <a:t>“Sam! Sam!”</a:t>
            </a:r>
          </a:p>
          <a:p>
            <a:r>
              <a:rPr lang="en-GB" sz="1100" dirty="0"/>
              <a:t>“Hey—Eric!”</a:t>
            </a:r>
          </a:p>
          <a:p>
            <a:r>
              <a:rPr lang="en-GB" sz="1100" dirty="0"/>
              <a:t>Presently all was quiet again.</a:t>
            </a:r>
          </a:p>
          <a:p>
            <a:r>
              <a:rPr lang="en-GB" sz="1100" dirty="0"/>
              <a:t>Piggy spoke softly to Ralph.</a:t>
            </a:r>
          </a:p>
          <a:p>
            <a:r>
              <a:rPr lang="en-GB" sz="1100" dirty="0"/>
              <a:t>“We got to get out of this.”</a:t>
            </a:r>
          </a:p>
          <a:p>
            <a:r>
              <a:rPr lang="en-GB" sz="1100" dirty="0"/>
              <a:t>“What d’you mean?”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نہیں، چیزوں کے کامل ہونے کے لئے وہ ٹرین سے جائیں گے۔ نیچے تک تمام راستے
ڈیون اور اس کاٹیج کو دوبارہ لے لو۔ پھر باغ کے دامن میں
جنگلی پونی آتے تھے اور دیوار پر نظر ڈالتے تھے...
رالف بے چینی سے پتوں میں مڑ گیا۔ ڈارٹمور جنگلی تھا اور اسی طرح تھا
پونیز. لیکن جنگلی پن کی کشش ختم ہو چکی تھی۔
اس کا ذہن ایک ایسے قصبے کے بارے میں سوچنے لگا جہاں وحشیانہ بربریت پائی جاتی ہے۔
پاؤں نہیں رکھ سکتے تھے۔ اپنے لیمپ کے ساتھ بس سینٹر سے زیادہ محفوظ اور کیا ہوسکتا ہے
اور پہیے؟
ایک دم، رالف ایک لیمپ اسٹینڈرڈ کے گرد رقص کر رہا تھا۔ وہاں ایک تھا
بس اسٹیشن سے رینگتی ہوئی بس، ایک عجیب بس...
"رالف! رالف!"
''یہ کیا ہے؟''
''اس طرح کا شور مت کرو۔''
''معاف کیجئے گا۔''
پناہ گاہ کے اگلے سرے کے اندھیرے سے ایک خوفناک واقعہ سامنے آیا۔
روتے ہوئے انہوں نے اپنے خوف میں پتوں کو توڑ دیا۔ سیم اور ایرک، بند
گلے میں، ایک دوسرے سے لڑ رہے تھے.
"بیٹا! سام!"
"ارے- ایرک!"
اب سب کچھ ایک بار پھر خاموش تھا۔
پیگی نے رالف سے آہستہ سے بات کی۔
''ہمیں اس سے باہر نکلنا ہے۔''
''آپ کا کیا مطلب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233</a:t>
            </a:fld>
            <a:endParaRPr lang="en-GB"/>
          </a:p>
        </p:txBody>
      </p:sp>
    </p:spTree>
    <p:extLst>
      <p:ext uri="{BB962C8B-B14F-4D97-AF65-F5344CB8AC3E}">
        <p14:creationId xmlns:p14="http://schemas.microsoft.com/office/powerpoint/2010/main" val="390641997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“Get rescued.”</a:t>
            </a:r>
          </a:p>
          <a:p>
            <a:r>
              <a:rPr lang="en-GB" sz="1100" dirty="0"/>
              <a:t>For the first time that day, and despite the crowding blackness, Ralph</a:t>
            </a:r>
          </a:p>
          <a:p>
            <a:r>
              <a:rPr lang="en-GB" sz="1100" dirty="0"/>
              <a:t>sniggered.</a:t>
            </a:r>
          </a:p>
          <a:p>
            <a:r>
              <a:rPr lang="en-GB" sz="1100" dirty="0"/>
              <a:t>“I mean it,” whispered Piggy. “If we don’t get home soon we’ll be</a:t>
            </a:r>
          </a:p>
          <a:p>
            <a:r>
              <a:rPr lang="en-GB" sz="1100" dirty="0"/>
              <a:t>barmy.”</a:t>
            </a:r>
          </a:p>
          <a:p>
            <a:r>
              <a:rPr lang="en-GB" sz="1100" dirty="0"/>
              <a:t>“Round the bend.”</a:t>
            </a:r>
          </a:p>
          <a:p>
            <a:r>
              <a:rPr lang="en-GB" sz="1100" dirty="0"/>
              <a:t>“Bomb happy.”</a:t>
            </a:r>
          </a:p>
          <a:p>
            <a:r>
              <a:rPr lang="en-GB" sz="1100" dirty="0"/>
              <a:t>“Crackers.”</a:t>
            </a:r>
          </a:p>
          <a:p>
            <a:r>
              <a:rPr lang="en-GB" sz="1100" dirty="0"/>
              <a:t>Ralph pushed the damp tendrils of hair out of his eyes.</a:t>
            </a:r>
          </a:p>
          <a:p>
            <a:r>
              <a:rPr lang="en-GB" sz="1100" dirty="0"/>
              <a:t>“You write a letter to your auntie.”</a:t>
            </a:r>
          </a:p>
          <a:p>
            <a:r>
              <a:rPr lang="en-GB" sz="1100" dirty="0"/>
              <a:t>Piggy considered this solemnly.</a:t>
            </a:r>
          </a:p>
          <a:p>
            <a:r>
              <a:rPr lang="en-GB" sz="1100" dirty="0"/>
              <a:t>“I don’t know where she is now. And I haven’t got an envelope and a</a:t>
            </a:r>
          </a:p>
          <a:p>
            <a:r>
              <a:rPr lang="en-GB" sz="1100" dirty="0"/>
              <a:t>stamp. An’ there isn’t a mailbox. Or a postman.”</a:t>
            </a:r>
          </a:p>
          <a:p>
            <a:endParaRPr lang="en-GB" sz="1100" dirty="0"/>
          </a:p>
          <a:p>
            <a:r>
              <a:rPr lang="en-GB" sz="1100" dirty="0"/>
              <a:t>The success of his tiny joke overcame Ralph. His sniggers became un-</a:t>
            </a:r>
          </a:p>
          <a:p>
            <a:r>
              <a:rPr lang="en-GB" sz="1100" dirty="0"/>
              <a:t>controllable, his body jumped and twitched.</a:t>
            </a:r>
          </a:p>
          <a:p>
            <a:endParaRPr lang="en-GB" sz="1100" dirty="0"/>
          </a:p>
          <a:p>
            <a:r>
              <a:rPr lang="en-GB" sz="1100" dirty="0"/>
              <a:t>Piggy rebuked him with dignity.</a:t>
            </a:r>
          </a:p>
          <a:p>
            <a:r>
              <a:rPr lang="en-GB" sz="1100" dirty="0"/>
              <a:t>“I haven’t said anything all that funny.”</a:t>
            </a:r>
          </a:p>
          <a:p>
            <a:endParaRPr lang="en-GB" sz="1100" dirty="0"/>
          </a:p>
          <a:p>
            <a:r>
              <a:rPr lang="en-GB" sz="1100" dirty="0"/>
              <a:t>Ralph continued to snigger though his chest hurt. His </a:t>
            </a:r>
            <a:r>
              <a:rPr lang="en-GB" sz="1100" dirty="0" err="1"/>
              <a:t>twitchings</a:t>
            </a:r>
            <a:r>
              <a:rPr lang="en-GB" sz="1100" dirty="0"/>
              <a:t> ex-</a:t>
            </a:r>
          </a:p>
          <a:p>
            <a:r>
              <a:rPr lang="en-GB" sz="1100" dirty="0" err="1"/>
              <a:t>hausted</a:t>
            </a:r>
            <a:r>
              <a:rPr lang="en-GB" sz="1100" dirty="0"/>
              <a:t> him till he lay, breathless and woebegone, waiting for the next</a:t>
            </a:r>
          </a:p>
          <a:p>
            <a:endParaRPr lang="en-GB" sz="1100" dirty="0"/>
          </a:p>
          <a:p>
            <a:r>
              <a:rPr lang="en-GB" sz="1100" dirty="0"/>
              <a:t>spasm. During one of these pauses he was ambushed by sleep.</a:t>
            </a:r>
          </a:p>
          <a:p>
            <a:r>
              <a:rPr lang="en-GB" sz="1100" dirty="0"/>
              <a:t>“Ralph! You been making a noise again. Do be quiet, Ralph—because.”</a:t>
            </a:r>
          </a:p>
          <a:p>
            <a:r>
              <a:rPr lang="en-GB" sz="1100" dirty="0"/>
              <a:t>Ralph heaved over among the leaves. He had reason to be thankful that</a:t>
            </a:r>
          </a:p>
          <a:p>
            <a:r>
              <a:rPr lang="en-GB" sz="1100" dirty="0"/>
              <a:t>his dream was broken, for the bus had been nearer and more distinct.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''بچا لیجئے۔''
اس دن پہلی بار، اور ہجوم کی سیاہی کے باوجود، رالف
جھنجھلا ہٹ گیا۔
''میرا مطلب یہ ہے،'' پیگی نے سرگوشی سے کہا۔ "اگر ہم جلد ہی گھر نہیں پہنچیں گے تو ہم ہو جائیں گے۔
بارمی."
''موڑ کے گرد چکر لگائیں۔''
''بم خوش ہے۔''
"پٹاخے."
رالف نے اپنی آنکھوں سے بالوں کی نمی کو باہر دھکیل دیا۔
''آپ اپنی خالہ کو خط لکھیں۔''
پیگی نے اس پر سنجیدگی سے غور کیا۔
''مجھے نہیں معلوم کہ وہ اب کہاں ہے۔ اور میرے پاس ایک لفافہ اور ایک لفافہ نہیں ہے
مہر. کوئی میل باکس نہیں ہے۔ یا ایک پوسٹ مین. "
اس کے چھوٹے سے مذاق کی کامیابی رالف پر غالب آ گئی۔ اس کے غنڈے بے حس ہو گئے۔
قابو پانے کے قابل، اس کا جسم اچھل گیا اور پھڑک گیا۔
پیگی نے اسے عزت کے ساتھ سرزنش کی۔
''میں نے کچھ بھی مضحکہ خیز نہیں کہا۔''
رالف اپنے سینے میں درد کے باوجود چیختا رہا۔ اس کے پھڑکنے والے سابقہ ہیں-
اس کو اس وقت تک جھکاتا رہا جب تک کہ وہ سانس نہ لے کر اور اگلے دن کا انتظار کر رہا تھا۔
سوزش. ان میں سے ایک وقفے کے دوران وہ نیند سے گھات لگا کر مارا گیا۔
"رالف! آپ دوبارہ شور مچا رہے ہیں۔ خاموش رہو، رالف- کیونکہ۔
رالف پتوں کے درمیان جھک گیا۔ اس کے پاس شکر گزار ہونے کی وجہ تھی کہ
اس کا خواب ٹوٹ چکا تھا، کیونکہ بس زیادہ قریب اور زیادہ واضح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234</a:t>
            </a:fld>
            <a:endParaRPr lang="en-GB"/>
          </a:p>
        </p:txBody>
      </p:sp>
    </p:spTree>
    <p:extLst>
      <p:ext uri="{BB962C8B-B14F-4D97-AF65-F5344CB8AC3E}">
        <p14:creationId xmlns:p14="http://schemas.microsoft.com/office/powerpoint/2010/main" val="32290089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“Why—because?”</a:t>
            </a:r>
          </a:p>
          <a:p>
            <a:r>
              <a:rPr lang="en-GB" sz="1100" dirty="0"/>
              <a:t>“Be quiet—and listen.”</a:t>
            </a:r>
          </a:p>
          <a:p>
            <a:r>
              <a:rPr lang="en-GB" sz="1100" dirty="0"/>
              <a:t>Ralph lay down carefully, to the accompaniment of a long sigh from</a:t>
            </a:r>
          </a:p>
          <a:p>
            <a:r>
              <a:rPr lang="en-GB" sz="1100" dirty="0"/>
              <a:t>the leaves. Eric moaned something and then lay still. The darkness, save</a:t>
            </a:r>
          </a:p>
          <a:p>
            <a:r>
              <a:rPr lang="en-GB" sz="1100" dirty="0"/>
              <a:t>for the useless oblong of stars, was blanket-thick.</a:t>
            </a:r>
          </a:p>
          <a:p>
            <a:r>
              <a:rPr lang="en-GB" sz="1100" dirty="0"/>
              <a:t>“I can’t hear anything.”</a:t>
            </a:r>
          </a:p>
          <a:p>
            <a:r>
              <a:rPr lang="en-GB" sz="1100" dirty="0"/>
              <a:t>“There’s something moving outside.”</a:t>
            </a:r>
          </a:p>
          <a:p>
            <a:r>
              <a:rPr lang="en-GB" sz="1100" dirty="0"/>
              <a:t>Ralph’s head prickled. The sound of his blood drowned all else and</a:t>
            </a:r>
          </a:p>
          <a:p>
            <a:r>
              <a:rPr lang="en-GB" sz="1100" dirty="0"/>
              <a:t>then subsided.</a:t>
            </a:r>
          </a:p>
          <a:p>
            <a:r>
              <a:rPr lang="en-GB" sz="1100" dirty="0"/>
              <a:t>“I still can’t hear anything.”</a:t>
            </a:r>
          </a:p>
          <a:p>
            <a:r>
              <a:rPr lang="en-GB" sz="1100" dirty="0"/>
              <a:t>“Listen. Listen for a long time.”</a:t>
            </a:r>
          </a:p>
          <a:p>
            <a:r>
              <a:rPr lang="en-GB" sz="1100" dirty="0"/>
              <a:t>Quite clearly and emphatically, and only a yard or so away from the</a:t>
            </a:r>
          </a:p>
          <a:p>
            <a:r>
              <a:rPr lang="en-GB" sz="1100" dirty="0"/>
              <a:t>back of the shelter, a stick cracked. The blood roared again in Ralph’s</a:t>
            </a:r>
          </a:p>
          <a:p>
            <a:r>
              <a:rPr lang="en-GB" sz="1100" dirty="0"/>
              <a:t>ears, confused images chased each other through his mind. A composite</a:t>
            </a:r>
          </a:p>
          <a:p>
            <a:r>
              <a:rPr lang="en-GB" sz="1100" dirty="0"/>
              <a:t>of these things was prowling round the shelters. He could feel Piggy’s</a:t>
            </a:r>
          </a:p>
          <a:p>
            <a:r>
              <a:rPr lang="en-GB" sz="1100" dirty="0"/>
              <a:t>head against his shoulder and the convulsive grip of a hand.</a:t>
            </a:r>
          </a:p>
          <a:p>
            <a:r>
              <a:rPr lang="en-GB" sz="1100" dirty="0"/>
              <a:t>“Ralph! Ralph!”</a:t>
            </a:r>
          </a:p>
          <a:p>
            <a:r>
              <a:rPr lang="en-GB" sz="1100" dirty="0"/>
              <a:t>“Shut up and listen.”</a:t>
            </a:r>
          </a:p>
          <a:p>
            <a:r>
              <a:rPr lang="en-GB" sz="1100" dirty="0"/>
              <a:t>Desperately, Ralph prayed that the beast would prefer littluns.</a:t>
            </a:r>
          </a:p>
          <a:p>
            <a:r>
              <a:rPr lang="en-GB" sz="1100" dirty="0"/>
              <a:t>A voice whispered horribly outside.</a:t>
            </a:r>
          </a:p>
          <a:p>
            <a:r>
              <a:rPr lang="en-GB" sz="1100" dirty="0"/>
              <a:t>“Piggy—Piggy—”</a:t>
            </a:r>
          </a:p>
          <a:p>
            <a:r>
              <a:rPr lang="en-GB" sz="1100" dirty="0"/>
              <a:t>“It’s come!” gasped Piggy. “It’s real!”</a:t>
            </a:r>
          </a:p>
          <a:p>
            <a:r>
              <a:rPr lang="en-GB" sz="1100" dirty="0"/>
              <a:t>He clung to Ralph and reached to get his breath.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''کیوں کیوں؟''
''خاموش رہو اور سنو۔''
رالف احتیاط سے لیٹ گیا، ایک لمبی سانس کے ساتھ ساتھ
پتے. ایرک نے کچھ روتے ہوئے کہا اور پھر خاموش پڑا رہا۔ اندھیرے کو بچائیں
کیونکہ ستاروں کا بے کار ٹکڑا کمبل موٹا تھا۔
''میں کچھ نہیں سن سکتا۔''
''باہر کچھ چل رہا ہے۔''
رالف کا سر چبھ گیا۔ اس کے خون کی آواز نے سب کو غرق کر دیا اور
پھر کم ہو گیا.
''میں ابھی تک کچھ نہیں سن سکتا۔''
"سنو. بہت دیر تک سنو۔''
بالکل واضح اور واضح طور پر، اور صرف ایک یارڈ یا اس سے زیادہ دور
پناہ گاہ کے پیچھے، ایک چھڑی پھٹ گئی۔ رالف کے گھر میں ایک بار پھر خون گونج اٹھا۔
کان، الجھی ہوئی تصویریں اس کے دماغ میں ایک دوسرے کا پیچھا کر رہی تھیں۔ ایک مرکب
ان میں سے چیزیں پناہ گاہوں کے ارد گرد گھوم رہی تھیں۔ وہ پیگی کو محسوس کر سکتا تھا
اس کے کندھے پر سر اور ہاتھ کی مضبوط گرفت۔
"رالف! رالف!"
''خاموش رہو اور سنو۔''
رالف نے بے تابی سے دعا کی کہ جانور لٹلون کو ترجیح دے گا۔
باہر سے ایک آواز زور زور سے گونج رہی تھی۔
"پیگی— پیگی—"
''یہ آ گیا ہے!'' پیگی نے ہنستے ہوئے کہا۔ "یہ حقیقی ہے!"
وہ رالف سے چپک گیا اور سانس لینے کے لئے پہنچ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235</a:t>
            </a:fld>
            <a:endParaRPr lang="en-GB"/>
          </a:p>
        </p:txBody>
      </p:sp>
    </p:spTree>
    <p:extLst>
      <p:ext uri="{BB962C8B-B14F-4D97-AF65-F5344CB8AC3E}">
        <p14:creationId xmlns:p14="http://schemas.microsoft.com/office/powerpoint/2010/main" val="309538704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“Piggy, come outside. I want you, Piggy.”</a:t>
            </a:r>
          </a:p>
          <a:p>
            <a:r>
              <a:rPr lang="en-GB" sz="1100" dirty="0"/>
              <a:t>Ralph’s mouth was against Piggy’s ear.</a:t>
            </a:r>
          </a:p>
          <a:p>
            <a:r>
              <a:rPr lang="en-GB" sz="1100" dirty="0"/>
              <a:t>“Don’t say anything.”</a:t>
            </a:r>
          </a:p>
          <a:p>
            <a:r>
              <a:rPr lang="en-GB" sz="1100" dirty="0"/>
              <a:t>“Piggy—where are you, Piggy?”</a:t>
            </a:r>
          </a:p>
          <a:p>
            <a:r>
              <a:rPr lang="en-GB" sz="1100" dirty="0"/>
              <a:t>Something brushed against the back of the shelter. Piggy kept still for a</a:t>
            </a:r>
          </a:p>
          <a:p>
            <a:r>
              <a:rPr lang="en-GB" sz="1100" dirty="0"/>
              <a:t>moment, then he had his asthma. He arched his back and crashed among</a:t>
            </a:r>
          </a:p>
          <a:p>
            <a:r>
              <a:rPr lang="en-GB" sz="1100" dirty="0"/>
              <a:t>the leaves with his legs. Ralph rolled away from him.</a:t>
            </a:r>
          </a:p>
          <a:p>
            <a:r>
              <a:rPr lang="en-GB" sz="1100" dirty="0"/>
              <a:t>Then there was a vicious snarling in the mouth of the shelter and the</a:t>
            </a:r>
          </a:p>
          <a:p>
            <a:r>
              <a:rPr lang="en-GB" sz="1100" dirty="0"/>
              <a:t>plunge and thump of living things. Someone tripped over Ralph and</a:t>
            </a:r>
          </a:p>
          <a:p>
            <a:r>
              <a:rPr lang="en-GB" sz="1100" dirty="0"/>
              <a:t>Piggy’s corner became a complication of snarls and crashes and flying</a:t>
            </a:r>
          </a:p>
          <a:p>
            <a:r>
              <a:rPr lang="en-GB" sz="1100" dirty="0"/>
              <a:t>limbs. Ralph hit out; then he and what seemed like a dozen others were</a:t>
            </a:r>
          </a:p>
          <a:p>
            <a:r>
              <a:rPr lang="en-GB" sz="1100" dirty="0"/>
              <a:t>rolling over and over, hitting, biting, scratching. He was torn and jolted,</a:t>
            </a:r>
          </a:p>
          <a:p>
            <a:r>
              <a:rPr lang="en-GB" sz="1100" dirty="0"/>
              <a:t>found fingers in his mouth and bit them. A fist withdrew and came back</a:t>
            </a:r>
          </a:p>
          <a:p>
            <a:r>
              <a:rPr lang="en-GB" sz="1100" dirty="0"/>
              <a:t>like a piston, so that the whole shelter exploded into light. Ralph twisted</a:t>
            </a:r>
          </a:p>
          <a:p>
            <a:r>
              <a:rPr lang="en-GB" sz="1100" dirty="0"/>
              <a:t>sideways on top of a writhing body and felt hot breath on his cheek. He</a:t>
            </a:r>
          </a:p>
          <a:p>
            <a:endParaRPr lang="en-GB" sz="1100" dirty="0"/>
          </a:p>
          <a:p>
            <a:r>
              <a:rPr lang="en-GB" sz="1100" dirty="0"/>
              <a:t>began to pound the mouth below him, using his clenched fist as a ham-</a:t>
            </a:r>
          </a:p>
          <a:p>
            <a:r>
              <a:rPr lang="en-GB" sz="1100" dirty="0" err="1"/>
              <a:t>mer</a:t>
            </a:r>
            <a:r>
              <a:rPr lang="en-GB" sz="1100" dirty="0"/>
              <a:t>; he hit with more and more passionate hysteria as the face became</a:t>
            </a:r>
          </a:p>
          <a:p>
            <a:endParaRPr lang="en-GB" sz="1100" dirty="0"/>
          </a:p>
          <a:p>
            <a:r>
              <a:rPr lang="en-GB" sz="1100" dirty="0"/>
              <a:t>slippery. A knee jerked up between his legs and he fell sideways, busying</a:t>
            </a:r>
          </a:p>
          <a:p>
            <a:endParaRPr lang="en-GB" sz="1100" dirty="0"/>
          </a:p>
          <a:p>
            <a:r>
              <a:rPr lang="en-GB" sz="1100" dirty="0"/>
              <a:t>himself with his pain, and the fight rolled over him. Then the shelter col-</a:t>
            </a:r>
          </a:p>
          <a:p>
            <a:r>
              <a:rPr lang="en-GB" sz="1100" dirty="0"/>
              <a:t>lapsed with smothering finality; and the anonymous shapes fought their</a:t>
            </a:r>
          </a:p>
          <a:p>
            <a:endParaRPr lang="en-GB" sz="1100" dirty="0"/>
          </a:p>
          <a:p>
            <a:r>
              <a:rPr lang="en-GB" sz="1100" dirty="0"/>
              <a:t>way out and through. Dark figures drew themselves out of the wreckage</a:t>
            </a:r>
          </a:p>
          <a:p>
            <a:r>
              <a:rPr lang="en-GB" sz="1100" dirty="0"/>
              <a:t>and flitted away, till the screams of the littluns and Piggy’s gasps were</a:t>
            </a:r>
          </a:p>
          <a:p>
            <a:r>
              <a:rPr lang="en-GB" sz="1100" dirty="0"/>
              <a:t>once more audible.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''پیگی، باہر آؤ۔ میں تمہیں چاہتا ہوں، پیگی. "
رالف کا منہ پیگی کے کان کے سامنے تھا۔
''کچھ مت کہو۔''
''پیگی۔ تم کہاں ہو، پیگی؟''
پناہ گاہ کے پچھلے حصے میں کوئی چیز ٹپک رہی تھی۔ پیگی کو ایک لمحے کے لئے خاموش رکھا گیا
پھر اسے دمہ ہو گیا۔ اس نے اپنی پیٹھ کو جھکایا اور آپس میں ٹکرا گیا۔
اپنی ٹانگوں کے ساتھ پتے. رالف اس سے دور ہو گیا۔
اس کے بعد پناہ گاہ کے منہ میں ایک خوفناک شور تھا اور
زندہ چیزوں میں ڈوبنا اور تھپکنا۔ کسی نے رالف پر حملہ کیا اور
پیگی کا کونا جھٹکوں اور حادثات اور پرواز کی پیچیدگی بن گیا
اعضاء. رالف نے حملہ کیا۔ پھر وہ اور ایک درجن دوسرے لوگ تھے
بار بار گھومنا، مارنا، کاٹنا، کھرچنا۔ وہ پھٹ گیا اور جھٹکا لگا،
اس کے منہ میں انگلیاں پائی گئیں اور انہیں کاٹ لیا۔ ایک مٹھی پیچھے ہٹ گئی اور واپس آ گئی
پسٹن کی طرح، تاکہ پوری پناہ گاہ روشنی میں پھٹ جائے۔ رالف مڑ گیا
ایک روتے ہوئے جسم کے اوپر ایک طرف سے اور اس کے گال پر گرم سانس محسوس ہوئی۔ وہ
اس نے اپنی مٹھی کو ہیم کی طرح استعمال کرتے ہوئے اس کے نیچے منہ دبانا شروع کر دیا۔
میر۔ جیسے جیسے چہرہ بڑھتا گیا وہ زیادہ سے زیادہ جذباتی ہسٹیریا کا شکار ہوا۔
پھسلن والا. اس کی ٹانگوں کے درمیان ایک گھٹنا جھٹکا لگا اور وہ ایک طرف گر گیا اور مصروف ہو گیا۔
وہ اپنے درد کے ساتھ تھا، اور لڑائی اس پر طاری ہو گئی۔ پھر پناہ گاہ کا کرنل-
حتمیت کا گلا گھونٹنے کے ساتھ ختم ہو گیا۔ اور گمنام شکلیں ان سے لڑتی رہیں۔
باہر نکلنے اور جانے کا راستہ۔ سیاہ شخصیات نے ملبے سے خود کو باہر نکالا
اور وہاں سے اس وقت تک جھک گیا جب تک کہ لیٹلونز کی چیخیں اور پیگی کی چیخیں نہ اٹھیں۔
ایک بار پھر سننے کو مل رہی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236</a:t>
            </a:fld>
            <a:endParaRPr lang="en-GB"/>
          </a:p>
        </p:txBody>
      </p:sp>
    </p:spTree>
    <p:extLst>
      <p:ext uri="{BB962C8B-B14F-4D97-AF65-F5344CB8AC3E}">
        <p14:creationId xmlns:p14="http://schemas.microsoft.com/office/powerpoint/2010/main" val="1275210911"/>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Ralph called out in a quavering voice.</a:t>
            </a:r>
          </a:p>
          <a:p>
            <a:r>
              <a:rPr lang="en-GB" sz="1100" dirty="0"/>
              <a:t>“All you littluns, go to sleep. We’ve had a fight with the others. Now go</a:t>
            </a:r>
          </a:p>
          <a:p>
            <a:r>
              <a:rPr lang="en-GB" sz="1100" dirty="0"/>
              <a:t>to sleep.”</a:t>
            </a:r>
          </a:p>
          <a:p>
            <a:r>
              <a:rPr lang="en-GB" sz="1100" dirty="0" err="1"/>
              <a:t>Samneric</a:t>
            </a:r>
            <a:r>
              <a:rPr lang="en-GB" sz="1100" dirty="0"/>
              <a:t> came close and peered at Ralph.</a:t>
            </a:r>
          </a:p>
          <a:p>
            <a:r>
              <a:rPr lang="en-GB" sz="1100" dirty="0"/>
              <a:t>“Are you two all right?”</a:t>
            </a:r>
          </a:p>
          <a:p>
            <a:r>
              <a:rPr lang="en-GB" sz="1100" dirty="0"/>
              <a:t>“I think so—”</a:t>
            </a:r>
          </a:p>
          <a:p>
            <a:r>
              <a:rPr lang="en-GB" sz="1100" dirty="0"/>
              <a:t>“—I got busted.”</a:t>
            </a:r>
          </a:p>
          <a:p>
            <a:r>
              <a:rPr lang="en-GB" sz="1100" dirty="0"/>
              <a:t>“So did I. How’s Piggy?”</a:t>
            </a:r>
          </a:p>
          <a:p>
            <a:r>
              <a:rPr lang="en-GB" sz="1100" dirty="0"/>
              <a:t>They hauled Piggy clear of the wreckage and leaned him against a tree.</a:t>
            </a:r>
          </a:p>
          <a:p>
            <a:r>
              <a:rPr lang="en-GB" sz="1100" dirty="0"/>
              <a:t>The night was cool and purged of immediate terror. Piggy’s breathing was</a:t>
            </a:r>
          </a:p>
          <a:p>
            <a:r>
              <a:rPr lang="en-GB" sz="1100" dirty="0"/>
              <a:t>a little easier.</a:t>
            </a:r>
          </a:p>
          <a:p>
            <a:r>
              <a:rPr lang="en-GB" sz="1100" dirty="0"/>
              <a:t>“Did you get hurt, Piggy?”</a:t>
            </a:r>
          </a:p>
          <a:p>
            <a:r>
              <a:rPr lang="en-GB" sz="1100" dirty="0"/>
              <a:t>“Not much.”</a:t>
            </a:r>
          </a:p>
          <a:p>
            <a:r>
              <a:rPr lang="en-GB" sz="1100" dirty="0"/>
              <a:t>“That was Jack and his hunters,” said Ralph bitterly. “Why can’t they</a:t>
            </a:r>
          </a:p>
          <a:p>
            <a:r>
              <a:rPr lang="en-GB" sz="1100" dirty="0"/>
              <a:t>leave us alone?”</a:t>
            </a:r>
          </a:p>
          <a:p>
            <a:endParaRPr lang="en-GB" sz="1100" dirty="0"/>
          </a:p>
          <a:p>
            <a:r>
              <a:rPr lang="en-GB" sz="1100" dirty="0"/>
              <a:t>“We gave them something to think about,” said Sam. Honesty com-</a:t>
            </a:r>
          </a:p>
          <a:p>
            <a:r>
              <a:rPr lang="en-GB" sz="1100" dirty="0" err="1"/>
              <a:t>pelled</a:t>
            </a:r>
            <a:r>
              <a:rPr lang="en-GB" sz="1100" dirty="0"/>
              <a:t> him to go on. “At least you did. I got mixed up with myself in a</a:t>
            </a:r>
          </a:p>
          <a:p>
            <a:endParaRPr lang="en-GB" sz="1100" dirty="0"/>
          </a:p>
          <a:p>
            <a:r>
              <a:rPr lang="en-GB" sz="1100" dirty="0"/>
              <a:t>corner.”</a:t>
            </a:r>
          </a:p>
          <a:p>
            <a:r>
              <a:rPr lang="en-GB" sz="1100" dirty="0"/>
              <a:t>“I gave one of ’</a:t>
            </a:r>
            <a:r>
              <a:rPr lang="en-GB" sz="1100" dirty="0" err="1"/>
              <a:t>em</a:t>
            </a:r>
            <a:r>
              <a:rPr lang="en-GB" sz="1100" dirty="0"/>
              <a:t> what for,” said Ralph, “I smashed him up all right.</a:t>
            </a:r>
          </a:p>
          <a:p>
            <a:r>
              <a:rPr lang="en-GB" sz="1100" dirty="0"/>
              <a:t>He won’t want to come and fight us again in a hurry.”</a:t>
            </a:r>
          </a:p>
          <a:p>
            <a:r>
              <a:rPr lang="en-GB" sz="1100" dirty="0"/>
              <a:t>“So did I,” said Eric. “When I woke up one was kicking me in the face.</a:t>
            </a:r>
          </a:p>
          <a:p>
            <a:r>
              <a:rPr lang="en-GB" sz="1100" dirty="0"/>
              <a:t>I got an awful bloody face, I think, Ralph. But I did him in the end.”</a:t>
            </a:r>
          </a:p>
          <a:p>
            <a:r>
              <a:rPr lang="en-GB" sz="1100" dirty="0"/>
              <a:t>“What did you do?”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رالف نے تڑپتی ہوئی آواز میں پکارا۔
''تم سب سو جاؤ۔ ہم نے دوسروں کے ساتھ لڑائی کی ہے. اب جاؤ
سو جاؤ۔''
سمنرک قریب آیا اور رالف کی طرف دیکھا۔
''تم دونوں ٹھیک ہو؟''
''مجھے ایسا ہی لگتا ہے۔''
''مجھے پکڑ لیا گیا۔''
''میں نے بھی ایسا ہی کیا۔ پیگی کیسی ہے؟''
انہوں نے پیگی کو ملبے سے باہر نکالا اور اسے ایک درخت سے جھکا دیا۔
رات ٹھنڈی تھی اور فوری دہشت سے پاک تھی۔ پیگی کی سانسیں چل رہی تھیں
تھوڑا آسان.
''تمہیں چوٹ لگی ہے، پیگی؟''
''زیادہ نہیں۔''
''یہ جیک اور اس کے شکاری تھے،'' رالف نے تلخی سے کہا۔ "وہ کیوں نہیں کر سکتے"
ہمیں اکیلا چھوڑ دو؟"
"ہم نے انہیں سوچنے کے لئے کچھ دیا،" سیم نے کہا. ایمانداری کام-
اسے آگے بڑھنے پر مجبور کیا۔ "کم از کم تم نے تو کیا. میں نے اپنے آپ کے ساتھ ایک میں گھل مل گیا
کونے میں."
رالف نے کہا، "میں نے ان میں سے ایک کو کیا دیا، میں نے اسے ٹھیک کر دیا۔
وہ جلد بازی میں دوبارہ آکر ہم سے لڑنا نہیں چاہے گا۔
''میں نے بھی ایسا ہی کیا،'' ایرک نے کہا۔ ''جب میں بیدار ہوا تو ایک شخص میرے چہرے پر لات مار رہا تھا۔
مجھے ایک خوفناک خونی چہرہ ملا، میرے خیال میں، رالف. لیکن میں نے آخر میں ایسا ہی کیا۔
''تم نے کیا کیا؟''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237</a:t>
            </a:fld>
            <a:endParaRPr lang="en-GB"/>
          </a:p>
        </p:txBody>
      </p:sp>
    </p:spTree>
    <p:extLst>
      <p:ext uri="{BB962C8B-B14F-4D97-AF65-F5344CB8AC3E}">
        <p14:creationId xmlns:p14="http://schemas.microsoft.com/office/powerpoint/2010/main" val="3261580737"/>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 got my knee up,” said Eric with simple pride, “and I hit him with it</a:t>
            </a:r>
          </a:p>
          <a:p>
            <a:r>
              <a:rPr lang="en-GB" sz="1100" dirty="0"/>
              <a:t>in the pills. You should have heard him holler! He won’t come back in a</a:t>
            </a:r>
          </a:p>
          <a:p>
            <a:r>
              <a:rPr lang="en-GB" sz="1100" dirty="0"/>
              <a:t>hurry either. So we didn’t do too badly.”</a:t>
            </a:r>
          </a:p>
          <a:p>
            <a:r>
              <a:rPr lang="en-GB" sz="1100" dirty="0"/>
              <a:t>Ralph moved suddenly in the dark; but then he heard Eric working his</a:t>
            </a:r>
          </a:p>
          <a:p>
            <a:r>
              <a:rPr lang="en-GB" sz="1100" dirty="0"/>
              <a:t>mouth.</a:t>
            </a:r>
          </a:p>
          <a:p>
            <a:r>
              <a:rPr lang="en-GB" sz="1100" dirty="0"/>
              <a:t>“What’s the matter?”</a:t>
            </a:r>
          </a:p>
          <a:p>
            <a:r>
              <a:rPr lang="en-GB" sz="1100" dirty="0"/>
              <a:t>“Jus’ a tooth loose.”</a:t>
            </a:r>
          </a:p>
          <a:p>
            <a:r>
              <a:rPr lang="en-GB" sz="1100" dirty="0"/>
              <a:t>Piggy drew up his legs.</a:t>
            </a:r>
          </a:p>
          <a:p>
            <a:r>
              <a:rPr lang="en-GB" sz="1100" dirty="0"/>
              <a:t>“You all right, Piggy?”</a:t>
            </a:r>
          </a:p>
          <a:p>
            <a:r>
              <a:rPr lang="en-GB" sz="1100" dirty="0"/>
              <a:t>“I thought they wanted the conch.”</a:t>
            </a:r>
          </a:p>
          <a:p>
            <a:r>
              <a:rPr lang="en-GB" sz="1100" dirty="0"/>
              <a:t>Ralph trotted down the pale beach and jumped on to the platform. The</a:t>
            </a:r>
          </a:p>
          <a:p>
            <a:r>
              <a:rPr lang="en-GB" sz="1100" dirty="0"/>
              <a:t>conch still glimmered by the chief’s seat. He gazed for a moment or two,</a:t>
            </a:r>
          </a:p>
          <a:p>
            <a:r>
              <a:rPr lang="en-GB" sz="1100" dirty="0"/>
              <a:t>then went back to Piggy.</a:t>
            </a:r>
          </a:p>
          <a:p>
            <a:r>
              <a:rPr lang="en-GB" sz="1100" dirty="0"/>
              <a:t>“They didn’t take the conch.”</a:t>
            </a:r>
          </a:p>
          <a:p>
            <a:r>
              <a:rPr lang="en-GB" sz="1100" dirty="0"/>
              <a:t>“I know. They didn’t come for the conch. They came for something</a:t>
            </a:r>
          </a:p>
          <a:p>
            <a:r>
              <a:rPr lang="en-GB" sz="1100" dirty="0"/>
              <a:t>else. Ralph—what am I going to do?”</a:t>
            </a:r>
          </a:p>
          <a:p>
            <a:r>
              <a:rPr lang="en-GB" sz="1100" dirty="0"/>
              <a:t>Far off along the bowstave of beach, three figures trotted toward the</a:t>
            </a:r>
          </a:p>
          <a:p>
            <a:r>
              <a:rPr lang="en-GB" sz="1100" dirty="0"/>
              <a:t>Castle Rock. They kept away from the forest and down by the water.</a:t>
            </a:r>
          </a:p>
          <a:p>
            <a:r>
              <a:rPr lang="en-GB" sz="1100" dirty="0"/>
              <a:t>Occasionally they sang softly; occasionally they turned cartwheels down</a:t>
            </a:r>
          </a:p>
          <a:p>
            <a:r>
              <a:rPr lang="en-GB" sz="1100" dirty="0"/>
              <a:t>by the moving streak of phosphorescence. The chief led then, trotting</a:t>
            </a:r>
          </a:p>
          <a:p>
            <a:r>
              <a:rPr lang="en-GB" sz="1100" dirty="0"/>
              <a:t>steadily, exulting in his achievement. He was a chief now in truth; and he</a:t>
            </a:r>
          </a:p>
          <a:p>
            <a:r>
              <a:rPr lang="en-GB" sz="1100" dirty="0"/>
              <a:t>made stabbing motions with his spear. From his left hand dangled Piggy’s</a:t>
            </a:r>
          </a:p>
          <a:p>
            <a:r>
              <a:rPr lang="en-GB" sz="1100" dirty="0"/>
              <a:t>broken glasses.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"میں نے اپنا گھٹنا اٹھا لیا،" ایرک نے سادہ فخر سے کہا، "اور میں نے اسے اس سے مارا۔
گولیوں میں. آپ کو اسے چیختے ہوئے سننا چاہئے تھا! وہ واپس نہیں آئے گا
جلدی کرو. اس لیے ہم نے بہت برا کام نہیں کیا۔
رالف اندھیرے میں اچانک چلا گیا۔ لیکن پھر اس نے ایرک کو کام کرتے ہوئے سنا
منہ.
''کیا بات ہے؟''
''جوس ایک دانت ڈھیلا ہے۔''
پیگی نے اپنی ٹانگیں کھینچ لیں۔
''تم ٹھیک ہو، پیگی؟''
''میں نے سوچا کہ وہ شنکھ چاہتے ہیں۔''
رالف پیلے ساحل پر چڑھ گیا اور پلیٹ فارم پر چھلانگ لگا دی۔ دی
سردار کی نشست سے اب بھی شنکھ چمک رہا تھا۔ وہ ایک یا دو لمحے کے لئے دیکھتا رہا،
پھر پیگی کے پاس واپس چلے گئے۔
''انہوں نے شنکھ نہیں لی۔''
"میں جانتا ہوں. وہ شنکھ کے لیے نہیں آئے تھے۔ وہ کسی چیز کے لئے آئے تھے
ورنہ. رالف— میں کیا کروں گا؟''
ساحل کے کنارے سے بہت دور، تین شخصیات ساحل کی طرف بڑھ رہی تھیں۔
قلعے کی چٹان. وہ جنگل سے دور اور پانی کے کنارے نیچے رہتے تھے۔
کبھی کبھار وہ نرمی سے گاتے تھے۔ کبھی کبھار وہ گاڑی کے پہیوں کو نیچے موڑ دیتے تھے
فاسفورسیشن کی حرکت کی لکیر کے ذریعہ. اس کے بعد سردار نے قیادت کی، جس نے بغاوت کی۔
مستقل طور پر، اپنی کامیابی پر خوشی کا اظہار. وہ اب سچ میں ایک سردار تھا۔ اور وہ
اپنے نیزے سے چاقو گھونپنے کی حرکات کیں۔ اس کے بائیں ہاتھ سے پیگی کا ہاتھ جھکا ہوا تھا۔
ٹوٹے ہوئے شیشے۔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238</a:t>
            </a:fld>
            <a:endParaRPr lang="en-GB"/>
          </a:p>
        </p:txBody>
      </p:sp>
    </p:spTree>
    <p:extLst>
      <p:ext uri="{BB962C8B-B14F-4D97-AF65-F5344CB8AC3E}">
        <p14:creationId xmlns:p14="http://schemas.microsoft.com/office/powerpoint/2010/main" val="62042597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647152"/>
          </a:xfrm>
          <a:prstGeom prst="rect">
            <a:avLst/>
          </a:prstGeom>
          <a:noFill/>
        </p:spPr>
        <p:txBody>
          <a:bodyPr wrap="square">
            <a:spAutoFit/>
          </a:bodyPr>
          <a:lstStyle/>
          <a:p>
            <a:r>
              <a:rPr lang="en-GB" sz="1100" dirty="0"/>
              <a:t>CHAPTER 11 </a:t>
            </a:r>
          </a:p>
          <a:p>
            <a:r>
              <a:rPr lang="en-GB" sz="1100" dirty="0"/>
              <a:t>Castle Rock</a:t>
            </a:r>
          </a:p>
          <a:p>
            <a:endParaRPr lang="en-GB" sz="1100" dirty="0"/>
          </a:p>
          <a:p>
            <a:endParaRPr lang="en-GB" sz="1100" dirty="0"/>
          </a:p>
          <a:p>
            <a:endParaRPr lang="en-GB" sz="1100" dirty="0"/>
          </a:p>
          <a:p>
            <a:r>
              <a:rPr lang="en-GB" sz="1100" dirty="0"/>
              <a:t>In the short chill of dawn the four boys gathered round the black smudge</a:t>
            </a:r>
          </a:p>
          <a:p>
            <a:r>
              <a:rPr lang="en-GB" sz="1100" dirty="0"/>
              <a:t>where the fire had been, while Ralph knelt and blew. Grey, feathery</a:t>
            </a:r>
          </a:p>
          <a:p>
            <a:r>
              <a:rPr lang="en-GB" sz="1100" dirty="0"/>
              <a:t>ashes scurried hither and thither at his breath but no spark shone among</a:t>
            </a:r>
          </a:p>
          <a:p>
            <a:r>
              <a:rPr lang="en-GB" sz="1100" dirty="0"/>
              <a:t>them. The twins watched anxiously and Piggy sat expressionless behind</a:t>
            </a:r>
          </a:p>
          <a:p>
            <a:r>
              <a:rPr lang="en-GB" sz="1100" dirty="0"/>
              <a:t>the luminous wall of his myopia. Ralph continued to blow till his ears</a:t>
            </a:r>
          </a:p>
          <a:p>
            <a:r>
              <a:rPr lang="en-GB" sz="1100" dirty="0"/>
              <a:t>were singing with the effort, but then the first breeze of dawn took the</a:t>
            </a:r>
          </a:p>
          <a:p>
            <a:r>
              <a:rPr lang="en-GB" sz="1100" dirty="0"/>
              <a:t>job off his hands and blinded him with ashes. He squatted back, swore,</a:t>
            </a:r>
          </a:p>
          <a:p>
            <a:r>
              <a:rPr lang="en-GB" sz="1100" dirty="0"/>
              <a:t>and rubbed water out of his eyes.</a:t>
            </a:r>
          </a:p>
          <a:p>
            <a:r>
              <a:rPr lang="en-GB" sz="1100" dirty="0"/>
              <a:t>“No use.”</a:t>
            </a:r>
          </a:p>
          <a:p>
            <a:r>
              <a:rPr lang="en-GB" sz="1100" dirty="0"/>
              <a:t>Eric looked down at him through a mask of dried blood. Piggy peered</a:t>
            </a:r>
          </a:p>
          <a:p>
            <a:r>
              <a:rPr lang="en-GB" sz="1100" dirty="0"/>
              <a:t>in the general direction of Ralph.</a:t>
            </a:r>
          </a:p>
          <a:p>
            <a:r>
              <a:rPr lang="en-GB" sz="1100" dirty="0"/>
              <a:t>“ ’Course it’s no use, Ralph. Now we got no fire.”</a:t>
            </a:r>
          </a:p>
          <a:p>
            <a:r>
              <a:rPr lang="en-GB" sz="1100" dirty="0"/>
              <a:t>Ralph brought his face within a couple of feet of Piggy’s.</a:t>
            </a:r>
          </a:p>
          <a:p>
            <a:r>
              <a:rPr lang="en-GB" sz="1100" dirty="0"/>
              <a:t>“Can you see me?”</a:t>
            </a:r>
          </a:p>
          <a:p>
            <a:r>
              <a:rPr lang="en-GB" sz="1100" dirty="0"/>
              <a:t>“A bit.”</a:t>
            </a:r>
          </a:p>
          <a:p>
            <a:r>
              <a:rPr lang="en-GB" sz="1100" dirty="0"/>
              <a:t>Ralph allowed the swollen flap of his cheek to close his eye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باب 11 
قلعہ راک</a:t>
            </a:r>
            <a:endParaRPr lang="en-GB" sz="1100" dirty="0"/>
          </a:p>
          <a:p>
            <a:pPr algn="r"/>
            <a:endParaRPr lang="en-GB" sz="1100" dirty="0"/>
          </a:p>
          <a:p>
            <a:pPr algn="r"/>
            <a:endParaRPr lang="en-GB" sz="1100" dirty="0"/>
          </a:p>
          <a:p>
            <a:pPr algn="r"/>
            <a:r>
              <a:rPr lang="ar-AE" sz="1100" dirty="0"/>
              <a:t>
صبح کی تھوڑی سی سردی میں چاروں لڑکے کالے دھبے کے گرد جمع ہو گئے۔
جہاں آگ لگی ہوئی تھی، وہیں رالف گھٹنے ٹیک کر پھٹ گیا۔ سرمئی، پنکھ دار
اس کی سانسوں سے راکھ بہہ رہی تھی لیکن اس کے درمیان کوئی چنگاری نہیں چمک رہی تھی۔
ان. جڑواں بچے بے چینی سے دیکھ رہے تھے اور پیگی بے اختیار پیچھے بیٹھی تھی۔
اس کے مائوپیا کی چمکدار دیوار۔ رالف اپنے کانوں تک اڑتا رہا
کوشش کے ساتھ گا رہے تھے، لیکن پھر صبح کی پہلی ہوا نے اسے پکڑ لیا۔
اس کے ہاتھوں سے کام لیا اور اسے راکھ سے اندھا کر دیا۔ وہ واپس بیٹھ گیا، قسم کھائی،
اور اس کی آنکھوں سے پانی نکال دیا۔
''کوئی فائدہ نہیں۔''
ایرک نے سوکھے ہوئے خون کے ماسک کے ذریعے اس کی طرف دیکھا۔ پیگی نے جھانک کر دیکھا
رالف کی عمومی سمت میں۔
''یقینا اس کا کوئی فائدہ نہیں، رالف۔ اب ہمیں کوئی آگ نہیں لگی۔''
رالف نے اپنا چہرہ پیگی کے دو فٹ کے اندر لایا۔
''تم مجھے دیکھ سکتے ہو؟''
''تھوڑا سا۔''
رالف نے اپنے گال کے سوجے ہوئے فلیپ کو دوبارہ اپنی آنکھ بند کرنے کی اجازت 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239</a:t>
            </a:fld>
            <a:endParaRPr lang="en-GB"/>
          </a:p>
        </p:txBody>
      </p:sp>
    </p:spTree>
    <p:extLst>
      <p:ext uri="{BB962C8B-B14F-4D97-AF65-F5344CB8AC3E}">
        <p14:creationId xmlns:p14="http://schemas.microsoft.com/office/powerpoint/2010/main" val="30219296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Henry; the choir boy who had fainted sat up against a palm trunk, smiled</a:t>
            </a:r>
          </a:p>
          <a:p>
            <a:r>
              <a:rPr lang="en-GB" sz="1100" dirty="0"/>
              <a:t>pallidly at Ralph and said that his name was Simon.</a:t>
            </a:r>
          </a:p>
          <a:p>
            <a:r>
              <a:rPr lang="en-GB" sz="1100" dirty="0"/>
              <a:t>Jack spoke.</a:t>
            </a:r>
          </a:p>
          <a:p>
            <a:r>
              <a:rPr lang="en-GB" sz="1100" dirty="0"/>
              <a:t>“We’ve got to decide about being rescued.”</a:t>
            </a:r>
          </a:p>
          <a:p>
            <a:r>
              <a:rPr lang="en-GB" sz="1100" dirty="0"/>
              <a:t>There was a buzz. One of the small boys, Henry, said that he wanted</a:t>
            </a:r>
          </a:p>
          <a:p>
            <a:r>
              <a:rPr lang="en-GB" sz="1100" dirty="0"/>
              <a:t>to go home.</a:t>
            </a:r>
          </a:p>
          <a:p>
            <a:r>
              <a:rPr lang="en-GB" sz="1100" dirty="0"/>
              <a:t>“Shut up,” said Ralph absently. He lifted the conch. “Seems to me we</a:t>
            </a:r>
          </a:p>
          <a:p>
            <a:r>
              <a:rPr lang="en-GB" sz="1100" dirty="0"/>
              <a:t>ought to have a chief to decide things.”</a:t>
            </a:r>
          </a:p>
          <a:p>
            <a:r>
              <a:rPr lang="en-GB" sz="1100" dirty="0"/>
              <a:t>“A chief! A chief!”</a:t>
            </a:r>
          </a:p>
          <a:p>
            <a:r>
              <a:rPr lang="en-GB" sz="1100" dirty="0"/>
              <a:t>“I ought to be chief,” said Jack with simple arrogance, “because I’m</a:t>
            </a:r>
          </a:p>
          <a:p>
            <a:r>
              <a:rPr lang="en-GB" sz="1100" dirty="0"/>
              <a:t>chapter chorister and head boy. I can sing C sharp.”</a:t>
            </a:r>
          </a:p>
          <a:p>
            <a:r>
              <a:rPr lang="en-GB" sz="1100" dirty="0"/>
              <a:t>Another buzz.</a:t>
            </a:r>
          </a:p>
          <a:p>
            <a:r>
              <a:rPr lang="en-GB" sz="1100" dirty="0"/>
              <a:t>“Well then,” said Jack, “I—”</a:t>
            </a:r>
          </a:p>
          <a:p>
            <a:r>
              <a:rPr lang="en-GB" sz="1100" dirty="0"/>
              <a:t>He hesitated. The dark boy, Roger, stirred at last and spoke up.</a:t>
            </a:r>
          </a:p>
          <a:p>
            <a:r>
              <a:rPr lang="en-GB" sz="1100" dirty="0"/>
              <a:t>“Let’s have a vote.”</a:t>
            </a:r>
          </a:p>
          <a:p>
            <a:r>
              <a:rPr lang="en-GB" sz="1100" dirty="0"/>
              <a:t>“Yes!”</a:t>
            </a:r>
          </a:p>
          <a:p>
            <a:r>
              <a:rPr lang="en-GB" sz="1100" dirty="0"/>
              <a:t>“Vote for chief!”</a:t>
            </a:r>
          </a:p>
          <a:p>
            <a:r>
              <a:rPr lang="en-GB" sz="1100" dirty="0"/>
              <a:t>“Let’s vote—”</a:t>
            </a:r>
          </a:p>
          <a:p>
            <a:r>
              <a:rPr lang="en-GB" sz="1100" dirty="0"/>
              <a:t>This toy of voting was almost as pleasing as the conch. Jack started to</a:t>
            </a:r>
          </a:p>
          <a:p>
            <a:r>
              <a:rPr lang="en-GB" sz="1100" dirty="0"/>
              <a:t>protest but the </a:t>
            </a:r>
            <a:r>
              <a:rPr lang="en-GB" sz="1100" dirty="0" err="1"/>
              <a:t>clamor</a:t>
            </a:r>
            <a:r>
              <a:rPr lang="en-GB" sz="1100" dirty="0"/>
              <a:t> changed from the general wish for a chief to an</a:t>
            </a:r>
          </a:p>
          <a:p>
            <a:r>
              <a:rPr lang="en-GB" sz="1100" dirty="0"/>
              <a:t>election by acclaim of Ralph himself. None of the boys could have found</a:t>
            </a:r>
          </a:p>
          <a:p>
            <a:r>
              <a:rPr lang="en-GB" sz="1100" dirty="0"/>
              <a:t>good reason for this; what intelligence had been shown was traceable to</a:t>
            </a:r>
          </a:p>
          <a:p>
            <a:r>
              <a:rPr lang="en-GB" sz="1100" dirty="0"/>
              <a:t>Piggy while the most obvious leader was Jack. But there was a stillness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a:t>ہنری; گائے گانے والا لڑکا جو بے ہوش ہو گیا تھا، ہتھیلی کے تنے کے سامنے بیٹھ گیا، مسکرایا۔
رالف کی طرف دیکھ کر کہا کہ اس کا نام سائمن ہے۔
جیک بولا۔
"ہمیں بچانے کے بارے میں فیصلہ کرنا ہے."
ایک شور مچ گیا۔ چھوٹے لڑکوں میں سے ایک، ہنری نے کہا کہ وہ چاہتا ہے
گھر جانے کے لئے.
''خاموش رہو،'' رالف نے غیر موجودگی میں کہا۔ اس نے شنکھ اٹھایا۔ "مجھے لگتا ہے کہ ہم
چیزوں کا فیصلہ کرنے کے لئے ایک سربراہ ہونا چاہئے. "
"ایک سردار! ایک سردار!"
جیک نے سادہ تکبر کے ساتھ کہا ، "مجھے سردار بننا چاہئے ، کیونکہ میں ہوں۔
باب چور اور ہیڈ بوائے. میں سی شارپ گا سکتا ہوں۔
ایک اور گونج۔
"ٹھیک ہے،" جیک نے کہا، "میں-"
وہ ہچکچایا۔ سیاہ فام لڑکے راجر نے آخر کار ہلچل مچادی اور بول دیا۔
''چلو ایک ووٹ ڈالتے ہیں۔''
''ہاں!''
"سردار کو ووٹ دیں!"
''چلو ووٹ ڈالتے ہیں۔''
ووٹنگ کا یہ کھلونا تقریبا اتنا ہی خوشگوار تھا جتنا کہ شنکھ۔ جیک نے شروع کیا
احتجاج لیکن شور ایک سردار کی عام خواہش سے بدل کر ایک سردار بن گیا۔
خود رالف کی تعریف سے انتخاب. ان میں سے کوئی بھی لڑکا تلاش نہیں کر سکتا تھا
اس کی اچھی وجہ ہے۔ جس انٹیلی جنس کو دکھایا گیا تھا اس کا سراغ لگایا جا سکتا تھا
پیگی جبکہ سب سے واضح رہنما جیک تھا۔ لیکن وہاں ایک خاموشی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a:t>
            </a:fld>
            <a:endParaRPr lang="en-GB"/>
          </a:p>
        </p:txBody>
      </p:sp>
    </p:spTree>
    <p:extLst>
      <p:ext uri="{BB962C8B-B14F-4D97-AF65-F5344CB8AC3E}">
        <p14:creationId xmlns:p14="http://schemas.microsoft.com/office/powerpoint/2010/main" val="41483603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“They’ve got our fire.”</a:t>
            </a:r>
          </a:p>
          <a:p>
            <a:r>
              <a:rPr lang="en-GB" sz="1100" dirty="0"/>
              <a:t>Rage shrilled his voice.</a:t>
            </a:r>
          </a:p>
          <a:p>
            <a:r>
              <a:rPr lang="en-GB" sz="1100" dirty="0"/>
              <a:t>“They stole it!”</a:t>
            </a:r>
          </a:p>
          <a:p>
            <a:endParaRPr lang="en-GB" sz="1100" dirty="0"/>
          </a:p>
          <a:p>
            <a:r>
              <a:rPr lang="en-GB" sz="1100" dirty="0"/>
              <a:t>“That’s them,” said Piggy. “They blinded me. See? That’s Jack Mer-</a:t>
            </a:r>
          </a:p>
          <a:p>
            <a:r>
              <a:rPr lang="en-GB" sz="1100" dirty="0" err="1"/>
              <a:t>ridew</a:t>
            </a:r>
            <a:r>
              <a:rPr lang="en-GB" sz="1100" dirty="0"/>
              <a:t>. You call an assembly, Ralph, we got to decide what to do.”</a:t>
            </a:r>
          </a:p>
          <a:p>
            <a:endParaRPr lang="en-GB" sz="1100" dirty="0"/>
          </a:p>
          <a:p>
            <a:r>
              <a:rPr lang="en-GB" sz="1100" dirty="0"/>
              <a:t>“An assembly for only us?”</a:t>
            </a:r>
          </a:p>
          <a:p>
            <a:r>
              <a:rPr lang="en-GB" sz="1100" dirty="0"/>
              <a:t>“It’s all we got. Sam—let me hold on to you.”</a:t>
            </a:r>
          </a:p>
          <a:p>
            <a:r>
              <a:rPr lang="en-GB" sz="1100" dirty="0"/>
              <a:t>They went toward the platform.</a:t>
            </a:r>
          </a:p>
          <a:p>
            <a:r>
              <a:rPr lang="en-GB" sz="1100" dirty="0"/>
              <a:t>“Blow the conch,” said Piggy. “Blow as loud as you can.”</a:t>
            </a:r>
          </a:p>
          <a:p>
            <a:r>
              <a:rPr lang="en-GB" sz="1100" dirty="0"/>
              <a:t>The forests re-echoed; and birds lifted, crying out of the treetops, as</a:t>
            </a:r>
          </a:p>
          <a:p>
            <a:r>
              <a:rPr lang="en-GB" sz="1100" dirty="0"/>
              <a:t>on that first morning ages ago. Both ways the beach was deserted. Some</a:t>
            </a:r>
          </a:p>
          <a:p>
            <a:r>
              <a:rPr lang="en-GB" sz="1100" dirty="0"/>
              <a:t>littluns came from the shelters. Ralph sat down on the polished trunk and</a:t>
            </a:r>
          </a:p>
          <a:p>
            <a:r>
              <a:rPr lang="en-GB" sz="1100" dirty="0"/>
              <a:t>the three others stood before him. He nodded, and </a:t>
            </a:r>
            <a:r>
              <a:rPr lang="en-GB" sz="1100" dirty="0" err="1"/>
              <a:t>Samneric</a:t>
            </a:r>
            <a:r>
              <a:rPr lang="en-GB" sz="1100" dirty="0"/>
              <a:t> sat down</a:t>
            </a:r>
          </a:p>
          <a:p>
            <a:r>
              <a:rPr lang="en-GB" sz="1100" dirty="0"/>
              <a:t>on the right. Ralph pushed the conch into Piggy’s hands. He held the</a:t>
            </a:r>
          </a:p>
          <a:p>
            <a:r>
              <a:rPr lang="en-GB" sz="1100" dirty="0"/>
              <a:t>shining thing carefully and blinked at Ralph.</a:t>
            </a:r>
          </a:p>
          <a:p>
            <a:r>
              <a:rPr lang="en-GB" sz="1100" dirty="0"/>
              <a:t>“Go on, then.”</a:t>
            </a:r>
          </a:p>
          <a:p>
            <a:r>
              <a:rPr lang="en-GB" sz="1100" dirty="0"/>
              <a:t>“I just take the conch to say this. I can’t see no more and I got to get</a:t>
            </a:r>
          </a:p>
          <a:p>
            <a:r>
              <a:rPr lang="en-GB" sz="1100" dirty="0"/>
              <a:t>my glasses back. Awful things has been done on this island. I voted for</a:t>
            </a:r>
          </a:p>
          <a:p>
            <a:r>
              <a:rPr lang="en-GB" sz="1100" dirty="0"/>
              <a:t>you for chief. He’s the only one who ever got anything done. So now you</a:t>
            </a:r>
          </a:p>
          <a:p>
            <a:r>
              <a:rPr lang="en-GB" sz="1100" dirty="0"/>
              <a:t>speak, Ralph, and tell us what. Or else—”</a:t>
            </a:r>
          </a:p>
          <a:p>
            <a:r>
              <a:rPr lang="en-GB" sz="1100" dirty="0"/>
              <a:t>Piggy broke off, </a:t>
            </a:r>
            <a:r>
              <a:rPr lang="en-GB" sz="1100" dirty="0" err="1"/>
              <a:t>sniveling</a:t>
            </a:r>
            <a:r>
              <a:rPr lang="en-GB" sz="1100" dirty="0"/>
              <a:t>. Ralph took back the conch as he sat down.</a:t>
            </a:r>
          </a:p>
          <a:p>
            <a:r>
              <a:rPr lang="en-GB" sz="1100" dirty="0"/>
              <a:t>“Just an ordinary fire. You’d think we could do that, wouldn’t you? Just</a:t>
            </a:r>
          </a:p>
          <a:p>
            <a:r>
              <a:rPr lang="en-GB" sz="1100" dirty="0"/>
              <a:t>a smoke signal so we can be rescued. Are we savages or what? Only now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''ان کے پاس ہماری آگ ہے۔''
غصہ نے اس کی آواز کو تیز کر دیا۔
"انہوں نے اسے چوری کیا!"
''یہ وہی ہیں،'' پیگی نے کہا۔ ''انہوں نے مجھے اندھا کر دیا۔ دیکھنا? یہ جیک مر ہے-
سواری. آپ اسمبلی بلائیں، رالف، ہمیں فیصلہ کرنا ہے کہ کیا کرنا ہے۔
''یہ اسمبلی صرف ہمارے لیے ہے؟''
"یہ سب ہمارے پاس ہے. سیم- مجھے تمہیں پکڑنے دو۔''
وہ پلیٹ فارم کی طرف چلے گئے۔
''شنکھ پھونک دو،'' پیگی نے کہا۔ ''جتنی زور سے ہو سکے پھونکو۔''
جنگلات دوبارہ گونج اٹھے۔ اور پرندے درختوں کی چوٹیوں سے چیخ رہے تھے، جیسے
صدیوں پہلے اس پہلی صبح کو. دونوں طرف ساحل ویران تھا۔ کچھ
پناہ گاہوں سے لٹیرے آئے تھے۔ رالف پالش شدہ تنے پر بیٹھ گیا اور
باقی تین اس کے سامنے کھڑے تھے۔ اس نے سر ہلایا اور سمنرک بیٹھ گیا۔
دائیں طرف. رالف نے شنکھ کو پیگی کے ہاتھوں میں دھکیل دیا۔ اس نے پکڑ لیا
چمکتی ہوئی چیز احتیاط سے اور رالف کی طرف جھک گئی۔
''پھر چلو۔''
''میں صرف یہ کہنے کے لیے شنکھ لیتا ہوں۔ میں مزید نہیں دیکھ سکتا اور مجھے حاصل کرنا ہے
میری عینک واپس آ گئی۔ اس جزیرے پر خوفناک کام کیا گیا ہے۔ میں نے ووٹ دیا
آپ چیف کے لئے. وہ واحد شخص ہے جس نے کبھی کچھ کیا ہے. تو اب آپ
رلف، بولو، اور ہمیں بتائیں کہ کیا. یا پھر۔"
پیگی ٹوٹ گئی، جھنجھلا رہی تھی۔ رالف نے بیٹھتے ہی شنکھ واپس لے لی۔
"بس ایک عام آگ. آپ کو لگتا ہے کہ ہم ایسا کر سکتے ہیں، ہے نا؟ ذرا
ایک دھوئیں کا سگنل تاکہ ہمیں بچایا جا سکے۔ کیا ہم وحشی ہیں یا کیا؟ صرف اب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240</a:t>
            </a:fld>
            <a:endParaRPr lang="en-GB"/>
          </a:p>
        </p:txBody>
      </p:sp>
    </p:spTree>
    <p:extLst>
      <p:ext uri="{BB962C8B-B14F-4D97-AF65-F5344CB8AC3E}">
        <p14:creationId xmlns:p14="http://schemas.microsoft.com/office/powerpoint/2010/main" val="1340450992"/>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there’s no signal going up. Ships may be passing. Do you remember how</a:t>
            </a:r>
          </a:p>
          <a:p>
            <a:r>
              <a:rPr lang="en-GB" sz="1100" dirty="0"/>
              <a:t>he went hunting and the fire went out and a ship passed by? And they</a:t>
            </a:r>
          </a:p>
          <a:p>
            <a:r>
              <a:rPr lang="en-GB" sz="1100" dirty="0"/>
              <a:t>all think he’s best as chief. Then there was, there was. . . that’s his fault,</a:t>
            </a:r>
          </a:p>
          <a:p>
            <a:r>
              <a:rPr lang="en-GB" sz="1100" dirty="0"/>
              <a:t>too. If it hadn’t been for him it would never have happened. Now Piggy</a:t>
            </a:r>
          </a:p>
          <a:p>
            <a:r>
              <a:rPr lang="en-GB" sz="1100" dirty="0"/>
              <a:t>can’t see, and they came, stealing—” Ralph’s voice ran up “—at night,</a:t>
            </a:r>
          </a:p>
          <a:p>
            <a:r>
              <a:rPr lang="en-GB" sz="1100" dirty="0"/>
              <a:t>in darkness, and stole our fire. They stole it. We’d have given them fire</a:t>
            </a:r>
          </a:p>
          <a:p>
            <a:r>
              <a:rPr lang="en-GB" sz="1100" dirty="0"/>
              <a:t>if they’d asked. But they stole it and the signal’s out and we can’t ever</a:t>
            </a:r>
          </a:p>
          <a:p>
            <a:r>
              <a:rPr lang="en-GB" sz="1100" dirty="0"/>
              <a:t>be rescued. Don’t you see what I mean? We’d have given them fire for</a:t>
            </a:r>
          </a:p>
          <a:p>
            <a:r>
              <a:rPr lang="en-GB" sz="1100" dirty="0"/>
              <a:t>themselves only they stole it. I—”</a:t>
            </a:r>
          </a:p>
          <a:p>
            <a:r>
              <a:rPr lang="en-GB" sz="1100" dirty="0"/>
              <a:t>He paused lamely as the curtain flickered in his brain. Piggy held out</a:t>
            </a:r>
          </a:p>
          <a:p>
            <a:r>
              <a:rPr lang="en-GB" sz="1100" dirty="0"/>
              <a:t>his hands for the conch.</a:t>
            </a:r>
          </a:p>
          <a:p>
            <a:r>
              <a:rPr lang="en-GB" sz="1100" dirty="0"/>
              <a:t>“What you </a:t>
            </a:r>
            <a:r>
              <a:rPr lang="en-GB" sz="1100" dirty="0" err="1"/>
              <a:t>goin</a:t>
            </a:r>
            <a:r>
              <a:rPr lang="en-GB" sz="1100" dirty="0"/>
              <a:t>’ to do, Ralph? This is jus’ talk without deciding. I want</a:t>
            </a:r>
          </a:p>
          <a:p>
            <a:r>
              <a:rPr lang="en-GB" sz="1100" dirty="0"/>
              <a:t>my glasses.”</a:t>
            </a:r>
          </a:p>
          <a:p>
            <a:r>
              <a:rPr lang="en-GB" sz="1100" dirty="0"/>
              <a:t>“I’m trying to think. Supposing we go, looking like we used to, washed</a:t>
            </a:r>
          </a:p>
          <a:p>
            <a:r>
              <a:rPr lang="en-GB" sz="1100" dirty="0"/>
              <a:t>and hair brushed—after all we aren’t savages really and being rescued</a:t>
            </a:r>
          </a:p>
          <a:p>
            <a:r>
              <a:rPr lang="en-GB" sz="1100" dirty="0"/>
              <a:t>isn’t a game—”</a:t>
            </a:r>
          </a:p>
          <a:p>
            <a:r>
              <a:rPr lang="en-GB" sz="1100" dirty="0"/>
              <a:t>He opened the flap of his cheek and looked at the twins.</a:t>
            </a:r>
          </a:p>
          <a:p>
            <a:r>
              <a:rPr lang="en-GB" sz="1100" dirty="0"/>
              <a:t>“We could smarten up a bit and then go—”</a:t>
            </a:r>
          </a:p>
          <a:p>
            <a:r>
              <a:rPr lang="en-GB" sz="1100" dirty="0"/>
              <a:t>“We ought to take spears,” said Sam. “Even Piggy.”</a:t>
            </a:r>
          </a:p>
          <a:p>
            <a:r>
              <a:rPr lang="en-GB" sz="1100" dirty="0"/>
              <a:t>“—because we may need them.”</a:t>
            </a:r>
          </a:p>
          <a:p>
            <a:r>
              <a:rPr lang="en-GB" sz="1100" dirty="0"/>
              <a:t>“You haven’t got the conch!”</a:t>
            </a:r>
          </a:p>
          <a:p>
            <a:r>
              <a:rPr lang="en-GB" sz="1100" dirty="0"/>
              <a:t>Piggy held up the shell.</a:t>
            </a:r>
          </a:p>
          <a:p>
            <a:r>
              <a:rPr lang="en-GB" sz="1100" dirty="0"/>
              <a:t>“You can take spears if you want but I shan’t. What’s the good? I’ll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کوئی سگنل اوپر نہیں جا رہا ہے. جہاز گزر رہے ہوں گے۔ کیا آپ کو یاد ہے کہ کیسے
وہ شکار پر گیا اور آگ نکل گئی اور ایک کشتی وہاں سے گزری؟ اور وہ
سب کو لگتا ہے کہ وہ سربراہ کے طور پر سب سے بہتر ہے. پھر تھا، وہاں تھا... یہ اس کی غلطی ہے،
بہت. اگر ایسا نہ ہوتا تو ایسا کبھی نہ ہوتا۔ اب پیگی
دیکھ نہیں سکتا، اور وہ چوری کرتے ہوئے آئے— رالف کی آواز تیز ہو گئی——رات کو،
اندھیرے میں اور ہماری آگ چرا لی۔ انہوں نے اسے چوری کیا. ہم انہیں آگ دے دیتے
اگر انہوں نے پوچھا ہوتا۔ لیکن انہوں نے اسے چوری کیا اور سگنل نکل گیا اور ہم کبھی نہیں کر سکتے
نجات حاصل کی جائے. کیا تم نہیں سمجھتے کہ میرا کیا مطلب ہے؟ ہم انہیں آگ دے دیتے
صرف انہوں نے اسے چوری کیا. </a:t>
            </a:r>
            <a:r>
              <a:rPr lang="en-GB" sz="1100" dirty="0"/>
              <a:t>I—"
</a:t>
            </a:r>
            <a:r>
              <a:rPr lang="ar-AE" sz="1100" dirty="0"/>
              <a:t>جب اس کے دماغ میں پردہ چمک رہا تھا تو وہ لنگڑا ہٹ کر رک گیا۔ پیگی نے ہاتھ پکڑ لیا
شنکھ کے لئے اس کے ہاتھ.
"تم کیا کرنے جا رہے ہو، رالف؟ یہ فیصلہ کیے بغیر جوس کی بات ہے۔ میں چاہتا ہوں
میری عینک۔''
"میں سوچنے کی کوشش کر رہا ہوں. فرض کریں کہ ہم جاتے ہیں، جیسا کہ ہم پہلے کرتے تھے، دھو یا جاتا ہے
اور بال وں کو برش کیا جاتا ہے - آخر کار ہم واقعی وحشی نہیں ہیں اور ہمیں بچایا جا رہا ہے
یہ کوئی کھیل نہیں ہے-"
اس نے اپنے گال کا فلیپ کھولا اور جڑواں بچوں کی طرف دیکھا۔
"ہم تھوڑا سا ہوشیار ہو سکتے ہیں اور پھر جا سکتے ہیں-"
''ہمیں نیزے لینے چاہئیں،'' سام نے کہا، ''یہاں تک کہ پیگی بھی۔
"کیونکہ ہمیں ان کی ضرورت ہوسکتی ہے."
''آپ کے پاس شنکھ نہیں ہے!''
پیگی نے خول اٹھا رکھا تھا۔
''اگر تم چاہو تو نیزے لے سکتے ہو لیکن میں نہیں لے سکتا۔ اچھا کیا ہے؟ میں کروں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241</a:t>
            </a:fld>
            <a:endParaRPr lang="en-GB"/>
          </a:p>
        </p:txBody>
      </p:sp>
    </p:spTree>
    <p:extLst>
      <p:ext uri="{BB962C8B-B14F-4D97-AF65-F5344CB8AC3E}">
        <p14:creationId xmlns:p14="http://schemas.microsoft.com/office/powerpoint/2010/main" val="30979599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have to be led like a dog, anyhow. Yes, laugh. Go on, laugh. There’s them</a:t>
            </a:r>
          </a:p>
          <a:p>
            <a:r>
              <a:rPr lang="en-GB" sz="1100" dirty="0"/>
              <a:t>on this island as would laugh at anything. And what happened? What’s</a:t>
            </a:r>
          </a:p>
          <a:p>
            <a:r>
              <a:rPr lang="en-GB" sz="1100" dirty="0"/>
              <a:t>grown-ups </a:t>
            </a:r>
            <a:r>
              <a:rPr lang="en-GB" sz="1100" dirty="0" err="1"/>
              <a:t>goin</a:t>
            </a:r>
            <a:r>
              <a:rPr lang="en-GB" sz="1100" dirty="0"/>
              <a:t>’ to think? Young Simon was murdered. And there was</a:t>
            </a:r>
          </a:p>
          <a:p>
            <a:r>
              <a:rPr lang="en-GB" sz="1100" dirty="0"/>
              <a:t>that other kid what had a mark on his face. Who’s seen him since we first</a:t>
            </a:r>
          </a:p>
          <a:p>
            <a:r>
              <a:rPr lang="en-GB" sz="1100" dirty="0"/>
              <a:t>come here?”</a:t>
            </a:r>
          </a:p>
          <a:p>
            <a:r>
              <a:rPr lang="en-GB" sz="1100" dirty="0"/>
              <a:t>“Piggy! Stop a minute!”</a:t>
            </a:r>
          </a:p>
          <a:p>
            <a:r>
              <a:rPr lang="en-GB" sz="1100" dirty="0"/>
              <a:t>“I got the conch. I’m going to that Jack Merridew an’ tell him, I am.”</a:t>
            </a:r>
          </a:p>
          <a:p>
            <a:r>
              <a:rPr lang="en-GB" sz="1100" dirty="0"/>
              <a:t>“You’ll get hurt.”</a:t>
            </a:r>
          </a:p>
          <a:p>
            <a:r>
              <a:rPr lang="en-GB" sz="1100" dirty="0"/>
              <a:t>“What can he do more than he has? I’ll tell him what’s what. You let</a:t>
            </a:r>
          </a:p>
          <a:p>
            <a:r>
              <a:rPr lang="en-GB" sz="1100" dirty="0"/>
              <a:t>me carry the conch, Ralph. I’ll show him the one thing he hasn’t got.”</a:t>
            </a:r>
          </a:p>
          <a:p>
            <a:r>
              <a:rPr lang="en-GB" sz="1100" dirty="0"/>
              <a:t>Piggy paused for a moment and peered round at the dim figures. The</a:t>
            </a:r>
          </a:p>
          <a:p>
            <a:r>
              <a:rPr lang="en-GB" sz="1100" dirty="0"/>
              <a:t>shape of the old assembly, trodden in the grass, listened to him.</a:t>
            </a:r>
          </a:p>
          <a:p>
            <a:r>
              <a:rPr lang="en-GB" sz="1100" dirty="0"/>
              <a:t>“I’m going to him with this conch in my hands. I’m going to hold it</a:t>
            </a:r>
          </a:p>
          <a:p>
            <a:r>
              <a:rPr lang="en-GB" sz="1100" dirty="0"/>
              <a:t>out. Look, I’m </a:t>
            </a:r>
            <a:r>
              <a:rPr lang="en-GB" sz="1100" dirty="0" err="1"/>
              <a:t>goin</a:t>
            </a:r>
            <a:r>
              <a:rPr lang="en-GB" sz="1100" dirty="0"/>
              <a:t>’ to say, you’re stronger than I am and you haven’t got</a:t>
            </a:r>
          </a:p>
          <a:p>
            <a:r>
              <a:rPr lang="en-GB" sz="1100" dirty="0"/>
              <a:t>asthma. You can see, I’m </a:t>
            </a:r>
            <a:r>
              <a:rPr lang="en-GB" sz="1100" dirty="0" err="1"/>
              <a:t>goin</a:t>
            </a:r>
            <a:r>
              <a:rPr lang="en-GB" sz="1100" dirty="0"/>
              <a:t>’ to say, and with both eyes. But I don’t ask</a:t>
            </a:r>
          </a:p>
          <a:p>
            <a:r>
              <a:rPr lang="en-GB" sz="1100" dirty="0"/>
              <a:t>for my glasses back, not as a </a:t>
            </a:r>
            <a:r>
              <a:rPr lang="en-GB" sz="1100" dirty="0" err="1"/>
              <a:t>favor</a:t>
            </a:r>
            <a:r>
              <a:rPr lang="en-GB" sz="1100" dirty="0"/>
              <a:t>. I don’t ask you to be a sport, I’ll say,</a:t>
            </a:r>
          </a:p>
          <a:p>
            <a:r>
              <a:rPr lang="en-GB" sz="1100" dirty="0"/>
              <a:t>not because you’re strong, but because what’s right’s right. Give me my</a:t>
            </a:r>
          </a:p>
          <a:p>
            <a:r>
              <a:rPr lang="en-GB" sz="1100" dirty="0"/>
              <a:t>glasses, I’m going to say—you got to!”</a:t>
            </a:r>
          </a:p>
          <a:p>
            <a:r>
              <a:rPr lang="en-GB" sz="1100" dirty="0"/>
              <a:t>Piggy ended, flushed and trembling. He pushed the conch quickly into</a:t>
            </a:r>
          </a:p>
          <a:p>
            <a:r>
              <a:rPr lang="en-GB" sz="1100" dirty="0"/>
              <a:t>Ralph’s hands as though in a hurry to be rid of it and wiped the tears</a:t>
            </a:r>
          </a:p>
          <a:p>
            <a:r>
              <a:rPr lang="en-GB" sz="1100" dirty="0"/>
              <a:t>from his eyes. The green light was gentle about them and the conch lay</a:t>
            </a:r>
          </a:p>
          <a:p>
            <a:r>
              <a:rPr lang="en-GB" sz="1100" dirty="0"/>
              <a:t>at Ralph’s feet, fragile and white. A single drop of water that had escaped</a:t>
            </a:r>
          </a:p>
          <a:p>
            <a:r>
              <a:rPr lang="en-GB" sz="1100" dirty="0"/>
              <a:t>Piggy’s fingers now flashed on the delicate curve like a star.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کسی بھی طرح، کتے کی طرح لے جانا پڑتا ہے. جی ہاں، ہنسو. آگے بڑھو، ہنسو. وہ وہاں ہیں
اس جزیرے پر کسی بھی چیز پر ہنستے تھے۔ اور کیا ہوا؟ کیا ہے
بڑے لوگ سوچنا چاہتے ہیں؟ نوجوان شمعون کو قتل کر دیا گیا۔ اور وہاں تھا
وہ دوسرا بچہ جس کے چہرے پر ایک نشان تھا۔ ہم نے اسے پہلی بار کس نے دیکھا ہے
یہاں آؤ؟"
"جی ہاں! ایک منٹ رکو!"
''مجھے شنکھ مل گئی۔ میں جیک میریڈیو کے پاس جا رہا ہوں اور اسے بتائیں گے کہ میں ہوں۔
''تمہیں چوٹ لگے گی۔''
"وہ اس سے زیادہ کیا کر سکتا ہے؟ میں اسے بتاؤں گا کہ کیا ہے. آپ نے اجازت دی
رالف، میں شنکھ اٹھاتا ہوں۔ میں اسے ایک چیز دکھاؤں گا جو اسے نہیں ملی ہے۔
پیگی ایک لمحے کے لئے رک گئی اور مدھم اعداد و شمار کو چاروں طرف دیکھنے لگی۔ دی
گھاس میں دبی ہوئی پرانی مجلس نے ان کی بات سنی۔
''میں اپنے ہاتھوں میں یہ شنکھ لے کر اس کے پاس جا رہا ہوں۔ میں اسے پکڑنے جا رہا ہوں
باہر. دیکھو، میں یہ کہنے جا رہا ہوں کہ تم مجھ سے زیادہ مضبوط ہو اور تمہیں نہیں ملا
دمہ. آپ دیکھ سکتے ہیں، میں کہنے کے لئے جا رہا ہوں، اور دونوں آنکھوں سے. لیکن میں نہیں پوچھتا
میرے عینک واپس آنے کے لئے، احسان کے طور پر نہیں. میں آپ کو ایک کھیل بننے کے لئے نہیں کہتا، میں کہوں گا،
اس لئے نہیں کہ آپ مضبوط ہیں، بلکہ اس لئے کہ جو صحیح ہے وہ صحیح ہے. مجھے دے دو
عینک، میں کہنے جا رہا ہوں - آپ کو کرنا ہے!"
پیگی ختم ہو گئی، بہہ رہی تھی اور کانپ رہی تھی۔ اس نے شنکھ کو تیزی سے اندر دھکیل دیا
رالف کے ہاتھ اس سے چھٹکارا پانے کی جلدی میں تھے اور آنسو پونچھ رہے تھے۔
اس کی آنکھوں سے سبز روشنی ان کے ارد گرد نرم تھی اور شنکھ پڑا ہوا تھا۔
رالف کے پیروں پر، نازک اور سفید. پانی کا ایک قطرہ جو بچ گیا تھا
پیگی کی انگلیاں اب ایک ستارے کی طرح نازک موڑ پر چمک رہی تھیں۔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242</a:t>
            </a:fld>
            <a:endParaRPr lang="en-GB"/>
          </a:p>
        </p:txBody>
      </p:sp>
    </p:spTree>
    <p:extLst>
      <p:ext uri="{BB962C8B-B14F-4D97-AF65-F5344CB8AC3E}">
        <p14:creationId xmlns:p14="http://schemas.microsoft.com/office/powerpoint/2010/main" val="262284310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At last Ralph sat up straight and drew back his hair.</a:t>
            </a:r>
          </a:p>
          <a:p>
            <a:r>
              <a:rPr lang="en-GB" sz="1100" dirty="0"/>
              <a:t>“All right. I mean—you can try if you like. We’ll go with you.”</a:t>
            </a:r>
          </a:p>
          <a:p>
            <a:r>
              <a:rPr lang="en-GB" sz="1100" dirty="0"/>
              <a:t>“He’ll be painted,” said Sam, timidly. “You know how he’ll be—”</a:t>
            </a:r>
          </a:p>
          <a:p>
            <a:r>
              <a:rPr lang="en-GB" sz="1100" dirty="0"/>
              <a:t>“—he won’t think much of us—”</a:t>
            </a:r>
          </a:p>
          <a:p>
            <a:r>
              <a:rPr lang="en-GB" sz="1100" dirty="0"/>
              <a:t>“—if he gets waxy we’ve had it—”</a:t>
            </a:r>
          </a:p>
          <a:p>
            <a:r>
              <a:rPr lang="en-GB" sz="1100" dirty="0"/>
              <a:t>Ralph scowled at Sam. Dimly he remembered something Simon had</a:t>
            </a:r>
          </a:p>
          <a:p>
            <a:r>
              <a:rPr lang="en-GB" sz="1100" dirty="0"/>
              <a:t>said to him once, by the rocks.</a:t>
            </a:r>
          </a:p>
          <a:p>
            <a:r>
              <a:rPr lang="en-GB" sz="1100" dirty="0"/>
              <a:t>“Don’t be silly,” he said. And then he added quickly, “Let’s go.”</a:t>
            </a:r>
          </a:p>
          <a:p>
            <a:r>
              <a:rPr lang="en-GB" sz="1100" dirty="0"/>
              <a:t>He held out the conch to Piggy who flushed, this time with pride.</a:t>
            </a:r>
          </a:p>
          <a:p>
            <a:r>
              <a:rPr lang="en-GB" sz="1100" dirty="0"/>
              <a:t>“You must carry it.”</a:t>
            </a:r>
          </a:p>
          <a:p>
            <a:r>
              <a:rPr lang="en-GB" sz="1100" dirty="0"/>
              <a:t>“When we’re ready I’ll carry it—”</a:t>
            </a:r>
          </a:p>
          <a:p>
            <a:r>
              <a:rPr lang="en-GB" sz="1100" dirty="0"/>
              <a:t>Piggy sought in his mind for words to convey his passionate willingness</a:t>
            </a:r>
          </a:p>
          <a:p>
            <a:r>
              <a:rPr lang="en-GB" sz="1100" dirty="0"/>
              <a:t>to carry the conch against all odds.</a:t>
            </a:r>
          </a:p>
          <a:p>
            <a:r>
              <a:rPr lang="en-GB" sz="1100" dirty="0"/>
              <a:t>“I don’t mind. I’ll be glad, Ralph, only I’ll have to be led.”</a:t>
            </a:r>
          </a:p>
          <a:p>
            <a:r>
              <a:rPr lang="en-GB" sz="1100" dirty="0"/>
              <a:t>Ralph put the conch back on the shining log.</a:t>
            </a:r>
          </a:p>
          <a:p>
            <a:r>
              <a:rPr lang="en-GB" sz="1100" dirty="0"/>
              <a:t>“We better eat and then get ready.”</a:t>
            </a:r>
          </a:p>
          <a:p>
            <a:r>
              <a:rPr lang="en-GB" sz="1100" dirty="0"/>
              <a:t>They made their way to the devastated fruit trees. Piggy was helped to</a:t>
            </a:r>
          </a:p>
          <a:p>
            <a:r>
              <a:rPr lang="en-GB" sz="1100" dirty="0"/>
              <a:t>his food and found some by touch. While they ate, Ralph thought of the</a:t>
            </a:r>
          </a:p>
          <a:p>
            <a:r>
              <a:rPr lang="en-GB" sz="1100" dirty="0"/>
              <a:t>afternoon.</a:t>
            </a:r>
          </a:p>
          <a:p>
            <a:r>
              <a:rPr lang="en-GB" sz="1100" dirty="0"/>
              <a:t>“We’ll be like we were. We’ll wash—”</a:t>
            </a:r>
          </a:p>
          <a:p>
            <a:r>
              <a:rPr lang="en-GB" sz="1100" dirty="0"/>
              <a:t>Sam gulped down a mouthful and protested.</a:t>
            </a:r>
          </a:p>
          <a:p>
            <a:r>
              <a:rPr lang="en-GB" sz="1100" dirty="0"/>
              <a:t>“But we bathe every day!”</a:t>
            </a:r>
          </a:p>
          <a:p>
            <a:r>
              <a:rPr lang="en-GB" sz="1100" dirty="0"/>
              <a:t>Ralph looked at the filthy objects before him and sighed.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آخر کار رالف سیدھا بیٹھ گیا اور اپنے بال واپس کھینچ لیا۔
''ٹھیک ہے۔ میرا مطلب ہے- اگر آپ چاہیں تو کوشش کر سکتے ہیں. ہم آپ کے ساتھ چلیں گے۔ "
''اسے پینٹ کیا جائے گا،'' سیم نے ڈرتے ہوئے کہا۔ "تم جانتے ہو کہ وہ کیسا ہو گا-"
''وہ ہمارے بارے میں زیادہ نہیں سوچے گا۔''
"اگر وہ موم ہو جاتا ہے تو ہمارے پاس یہ ہے-"
رالف نے سیم کی طرف دیکھ کر مسکرایا۔ اسے شمعون کی ایک بات یاد آ گئی
ایک دفعہ پتھروں سے اس سے کہا۔
''احمق مت بنو،'' اس نے کہا۔ اور پھر اس نے جلدی سے کہا ، "چلو چلتے ہیں۔
اس نے پیگی کو شنکھ تھما دی جو اس بار فخر سے بہہ رہی تھی۔
''تمہیں اسے لے جانا چاہیے۔''
"جب ہم تیار ہوں گے تو میں اسے لے جاؤں گا-"
پیگی نے اپنے ذہن میں اپنی پرجوش خواہش کا اظہار کرنے کے لئے الفاظ کی تلاش کی
تمام رکاوٹوں کے خلاف شنکھ لے جانے کے لئے.
"مجھے کوئی اعتراض نہیں ہے. مجھے خوشی ہوگی، رالف، صرف مجھے قیادت کرنی پڑے گی۔
رالف نے شنکھ کو چمکتے ہوئے لاگ پر واپس رکھ دیا۔
''بہتر ہے کہ ہم کھانا کھائیں اور پھر تیار ہو جائیں۔''
وہ تباہ شدہ پھلدار درختوں کی طرف روانہ ہوئے۔ پیگی کی مدد کی گئی
اس کا کھانا اور چھونے سے کچھ مل گیا. جب وہ کھانا کھا رہے تھے، رالف نے اس کے بارے میں سوچا
بعد از دوپہر.
"ہم ویسے ہی رہیں گے جیسے ہم تھے. ہم دھو لیں گے-"
سام نے منہ گھونٹ لیا اور احتجاج کیا۔
''لیکن ہم روزانہ غسل کرتے ہیں!''
رالف نے اپنے سامنے موجود گندی چیزوں کو دیکھا اور آہ بھری۔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243</a:t>
            </a:fld>
            <a:endParaRPr lang="en-GB"/>
          </a:p>
        </p:txBody>
      </p:sp>
    </p:spTree>
    <p:extLst>
      <p:ext uri="{BB962C8B-B14F-4D97-AF65-F5344CB8AC3E}">
        <p14:creationId xmlns:p14="http://schemas.microsoft.com/office/powerpoint/2010/main" val="331900035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“We ought to comb our hair. Only it’s too long.”</a:t>
            </a:r>
          </a:p>
          <a:p>
            <a:r>
              <a:rPr lang="en-GB" sz="1100" dirty="0"/>
              <a:t>“I’ve got both socks left in the shelter,” said Eric, “so we could pull them</a:t>
            </a:r>
          </a:p>
          <a:p>
            <a:r>
              <a:rPr lang="en-GB" sz="1100" dirty="0"/>
              <a:t>over our heads like caps, sort of.”</a:t>
            </a:r>
          </a:p>
          <a:p>
            <a:r>
              <a:rPr lang="en-GB" sz="1100" dirty="0"/>
              <a:t>“We could find some stuff,” said Piggy, “and tie your hair back.”</a:t>
            </a:r>
          </a:p>
          <a:p>
            <a:r>
              <a:rPr lang="en-GB" sz="1100" dirty="0"/>
              <a:t>“Like a girl!”</a:t>
            </a:r>
          </a:p>
          <a:p>
            <a:r>
              <a:rPr lang="en-GB" sz="1100" dirty="0"/>
              <a:t>“No. ’Course not.”</a:t>
            </a:r>
          </a:p>
          <a:p>
            <a:r>
              <a:rPr lang="en-GB" sz="1100" dirty="0"/>
              <a:t>“Then we must go as we are,” said Ralph, “and they won’t be any</a:t>
            </a:r>
          </a:p>
          <a:p>
            <a:r>
              <a:rPr lang="en-GB" sz="1100" dirty="0"/>
              <a:t>better.”</a:t>
            </a:r>
          </a:p>
          <a:p>
            <a:r>
              <a:rPr lang="en-GB" sz="1100" dirty="0"/>
              <a:t>Eric made a detaining gesture.</a:t>
            </a:r>
          </a:p>
          <a:p>
            <a:r>
              <a:rPr lang="en-GB" sz="1100" dirty="0"/>
              <a:t>“But they’ll be painted! You know how it is.”</a:t>
            </a:r>
          </a:p>
          <a:p>
            <a:r>
              <a:rPr lang="en-GB" sz="1100" dirty="0"/>
              <a:t>The others nodded. They understood only too well the liberation into</a:t>
            </a:r>
          </a:p>
          <a:p>
            <a:r>
              <a:rPr lang="en-GB" sz="1100" dirty="0"/>
              <a:t>savagery that the concealing paint brought.</a:t>
            </a:r>
          </a:p>
          <a:p>
            <a:r>
              <a:rPr lang="en-GB" sz="1100" dirty="0"/>
              <a:t>“Well, we won’t be painted,” said Ralph, “because we aren’t savages.”</a:t>
            </a:r>
          </a:p>
          <a:p>
            <a:r>
              <a:rPr lang="en-GB" sz="1100" dirty="0" err="1"/>
              <a:t>Samneric</a:t>
            </a:r>
            <a:r>
              <a:rPr lang="en-GB" sz="1100" dirty="0"/>
              <a:t> looked at each other.</a:t>
            </a:r>
          </a:p>
          <a:p>
            <a:r>
              <a:rPr lang="en-GB" sz="1100" dirty="0"/>
              <a:t>“All the same—”</a:t>
            </a:r>
          </a:p>
          <a:p>
            <a:r>
              <a:rPr lang="en-GB" sz="1100" dirty="0"/>
              <a:t>Ralph shouted.</a:t>
            </a:r>
          </a:p>
          <a:p>
            <a:r>
              <a:rPr lang="en-GB" sz="1100" dirty="0"/>
              <a:t>“No paint!”</a:t>
            </a:r>
          </a:p>
          <a:p>
            <a:r>
              <a:rPr lang="en-GB" sz="1100" dirty="0"/>
              <a:t>He tried to remember.</a:t>
            </a:r>
          </a:p>
          <a:p>
            <a:r>
              <a:rPr lang="en-GB" sz="1100" dirty="0"/>
              <a:t>“Smoke,” he said, “we want smoke.”</a:t>
            </a:r>
          </a:p>
          <a:p>
            <a:r>
              <a:rPr lang="en-GB" sz="1100" dirty="0"/>
              <a:t>He turned on the twins fiercely.</a:t>
            </a:r>
          </a:p>
          <a:p>
            <a:r>
              <a:rPr lang="en-GB" sz="1100" dirty="0"/>
              <a:t>“I said ’smoke’! We’ve got to have smoke.”</a:t>
            </a:r>
          </a:p>
          <a:p>
            <a:r>
              <a:rPr lang="en-GB" sz="1100" dirty="0"/>
              <a:t>There was silence, except for the multitudinous murmur of the bees.</a:t>
            </a:r>
          </a:p>
          <a:p>
            <a:r>
              <a:rPr lang="en-GB" sz="1100" dirty="0"/>
              <a:t>As last Piggy spoke, kindly.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''ہمیں اپنے بالوں کو چھاننا چاہیے۔ صرف یہ بہت طویل ہے. "
ایرک نے کہا، "میرے پاس پناہ گاہ میں دونوں جرابیں رہ گئی ہیں، تاکہ ہم انہیں کھینچ سکیں۔
ہمارے سروں پر ٹوپیوں کی طرح، ایک طرح سے۔
پیگی نے کہا، "ہم کچھ سامان تلاش کر سکتے ہیں، اور اپنے بالوں کو واپس باندھ سکتے ہیں۔
''ایک لڑکی کی طرح!''
''نہیں۔ بالکل نہیں۔''
رالف نے کہا، "پھر ہمیں ویسے ہی جانا ہوگا جیسے ہم ہیں، اور وہ نہیں ہوں گے۔
بہتر ہے. "
ایرک نے تحویل میں لینے کا اشارہ کیا۔
"لیکن وہ پینٹ کیے جائیں گے! آپ جانتے ہیں کہ یہ کیسا ہے. "
دوسروں نے سر ہلایا۔ وہ صرف آزادی کو اچھی طرح سمجھتے تھے
وہ بربریت جو چھپانے والے پینٹ لے کر آیا تھا۔
رالف نے کہا، "ٹھیک ہے، ہمیں پینٹ نہیں کیا جائے گا، کیونکہ ہم وحشی نہیں ہیں۔
سمنیرک نے ایک دوسرے کی طرف دیکھا۔
"سب ایک جیسے ہیں-"
رالف نے چیخ کر کہا۔
"کوئی پینٹ نہیں!"
اس نے یاد کرنے کی کوشش کی۔
''تمباکو نوشی،'' انہوں نے کہا، ''ہمیں تمباکو نوشی چاہیے۔
اس نے جڑواں بچوں کو زور سے آن کیا۔
"میں نے کہا 'تمباکو نوشی'! ہمیں تمباکو نوشی کرنی چاہیے۔''
وہاں خاموشی تھی، سوائے شہد کی مکھیوں کی کثیر الجہتی گونج کے۔
جیسا کہ آخری پیگی نے کہا، مہربانی سے۔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244</a:t>
            </a:fld>
            <a:endParaRPr lang="en-GB"/>
          </a:p>
        </p:txBody>
      </p:sp>
    </p:spTree>
    <p:extLst>
      <p:ext uri="{BB962C8B-B14F-4D97-AF65-F5344CB8AC3E}">
        <p14:creationId xmlns:p14="http://schemas.microsoft.com/office/powerpoint/2010/main" val="91797769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 ’Course we have. ’Cos the smoke’s a signal and we can’t be rescued if</a:t>
            </a:r>
          </a:p>
          <a:p>
            <a:r>
              <a:rPr lang="en-GB" sz="1100" dirty="0"/>
              <a:t>we don’t have smoke.”</a:t>
            </a:r>
          </a:p>
          <a:p>
            <a:r>
              <a:rPr lang="en-GB" sz="1100" dirty="0"/>
              <a:t>“I knew that!” shouted Ralph. He pulled his arm away from Piggy. “Are</a:t>
            </a:r>
          </a:p>
          <a:p>
            <a:r>
              <a:rPr lang="en-GB" sz="1100" dirty="0"/>
              <a:t>you suggesting?”</a:t>
            </a:r>
          </a:p>
          <a:p>
            <a:r>
              <a:rPr lang="en-GB" sz="1100" dirty="0"/>
              <a:t>“I’m jus’ saying what you always say,” said Piggy hastily. “I’d thought</a:t>
            </a:r>
          </a:p>
          <a:p>
            <a:r>
              <a:rPr lang="en-GB" sz="1100" dirty="0"/>
              <a:t>for a moment—”</a:t>
            </a:r>
          </a:p>
          <a:p>
            <a:r>
              <a:rPr lang="en-GB" sz="1100" dirty="0"/>
              <a:t>“I hadn’t,” said Ralph loudly. “I knew it all the time. I hadn’t forgotten.”</a:t>
            </a:r>
          </a:p>
          <a:p>
            <a:r>
              <a:rPr lang="en-GB" sz="1100" dirty="0"/>
              <a:t>Piggy nodded propitiatingly.</a:t>
            </a:r>
          </a:p>
          <a:p>
            <a:r>
              <a:rPr lang="en-GB" sz="1100" dirty="0"/>
              <a:t>“You’re chief, Ralph. You remember everything.”</a:t>
            </a:r>
          </a:p>
          <a:p>
            <a:r>
              <a:rPr lang="en-GB" sz="1100" dirty="0"/>
              <a:t>“I hadn’t forgotten.”</a:t>
            </a:r>
          </a:p>
          <a:p>
            <a:r>
              <a:rPr lang="en-GB" sz="1100" dirty="0"/>
              <a:t>“ ’Course not.”</a:t>
            </a:r>
          </a:p>
          <a:p>
            <a:r>
              <a:rPr lang="en-GB" sz="1100" dirty="0"/>
              <a:t>The twins were examining Ralph curiously, as though they were seeing</a:t>
            </a:r>
          </a:p>
          <a:p>
            <a:r>
              <a:rPr lang="en-GB" sz="1100" dirty="0"/>
              <a:t>him for the first time.</a:t>
            </a:r>
          </a:p>
          <a:p>
            <a:r>
              <a:rPr lang="en-GB" sz="1100" dirty="0"/>
              <a:t>They set off along the beach in formation. Ralph went first, limping a</a:t>
            </a:r>
          </a:p>
          <a:p>
            <a:r>
              <a:rPr lang="en-GB" sz="1100" dirty="0"/>
              <a:t>little, his spear carried over one shoulder. He saw things partially, through</a:t>
            </a:r>
          </a:p>
          <a:p>
            <a:r>
              <a:rPr lang="en-GB" sz="1100" dirty="0"/>
              <a:t>the tremble of the heat haze over the flashing sands, and his own long</a:t>
            </a:r>
          </a:p>
          <a:p>
            <a:r>
              <a:rPr lang="en-GB" sz="1100" dirty="0"/>
              <a:t>hair and injuries. Behind him came the twins, worried now for a while</a:t>
            </a:r>
          </a:p>
          <a:p>
            <a:r>
              <a:rPr lang="en-GB" sz="1100" dirty="0"/>
              <a:t>but full of unquenchable vitality. They said little but trailed the butts</a:t>
            </a:r>
          </a:p>
          <a:p>
            <a:r>
              <a:rPr lang="en-GB" sz="1100" dirty="0"/>
              <a:t>of their wooden spears; for Piggy had found that, by looking down and</a:t>
            </a:r>
          </a:p>
          <a:p>
            <a:r>
              <a:rPr lang="en-GB" sz="1100" dirty="0"/>
              <a:t>shielding his tired sight from the sun, he could just see these moving</a:t>
            </a:r>
          </a:p>
          <a:p>
            <a:r>
              <a:rPr lang="en-GB" sz="1100" dirty="0"/>
              <a:t>along the sand. He walked between the trailing butts, therefore, the</a:t>
            </a:r>
          </a:p>
          <a:p>
            <a:r>
              <a:rPr lang="en-GB" sz="1100" dirty="0"/>
              <a:t>conch held carefully between his two hands. The boys made a compact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''یقینا ہمارے پاس ہے۔'' کیونکہ دھواں ایک سگنل ہے اور ہمیں بچایا نہیں جا سکتا اگر
ہمارے پاس دھواں نہیں ہے۔''
"میں جانتا تھا!" رالف نے چیخ کر کہا۔ اس نے اپنا بازو پیگی سے دور کھینچ لیا۔ "ہیں
آپ مشورہ دے رہے ہیں؟"
''میں وہی کہہ رہا ہوں جو تم ہمیشہ کہتے ہو،'' پیگی نے جلدی سے کہا۔ "میں نے سوچا تھا
ایک لمحے کے لئے-"
''میں نے ایسا نہیں کیا تھا،'' رالف نے اونچی آواز میں کہا۔ "میں اسے ہر وقت جانتا تھا. میں نہیں بھولا تھا. "
پیگی نے سر ہلا کر کہا۔
"آپ سردار ہیں، رالف. تمہیں سب کچھ یاد ہے۔''
''میں نہیں بھولا تھا۔''
''بالکل نہیں۔''
جڑواں بچے تجسس سے رالف کا معائنہ کر رہے تھے، جیسے وہ دیکھ رہے ہوں
وہ پہلی بار ہے.
وہ ساحل سمندر کے ساتھ ساتھ روانہ ہوئے۔ رالف سب سے پہلے لنگڑاتے ہوئے چلا گیا۔
چھوٹا، اس کا نیزہ ایک کندھے پر اٹھا ہوا تھا۔ اس نے چیزوں کو جزوی طور پر دیکھا
چمکتی ہوئی ریت پر گرمی کی دھند کا کانپنا، اور اس کا اپنا لمبا
بال اور چوٹیں۔ اس کے پیچھے جڑواں بچے آئے تھے، جو تھوڑی دیر کے لیے پریشان تھے۔
لیکن ناقابل تسخیر زندگی سے بھرا ہوا ہے۔ انہوں نے کچھ نہیں کہا لیکن بٹوں کا پیچھا کیا
ان کے لکڑی کے نیزے۔ کیونکہ پیگی نے نیچے دیکھ کر یہ پایا تھا اور
اپنی تھکی ہوئی نظر کو سورج سے محفوظ رکھتے ہوئے، وہ صرف ان حرکتوں کو دیکھ سکتا تھا
ریت کے کنارے. وہ پیچھے چلنے والے بٹوں کے درمیان چلتا رہا، لہذا،
اس کے دونوں ہاتھوں کے درمیان شنکھ احتیاط سے تھامے ہوئے تھے۔ لڑکوں نے ایک کمپیکٹ بنایا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245</a:t>
            </a:fld>
            <a:endParaRPr lang="en-GB"/>
          </a:p>
        </p:txBody>
      </p:sp>
    </p:spTree>
    <p:extLst>
      <p:ext uri="{BB962C8B-B14F-4D97-AF65-F5344CB8AC3E}">
        <p14:creationId xmlns:p14="http://schemas.microsoft.com/office/powerpoint/2010/main" val="24038187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little group that moved over the beach, four plate-like shadows dancing</a:t>
            </a:r>
          </a:p>
          <a:p>
            <a:r>
              <a:rPr lang="en-GB" sz="1100" dirty="0"/>
              <a:t>and mingling beneath them. There was no sign left of the storm, and the</a:t>
            </a:r>
          </a:p>
          <a:p>
            <a:r>
              <a:rPr lang="en-GB" sz="1100" dirty="0"/>
              <a:t>beach was swept clean like a blade that has been scoured. The sky and</a:t>
            </a:r>
          </a:p>
          <a:p>
            <a:r>
              <a:rPr lang="en-GB" sz="1100" dirty="0"/>
              <a:t>the mountain were at an immense distance, shimmering in the heat; and</a:t>
            </a:r>
          </a:p>
          <a:p>
            <a:r>
              <a:rPr lang="en-GB" sz="1100" dirty="0"/>
              <a:t>the reef was lifted by mirage, floating in a kind of silver pool halfway up</a:t>
            </a:r>
          </a:p>
          <a:p>
            <a:r>
              <a:rPr lang="en-GB" sz="1100" dirty="0"/>
              <a:t>the sky.</a:t>
            </a:r>
          </a:p>
          <a:p>
            <a:r>
              <a:rPr lang="en-GB" sz="1100" dirty="0"/>
              <a:t>They passed the place where the tribe had danced. The charred sticks</a:t>
            </a:r>
          </a:p>
          <a:p>
            <a:r>
              <a:rPr lang="en-GB" sz="1100" dirty="0"/>
              <a:t>still lay on the rocks where the rain had quenched them but the sand by</a:t>
            </a:r>
          </a:p>
          <a:p>
            <a:r>
              <a:rPr lang="en-GB" sz="1100" dirty="0"/>
              <a:t>the water was smooth again. They passed this in silence. No one doubted</a:t>
            </a:r>
          </a:p>
          <a:p>
            <a:r>
              <a:rPr lang="en-GB" sz="1100" dirty="0"/>
              <a:t>that the tribe would be found at the Castle Rock and when they came in</a:t>
            </a:r>
          </a:p>
          <a:p>
            <a:r>
              <a:rPr lang="en-GB" sz="1100" dirty="0"/>
              <a:t>sight of it they stopped with one accord. The densest tangle on the island,</a:t>
            </a:r>
          </a:p>
          <a:p>
            <a:r>
              <a:rPr lang="en-GB" sz="1100" dirty="0"/>
              <a:t>a mass of twisted stems, black and green and impenetrable, lay on their</a:t>
            </a:r>
          </a:p>
          <a:p>
            <a:r>
              <a:rPr lang="en-GB" sz="1100" dirty="0"/>
              <a:t>left and tall grass swayed before them. Now Ralph went forward.</a:t>
            </a:r>
          </a:p>
          <a:p>
            <a:r>
              <a:rPr lang="en-GB" sz="1100" dirty="0"/>
              <a:t>Here was the crushed grass where they had all lain when he had gone</a:t>
            </a:r>
          </a:p>
          <a:p>
            <a:r>
              <a:rPr lang="en-GB" sz="1100" dirty="0"/>
              <a:t>to prospect. There was the neck of land, the ledge skirting the rock, up</a:t>
            </a:r>
          </a:p>
          <a:p>
            <a:r>
              <a:rPr lang="en-GB" sz="1100" dirty="0"/>
              <a:t>there were the red pinnacles.</a:t>
            </a:r>
          </a:p>
          <a:p>
            <a:r>
              <a:rPr lang="en-GB" sz="1100" dirty="0"/>
              <a:t>Sam touched his arm.</a:t>
            </a:r>
          </a:p>
          <a:p>
            <a:r>
              <a:rPr lang="en-GB" sz="1100" dirty="0"/>
              <a:t>“Smoke.”</a:t>
            </a:r>
          </a:p>
          <a:p>
            <a:r>
              <a:rPr lang="en-GB" sz="1100" dirty="0"/>
              <a:t>There was a tiny smudge of smoke wavering into the air on the other</a:t>
            </a:r>
          </a:p>
          <a:p>
            <a:r>
              <a:rPr lang="en-GB" sz="1100" dirty="0"/>
              <a:t>side of the rock.</a:t>
            </a:r>
          </a:p>
          <a:p>
            <a:r>
              <a:rPr lang="en-GB" sz="1100" dirty="0"/>
              <a:t>“Some fire—I don’t think.”</a:t>
            </a:r>
          </a:p>
          <a:p>
            <a:r>
              <a:rPr lang="en-GB" sz="1100" dirty="0"/>
              <a:t>Ralph turned.</a:t>
            </a:r>
          </a:p>
          <a:p>
            <a:r>
              <a:rPr lang="en-GB" sz="1100" dirty="0"/>
              <a:t>“What are we hiding for?”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ساحل پر گھومنے والا چھوٹا سا گروپ، چار پلیٹ جیسے سائے رقص کر رہے تھے
اور ان کے نیچے گھل مل جاتے ہیں۔ طوفان کا کوئی نشان باقی نہیں بچا تھا، اور
ساحل کو بلیڈ کی طرح صاف کیا گیا تھا جس کی چھان بین کی گئی ہے۔ آسمان اور
پہاڑ بہت دور تھا، گرمی میں چمک رہا تھا۔ اور
چٹان کو میراج کے ذریعے اٹھایا گیا تھا، جو آدھے حصے میں چاندی کے تالاب میں تیر رہا تھا۔
آسمان.
وہ اس جگہ سے گزرے جہاں قبیلے نے رقص کیا تھا۔ جلی ہوئی لاٹھیاں
اب بھی ان چٹانوں پر پڑے ہوئے ہیں جہاں بارش نے انہیں بجھا دیا تھا لیکن ریت
پانی ایک بار پھر ہموار ہو گیا۔ انہوں نے خاموشی سے یہ بات کہی۔ کسی کو شک نہیں
تاکہ قبیلہ کیسل راک میں پایا جائے گا اور جب وہ اندر آئیں گے
اسے دیکھ کر وہ ایک ہی اتفاق سے رک گئے۔ جزیرے پر سب سے گھنا الجھن،
ان پر کالے اور سبز اور ناقابل تسخیر تنے کا ایک مجموعہ پڑا ہوا تھا۔
بائیں اور اونچی گھاس ان کے سامنے جھوم رہی تھی۔ اب رالف آگے بڑھا۔
یہ وہ کٹی ہوئی گھاس تھی جہاں اس کے جانے کے وقت ان سب کے پاس لاٹھیاں تھیں۔
امید کرنے کے لئے. وہاں زمین کی گردن تھی، چٹان کو ڈھانپنے والا کنارہ اوپر تھا۔
وہاں سرخ چوٹیاں تھیں۔
سام نے اس کے بازو کو چھوا۔
''دھواں۔''
دوسری طرف دھواں کا ایک چھوٹا سا دھبہ ہوا میں لہرا رہا تھا۔
چٹان کے کنارے.
''مجھے نہیں لگتا کہ آگ لگی ہے۔''
رالف مڑ گیا۔
''ہم کس لیے چھپا رہے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246</a:t>
            </a:fld>
            <a:endParaRPr lang="en-GB"/>
          </a:p>
        </p:txBody>
      </p:sp>
    </p:spTree>
    <p:extLst>
      <p:ext uri="{BB962C8B-B14F-4D97-AF65-F5344CB8AC3E}">
        <p14:creationId xmlns:p14="http://schemas.microsoft.com/office/powerpoint/2010/main" val="255180303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stepped through the screen of grass on to the little open space that</a:t>
            </a:r>
          </a:p>
          <a:p>
            <a:r>
              <a:rPr lang="en-GB" sz="1100" dirty="0"/>
              <a:t>led to the narrow neck.</a:t>
            </a:r>
          </a:p>
          <a:p>
            <a:r>
              <a:rPr lang="en-GB" sz="1100" dirty="0"/>
              <a:t>“You two follow behind. I’ll go first, then Piggy a pace behind me. Keep</a:t>
            </a:r>
          </a:p>
          <a:p>
            <a:r>
              <a:rPr lang="en-GB" sz="1100" dirty="0"/>
              <a:t>your spears ready.”</a:t>
            </a:r>
          </a:p>
          <a:p>
            <a:r>
              <a:rPr lang="en-GB" sz="1100" dirty="0"/>
              <a:t>Piggy peered anxiously into the luminous veil that hung between him</a:t>
            </a:r>
          </a:p>
          <a:p>
            <a:r>
              <a:rPr lang="en-GB" sz="1100" dirty="0"/>
              <a:t>and the world.</a:t>
            </a:r>
          </a:p>
          <a:p>
            <a:r>
              <a:rPr lang="en-GB" sz="1100" dirty="0"/>
              <a:t>“Is it safe? </a:t>
            </a:r>
            <a:r>
              <a:rPr lang="en-GB" sz="1100" dirty="0" err="1"/>
              <a:t>Ain’t</a:t>
            </a:r>
            <a:r>
              <a:rPr lang="en-GB" sz="1100" dirty="0"/>
              <a:t> there a cliff? I can hear the sea.”</a:t>
            </a:r>
          </a:p>
          <a:p>
            <a:r>
              <a:rPr lang="en-GB" sz="1100" dirty="0"/>
              <a:t>“You keep right close to me.”</a:t>
            </a:r>
          </a:p>
          <a:p>
            <a:r>
              <a:rPr lang="en-GB" sz="1100" dirty="0"/>
              <a:t>Ralph moved forward on to the neck. He kicked a stone and it bounded</a:t>
            </a:r>
          </a:p>
          <a:p>
            <a:r>
              <a:rPr lang="en-GB" sz="1100" dirty="0"/>
              <a:t>into the water. Then the sea sucked down, revealing a red, weedy square</a:t>
            </a:r>
          </a:p>
          <a:p>
            <a:r>
              <a:rPr lang="en-GB" sz="1100" dirty="0"/>
              <a:t>forty feet beneath Ralph’s left arm.</a:t>
            </a:r>
          </a:p>
          <a:p>
            <a:r>
              <a:rPr lang="en-GB" sz="1100" dirty="0"/>
              <a:t>“Am I safe?” quavered Piggy. “I feel awful—”</a:t>
            </a:r>
          </a:p>
          <a:p>
            <a:r>
              <a:rPr lang="en-GB" sz="1100" dirty="0"/>
              <a:t>High above them from the pinnacles came a sudden shout and then an</a:t>
            </a:r>
          </a:p>
          <a:p>
            <a:r>
              <a:rPr lang="en-GB" sz="1100" dirty="0"/>
              <a:t>imitation war-cry that was answered by a dozen voices from behind the</a:t>
            </a:r>
          </a:p>
          <a:p>
            <a:r>
              <a:rPr lang="en-GB" sz="1100" dirty="0"/>
              <a:t>rock.</a:t>
            </a:r>
          </a:p>
          <a:p>
            <a:r>
              <a:rPr lang="en-GB" sz="1100" dirty="0"/>
              <a:t>“Give me the conch and stay still.”</a:t>
            </a:r>
          </a:p>
          <a:p>
            <a:r>
              <a:rPr lang="en-GB" sz="1100" dirty="0"/>
              <a:t>“Halt! Who goes there?”</a:t>
            </a:r>
          </a:p>
          <a:p>
            <a:r>
              <a:rPr lang="en-GB" sz="1100" dirty="0"/>
              <a:t>Ralph bent back his head and glimpsed Roger’s dark face at the top.</a:t>
            </a:r>
          </a:p>
          <a:p>
            <a:r>
              <a:rPr lang="en-GB" sz="1100" dirty="0"/>
              <a:t>“You can see who I am!” he shouted. “Stop being silly!”</a:t>
            </a:r>
          </a:p>
          <a:p>
            <a:r>
              <a:rPr lang="en-GB" sz="1100" dirty="0"/>
              <a:t>He put the conch to his lips and began to blow. Savages appeared,</a:t>
            </a:r>
          </a:p>
          <a:p>
            <a:r>
              <a:rPr lang="en-GB" sz="1100" dirty="0"/>
              <a:t>painted out of recognition, edging round the ledge toward the neck. They</a:t>
            </a:r>
          </a:p>
          <a:p>
            <a:r>
              <a:rPr lang="en-GB" sz="1100" dirty="0"/>
              <a:t>carried spears and disposed themselves to defend the entrance. Ralph</a:t>
            </a:r>
          </a:p>
          <a:p>
            <a:r>
              <a:rPr lang="en-GB" sz="1100" dirty="0"/>
              <a:t>went on blowing and ignored Piggy’s terrors.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نے گھاس کی سکرین کے ذریعے اس چھوٹی سی کھلی جگہ پر قدم رکھا جو
تنگ گردن کی طرف جاتا ہے۔
''تم دونوں پیچھے چل رہے ہو۔ میں پہلے جاؤں گا، پھر پیگی میرے پیچھے چلوں گا۔ رکھنے
تمہارے نیزے تیار ہیں۔''
پیگی نے بے چینی سے اس چمکدار پردے کی طرف دیکھا جو اس کے درمیان لٹکا ہوا تھا۔
اور دنیا.
''کیا یہ محفوظ ہے؟'' کیا کوئی چٹان نہیں ہے؟ میں سمندر کی آواز سن سکتا ہوں۔''
''تم میرے بالکل قریب رہو۔''
رالف گردن پر آگے بڑھا۔ اس نے ایک پتھر کو لات ماری اور اسے گھیر لیا
پانی میں. پھر سمندر نیچے گر گیا، جس سے ایک سرخ، گھاس دار چوک ظاہر ہوا۔
رالف کے بائیں بازو سے چالیس فٹ نیچے۔
''کیا میں محفوظ ہوں؟'' پیگی نے کہا۔ "مجھے بہت برا لگتا ہے-"
چوٹیوں سے ان کے اوپر سے اچانک ایک چیخ آئی اور پھر ایک آواز آئی۔
نقلی جنگ کا نعرہ جس کا جواب پیچھے سے درجن بھر آوازوں نے دیا
چٹان.
''مجھے شنکھ دے دو اور خاموش رہو۔''
''رکو! وہاں کون جاتا ہے؟''
رالف نے اپنا سر پیچھے جھکایا اور اوپر راجر کے سیاہ چہرے کی جھلک دیکھی۔
"تم دیکھ سکتے ہو کہ میں کون ہوں!" اس نے چیخ کر کہا۔ ''احمق بننا بند کرو!''
اس نے شنکھ کو اپنے ہونٹوں پر رکھ لیا اور پھونکنے لگا۔ وحشی نمودار ہوئے،
پہچان سے پینٹ کیا گیا، گردن کی طرف کنارے کے ارد گرد گھومتا ہوا۔ وہ
نیزے اٹھائے اور داخلی دروازے کا دفاع کرنے کے لئے خود کو ٹھکانے لگا لیا۔ رالف
پیگی کی دہشت کو نظر انداز کرتے رہے اور آگے بڑھتے رہے۔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247</a:t>
            </a:fld>
            <a:endParaRPr lang="en-GB"/>
          </a:p>
        </p:txBody>
      </p:sp>
    </p:spTree>
    <p:extLst>
      <p:ext uri="{BB962C8B-B14F-4D97-AF65-F5344CB8AC3E}">
        <p14:creationId xmlns:p14="http://schemas.microsoft.com/office/powerpoint/2010/main" val="316091341"/>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Roger was shouting.</a:t>
            </a:r>
          </a:p>
          <a:p>
            <a:r>
              <a:rPr lang="en-GB" sz="1100" dirty="0"/>
              <a:t>“You mind out—see?”</a:t>
            </a:r>
          </a:p>
          <a:p>
            <a:r>
              <a:rPr lang="en-GB" sz="1100" dirty="0"/>
              <a:t>At length Ralph took his lips away and paused to get his breath back.</a:t>
            </a:r>
          </a:p>
          <a:p>
            <a:r>
              <a:rPr lang="en-GB" sz="1100" dirty="0"/>
              <a:t>His first words were a gasp, but audible.</a:t>
            </a:r>
          </a:p>
          <a:p>
            <a:r>
              <a:rPr lang="en-GB" sz="1100" dirty="0"/>
              <a:t>“—calling an assembly.”</a:t>
            </a:r>
          </a:p>
          <a:p>
            <a:r>
              <a:rPr lang="en-GB" sz="1100" dirty="0"/>
              <a:t>The savages guarding the neck muttered among themselves but made</a:t>
            </a:r>
          </a:p>
          <a:p>
            <a:r>
              <a:rPr lang="en-GB" sz="1100" dirty="0"/>
              <a:t>no motion. Ralph walked forwards a couple of steps. A voice whispered</a:t>
            </a:r>
          </a:p>
          <a:p>
            <a:r>
              <a:rPr lang="en-GB" sz="1100" dirty="0"/>
              <a:t>urgently behind him.</a:t>
            </a:r>
          </a:p>
          <a:p>
            <a:r>
              <a:rPr lang="en-GB" sz="1100" dirty="0"/>
              <a:t>“Don’t leave me, Ralph.”</a:t>
            </a:r>
          </a:p>
          <a:p>
            <a:r>
              <a:rPr lang="en-GB" sz="1100" dirty="0"/>
              <a:t>“You kneel down,” said Ralph sideways, “and wait till I come back.”</a:t>
            </a:r>
          </a:p>
          <a:p>
            <a:r>
              <a:rPr lang="en-GB" sz="1100" dirty="0"/>
              <a:t>He stood half-way along the neck and gazed at the savages intently.</a:t>
            </a:r>
          </a:p>
          <a:p>
            <a:endParaRPr lang="en-GB" sz="1100" dirty="0"/>
          </a:p>
          <a:p>
            <a:r>
              <a:rPr lang="en-GB" sz="1100" dirty="0"/>
              <a:t>Freed by the paint, they had tied their hair back and were more comfort-</a:t>
            </a:r>
          </a:p>
          <a:p>
            <a:r>
              <a:rPr lang="en-GB" sz="1100" dirty="0"/>
              <a:t>able than he was. Ralph made a resolution to tie his own back afterwards.</a:t>
            </a:r>
          </a:p>
          <a:p>
            <a:endParaRPr lang="en-GB" sz="1100" dirty="0"/>
          </a:p>
          <a:p>
            <a:r>
              <a:rPr lang="en-GB" sz="1100" dirty="0"/>
              <a:t>Indeed he felt like telling them to wait and doing it there and then; but</a:t>
            </a:r>
          </a:p>
          <a:p>
            <a:r>
              <a:rPr lang="en-GB" sz="1100" dirty="0"/>
              <a:t>that was impossible. The savages sniggered a bit and one gestured at</a:t>
            </a:r>
          </a:p>
          <a:p>
            <a:r>
              <a:rPr lang="en-GB" sz="1100" dirty="0"/>
              <a:t>Ralph with his spear. High above, Roger took his hands off the lever and</a:t>
            </a:r>
          </a:p>
          <a:p>
            <a:r>
              <a:rPr lang="en-GB" sz="1100" dirty="0"/>
              <a:t>leaned out to see what was going on. The boys on the neck stood in a</a:t>
            </a:r>
          </a:p>
          <a:p>
            <a:r>
              <a:rPr lang="en-GB" sz="1100" dirty="0"/>
              <a:t>pool of their own shadow, diminished to shaggy heads. Piggy crouched,</a:t>
            </a:r>
          </a:p>
          <a:p>
            <a:r>
              <a:rPr lang="en-GB" sz="1100" dirty="0"/>
              <a:t>his back shapeless as a sack.</a:t>
            </a:r>
          </a:p>
          <a:p>
            <a:r>
              <a:rPr lang="en-GB" sz="1100" dirty="0"/>
              <a:t>“I’m calling an assembly.”</a:t>
            </a:r>
          </a:p>
          <a:p>
            <a:r>
              <a:rPr lang="en-GB" sz="1100" dirty="0"/>
              <a:t>Silence.</a:t>
            </a:r>
          </a:p>
          <a:p>
            <a:r>
              <a:rPr lang="en-GB" sz="1100" dirty="0"/>
              <a:t>Roger took up a small stone and flung it between the twins, aiming to</a:t>
            </a:r>
          </a:p>
          <a:p>
            <a:r>
              <a:rPr lang="en-GB" sz="1100" dirty="0"/>
              <a:t>miss. They started and Sam only just kept his footing. Some source of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راجر چیخ رہا تھا۔
"آپ کو کوئی اعتراض ہے- دیکھو؟"
رالف نے اپنے ہونٹ وں کو ہٹا لیا اور اپنی سانس واپس لینے کے لئے رک گیا۔
اس کے پہلے الفاظ ایک ہنسی تھے، لیکن سننے کے قابل تھے.
''اسمبلی بلانا۔''
گردن کی حفاظت کرنے والے وحشی آپس میں لڑ پڑے لیکن تیار ہو گئے
کوئی حرکت نہیں. رالف چند قدم آگے بڑھا۔ ایک آواز نے سرگوشی کی
فوری طور پر اس کے پیچھے.
''مجھے چھوڑ کر مت جاؤ، رالف۔''
رالف نے کہا، "آپ گھٹنے ٹیک دیں اور میرے واپس آنے تک انتظار کریں۔
وہ گردن کے ساتھ آدھا راستہ کھڑا تھا اور وحشیوں کو غور سے دیکھ رہا تھا۔
پینٹ سے آزاد ہو کر، انہوں نے اپنے بالوں کو پیچھے باندھ لیا تھا اور زیادہ آرام دہ تھے-
وہ اس سے کہیں زیادہ قابل تھا. رالف نے اس کے بعد اپنی پیٹھ باندھنے کا عزم کیا۔
بے شک وہ انہیں انتظار کرنے اور وہاں اور پھر ایسا کرنے کے لئے کہنے کا ارادہ رکھتا تھا۔ لیکن
یہ ناممکن تھا. وحشیوں نے تھوڑا سا جھٹکا اور ایک نے اشارہ کیا
رالف اپنے نیزے کے ساتھ۔ اوپر، راجر نے لیور سے اپنے ہاتھ ہٹائے اور
یہ دیکھنے کے لئے جھک گیا کہ کیا ہو رہا ہے. گردن پر بیٹھے لڑکے ایک کمرے میں کھڑے تھے
ان کے اپنے سائے کا تالاب، جھکے ہوئے سروں تک محدود ہو گیا۔ پیگی جھک گئی،
اس کی پیٹھ بوری کی طرح بے شکل تھی۔
''میں ایک مجلس بلا رہا ہوں۔''
خاموشی.
راجر نے ایک چھوٹا سا پتھر اٹھایا اور اسے جڑواں بچوں کے درمیان پھینک دیا، جس کا مقصد
یاد. انہوں نے شروع کیا اور سام نے صرف اپنے قدم جمائے رکھے۔ اس کا کوئی منبع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248</a:t>
            </a:fld>
            <a:endParaRPr lang="en-GB"/>
          </a:p>
        </p:txBody>
      </p:sp>
    </p:spTree>
    <p:extLst>
      <p:ext uri="{BB962C8B-B14F-4D97-AF65-F5344CB8AC3E}">
        <p14:creationId xmlns:p14="http://schemas.microsoft.com/office/powerpoint/2010/main" val="328608982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power began to pulse in Roger’s body.</a:t>
            </a:r>
          </a:p>
          <a:p>
            <a:r>
              <a:rPr lang="en-GB" sz="1100" dirty="0"/>
              <a:t>Ralph spoke again, loudly.</a:t>
            </a:r>
          </a:p>
          <a:p>
            <a:r>
              <a:rPr lang="en-GB" sz="1100" dirty="0"/>
              <a:t>“I’m calling an assembly.”</a:t>
            </a:r>
          </a:p>
          <a:p>
            <a:r>
              <a:rPr lang="en-GB" sz="1100" dirty="0"/>
              <a:t>He ran his eye over them.</a:t>
            </a:r>
          </a:p>
          <a:p>
            <a:r>
              <a:rPr lang="en-GB" sz="1100" dirty="0"/>
              <a:t>“Where’s Jack?”</a:t>
            </a:r>
          </a:p>
          <a:p>
            <a:r>
              <a:rPr lang="en-GB" sz="1100" dirty="0"/>
              <a:t>The group of boys stirred and consulted. A painted face spoke with the</a:t>
            </a:r>
          </a:p>
          <a:p>
            <a:r>
              <a:rPr lang="en-GB" sz="1100" dirty="0"/>
              <a:t>voice of Robert.</a:t>
            </a:r>
          </a:p>
          <a:p>
            <a:r>
              <a:rPr lang="en-GB" sz="1100" dirty="0"/>
              <a:t>“He’s hunting. And he said we weren’t to let you in.”</a:t>
            </a:r>
          </a:p>
          <a:p>
            <a:r>
              <a:rPr lang="en-GB" sz="1100" dirty="0"/>
              <a:t>“I’ve come to see about the fire,” said Ralph, “and about Piggy’s specs.”</a:t>
            </a:r>
          </a:p>
          <a:p>
            <a:r>
              <a:rPr lang="en-GB" sz="1100" dirty="0"/>
              <a:t>The group in front of him shifted and laughter shivered outwards from</a:t>
            </a:r>
          </a:p>
          <a:p>
            <a:r>
              <a:rPr lang="en-GB" sz="1100" dirty="0"/>
              <a:t>among them, light, excited laughter that went echoing among the tall</a:t>
            </a:r>
          </a:p>
          <a:p>
            <a:r>
              <a:rPr lang="en-GB" sz="1100" dirty="0"/>
              <a:t>rocks.</a:t>
            </a:r>
          </a:p>
          <a:p>
            <a:r>
              <a:rPr lang="en-GB" sz="1100" dirty="0"/>
              <a:t>A voice spoke from behind Ralph.</a:t>
            </a:r>
          </a:p>
          <a:p>
            <a:r>
              <a:rPr lang="en-GB" sz="1100" dirty="0"/>
              <a:t>“What do you want?”</a:t>
            </a:r>
          </a:p>
          <a:p>
            <a:r>
              <a:rPr lang="en-GB" sz="1100" dirty="0"/>
              <a:t>The twins made a bolt past Ralph and got between him and the entry.</a:t>
            </a:r>
          </a:p>
          <a:p>
            <a:r>
              <a:rPr lang="en-GB" sz="1100" dirty="0"/>
              <a:t>He turned quickly. Jack, identifiable by personality and red hair, was</a:t>
            </a:r>
          </a:p>
          <a:p>
            <a:r>
              <a:rPr lang="en-GB" sz="1100" dirty="0"/>
              <a:t>advancing from the forest. A hunter crouched on either side. All three</a:t>
            </a:r>
          </a:p>
          <a:p>
            <a:r>
              <a:rPr lang="en-GB" sz="1100" dirty="0"/>
              <a:t>were masked in black and green. Behind them on the grass the headless</a:t>
            </a:r>
          </a:p>
          <a:p>
            <a:r>
              <a:rPr lang="en-GB" sz="1100" dirty="0"/>
              <a:t>and </a:t>
            </a:r>
            <a:r>
              <a:rPr lang="en-GB" sz="1100" dirty="0" err="1"/>
              <a:t>paunched</a:t>
            </a:r>
            <a:r>
              <a:rPr lang="en-GB" sz="1100" dirty="0"/>
              <a:t> body of a sow lay where they had dropped it.</a:t>
            </a:r>
          </a:p>
          <a:p>
            <a:r>
              <a:rPr lang="en-GB" sz="1100" dirty="0"/>
              <a:t>Piggy wailed.</a:t>
            </a:r>
          </a:p>
          <a:p>
            <a:r>
              <a:rPr lang="en-GB" sz="1100" dirty="0"/>
              <a:t>“Ralph! Don’t leave me!”</a:t>
            </a:r>
          </a:p>
          <a:p>
            <a:r>
              <a:rPr lang="en-GB" sz="1100" dirty="0"/>
              <a:t>With ludicrous care he embraced the rock, pressing himself to it above</a:t>
            </a:r>
          </a:p>
          <a:p>
            <a:r>
              <a:rPr lang="en-GB" sz="1100" dirty="0"/>
              <a:t>the sucking sea. The sniggering of the savages became a loud derisive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راجر کے جسم میں طاقت کی نبض ہونے لگی۔
رالف نے ایک بار پھر اونچی آواز میں کہا۔
''میں ایک مجلس بلا رہا ہوں۔''
اس نے ان پر نظر دوڑائی۔
''جیک کہاں ہے؟''
لڑکوں کے گروپ نے ہلچل مچادی اور مشاورت کی۔ ایک رنگا ہوا چہرہ اس سے بات کر رہا تھا
رابرٹ کی آواز
"وہ شکار کر رہا ہے. اور اس نے کہا کہ ہم تمہیں اندر نہیں جانے دیں گے۔
رالف نے کہا، "میں آگ کے بارے میں اور پیگی کے چشموں کے بارے میں دیکھنے آیا ہوں۔
اس کے سامنے موجود گروہ ہل گیا اور باہر سے ہنسی کانپ نے لگی۔
ان میں ہلکی، پرجوش ہنسی تھی جو لمبے قد کے لوگوں میں گونج رہی تھی۔
راکس.
رالف کے پیچھے سے ایک آواز آئی۔
''تم کیا چاہتے ہو؟''
جڑواں بچوں نے رالف کو پیچھے چھوڑ دیا اور اس کے اور انٹری کے درمیان پہنچ گئے۔
وہ جلدی سے مڑ گیا۔ جیک، جس کی شناخت شخصیت اور سرخ بالوں سے کی جاتی ہے، تھا
جنگل سے آگے بڑھنا۔ ایک شکاری دونوں طرف جھک گیا۔ تینوں
سیاہ اور سبز رنگ میں نقاب پوش تھے۔ ان کے پیچھے گھاس پر سر نہیں ہے
اور جہاں انہوں نے اسے گرایا تھا وہاں ایک بونے والا جسم پڑا ہوا تھا۔
پیگی نے رونا شروع کر دیا۔
"رالف! مجھے چھوڑ کر مت جاؤ!''
مضحکہ خیز دیکھ بھال کے ساتھ اس نے چٹان کو گلے لگا لیا اور اپنے آپ کو اوپر اس پر دبایا۔
چوسنے والا سمندر۔ وحشیوں کی تضحیک ایک زوردار طنز بن گئی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249</a:t>
            </a:fld>
            <a:endParaRPr lang="en-GB"/>
          </a:p>
        </p:txBody>
      </p:sp>
    </p:spTree>
    <p:extLst>
      <p:ext uri="{BB962C8B-B14F-4D97-AF65-F5344CB8AC3E}">
        <p14:creationId xmlns:p14="http://schemas.microsoft.com/office/powerpoint/2010/main" val="801065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about Ralph as he sat that marked him out: there was his size, and at-</a:t>
            </a:r>
          </a:p>
          <a:p>
            <a:r>
              <a:rPr lang="en-GB" sz="1100" dirty="0"/>
              <a:t>tractive appearance; and most obscurely, yet most powerfully, there was</a:t>
            </a:r>
          </a:p>
          <a:p>
            <a:endParaRPr lang="en-GB" sz="1100" dirty="0"/>
          </a:p>
          <a:p>
            <a:r>
              <a:rPr lang="en-GB" sz="1100" dirty="0"/>
              <a:t>the conch. The being that had blown that, had sat waiting for them on</a:t>
            </a:r>
          </a:p>
          <a:p>
            <a:r>
              <a:rPr lang="en-GB" sz="1100" dirty="0"/>
              <a:t>the platform with the delicate thing balanced on his knees, was set apart.</a:t>
            </a:r>
          </a:p>
          <a:p>
            <a:r>
              <a:rPr lang="en-GB" sz="1100" dirty="0"/>
              <a:t>“Him with the shell.”</a:t>
            </a:r>
          </a:p>
          <a:p>
            <a:r>
              <a:rPr lang="en-GB" sz="1100" dirty="0"/>
              <a:t>“Ralph! Ralph!”</a:t>
            </a:r>
          </a:p>
          <a:p>
            <a:r>
              <a:rPr lang="en-GB" sz="1100" dirty="0"/>
              <a:t>“Let him be chief with the trumpet-thing.”</a:t>
            </a:r>
          </a:p>
          <a:p>
            <a:r>
              <a:rPr lang="en-GB" sz="1100" dirty="0"/>
              <a:t>Ralph raised a hand for silence.</a:t>
            </a:r>
          </a:p>
          <a:p>
            <a:r>
              <a:rPr lang="en-GB" sz="1100" dirty="0"/>
              <a:t>“All right. Who wants Jack for chief?”</a:t>
            </a:r>
          </a:p>
          <a:p>
            <a:r>
              <a:rPr lang="en-GB" sz="1100" dirty="0"/>
              <a:t>With dreary obedience the choir raised their hands.</a:t>
            </a:r>
          </a:p>
          <a:p>
            <a:r>
              <a:rPr lang="en-GB" sz="1100" dirty="0"/>
              <a:t>“Who wants me?”</a:t>
            </a:r>
          </a:p>
          <a:p>
            <a:r>
              <a:rPr lang="en-GB" sz="1100" dirty="0"/>
              <a:t>Every hand outside the choir except Piggy’s was raised immediately.</a:t>
            </a:r>
          </a:p>
          <a:p>
            <a:r>
              <a:rPr lang="en-GB" sz="1100" dirty="0"/>
              <a:t>Then Piggy, too, raised his hand grudgingly into the air.</a:t>
            </a:r>
          </a:p>
          <a:p>
            <a:r>
              <a:rPr lang="en-GB" sz="1100" dirty="0"/>
              <a:t>Ralph counted.</a:t>
            </a:r>
          </a:p>
          <a:p>
            <a:r>
              <a:rPr lang="en-GB" sz="1100" dirty="0"/>
              <a:t>“I’m chief then.”</a:t>
            </a:r>
          </a:p>
          <a:p>
            <a:r>
              <a:rPr lang="en-GB" sz="1100" dirty="0"/>
              <a:t>The circle of boys broke into applause. Even the choir applauded; and</a:t>
            </a:r>
          </a:p>
          <a:p>
            <a:r>
              <a:rPr lang="en-GB" sz="1100" dirty="0"/>
              <a:t>the freckles on Jack’s face disappeared under a blush of mortification. He</a:t>
            </a:r>
          </a:p>
          <a:p>
            <a:r>
              <a:rPr lang="en-GB" sz="1100" dirty="0"/>
              <a:t>started up, then changed his mind and sat down again while the air rang.</a:t>
            </a:r>
          </a:p>
          <a:p>
            <a:r>
              <a:rPr lang="en-GB" sz="1100" dirty="0"/>
              <a:t>Ralph looked at him, eager to offer something.</a:t>
            </a:r>
          </a:p>
          <a:p>
            <a:r>
              <a:rPr lang="en-GB" sz="1100" dirty="0"/>
              <a:t>“The choir belongs to you, of course.”</a:t>
            </a:r>
          </a:p>
          <a:p>
            <a:r>
              <a:rPr lang="en-GB" sz="1100" dirty="0"/>
              <a:t>“They could be the army—”</a:t>
            </a:r>
          </a:p>
          <a:p>
            <a:r>
              <a:rPr lang="en-GB" sz="1100" dirty="0"/>
              <a:t>“Or hunters—”</a:t>
            </a:r>
          </a:p>
          <a:p>
            <a:r>
              <a:rPr lang="en-GB" sz="1100" dirty="0"/>
              <a:t>“They could be—”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69188" cy="4324261"/>
          </a:xfrm>
          <a:prstGeom prst="rect">
            <a:avLst/>
          </a:prstGeom>
          <a:noFill/>
        </p:spPr>
        <p:txBody>
          <a:bodyPr wrap="square">
            <a:spAutoFit/>
          </a:bodyPr>
          <a:lstStyle/>
          <a:p>
            <a:pPr algn="r"/>
            <a:r>
              <a:rPr lang="ar-AE" sz="1100"/>
              <a:t>رالف کے بارے میں جب وہ بیٹھا تھا تو اس نے اسے نشان زد کیا: اس کا سائز تھا، اور
لچکدار ظاہری شکل۔ اور سب سے زیادہ غیر واضح طور پر، لیکن سب سے زیادہ طاقتور طور پر، وہاں تھا
شنکھ. جس ہستی نے اسے اڑا دیا تھا، وہ ان کا انتظار کر رہا تھا۔
اس کے گھٹنوں پر متوازن نازک چیز کے ساتھ پلیٹ فارم الگ کیا گیا تھا۔
''وہ خول کے ساتھ۔''
"رالف! رالف!"
''اسے ٹرمپٹ چیز کا سربراہ بننے دو۔''
رالف نے خاموشی کے لیے ہاتھ اٹھایا۔
''ٹھیک ہے۔ جیک کو چیف کے طور پر کون چاہتا ہے؟"
سخت فرمانبرداری کے ساتھ گانے والوں نے اپنے ہاتھ اٹھائے۔
''مجھے کون چاہتا ہے؟''
پیگی کے علاوہ گانے والوں کے باہر ہر ہاتھ فوری طور پر اٹھایا گیا تھا۔
پھر پیگی نے بھی اپنا ہاتھ ہوا میں بلند کیا۔
رالف نے گنتی کی۔
''پھر میں سردار ہوں۔''
لڑکوں کا حلقہ تالیاں بجانے لگا۔ یہاں تک کہ گانے والوں نے بھی تالیاں بجائیں۔ اور
جیک کے چہرے پر جھریاں مرنے کی شرمندگی کے تحت غائب ہو گئیں۔ وہ
شروع کیا، پھر اپنا ارادہ بدل لیا اور ہوا بجنے کے دوران دوبارہ بیٹھ گیا۔
رالف نے اس کی طرف دیکھا، کچھ پیش کرنے کے لئے بے چین تھا.
''گانا گانے والا آپ کا ہے، یقینا۔''
"وہ فوج ہو سکتے ہیں-"
''یا شکاری—''
"وہ ہو سکتے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a:t>
            </a:fld>
            <a:endParaRPr lang="en-GB"/>
          </a:p>
        </p:txBody>
      </p:sp>
    </p:spTree>
    <p:extLst>
      <p:ext uri="{BB962C8B-B14F-4D97-AF65-F5344CB8AC3E}">
        <p14:creationId xmlns:p14="http://schemas.microsoft.com/office/powerpoint/2010/main" val="408887217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jeer.</a:t>
            </a:r>
          </a:p>
          <a:p>
            <a:r>
              <a:rPr lang="en-GB" sz="1100" dirty="0"/>
              <a:t>Jack shouted above the noise.</a:t>
            </a:r>
          </a:p>
          <a:p>
            <a:r>
              <a:rPr lang="en-GB" sz="1100" dirty="0"/>
              <a:t>“You go away, Ralph. You keep to your end. This is my end and my</a:t>
            </a:r>
          </a:p>
          <a:p>
            <a:r>
              <a:rPr lang="en-GB" sz="1100" dirty="0"/>
              <a:t>tribe. You leave me alone.”</a:t>
            </a:r>
          </a:p>
          <a:p>
            <a:r>
              <a:rPr lang="en-GB" sz="1100" dirty="0"/>
              <a:t>The jeering died away.</a:t>
            </a:r>
          </a:p>
          <a:p>
            <a:r>
              <a:rPr lang="en-GB" sz="1100" dirty="0"/>
              <a:t>“You pinched Piggy’s specs,” said Ralph, breathlessly. “You’ve got to</a:t>
            </a:r>
          </a:p>
          <a:p>
            <a:r>
              <a:rPr lang="en-GB" sz="1100" dirty="0"/>
              <a:t>give them back.”</a:t>
            </a:r>
          </a:p>
          <a:p>
            <a:r>
              <a:rPr lang="en-GB" sz="1100" dirty="0"/>
              <a:t>“Got to? Who says?”</a:t>
            </a:r>
          </a:p>
          <a:p>
            <a:r>
              <a:rPr lang="en-GB" sz="1100" dirty="0"/>
              <a:t>Ralph’s temper blazed out.</a:t>
            </a:r>
          </a:p>
          <a:p>
            <a:r>
              <a:rPr lang="en-GB" sz="1100" dirty="0"/>
              <a:t>“I say! You voted for me for chief. Didn’t you hear the conch? You</a:t>
            </a:r>
          </a:p>
          <a:p>
            <a:r>
              <a:rPr lang="en-GB" sz="1100" dirty="0"/>
              <a:t>played a dirty trick—we’d have given you fire if you’d asked for it—”</a:t>
            </a:r>
          </a:p>
          <a:p>
            <a:r>
              <a:rPr lang="en-GB" sz="1100" dirty="0"/>
              <a:t>The blood was flowing in his cheeks and the bunged-up eye throbbed.</a:t>
            </a:r>
          </a:p>
          <a:p>
            <a:r>
              <a:rPr lang="en-GB" sz="1100" dirty="0"/>
              <a:t>“You could have had fire whenever you wanted. But you didn’t. You</a:t>
            </a:r>
          </a:p>
          <a:p>
            <a:r>
              <a:rPr lang="en-GB" sz="1100" dirty="0"/>
              <a:t>came sneaking up like a thief and stole Piggy’s glasses!”</a:t>
            </a:r>
          </a:p>
          <a:p>
            <a:r>
              <a:rPr lang="en-GB" sz="1100" dirty="0"/>
              <a:t>“Say that again!”</a:t>
            </a:r>
          </a:p>
          <a:p>
            <a:r>
              <a:rPr lang="en-GB" sz="1100" dirty="0"/>
              <a:t>“Thief! Thief!”</a:t>
            </a:r>
          </a:p>
          <a:p>
            <a:r>
              <a:rPr lang="en-GB" sz="1100" dirty="0"/>
              <a:t>Piggy screamed.</a:t>
            </a:r>
          </a:p>
          <a:p>
            <a:r>
              <a:rPr lang="en-GB" sz="1100" dirty="0"/>
              <a:t>“Ralph! Mind me!”</a:t>
            </a:r>
          </a:p>
          <a:p>
            <a:r>
              <a:rPr lang="en-GB" sz="1100" dirty="0"/>
              <a:t>Jack made a rush and stabbed at Ralph’s chest with his spear. Ralph</a:t>
            </a:r>
          </a:p>
          <a:p>
            <a:r>
              <a:rPr lang="en-GB" sz="1100" dirty="0"/>
              <a:t>sensed the position of the weapon from the glimpse he caught of Jack’s</a:t>
            </a:r>
          </a:p>
          <a:p>
            <a:r>
              <a:rPr lang="en-GB" sz="1100" dirty="0"/>
              <a:t>arm and put the thrust aside with his own butt. Then he brought the end</a:t>
            </a:r>
          </a:p>
          <a:p>
            <a:r>
              <a:rPr lang="en-GB" sz="1100" dirty="0"/>
              <a:t>round and caught Jack a stinger across the ear. They were chest to chest,</a:t>
            </a:r>
          </a:p>
          <a:p>
            <a:r>
              <a:rPr lang="en-GB" sz="1100" dirty="0"/>
              <a:t>breathing fiercely, pushing and glaring.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en-GB" sz="1100" dirty="0"/>
              <a:t>jeer.
</a:t>
            </a:r>
            <a:r>
              <a:rPr lang="ar-AE" sz="1100" dirty="0"/>
              <a:t>جیک شور کے اوپر چیخا۔
''تم چلے جاؤ، رالف۔ آپ اپنے اختتام تک رہتے ہیں. یہ میرا اور میرا انجام ہے
قبیلہ. تم مجھے اکیلا چھوڑ دو۔''
طنز یہ مر گیا۔
رالف نے سانس لیتے ہوئے کہا، "تم نے پیگی کے چشموں کو چوم لیا۔ "آپ کو کرنا ہے
انہیں واپس دے دو۔''
"کیا کرنا ہے؟ کون کہتا ہے؟''
رالف کا غصہ بھڑک اٹھا۔
"میں نے کہا! آپ نے مجھے چیف کے لیے ووٹ دیا۔ کیا تم نے شنکھ کی آواز نہیں سنی؟ تم
ایک گندی چال کھیلی- اگر آپ نے اس کا مطالبہ کیا ہوتا تو ہم آپ کو آگ دے دیتے۔
اس کے گالوں میں خون بہہ رہا تھا اور اس کی آنکھ دھڑک رہی تھی۔
''تم جب چاہو آگ لگا سکتے تھے۔ لیکن تم نے نہیں کیا. تم
چور کی طرح چھپ کر آیا اور پیگی کے شیشے چوری کر لیے!"
''یہ بات ایک بار پھر کہو!''
''چور! چور!"
پیگی نے چیخ کر کہا۔
"رالف! مجھے یاد رکھو!"
جیک نے جلدی کی اور اپنے نیزے سے رالف کے سینے پر چھرا گھونپ دیا۔ رالف
جیک کی جھلک سے ہتھیار کی پوزیشن کا احساس ہوا
بازو اور زور کو اپنے بٹ سے ایک طرف رکھ دیں۔ پھر وہ اختتام لے کر آیا
گول کر کے جیک کو کان میں ایک اسٹنگر پکڑ لیا۔ وہ سینے سے سینے تک تھے،
زور زور سے سانس لے رہے ہیں، دباؤ ڈال رہے ہیں اور چمک رہے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250</a:t>
            </a:fld>
            <a:endParaRPr lang="en-GB"/>
          </a:p>
        </p:txBody>
      </p:sp>
    </p:spTree>
    <p:extLst>
      <p:ext uri="{BB962C8B-B14F-4D97-AF65-F5344CB8AC3E}">
        <p14:creationId xmlns:p14="http://schemas.microsoft.com/office/powerpoint/2010/main" val="271050935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“Who’s a thief?”</a:t>
            </a:r>
          </a:p>
          <a:p>
            <a:r>
              <a:rPr lang="en-GB" sz="1100" dirty="0"/>
              <a:t>“You are!”</a:t>
            </a:r>
          </a:p>
          <a:p>
            <a:r>
              <a:rPr lang="en-GB" sz="1100" dirty="0"/>
              <a:t>Jack wrenched free and swung at Ralph with his spear. By common</a:t>
            </a:r>
          </a:p>
          <a:p>
            <a:r>
              <a:rPr lang="en-GB" sz="1100" dirty="0"/>
              <a:t>consent they were using the spears as </a:t>
            </a:r>
            <a:r>
              <a:rPr lang="en-GB" sz="1100" dirty="0" err="1"/>
              <a:t>sabers</a:t>
            </a:r>
            <a:r>
              <a:rPr lang="en-GB" sz="1100" dirty="0"/>
              <a:t> now, no longer daring the</a:t>
            </a:r>
          </a:p>
          <a:p>
            <a:endParaRPr lang="en-GB" sz="1100" dirty="0"/>
          </a:p>
          <a:p>
            <a:r>
              <a:rPr lang="en-GB" sz="1100" dirty="0"/>
              <a:t>lethal points. The blow struck Ralph’s spear and slid down, to fall ago-</a:t>
            </a:r>
          </a:p>
          <a:p>
            <a:r>
              <a:rPr lang="en-GB" sz="1100" dirty="0" err="1"/>
              <a:t>nizingly</a:t>
            </a:r>
            <a:r>
              <a:rPr lang="en-GB" sz="1100" dirty="0"/>
              <a:t> on his fingers. Then they were apart once more, their positions</a:t>
            </a:r>
          </a:p>
          <a:p>
            <a:endParaRPr lang="en-GB" sz="1100" dirty="0"/>
          </a:p>
          <a:p>
            <a:r>
              <a:rPr lang="en-GB" sz="1100" dirty="0"/>
              <a:t>reversed, Jack toward the Castle Rock and Ralph on the outside toward</a:t>
            </a:r>
          </a:p>
          <a:p>
            <a:r>
              <a:rPr lang="en-GB" sz="1100" dirty="0"/>
              <a:t>the island.</a:t>
            </a:r>
          </a:p>
          <a:p>
            <a:r>
              <a:rPr lang="en-GB" sz="1100" dirty="0"/>
              <a:t>Both boys were breathing very heavily.</a:t>
            </a:r>
          </a:p>
          <a:p>
            <a:r>
              <a:rPr lang="en-GB" sz="1100" dirty="0"/>
              <a:t>“Come on then—”</a:t>
            </a:r>
          </a:p>
          <a:p>
            <a:r>
              <a:rPr lang="en-GB" sz="1100" dirty="0"/>
              <a:t>“Come on—”</a:t>
            </a:r>
          </a:p>
          <a:p>
            <a:r>
              <a:rPr lang="en-GB" sz="1100" dirty="0"/>
              <a:t>Truculently they squared up to each other but kept just out of fighting</a:t>
            </a:r>
          </a:p>
          <a:p>
            <a:r>
              <a:rPr lang="en-GB" sz="1100" dirty="0"/>
              <a:t>distance.</a:t>
            </a:r>
          </a:p>
          <a:p>
            <a:r>
              <a:rPr lang="en-GB" sz="1100" dirty="0"/>
              <a:t>“You come on and see what you get!”</a:t>
            </a:r>
          </a:p>
          <a:p>
            <a:r>
              <a:rPr lang="en-GB" sz="1100" dirty="0"/>
              <a:t>“You come on—”</a:t>
            </a:r>
          </a:p>
          <a:p>
            <a:r>
              <a:rPr lang="en-GB" sz="1100" dirty="0"/>
              <a:t>Piggy clutching the ground was trying to attract Ralph’s attention. Ralph</a:t>
            </a:r>
          </a:p>
          <a:p>
            <a:r>
              <a:rPr lang="en-GB" sz="1100" dirty="0"/>
              <a:t>moved, bent down, kept a wary eye on Jack.</a:t>
            </a:r>
          </a:p>
          <a:p>
            <a:r>
              <a:rPr lang="en-GB" sz="1100" dirty="0"/>
              <a:t>“Ralph—remember what we came for. The fire. My specs.”</a:t>
            </a:r>
          </a:p>
          <a:p>
            <a:r>
              <a:rPr lang="en-GB" sz="1100" dirty="0"/>
              <a:t>Ralph nodded. He relaxed his fighting muscles, stood easily and grounded</a:t>
            </a:r>
          </a:p>
          <a:p>
            <a:r>
              <a:rPr lang="en-GB" sz="1100" dirty="0"/>
              <a:t>the butt of his spear. Jack watched him inscrutably through his paint.</a:t>
            </a:r>
          </a:p>
          <a:p>
            <a:r>
              <a:rPr lang="en-GB" sz="1100" dirty="0"/>
              <a:t>Ralph glanced up at the pinnacles, then toward the group of savages.</a:t>
            </a:r>
          </a:p>
          <a:p>
            <a:r>
              <a:rPr lang="en-GB" sz="1100" dirty="0"/>
              <a:t>“Listen. We’ve come to say this. First you’ve got to give back Piggy’s</a:t>
            </a:r>
          </a:p>
          <a:p>
            <a:r>
              <a:rPr lang="en-GB" sz="1100" dirty="0"/>
              <a:t>specs. If he hasn’t got them he can’t see. You aren’t playing the game—”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''چور کون ہے؟''
"تم ہو!"
جیک آزاد ہو گیا اور اپنے نیزے سے رالف کی طرف جھک گیا۔ عام طور پر
رضامندی سے کہ وہ اب نیزوں کو سابر کے طور پر استعمال کر رہے تھے، اب ان کی ہمت نہیں کر رہے تھے۔
مہلک نکات. یہ جھٹکا رالف کے نیزے سے ٹکرایا اور نیچے گر گیا۔
اس کی انگلیوں پر مسکراتے ہوئے۔ پھر وہ ایک بار پھر الگ ہو گئے، ان کی پوزیشن
جیک نے کیسل راک کی طرف رخ کیا اور رالف باہر کی طرف۔
جزیرہ.
دونوں لڑکے زور زور سے سانس لے رہے تھے۔
''چلو پھر۔''
''چلو۔''
وہ ایک دوسرے کے سامنے جھک گئے لیکن لڑائی سے دور رہے۔
فاصلہ.
"آپ آئیں اور دیکھیں کہ آپ کو کیا ملتا ہے!"
''تم چلو۔''
زمین کو تھامے ہوئے پیگی رالف کی توجہ اپنی طرف مبذول کرانے کی کوشش کر رہا تھا۔ رالف
آگے بڑھے، جھک گئے، جیک پر محتاط نظر رکھی۔
''رالف۔ یاد رکھو کہ ہم کس لیے آئے تھے۔ آگ. میرے چشمے۔ "
رالف نے سر ہلایا۔ اس نے اپنے لڑنے والے عضلات کو آرام دیا، آسانی سے کھڑا ہو گیا اور زمین پر کھڑا ہو گیا
اس کے نیزے کا بٹ۔ جیک اسے اپنے پینٹ کے ذریعے حیرت انگیز طور پر دیکھ رہا تھا۔
رالف نے چوٹیوں کی طرف دیکھا، پھر وحشیوں کے گروہ کی طرف۔
"سنو. ہم یہ کہنے آئے ہیں. سب سے پہلے آپ کو پیگی کو واپس دینا ہوگا
شیشے. اگر اسے وہ نہیں ملے تو وہ نہیں دیکھ سکتا. تم کھیل نہیں کھیل رہے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251</a:t>
            </a:fld>
            <a:endParaRPr lang="en-GB"/>
          </a:p>
        </p:txBody>
      </p:sp>
    </p:spTree>
    <p:extLst>
      <p:ext uri="{BB962C8B-B14F-4D97-AF65-F5344CB8AC3E}">
        <p14:creationId xmlns:p14="http://schemas.microsoft.com/office/powerpoint/2010/main" val="129074061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tribe of painted savages giggled and Ralph’s mind faltered. He</a:t>
            </a:r>
          </a:p>
          <a:p>
            <a:r>
              <a:rPr lang="en-GB" sz="1100" dirty="0"/>
              <a:t>pushed his hair up and gazed at the green and black mask before him,</a:t>
            </a:r>
          </a:p>
          <a:p>
            <a:r>
              <a:rPr lang="en-GB" sz="1100" dirty="0"/>
              <a:t>trying to remember what Jack looked like.</a:t>
            </a:r>
          </a:p>
          <a:p>
            <a:r>
              <a:rPr lang="en-GB" sz="1100" dirty="0"/>
              <a:t>Piggy whispered.</a:t>
            </a:r>
          </a:p>
          <a:p>
            <a:r>
              <a:rPr lang="en-GB" sz="1100" dirty="0"/>
              <a:t>“And the fire.”</a:t>
            </a:r>
          </a:p>
          <a:p>
            <a:r>
              <a:rPr lang="en-GB" sz="1100" dirty="0"/>
              <a:t>“Oh yes. Then about the fire. I say this again. I’ve been saying it ever</a:t>
            </a:r>
          </a:p>
          <a:p>
            <a:r>
              <a:rPr lang="en-GB" sz="1100" dirty="0"/>
              <a:t>since we dropped in.”</a:t>
            </a:r>
          </a:p>
          <a:p>
            <a:r>
              <a:rPr lang="en-GB" sz="1100" dirty="0"/>
              <a:t>He held out his spear and pointed at the savages. “Your only hope is</a:t>
            </a:r>
          </a:p>
          <a:p>
            <a:r>
              <a:rPr lang="en-GB" sz="1100" dirty="0"/>
              <a:t>keeping a signal fire going as long as there’s light to see. Then maybe a</a:t>
            </a:r>
          </a:p>
          <a:p>
            <a:r>
              <a:rPr lang="en-GB" sz="1100" dirty="0" err="1"/>
              <a:t>ship’ll</a:t>
            </a:r>
            <a:r>
              <a:rPr lang="en-GB" sz="1100" dirty="0"/>
              <a:t> notice the smoke and come and rescue us and take us home. But</a:t>
            </a:r>
          </a:p>
          <a:p>
            <a:r>
              <a:rPr lang="en-GB" sz="1100" dirty="0"/>
              <a:t>without that smoke we’ve got to wait till some ship comes by accident.</a:t>
            </a:r>
          </a:p>
          <a:p>
            <a:r>
              <a:rPr lang="en-GB" sz="1100" dirty="0"/>
              <a:t>We might wait years; till we were old—”</a:t>
            </a:r>
          </a:p>
          <a:p>
            <a:r>
              <a:rPr lang="en-GB" sz="1100" dirty="0"/>
              <a:t>The shivering, silvery, unreal laughter of the savages sprayed out and</a:t>
            </a:r>
          </a:p>
          <a:p>
            <a:r>
              <a:rPr lang="en-GB" sz="1100" dirty="0"/>
              <a:t>echoed away. A gust of rage shook Ralph. His voice cracked.</a:t>
            </a:r>
          </a:p>
          <a:p>
            <a:r>
              <a:rPr lang="en-GB" sz="1100" dirty="0"/>
              <a:t>“Don’t you understand, you painted fools? Sam, Eric, Piggy and me—</a:t>
            </a:r>
          </a:p>
          <a:p>
            <a:r>
              <a:rPr lang="en-GB" sz="1100" dirty="0"/>
              <a:t>we aren’t enough. We tried to keep the fire going, but we couldn’t. And</a:t>
            </a:r>
          </a:p>
          <a:p>
            <a:r>
              <a:rPr lang="en-GB" sz="1100" dirty="0"/>
              <a:t>then you, playing at hunting. . . .”</a:t>
            </a:r>
          </a:p>
          <a:p>
            <a:r>
              <a:rPr lang="en-GB" sz="1100" dirty="0"/>
              <a:t>He pointed past them to where the trickle of smoke dispersed in the</a:t>
            </a:r>
          </a:p>
          <a:p>
            <a:r>
              <a:rPr lang="en-GB" sz="1100" dirty="0"/>
              <a:t>pearly air.</a:t>
            </a:r>
          </a:p>
          <a:p>
            <a:r>
              <a:rPr lang="en-GB" sz="1100" dirty="0"/>
              <a:t>“Look at that! Call that a signal fire? That’s a cooking fire. Now you’ll</a:t>
            </a:r>
          </a:p>
          <a:p>
            <a:r>
              <a:rPr lang="en-GB" sz="1100" dirty="0"/>
              <a:t>eat and there’ll be no smoke. Don’t you understand? There may be a ship</a:t>
            </a:r>
          </a:p>
          <a:p>
            <a:r>
              <a:rPr lang="en-GB" sz="1100" dirty="0"/>
              <a:t>out there—”</a:t>
            </a:r>
          </a:p>
          <a:p>
            <a:r>
              <a:rPr lang="en-GB" sz="1100" dirty="0"/>
              <a:t>He paused, defeated by the silence and the painted anonymity of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رنگین وحشیوں کا قبیلہ ہنس نے لگا اور رالف کا ذہن لرز اٹھا۔ وہ
اس نے اپنے بالوں کو اوپر بڑھایا اور اس کے سامنے سبز اور سیاہ ماسک کو دیکھا،
یہ یاد رکھنے کی کوشش کر رہے ہیں کہ جیک کیسا لگ رہا تھا۔
پیگی نے سرگوشی کی۔
''اور آگ۔''
"جی ہاں۔ پھر آگ کے بارے میں. میں یہ ایک بار پھر کہتا ہوں. میں نے یہ کبھی کہا ہے
جب سے ہم وہاں سے چلے گئے ہیں۔
اس نے اپنا نیزہ اٹھایا اور وحشیوں کی طرف اشارہ کیا۔ "آپ کی واحد امید ہے
سگنل کی آگ کو اس وقت تک جاری رکھنا جب تک دیکھنے کے لئے روشنی موجود ہے۔ پھر شاید ایک
جہاز دھواں دیکھے گا اور آئے گا اور ہمیں بچا کر گھر لے جائے گا۔ لیکن
اس دھوئیں کے بغیر ہمیں اس وقت تک انتظار کرنا پڑتا ہے جب تک کہ کوئی جہاز حادثاتی طور پر نہ آ جائے۔
ہم برسوں انتظار کر سکتے ہیں۔ جب تک ہم بوڑھے نہیں ہو گئے-"
وحشیوں کی کانپتی ہوئی، چاندی کی، غیر حقیقی ہنسی باہر نکل آئی اور
گونج اٹھی۔ غصے کے ایک جھونکے نے رالف کو ہلا کر رکھ دیا۔ اس کی آواز پھٹ گئی۔
''کیا تم نہیں سمجھتے، تم نے احمقوں کو پینٹ کیا ہے؟ سیم، ایرک، پیگی اور میں-
ہم کافی نہیں ہیں. ہم نے آگ بجھانے کی کوشش کی، لیکن ہم ایسا نہیں کر سکے۔ اور
پھر تم، شکار پر کھیل رہے ہو...''
اس نے ان کے پیچھے سے اس طرف اشارہ کیا جہاں دھوئیں کا ٹکڑا پھیل گیا تھا۔
ٹھنڈی ہوا.
"دیکھو! کیا اسے سگنل آگ کہتے ہیں؟ یہ کھانا پکانے کی آگ ہے. اب آپ کریں گے
کھاؤ اور کوئی دھواں نہیں ہوگا. کیا تم سمجھتے نہیں ہو؟ ایک جہاز ہو سکتا ہے
باہر وہاں-"
وہ خاموشی اور گمنامی سے شکست کھا کر رک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252</a:t>
            </a:fld>
            <a:endParaRPr lang="en-GB"/>
          </a:p>
        </p:txBody>
      </p:sp>
    </p:spTree>
    <p:extLst>
      <p:ext uri="{BB962C8B-B14F-4D97-AF65-F5344CB8AC3E}">
        <p14:creationId xmlns:p14="http://schemas.microsoft.com/office/powerpoint/2010/main" val="235938423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group guarding the entry. Jack opened a pink mouth and addressed Sam-</a:t>
            </a:r>
          </a:p>
          <a:p>
            <a:r>
              <a:rPr lang="en-GB" sz="1100" dirty="0" err="1"/>
              <a:t>neric</a:t>
            </a:r>
            <a:r>
              <a:rPr lang="en-GB" sz="1100" dirty="0"/>
              <a:t>, who were between him and his tribe.</a:t>
            </a:r>
          </a:p>
          <a:p>
            <a:endParaRPr lang="en-GB" sz="1100" dirty="0"/>
          </a:p>
          <a:p>
            <a:r>
              <a:rPr lang="en-GB" sz="1100" dirty="0"/>
              <a:t>“You two. Get back.”</a:t>
            </a:r>
          </a:p>
          <a:p>
            <a:r>
              <a:rPr lang="en-GB" sz="1100" dirty="0"/>
              <a:t>No one answered him. The twins, puzzled, looked at each other; while</a:t>
            </a:r>
          </a:p>
          <a:p>
            <a:r>
              <a:rPr lang="en-GB" sz="1100" dirty="0"/>
              <a:t>Piggy, reassured by the cessation of violence, stood up carefully. Jack</a:t>
            </a:r>
          </a:p>
          <a:p>
            <a:r>
              <a:rPr lang="en-GB" sz="1100" dirty="0"/>
              <a:t>glanced back at Ralph and then at the twins.</a:t>
            </a:r>
          </a:p>
          <a:p>
            <a:r>
              <a:rPr lang="en-GB" sz="1100" dirty="0"/>
              <a:t>“Grab them!”</a:t>
            </a:r>
          </a:p>
          <a:p>
            <a:r>
              <a:rPr lang="en-GB" sz="1100" dirty="0"/>
              <a:t>No one moved. Jack shouted angrily.</a:t>
            </a:r>
          </a:p>
          <a:p>
            <a:r>
              <a:rPr lang="en-GB" sz="1100" dirty="0"/>
              <a:t>“I said ‘grab them’!”</a:t>
            </a:r>
          </a:p>
          <a:p>
            <a:r>
              <a:rPr lang="en-GB" sz="1100" dirty="0"/>
              <a:t>The painted group moved round </a:t>
            </a:r>
            <a:r>
              <a:rPr lang="en-GB" sz="1100" dirty="0" err="1"/>
              <a:t>Samneric</a:t>
            </a:r>
            <a:r>
              <a:rPr lang="en-GB" sz="1100" dirty="0"/>
              <a:t> nervously and unhandily.</a:t>
            </a:r>
          </a:p>
          <a:p>
            <a:r>
              <a:rPr lang="en-GB" sz="1100" dirty="0"/>
              <a:t>Once more the silvery laughter scattered.</a:t>
            </a:r>
          </a:p>
          <a:p>
            <a:r>
              <a:rPr lang="en-GB" sz="1100" dirty="0" err="1"/>
              <a:t>Samneric</a:t>
            </a:r>
            <a:r>
              <a:rPr lang="en-GB" sz="1100" dirty="0"/>
              <a:t> protested out of the heart of civilization.</a:t>
            </a:r>
          </a:p>
          <a:p>
            <a:r>
              <a:rPr lang="en-GB" sz="1100" dirty="0"/>
              <a:t>“Oh, I say!”</a:t>
            </a:r>
          </a:p>
          <a:p>
            <a:r>
              <a:rPr lang="en-GB" sz="1100" dirty="0"/>
              <a:t>“—honestly!”</a:t>
            </a:r>
          </a:p>
          <a:p>
            <a:r>
              <a:rPr lang="en-GB" sz="1100" dirty="0"/>
              <a:t>Their spears were taken from them.</a:t>
            </a:r>
          </a:p>
          <a:p>
            <a:r>
              <a:rPr lang="en-GB" sz="1100" dirty="0"/>
              <a:t>“Tie them up!”</a:t>
            </a:r>
          </a:p>
          <a:p>
            <a:r>
              <a:rPr lang="en-GB" sz="1100" dirty="0"/>
              <a:t>Ralph cried out hopelessly against the black and green mask.</a:t>
            </a:r>
          </a:p>
          <a:p>
            <a:r>
              <a:rPr lang="en-GB" sz="1100" dirty="0"/>
              <a:t>“Jack!”</a:t>
            </a:r>
          </a:p>
          <a:p>
            <a:r>
              <a:rPr lang="en-GB" sz="1100" dirty="0"/>
              <a:t>“Go on. Tie them.”</a:t>
            </a:r>
          </a:p>
          <a:p>
            <a:r>
              <a:rPr lang="en-GB" sz="1100" dirty="0"/>
              <a:t>Now the painted group felt the otherness of </a:t>
            </a:r>
            <a:r>
              <a:rPr lang="en-GB" sz="1100" dirty="0" err="1"/>
              <a:t>Samneric</a:t>
            </a:r>
            <a:r>
              <a:rPr lang="en-GB" sz="1100" dirty="0"/>
              <a:t>, felt the power</a:t>
            </a:r>
          </a:p>
          <a:p>
            <a:r>
              <a:rPr lang="en-GB" sz="1100" dirty="0"/>
              <a:t>in their own hands. They felled the twins clumsily and excitedly. Jack</a:t>
            </a:r>
          </a:p>
          <a:p>
            <a:r>
              <a:rPr lang="en-GB" sz="1100" dirty="0"/>
              <a:t>was inspired. He knew that Ralph would attempt a rescue. He struck</a:t>
            </a:r>
          </a:p>
          <a:p>
            <a:r>
              <a:rPr lang="en-GB" sz="1100" dirty="0"/>
              <a:t>in a humming circle behind him and Ralph only just parried the blow.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داخلے کی حفاظت کرنے والا گروپ۔ جیک نے گلابی منہ کھولا اور سام کو مخاطب کیا۔
نیرک، جو اس کے اور اس کے قبیلے کے درمیان تھے.
"تم دونوں. واپس چلے جاؤ۔''
کسی نے جواب نہیں دیا۔ جڑواں بچے حیران ہوکر ایک دوسرے کی طرف دیکھ رہے تھے۔ جبکہ
تشدد کے خاتمے کی یقین دہانی کے بعد پیگی احتیاط سے کھڑی ہوئی۔ اضافہ کرنا
رالف اور پھر جڑواں بچوں کی طرف مڑ کر دیکھا۔
"انہیں پکڑو!"
کوئی نہیں ہلا۔ جیک غصے سے چیخا۔
"میں نے کہا 'انہیں پکڑو!'۔
پینٹ کیا گیا گروپ گھبراہٹ اور بے ساختہ سامنیرک کے گرد گھومتا رہا۔
ایک بار پھر چاندی کی ہنسی بکھر گئی۔
سمنیرک نے تہذیب کے دل سے احتجاج کیا۔
''میں کہتا ہوں!''
''سچ کہوں تو!''
ان سے ان کے نیزے چھین لیے گئے۔
''انہیں باندھ دو!''
رالف سیاہ اور سبز ماسک کے خلاف مایوس کن انداز میں چیخا۔
"جیک!"
"چلو. انہیں باندھ دو۔''
اب پینٹ کیے گئے گروہ نے سمنیرک کی یکسانیت کو محسوس کیا، طاقت کو محسوس کیا
ان کے اپنے ہاتھوں میں. انہوں نے جڑواں بچوں کو بے ساختہ اور پرجوش انداز میں گرا دیا۔ اضافہ کرنا
متاثر ہوا تھا. وہ جانتا تھا کہ رالف بچانے کی کوشش کرے گا۔ اس نے مارا
اس کے پیچھے ایک گنگنانے والے دائرے میں اور رالف نے صرف اس جھٹکے کو ٹال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253</a:t>
            </a:fld>
            <a:endParaRPr lang="en-GB"/>
          </a:p>
        </p:txBody>
      </p:sp>
    </p:spTree>
    <p:extLst>
      <p:ext uri="{BB962C8B-B14F-4D97-AF65-F5344CB8AC3E}">
        <p14:creationId xmlns:p14="http://schemas.microsoft.com/office/powerpoint/2010/main" val="1010476190"/>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Beyond them the tribe and the twins were a loud and writhing heap.</a:t>
            </a:r>
          </a:p>
          <a:p>
            <a:r>
              <a:rPr lang="en-GB" sz="1100" dirty="0"/>
              <a:t>Piggy crouched again. Then the twins lay, astonished, and the tribe stood</a:t>
            </a:r>
          </a:p>
          <a:p>
            <a:r>
              <a:rPr lang="en-GB" sz="1100" dirty="0"/>
              <a:t>round them. Jack turned to Ralph and spoke between his teeth.</a:t>
            </a:r>
          </a:p>
          <a:p>
            <a:r>
              <a:rPr lang="en-GB" sz="1100" dirty="0"/>
              <a:t>“See? They do what I want.”</a:t>
            </a:r>
          </a:p>
          <a:p>
            <a:r>
              <a:rPr lang="en-GB" sz="1100" dirty="0"/>
              <a:t>There was silence again. The twins lay, inexpertly tied up, and the tribe</a:t>
            </a:r>
          </a:p>
          <a:p>
            <a:r>
              <a:rPr lang="en-GB" sz="1100" dirty="0"/>
              <a:t>watched Ralph to see what he would do. He numbered them through his</a:t>
            </a:r>
          </a:p>
          <a:p>
            <a:r>
              <a:rPr lang="en-GB" sz="1100" dirty="0"/>
              <a:t>fringe, glimpsed the ineffectual smoke.</a:t>
            </a:r>
          </a:p>
          <a:p>
            <a:r>
              <a:rPr lang="en-GB" sz="1100" dirty="0"/>
              <a:t>His temper broke. He screamed at Jack.</a:t>
            </a:r>
          </a:p>
          <a:p>
            <a:r>
              <a:rPr lang="en-GB" sz="1100" dirty="0"/>
              <a:t>“You’re a beast and a swine and a bloody, bloody thief!”</a:t>
            </a:r>
          </a:p>
          <a:p>
            <a:r>
              <a:rPr lang="en-GB" sz="1100" dirty="0"/>
              <a:t>He charged.</a:t>
            </a:r>
          </a:p>
          <a:p>
            <a:r>
              <a:rPr lang="en-GB" sz="1100" dirty="0"/>
              <a:t>Jack, knowing this was the crisis, charged too. They met with a jolt</a:t>
            </a:r>
          </a:p>
          <a:p>
            <a:r>
              <a:rPr lang="en-GB" sz="1100" dirty="0"/>
              <a:t>and bounced apart. Jack swung with his fist at Ralph and caught him on</a:t>
            </a:r>
          </a:p>
          <a:p>
            <a:r>
              <a:rPr lang="en-GB" sz="1100" dirty="0"/>
              <a:t>the ear. Ralph hit Jack in the stomach and made him grunt. Then they</a:t>
            </a:r>
          </a:p>
          <a:p>
            <a:r>
              <a:rPr lang="en-GB" sz="1100" dirty="0"/>
              <a:t>were facing each other again, panting and furious, but unnerved by each</a:t>
            </a:r>
          </a:p>
          <a:p>
            <a:r>
              <a:rPr lang="en-GB" sz="1100" dirty="0"/>
              <a:t>other’s ferocity. They became aware of the noise that was the background</a:t>
            </a:r>
          </a:p>
          <a:p>
            <a:r>
              <a:rPr lang="en-GB" sz="1100" dirty="0"/>
              <a:t>to this fight, the steady shrill cheering of the tribe behind them.</a:t>
            </a:r>
          </a:p>
          <a:p>
            <a:r>
              <a:rPr lang="en-GB" sz="1100" dirty="0"/>
              <a:t>Piggy’s voice penetrated to Ralph.</a:t>
            </a:r>
          </a:p>
          <a:p>
            <a:r>
              <a:rPr lang="en-GB" sz="1100" dirty="0"/>
              <a:t>“Let me speak.”</a:t>
            </a:r>
          </a:p>
          <a:p>
            <a:endParaRPr lang="en-GB" sz="1100" dirty="0"/>
          </a:p>
          <a:p>
            <a:r>
              <a:rPr lang="en-GB" sz="1100" dirty="0"/>
              <a:t>He was standing in the dust of the fight, and as the tribe saw his </a:t>
            </a:r>
            <a:r>
              <a:rPr lang="en-GB" sz="1100" dirty="0" err="1"/>
              <a:t>inten</a:t>
            </a:r>
            <a:r>
              <a:rPr lang="en-GB" sz="1100" dirty="0"/>
              <a:t>-</a:t>
            </a:r>
          </a:p>
          <a:p>
            <a:r>
              <a:rPr lang="en-GB" sz="1100" dirty="0" err="1"/>
              <a:t>tion</a:t>
            </a:r>
            <a:r>
              <a:rPr lang="en-GB" sz="1100" dirty="0"/>
              <a:t> the shrill cheer changed to a steady booing.</a:t>
            </a:r>
          </a:p>
          <a:p>
            <a:endParaRPr lang="en-GB" sz="1100" dirty="0"/>
          </a:p>
          <a:p>
            <a:r>
              <a:rPr lang="en-GB" sz="1100" dirty="0"/>
              <a:t>Piggy held up the conch and the booing sagged a little, then came up</a:t>
            </a:r>
          </a:p>
          <a:p>
            <a:r>
              <a:rPr lang="en-GB" sz="1100" dirty="0"/>
              <a:t>again to strength.</a:t>
            </a:r>
          </a:p>
          <a:p>
            <a:r>
              <a:rPr lang="en-GB" sz="1100" dirty="0"/>
              <a:t>“I got the conch!”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ان کے علاوہ قبیلہ اور جڑواں بچے ایک زور دار اور چیخنے والا ڈھیر تھے۔
پیگی ایک بار پھر جھک گئی۔ پھر جڑواں بچے حیران رہ گئے اور قبیلہ کھڑا ہو گیا۔
ان کے گرد. جیک رالف کی طرف مڑ گیا اور اپنے دانتوں کے درمیان بولا۔
"دیکھو؟ وہ وہی کرتے ہیں جو میں چاہتا ہوں. "
ایک بار پھر خاموشی چھا گئی۔ جڑواں بچے پڑے ہوئے تھے، غیر مہارت سے بندھے ہوئے تھے، اور قبیلہ
رالف کو یہ دیکھنے کے لئے دیکھا کہ وہ کیا کرے گا۔ اس نے اپنے ذریعے ان کی گنتی کی
بے اثر دھوئیں کی جھلک دکھائی دے رہی تھی۔
اس کا غصہ ٹوٹ گیا۔ وہ جیک پر چیخا۔
"تم ایک جانور، ایک سور اور ایک خونی، خونی چور ہو!"
اس نے الزام لگایا۔
جیک، یہ جانتے ہوئے کہ یہ بحران ہے، اس پر بھی الزام لگایا گیا۔ انہیں ایک جھٹکا لگا
اور الگ ہو گئے۔ جیک نے رالف کی طرف مٹھی سے جھک کر اسے پکڑ لیا
کان. رالف نے جیک کے پیٹ میں مارا اور اسے گڑگڑانے پر مجبور کر دیا۔ پھر وہ
ایک بار پھر ایک دوسرے کا سامنا کر رہے تھے، غصے میں تھے، لیکن ایک دوسرے سے بے چین تھے۔
دوسروں کی وحشت. وہ اس شور سے واقف ہو گئے جو پس منظر تھا
اس لڑائی میں، ان کے پیچھے موجود قبیلے کی مسلسل چیخ و پکار۔
پیگی کی آواز رالف تک پہنچ گئی۔
''مجھے بولنے دو۔''
وہ لڑائی کی مٹی میں کھڑا تھا اور جیسے ہی قبیلے نے اس کی شدت کو دیکھا۔
اس کے ساتھ ہی جوش و خروش ایک مسلسل چیخ میں بدل گیا۔
پیگی نے شنکھ کو اٹھایا اور بونگ کو تھوڑا سا تھکا دیا، پھر اوپر آیا۔
ایک بار پھر طاقت کے لئے.
''مجھے شنکھ مل گئی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254</a:t>
            </a:fld>
            <a:endParaRPr lang="en-GB"/>
          </a:p>
        </p:txBody>
      </p:sp>
    </p:spTree>
    <p:extLst>
      <p:ext uri="{BB962C8B-B14F-4D97-AF65-F5344CB8AC3E}">
        <p14:creationId xmlns:p14="http://schemas.microsoft.com/office/powerpoint/2010/main" val="220174858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shouted.</a:t>
            </a:r>
          </a:p>
          <a:p>
            <a:r>
              <a:rPr lang="en-GB" sz="1100" dirty="0"/>
              <a:t>“I tell you, I got the conch!”</a:t>
            </a:r>
          </a:p>
          <a:p>
            <a:r>
              <a:rPr lang="en-GB" sz="1100" dirty="0"/>
              <a:t>Surprisingly, there was silence now; the tribe were curious to hear what</a:t>
            </a:r>
          </a:p>
          <a:p>
            <a:r>
              <a:rPr lang="en-GB" sz="1100" dirty="0"/>
              <a:t>amusing thing he might have to say.</a:t>
            </a:r>
          </a:p>
          <a:p>
            <a:r>
              <a:rPr lang="en-GB" sz="1100" dirty="0"/>
              <a:t>Silence and pause; but in the silence a curious air-noise, close by Ralph’s</a:t>
            </a:r>
          </a:p>
          <a:p>
            <a:r>
              <a:rPr lang="en-GB" sz="1100" dirty="0"/>
              <a:t>head. He gave it half his attention—and there it was again; a faint “</a:t>
            </a:r>
            <a:r>
              <a:rPr lang="en-GB" sz="1100" dirty="0" err="1"/>
              <a:t>Zup</a:t>
            </a:r>
            <a:r>
              <a:rPr lang="en-GB" sz="1100" dirty="0"/>
              <a:t>!”</a:t>
            </a:r>
          </a:p>
          <a:p>
            <a:r>
              <a:rPr lang="en-GB" sz="1100" dirty="0"/>
              <a:t>Someone was throwing stones: Roger was dropping them, his one hand</a:t>
            </a:r>
          </a:p>
          <a:p>
            <a:r>
              <a:rPr lang="en-GB" sz="1100" dirty="0"/>
              <a:t>still on the lever. Below him, Ralph was a shock of hair and Piggy a bag</a:t>
            </a:r>
          </a:p>
          <a:p>
            <a:r>
              <a:rPr lang="en-GB" sz="1100" dirty="0"/>
              <a:t>of fat.</a:t>
            </a:r>
          </a:p>
          <a:p>
            <a:r>
              <a:rPr lang="en-GB" sz="1100" dirty="0"/>
              <a:t>“I got this to say. You’re acting like a crowd of kids.” The booing rose</a:t>
            </a:r>
          </a:p>
          <a:p>
            <a:r>
              <a:rPr lang="en-GB" sz="1100" dirty="0"/>
              <a:t>and died again as Piggy lifted the white, magic shell.</a:t>
            </a:r>
          </a:p>
          <a:p>
            <a:r>
              <a:rPr lang="en-GB" sz="1100" dirty="0"/>
              <a:t>“Which is better—to be a pack of painted Indians like you are, or to be</a:t>
            </a:r>
          </a:p>
          <a:p>
            <a:r>
              <a:rPr lang="en-GB" sz="1100" dirty="0"/>
              <a:t>sensible like Ralph is?”</a:t>
            </a:r>
          </a:p>
          <a:p>
            <a:r>
              <a:rPr lang="en-GB" sz="1100" dirty="0"/>
              <a:t>A great </a:t>
            </a:r>
            <a:r>
              <a:rPr lang="en-GB" sz="1100" dirty="0" err="1"/>
              <a:t>clamor</a:t>
            </a:r>
            <a:r>
              <a:rPr lang="en-GB" sz="1100" dirty="0"/>
              <a:t> rose among the savages. Piggy shouted again.</a:t>
            </a:r>
          </a:p>
          <a:p>
            <a:r>
              <a:rPr lang="en-GB" sz="1100" dirty="0"/>
              <a:t>“Which is better—to have rules and agree, or to hunt and kill?”</a:t>
            </a:r>
          </a:p>
          <a:p>
            <a:r>
              <a:rPr lang="en-GB" sz="1100" dirty="0"/>
              <a:t>Again the </a:t>
            </a:r>
            <a:r>
              <a:rPr lang="en-GB" sz="1100" dirty="0" err="1"/>
              <a:t>clamor</a:t>
            </a:r>
            <a:r>
              <a:rPr lang="en-GB" sz="1100" dirty="0"/>
              <a:t> and again—“</a:t>
            </a:r>
            <a:r>
              <a:rPr lang="en-GB" sz="1100" dirty="0" err="1"/>
              <a:t>Zup</a:t>
            </a:r>
            <a:r>
              <a:rPr lang="en-GB" sz="1100" dirty="0"/>
              <a:t>!”</a:t>
            </a:r>
          </a:p>
          <a:p>
            <a:r>
              <a:rPr lang="en-GB" sz="1100" dirty="0"/>
              <a:t>Ralph shouted against the noise.</a:t>
            </a:r>
          </a:p>
          <a:p>
            <a:r>
              <a:rPr lang="en-GB" sz="1100" dirty="0"/>
              <a:t>“Which is better, law and rescue, or hunting and breaking things up?”</a:t>
            </a:r>
          </a:p>
          <a:p>
            <a:r>
              <a:rPr lang="en-GB" sz="1100" dirty="0"/>
              <a:t>Now Jack was yelling too and Ralph could no longer make himself</a:t>
            </a:r>
          </a:p>
          <a:p>
            <a:r>
              <a:rPr lang="en-GB" sz="1100" dirty="0"/>
              <a:t>heard. Jack had backed right against the tribe and they were a solid</a:t>
            </a:r>
          </a:p>
          <a:p>
            <a:r>
              <a:rPr lang="en-GB" sz="1100" dirty="0"/>
              <a:t>mass of menace that bristled with spears. The intention of a charge was</a:t>
            </a:r>
          </a:p>
          <a:p>
            <a:r>
              <a:rPr lang="en-GB" sz="1100" dirty="0"/>
              <a:t>forming among them; they were working up to it and the neck would be</a:t>
            </a:r>
          </a:p>
          <a:p>
            <a:r>
              <a:rPr lang="en-GB" sz="1100" dirty="0"/>
              <a:t>swept clear. Ralph stood facing them, a little to one side, his spear ready.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وہ چیخا۔
''میں تمہیں بتاتا ہوں، مجھے شنکھ مل گئی ہے!''
حیرت کی بات یہ ہے کہ اب خاموشی چھا گئی تھی۔ قبیلہ یہ سننے کے لئے متجسس تھا کہ کیا
مضحکہ خیز بات جو اسے کہنی پڑ سکتی ہے۔
خاموشی اور توقف۔ لیکن خاموشی میں رالف کے قریب ایک عجیب و غریب ہوا کی آواز آئی۔
سر. اس نے اسے اپنی آدھی توجہ دی - اور وہاں یہ دوبارہ تھا۔ ایک ہلکا سا "زوپ!"
کوئی پتھر پھینک رہا تھا: راجر انہیں گرا رہا تھا، اس کا ایک ہاتھ
ابھی بھی لیور پر. اس کے نیچے، رالف کو بالوں کا جھٹکا لگا اور پیگی ایک بیگ تھا۔
چربی کی.
"مجھے یہ کہنا ہے. آپ بچوں کے ہجوم کی طرح کام کر رہے ہیں. " بونگ کا گلاب بلند ہو گیا
اور ایک بار پھر مر گیا کیونکہ پیگی نے سفید، جادوئی خول اٹھایا۔
"کیا بہتر ہے- آپ کی طرح پینٹ شدہ ہندوستانیوں کا ایک گروپ بننا، یا بننا۔
رالف کی طرح سمجھدار ہے؟"
وحشیوں کے درمیان ایک بہت بڑا شور اٹھ کھڑا ہوا۔ پیگی ایک بار پھر چیخی۔
"کون سی چیز بہتر ہے- قوانین اور اتفاق کرنا، یا شکار کرنا اور مارنا؟"
ایک بار پھر چیخ اٹھی اور پھر "زوپ!"
رالف نے شور کے خلاف آواز بلند کی۔
"کون سا بہتر ہے، قانون اور بچاؤ، یا شکار کرنا اور چیزوں کو توڑنا؟"
اب جیک بھی چیخ رہا تھا اور رالف اب خود کو نہیں بنا سکتا تھا۔
سنا. جیک نے قبیلے کے خلاف بالکل حمایت کی تھی اور وہ ایک مضبوط تھے۔
بڑے پیمانے پر خطرہ جو نیزوں سے بھرا ہوا تھا۔ الزام لگانے کا مقصد یہ تھا
ان کے درمیان تشکیل؛ وہ اس پر کام کر رہے تھے اور گردن ہو جائے گی
صاف ہو گیا. رالف ان کے سامنے کھڑا تھا، ایک طرف تھوڑا سا، اس کا نیزہ تیار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255</a:t>
            </a:fld>
            <a:endParaRPr lang="en-GB"/>
          </a:p>
        </p:txBody>
      </p:sp>
    </p:spTree>
    <p:extLst>
      <p:ext uri="{BB962C8B-B14F-4D97-AF65-F5344CB8AC3E}">
        <p14:creationId xmlns:p14="http://schemas.microsoft.com/office/powerpoint/2010/main" val="233519684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By him stood Piggy still holding out the talisman, the fragile, shining</a:t>
            </a:r>
          </a:p>
          <a:p>
            <a:r>
              <a:rPr lang="en-GB" sz="1100" dirty="0"/>
              <a:t>beauty of the shell. The storm of sound beat at them, an incantation of</a:t>
            </a:r>
          </a:p>
          <a:p>
            <a:r>
              <a:rPr lang="en-GB" sz="1100" dirty="0"/>
              <a:t>hatred. High overhead, Roger, with a sense of delirious abandonment,</a:t>
            </a:r>
          </a:p>
          <a:p>
            <a:r>
              <a:rPr lang="en-GB" sz="1100" dirty="0"/>
              <a:t>leaned all his weight on the lever.</a:t>
            </a:r>
          </a:p>
          <a:p>
            <a:r>
              <a:rPr lang="en-GB" sz="1100" dirty="0"/>
              <a:t>Ralph heard the great rock before he saw it. He was aware of a jolt</a:t>
            </a:r>
          </a:p>
          <a:p>
            <a:r>
              <a:rPr lang="en-GB" sz="1100" dirty="0"/>
              <a:t>in the earth that came to him through the soles of his feet, and the</a:t>
            </a:r>
          </a:p>
          <a:p>
            <a:r>
              <a:rPr lang="en-GB" sz="1100" dirty="0"/>
              <a:t>breaking sound of stones at the top of the cliff. Then the monstrous red</a:t>
            </a:r>
          </a:p>
          <a:p>
            <a:r>
              <a:rPr lang="en-GB" sz="1100" dirty="0"/>
              <a:t>thing bounded across the neck and he flung himself flat while the tribe</a:t>
            </a:r>
          </a:p>
          <a:p>
            <a:r>
              <a:rPr lang="en-GB" sz="1100" dirty="0"/>
              <a:t>shrieked.</a:t>
            </a:r>
          </a:p>
          <a:p>
            <a:r>
              <a:rPr lang="en-GB" sz="1100" dirty="0"/>
              <a:t>The rock struck Piggy a glancing blow from chin to knee; the conch</a:t>
            </a:r>
          </a:p>
          <a:p>
            <a:r>
              <a:rPr lang="en-GB" sz="1100" dirty="0"/>
              <a:t>exploded into a thousand white fragments and ceased to exist. Piggy,</a:t>
            </a:r>
          </a:p>
          <a:p>
            <a:r>
              <a:rPr lang="en-GB" sz="1100" dirty="0"/>
              <a:t>saying nothing, with no time for even a grunt, </a:t>
            </a:r>
            <a:r>
              <a:rPr lang="en-GB" sz="1100" dirty="0" err="1"/>
              <a:t>traveled</a:t>
            </a:r>
            <a:r>
              <a:rPr lang="en-GB" sz="1100" dirty="0"/>
              <a:t> through the air</a:t>
            </a:r>
          </a:p>
          <a:p>
            <a:r>
              <a:rPr lang="en-GB" sz="1100" dirty="0"/>
              <a:t>sideways from the rock, turning over as he went. The rock bounded</a:t>
            </a:r>
          </a:p>
          <a:p>
            <a:r>
              <a:rPr lang="en-GB" sz="1100" dirty="0"/>
              <a:t>twice and was lost in the forest. Piggy fell forty feet and landed on his</a:t>
            </a:r>
          </a:p>
          <a:p>
            <a:r>
              <a:rPr lang="en-GB" sz="1100" dirty="0"/>
              <a:t>back across the square red rock in the sea. His head opened and stuff</a:t>
            </a:r>
          </a:p>
          <a:p>
            <a:r>
              <a:rPr lang="en-GB" sz="1100" dirty="0"/>
              <a:t>came out and turned red. Piggy’s arms and legs twitched a bit, like a</a:t>
            </a:r>
          </a:p>
          <a:p>
            <a:r>
              <a:rPr lang="en-GB" sz="1100" dirty="0"/>
              <a:t>pig’s after it has been killed. Then the sea breathed again in a long, slow</a:t>
            </a:r>
          </a:p>
          <a:p>
            <a:r>
              <a:rPr lang="en-GB" sz="1100" dirty="0"/>
              <a:t>sigh, the water boiled white and pink over the rock; and when it went,</a:t>
            </a:r>
          </a:p>
          <a:p>
            <a:r>
              <a:rPr lang="en-GB" sz="1100" dirty="0"/>
              <a:t>sucking back again, the body of Piggy was gone.</a:t>
            </a:r>
          </a:p>
          <a:p>
            <a:r>
              <a:rPr lang="en-GB" sz="1100" dirty="0"/>
              <a:t>This time the silence was complete. Ralph’s lips formed a word but no</a:t>
            </a:r>
          </a:p>
          <a:p>
            <a:r>
              <a:rPr lang="en-GB" sz="1100" dirty="0"/>
              <a:t>sound came.</a:t>
            </a:r>
          </a:p>
          <a:p>
            <a:r>
              <a:rPr lang="en-GB" sz="1100" dirty="0"/>
              <a:t>Suddenly Jack bounded out from the tribe and began screaming wildly.</a:t>
            </a:r>
          </a:p>
          <a:p>
            <a:r>
              <a:rPr lang="en-GB" sz="1100" dirty="0"/>
              <a:t>“See? See? That’s what you’ll get! I meant that! There isn’t a tribe for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 کے پاس پیگی اب بھی نازک، چمکتا ہوا تعویذ تھامے کھڑا تھا۔
خول کی خوبصورتی. آواز کا طوفان ان پر دھڑک رہا تھا۔
نفرت. اونچے اوپر، راجر، بے چین چھوڑنے کے احساس کے ساتھ،
اپنا سارا وزن لیور پر جھکا دیا۔
رالف نے اسے دیکھنے سے پہلے ہی اس عظیم چٹان کو سنا۔ وہ ایک جھٹکے سے آگاہ تھا
اس زمین میں جو اس کے پیروں کے تلوؤں کے ذریعے اس کے پاس آئی تھی، اور
چٹان کی چوٹی پر پتھروں کے ٹوٹنے کی آواز۔ پھر خوفناک سرخ
چیز گردن میں بندھی ہوئی تھی اور اس نے قبیلے کے سامنے اپنے آپ کو چپکا دیا۔
چیخا۔
چٹان نے پیگی کو ٹھوڑی سے گھٹنے تک جھٹکا دیا۔ شنکھ
ایک ہزار سفید ٹکڑوں میں پھٹ گیا اور اس کا وجود ختم ہو گیا۔ پیگی،
کچھ بھی نہ کہتے ہوئے، جس کے پاس ایک گڑگڑانے کے لیے بھی وقت نہیں تھا، ہوا میں سفر کرتا رہا۔
چٹان سے ایک طرف، جاتے ہوئے پلٹ رہا تھا۔ چٹان سے گھرا ہوا ہے
دو بار اور جنگل میں گم ہو گیا۔ پیگی چالیس فٹ نیچے گر گیا اور اس پر اتر گیا
سمندر میں مربع سرخ چٹان کے پار واپس. اس کا سر کھل گیا اور سامان
باہر آیا اور سرخ ہو گیا. پیگی کے بازو اور ٹانگیں تھوڑی سی پھڑک رہی تھیں، جیسے کہ
کو مارنے کے بعد۔ پھر سمندر نے ایک طویل، سست رفتار میں دوبارہ سانس لی۔
آہ بھرتے ہوئے، پانی چٹان کے اوپر سفید اور گلابی ابل رہا تھا۔ اور جب وہ چلا گیا،
ایک بار پھر چوستے ہوئے، پیگی کا جسم غائب ہو گیا تھا.
اس بار خاموشی مکمل ہو چکی تھی۔ رالف کے ہونٹوں نے ایک لفظ تشکیل دیا لیکن نہیں
آواز آئی۔
اچانک جیک قبیلے سے باہر نکل گیا اور زور زور سے چیخنا شروع کر دیا۔
"دیکھو؟ دیکھنا? یہ وہی ہے جو آپ کو ملے گا! میرا مطلب یہ تھا! اس کے لئے کوئی قبیلہ نہیں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256</a:t>
            </a:fld>
            <a:endParaRPr lang="en-GB"/>
          </a:p>
        </p:txBody>
      </p:sp>
    </p:spTree>
    <p:extLst>
      <p:ext uri="{BB962C8B-B14F-4D97-AF65-F5344CB8AC3E}">
        <p14:creationId xmlns:p14="http://schemas.microsoft.com/office/powerpoint/2010/main" val="1182411421"/>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you any more! The conch is gone—”</a:t>
            </a:r>
          </a:p>
          <a:p>
            <a:r>
              <a:rPr lang="en-GB" sz="1100" dirty="0"/>
              <a:t>He ran forward, stooping.</a:t>
            </a:r>
          </a:p>
          <a:p>
            <a:r>
              <a:rPr lang="en-GB" sz="1100" dirty="0"/>
              <a:t>“I’m chief!”</a:t>
            </a:r>
          </a:p>
          <a:p>
            <a:r>
              <a:rPr lang="en-GB" sz="1100" dirty="0"/>
              <a:t>Viciously, with full intention, he hurled his spear at Ralph. The point</a:t>
            </a:r>
          </a:p>
          <a:p>
            <a:r>
              <a:rPr lang="en-GB" sz="1100" dirty="0"/>
              <a:t>tore the skin and flesh over Ralph’s ribs, then sheared off and fell in</a:t>
            </a:r>
          </a:p>
          <a:p>
            <a:r>
              <a:rPr lang="en-GB" sz="1100" dirty="0"/>
              <a:t>the water. Ralph stumbled, feeling not pain but panic, and the tribe,</a:t>
            </a:r>
          </a:p>
          <a:p>
            <a:r>
              <a:rPr lang="en-GB" sz="1100" dirty="0"/>
              <a:t>screaming now like the chief, began to advance. Another spear, a bent</a:t>
            </a:r>
          </a:p>
          <a:p>
            <a:r>
              <a:rPr lang="en-GB" sz="1100" dirty="0"/>
              <a:t>one that would not fly straight, went past his face and one fell from on</a:t>
            </a:r>
          </a:p>
          <a:p>
            <a:r>
              <a:rPr lang="en-GB" sz="1100" dirty="0"/>
              <a:t>high where Roger was. The twins lay hidden behind the tribe and the</a:t>
            </a:r>
          </a:p>
          <a:p>
            <a:r>
              <a:rPr lang="en-GB" sz="1100" dirty="0"/>
              <a:t>anonymous devils’ faces swarmed across the neck. Ralph turned and ran.</a:t>
            </a:r>
          </a:p>
          <a:p>
            <a:r>
              <a:rPr lang="en-GB" sz="1100" dirty="0"/>
              <a:t>A great noise as of sea gulls rose behind him. He obeyed an instinct that</a:t>
            </a:r>
          </a:p>
          <a:p>
            <a:r>
              <a:rPr lang="en-GB" sz="1100" dirty="0"/>
              <a:t>he did not know he possessed and swerved over the open space so that</a:t>
            </a:r>
          </a:p>
          <a:p>
            <a:r>
              <a:rPr lang="en-GB" sz="1100" dirty="0"/>
              <a:t>the spears went wide. He saw the headless body of the sow and jumped</a:t>
            </a:r>
          </a:p>
          <a:p>
            <a:r>
              <a:rPr lang="en-GB" sz="1100" dirty="0"/>
              <a:t>in time. Then he was crashing through foliage and small boughs and was</a:t>
            </a:r>
          </a:p>
          <a:p>
            <a:r>
              <a:rPr lang="en-GB" sz="1100" dirty="0"/>
              <a:t>hidden by the forest.</a:t>
            </a:r>
          </a:p>
          <a:p>
            <a:r>
              <a:rPr lang="en-GB" sz="1100" dirty="0"/>
              <a:t>The chief stopped by the pig, turned and held up his hands.</a:t>
            </a:r>
          </a:p>
          <a:p>
            <a:r>
              <a:rPr lang="en-GB" sz="1100" dirty="0"/>
              <a:t>“Back! Back to the fort!”</a:t>
            </a:r>
          </a:p>
          <a:p>
            <a:r>
              <a:rPr lang="en-GB" sz="1100" dirty="0"/>
              <a:t>Presently the tribe returned noisily to the neck where Roger joined</a:t>
            </a:r>
          </a:p>
          <a:p>
            <a:r>
              <a:rPr lang="en-GB" sz="1100" dirty="0"/>
              <a:t>them.</a:t>
            </a:r>
          </a:p>
          <a:p>
            <a:r>
              <a:rPr lang="en-GB" sz="1100" dirty="0"/>
              <a:t>The chief spoke to him angrily.</a:t>
            </a:r>
          </a:p>
          <a:p>
            <a:r>
              <a:rPr lang="en-GB" sz="1100" dirty="0"/>
              <a:t>“Why aren’t you on watch?”</a:t>
            </a:r>
          </a:p>
          <a:p>
            <a:r>
              <a:rPr lang="en-GB" sz="1100" dirty="0"/>
              <a:t>Roger looked at him gravely.</a:t>
            </a:r>
          </a:p>
          <a:p>
            <a:r>
              <a:rPr lang="en-GB" sz="1100" dirty="0"/>
              <a:t>“I just came down—”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اب آپ مزید! شنکھ ختم ہو گیا ہے-"
وہ پیچھے ہٹتے ہوئے آگے بڑھا۔
"میں سردار ہوں!"
وحشیانہ طور پر، پورے ارادے کے ساتھ، اس نے رالف پر اپنا نیزہ پھینکا۔ نکتہ
رالف کی پسلیوں پر کھال اور گوشت پھاڑ دیا، پھر کٹ کر اندر گر گیا۔
پانی. رالف ٹھوکر کھا گیا، درد نہیں بلکہ گھبراہٹ محسوس کر رہا تھا، اور قبیلہ،
اب سردار کی طرح چیختے ہوئے آگے بڑھنے لگے۔ ایک اور نیزہ، ایک جھکا ہوا
ایک جو سیدھا پرواز نہیں کرتا تھا، اس کے چہرے کے پاس سے گزر گیا اور ایک نیچے سے گر گیا۔
جہاں راجر تھا وہاں تھا۔ جڑواں بچے قبیلے اور قبیلے کے پیچھے چھپے ہوئے تھے
گمنام شیطانوں کے چہرے گردن پر منڈلا رہے تھے۔ رالف مڑ کر بھاگ گیا۔
اس کے پیچھے سمندری گلوں کی طرح ایک بہت بڑا شور اٹھ کھڑا ہوا۔ اس نے ایک جبلت کی اطاعت کی کہ
وہ نہیں جانتا تھا کہ اس کے پاس ہے اور وہ کھلی جگہ پر گھومتا ہے تاکہ
نیزے چوڑے ہو گئے۔ اس نے بوئی کا بے سر جسم دیکھا اور چھلانگ لگا دی
وقت پر. اس کے بعد وہ پتوں اور چھوٹے چھوٹے گھوڑوں سے ٹکرا رہا تھا۔
جنگل میں چھپا ہوا ہے.
سردار کے پاس رک گیا، مڑ کر اپنا ہاتھ اٹھا لیا۔
"واپس آؤ! قلعے میں واپس جاؤ!"
اب یہ قبیلہ شور مچاتے ہوئے گردن پر لوٹ آیا جہاں راجر شامل ہو گیا۔
ان.
سردار نے غصے سے اس سے بات کی۔
''تم نگرانی میں کیوں نہیں ہو؟''
راجر نے اسے سنجیدگی سے دیکھا۔
''میں ابھی نیچے آیا ہوں۔''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257</a:t>
            </a:fld>
            <a:endParaRPr lang="en-GB"/>
          </a:p>
        </p:txBody>
      </p:sp>
    </p:spTree>
    <p:extLst>
      <p:ext uri="{BB962C8B-B14F-4D97-AF65-F5344CB8AC3E}">
        <p14:creationId xmlns:p14="http://schemas.microsoft.com/office/powerpoint/2010/main" val="323209698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2462213"/>
          </a:xfrm>
          <a:prstGeom prst="rect">
            <a:avLst/>
          </a:prstGeom>
          <a:noFill/>
        </p:spPr>
        <p:txBody>
          <a:bodyPr wrap="square">
            <a:spAutoFit/>
          </a:bodyPr>
          <a:lstStyle/>
          <a:p>
            <a:r>
              <a:rPr lang="en-GB" sz="1100" dirty="0"/>
              <a:t>The hangman’s horror clung round him. The chief said no more to him</a:t>
            </a:r>
          </a:p>
          <a:p>
            <a:r>
              <a:rPr lang="en-GB" sz="1100" dirty="0"/>
              <a:t>but looked down at </a:t>
            </a:r>
            <a:r>
              <a:rPr lang="en-GB" sz="1100" dirty="0" err="1"/>
              <a:t>Samneric</a:t>
            </a:r>
            <a:r>
              <a:rPr lang="en-GB" sz="1100" dirty="0"/>
              <a:t>.</a:t>
            </a:r>
          </a:p>
          <a:p>
            <a:r>
              <a:rPr lang="en-GB" sz="1100" dirty="0"/>
              <a:t>“You got to join the tribe.”</a:t>
            </a:r>
          </a:p>
          <a:p>
            <a:r>
              <a:rPr lang="en-GB" sz="1100" dirty="0"/>
              <a:t>“You </a:t>
            </a:r>
            <a:r>
              <a:rPr lang="en-GB" sz="1100" dirty="0" err="1"/>
              <a:t>lemme</a:t>
            </a:r>
            <a:r>
              <a:rPr lang="en-GB" sz="1100" dirty="0"/>
              <a:t> go—”</a:t>
            </a:r>
          </a:p>
          <a:p>
            <a:r>
              <a:rPr lang="en-GB" sz="1100" dirty="0"/>
              <a:t>“—and me.”</a:t>
            </a:r>
          </a:p>
          <a:p>
            <a:r>
              <a:rPr lang="en-GB" sz="1100" dirty="0"/>
              <a:t>The chief snatched one of the few spears that were left and poked Sam</a:t>
            </a:r>
          </a:p>
          <a:p>
            <a:r>
              <a:rPr lang="en-GB" sz="1100" dirty="0"/>
              <a:t>in the ribs.</a:t>
            </a:r>
          </a:p>
          <a:p>
            <a:r>
              <a:rPr lang="en-GB" sz="1100" dirty="0"/>
              <a:t>“What d’you mean by it, eh?” said the chief fiercely. “What d’you mean</a:t>
            </a:r>
          </a:p>
          <a:p>
            <a:r>
              <a:rPr lang="en-GB" sz="1100" dirty="0"/>
              <a:t>by coming with spears? What d’you mean by not joining my tribe?”</a:t>
            </a:r>
          </a:p>
          <a:p>
            <a:r>
              <a:rPr lang="en-GB" sz="1100" dirty="0"/>
              <a:t>The prodding became rhythmic. Sam yelled.</a:t>
            </a:r>
          </a:p>
          <a:p>
            <a:r>
              <a:rPr lang="en-GB" sz="1100" dirty="0"/>
              <a:t>“That’s not the way.”</a:t>
            </a:r>
          </a:p>
          <a:p>
            <a:r>
              <a:rPr lang="en-GB" sz="1100" dirty="0"/>
              <a:t>Roger edged past the chief, only just avoiding pushing him with his</a:t>
            </a:r>
          </a:p>
          <a:p>
            <a:r>
              <a:rPr lang="en-GB" sz="1100" dirty="0"/>
              <a:t>shoulder. The yelling ceased, and </a:t>
            </a:r>
            <a:r>
              <a:rPr lang="en-GB" sz="1100" dirty="0" err="1"/>
              <a:t>Samneric</a:t>
            </a:r>
            <a:r>
              <a:rPr lang="en-GB" sz="1100" dirty="0"/>
              <a:t> lay looking up in quiet terror.</a:t>
            </a:r>
          </a:p>
          <a:p>
            <a:r>
              <a:rPr lang="en-GB" sz="1100" dirty="0"/>
              <a:t>Roger advanced upon them as one wielding a nameless authority.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2631490"/>
          </a:xfrm>
          <a:prstGeom prst="rect">
            <a:avLst/>
          </a:prstGeom>
          <a:noFill/>
        </p:spPr>
        <p:txBody>
          <a:bodyPr wrap="square">
            <a:spAutoFit/>
          </a:bodyPr>
          <a:lstStyle/>
          <a:p>
            <a:pPr algn="r"/>
            <a:r>
              <a:rPr lang="ar-AE" sz="1100" dirty="0"/>
              <a:t>جلاد کی ہولناکی اس کے گرد گھوم رہی تھی۔ سردار نے اس سے مزید کچھ نہیں کہا
لیکن نیچے سمیرک کی طرف دیکھا۔
''تمہیں قبیلے میں شامل ہونا چاہیے۔''
''تم جاؤ۔۔۔''
''اور میں۔''
سردار نے باقی رہ جانے والے چند نیزوں میں سے ایک چھین لیا اور سام کو مارا۔
پسلیوں میں۔
''اس سے آپ کا کیا مطلب ہے نا؟'' سردار نے شدت سے کہا۔ "آپ کا کیا مطلب ہے؟
نیزوں کے ساتھ آنے سے؟ میرے قبیلے میں شامل نہ ہونے کا کیا مطلب ہے؟''
پروڈینگ تال میل بن گئی۔ سام نے چیخ کر کہا۔
''یہ راستہ نہیں ہے۔''
راجر نے سردار کو پیچھے چھوڑ دیا ، صرف اسے اپنے ساتھ دھکا دینے سے گریز کیا۔
کندھا. چیخ و پکار بند ہو گئی، اور سمنیرک خاموش خوف سے اوپر کی طرف دیکھ رہا تھا۔
راجر نے ان پر ایک بے نام اختیار رکھنے والے کے طور پر پیش قدمی کی۔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258</a:t>
            </a:fld>
            <a:endParaRPr lang="en-GB"/>
          </a:p>
        </p:txBody>
      </p:sp>
    </p:spTree>
    <p:extLst>
      <p:ext uri="{BB962C8B-B14F-4D97-AF65-F5344CB8AC3E}">
        <p14:creationId xmlns:p14="http://schemas.microsoft.com/office/powerpoint/2010/main" val="1997262299"/>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CHAPTER 12 </a:t>
            </a:r>
          </a:p>
          <a:p>
            <a:r>
              <a:rPr lang="en-GB" sz="1100" dirty="0"/>
              <a:t>Cry of the Hunters</a:t>
            </a:r>
          </a:p>
          <a:p>
            <a:endParaRPr lang="en-GB" sz="1100" dirty="0"/>
          </a:p>
          <a:p>
            <a:endParaRPr lang="en-GB" sz="1100" dirty="0"/>
          </a:p>
          <a:p>
            <a:endParaRPr lang="en-GB" sz="1100" dirty="0"/>
          </a:p>
          <a:p>
            <a:r>
              <a:rPr lang="en-GB" sz="1100" dirty="0"/>
              <a:t>Ralph lay in a covert, wondering about his wounds. The bruised flesh</a:t>
            </a:r>
          </a:p>
          <a:p>
            <a:r>
              <a:rPr lang="en-GB" sz="1100" dirty="0"/>
              <a:t>was inches in diameter over his right ribs, with a swollen and bloody scar</a:t>
            </a:r>
          </a:p>
          <a:p>
            <a:r>
              <a:rPr lang="en-GB" sz="1100" dirty="0"/>
              <a:t>where the spear had hit him. His hair was full of dirt and tapped like the</a:t>
            </a:r>
          </a:p>
          <a:p>
            <a:r>
              <a:rPr lang="en-GB" sz="1100" dirty="0"/>
              <a:t>tendrils of a creeper. All over he was scratched and bruised from his flight</a:t>
            </a:r>
          </a:p>
          <a:p>
            <a:r>
              <a:rPr lang="en-GB" sz="1100" dirty="0"/>
              <a:t>through the forest. By the time his breathing was normal again, he had</a:t>
            </a:r>
          </a:p>
          <a:p>
            <a:r>
              <a:rPr lang="en-GB" sz="1100" dirty="0"/>
              <a:t>worked out that bathing these injuries would have to wait. How could</a:t>
            </a:r>
          </a:p>
          <a:p>
            <a:r>
              <a:rPr lang="en-GB" sz="1100" dirty="0"/>
              <a:t>you listen for naked feet if you were splashing in water? How could you</a:t>
            </a:r>
          </a:p>
          <a:p>
            <a:r>
              <a:rPr lang="en-GB" sz="1100" dirty="0"/>
              <a:t>be safe by the little stream or on the open beach?</a:t>
            </a:r>
          </a:p>
          <a:p>
            <a:r>
              <a:rPr lang="en-GB" sz="1100" dirty="0"/>
              <a:t>Ralph listened. He was not really far from the Castle Rock, and during</a:t>
            </a:r>
          </a:p>
          <a:p>
            <a:r>
              <a:rPr lang="en-GB" sz="1100" dirty="0"/>
              <a:t>the first panic he had thought he heard sounds of pursuit. But the hunters</a:t>
            </a:r>
          </a:p>
          <a:p>
            <a:endParaRPr lang="en-GB" sz="1100" dirty="0"/>
          </a:p>
          <a:p>
            <a:r>
              <a:rPr lang="en-GB" sz="1100" dirty="0"/>
              <a:t>had only sneaked into the fringes of the greenery, retrieving spears per-</a:t>
            </a:r>
          </a:p>
          <a:p>
            <a:r>
              <a:rPr lang="en-GB" sz="1100" dirty="0"/>
              <a:t>haps, and then had rushed back to the sunny rock as if terrified of the</a:t>
            </a:r>
          </a:p>
          <a:p>
            <a:endParaRPr lang="en-GB" sz="1100" dirty="0"/>
          </a:p>
          <a:p>
            <a:r>
              <a:rPr lang="en-GB" sz="1100" dirty="0"/>
              <a:t>darkness under the leaves. He had even glimpsed one of them, striped</a:t>
            </a:r>
          </a:p>
          <a:p>
            <a:r>
              <a:rPr lang="en-GB" sz="1100" dirty="0"/>
              <a:t>brown, black, and red, and had judged that it was Bill. But really, thought</a:t>
            </a:r>
          </a:p>
          <a:p>
            <a:r>
              <a:rPr lang="en-GB" sz="1100" dirty="0"/>
              <a:t>Ralph, this was not Bill. This was a savage whose image refused to blend</a:t>
            </a:r>
          </a:p>
          <a:p>
            <a:r>
              <a:rPr lang="en-GB" sz="1100" dirty="0"/>
              <a:t>with that ancient picture of a boy in shorts and shirt.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باب 12 
شکاریوں کا رونا</a:t>
            </a:r>
            <a:endParaRPr lang="en-GB" sz="1100" dirty="0"/>
          </a:p>
          <a:p>
            <a:pPr algn="r"/>
            <a:endParaRPr lang="en-GB" sz="1100" dirty="0"/>
          </a:p>
          <a:p>
            <a:pPr algn="r"/>
            <a:endParaRPr lang="en-GB" sz="1100" dirty="0"/>
          </a:p>
          <a:p>
            <a:pPr algn="r"/>
            <a:r>
              <a:rPr lang="ar-AE" sz="1100" dirty="0"/>
              <a:t>
رالف ایک پوشیدہ حالت میں پڑا تھا اور اپنے زخموں کے بارے میں سوچ رہا تھا۔ زخمی گوشت
اس کی دائیں پسلیوں کے اوپر ایک انچ قطر تھا ، جس میں سوجن اور خونی داغ تھا۔
جہاں نیزہ نے اسے مارا تھا۔ اس کے بال گندگی سے بھرے ہوئے تھے اور اس کی طرح ٹپک رہے تھے۔
ایک رینگنے والے کے ٹینڈرل۔ پوری طرف اسے اپنی پرواز سے خراشیں اور چوٹیں آئیں۔
جنگل کے ذریعے جب تک اس کی سانس یں دوبارہ معمول پر آ چکی تھیں، وہ اب تک
کام کیا کہ ان زخموں کو غسل دینے کے لئے انتظار کرنا پڑے گا. کیسے ہو سکتا ہے
اگر آپ پانی میں چھڑک رہے تھے تو آپ ننگے پاؤں سے سنتے ہیں؟ آپ کیسے کر سکتے ہیں
چھوٹی ندی سے محفوظ رہیں یا کھلے ساحل پر؟
رالف سن رہا تھا۔ وہ کیسل راک سے زیادہ دور نہیں تھا، اور اس دوران
پہلی گھبراہٹ اس نے سوچا تھا کہ اس نے تعاقب کی آوازیں سنی تھیں۔ لیکن شکاری
وہ صرف ہریالی کے کناروں میں گھس گیا تھا اور ہر جگہ سے نیزے نکال رہا تھا۔
ہیپ، اور پھر دھوپ والی چٹان کی طرف واپس چلا گیا تھا جیسے وہ اس سے خوفزدہ ہو۔
پتوں کے نیچے اندھیرا۔ یہاں تک کہ اس نے ان میں سے ایک کی جھلک بھی دیکھی تھی، جس پر پٹیاں لگی ہوئی تھیں۔
بھوری، سیاہ اور سرخ، اور اس نے فیصلہ کیا تھا کہ یہ بل تھا. لیکن واقعی، سوچا
رالف، یہ بل نہیں تھا. یہ ایک وحشی تھا جس کی تصویر کو ملانے سے انکار کر دیا گیا تھا
شارٹس اور شرٹ میں ملبوس ایک لڑکے کی اس قدیم تصویر کے ساتھ۔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259</a:t>
            </a:fld>
            <a:endParaRPr lang="en-GB"/>
          </a:p>
        </p:txBody>
      </p:sp>
    </p:spTree>
    <p:extLst>
      <p:ext uri="{BB962C8B-B14F-4D97-AF65-F5344CB8AC3E}">
        <p14:creationId xmlns:p14="http://schemas.microsoft.com/office/powerpoint/2010/main" val="122674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The suffusion drained away from Jack’s face. Ralph waved again for</a:t>
            </a:r>
          </a:p>
          <a:p>
            <a:r>
              <a:rPr lang="en-GB" sz="1100" dirty="0"/>
              <a:t>silence.</a:t>
            </a:r>
          </a:p>
          <a:p>
            <a:r>
              <a:rPr lang="en-GB" sz="1100" dirty="0"/>
              <a:t>“Jack’s in charge of the choir. They can be—what do you want them to</a:t>
            </a:r>
          </a:p>
          <a:p>
            <a:r>
              <a:rPr lang="en-GB" sz="1100" dirty="0"/>
              <a:t>be?”</a:t>
            </a:r>
          </a:p>
          <a:p>
            <a:r>
              <a:rPr lang="en-GB" sz="1100" dirty="0"/>
              <a:t>“Hunters.”</a:t>
            </a:r>
          </a:p>
          <a:p>
            <a:r>
              <a:rPr lang="en-GB" sz="1100" dirty="0"/>
              <a:t>Jack and Ralph smiled at each other with shy liking. The rest began to</a:t>
            </a:r>
          </a:p>
          <a:p>
            <a:r>
              <a:rPr lang="en-GB" sz="1100" dirty="0"/>
              <a:t>talk eagerly.</a:t>
            </a:r>
          </a:p>
          <a:p>
            <a:r>
              <a:rPr lang="en-GB" sz="1100" dirty="0"/>
              <a:t>Jack stood up.</a:t>
            </a:r>
          </a:p>
          <a:p>
            <a:r>
              <a:rPr lang="en-GB" sz="1100" dirty="0"/>
              <a:t>“All right, choir. Take off your togs.”</a:t>
            </a:r>
          </a:p>
          <a:p>
            <a:r>
              <a:rPr lang="en-GB" sz="1100" dirty="0"/>
              <a:t>As if released from class, the choir boys stood up, chattered, piled their</a:t>
            </a:r>
          </a:p>
          <a:p>
            <a:r>
              <a:rPr lang="en-GB" sz="1100" dirty="0"/>
              <a:t>black cloaks on the grass. Jack laid his on the trunk by Ralph. His grey</a:t>
            </a:r>
          </a:p>
          <a:p>
            <a:endParaRPr lang="en-GB" sz="1100" dirty="0"/>
          </a:p>
          <a:p>
            <a:r>
              <a:rPr lang="en-GB" sz="1100" dirty="0"/>
              <a:t>shorts were sticking to him with sweat. Ralph glanced at them </a:t>
            </a:r>
            <a:r>
              <a:rPr lang="en-GB" sz="1100" dirty="0" err="1"/>
              <a:t>admir</a:t>
            </a:r>
            <a:r>
              <a:rPr lang="en-GB" sz="1100" dirty="0"/>
              <a:t>-</a:t>
            </a:r>
          </a:p>
          <a:p>
            <a:r>
              <a:rPr lang="en-GB" sz="1100" dirty="0" err="1"/>
              <a:t>ingly</a:t>
            </a:r>
            <a:r>
              <a:rPr lang="en-GB" sz="1100" dirty="0"/>
              <a:t>, and when Jack saw his glance he explained.</a:t>
            </a:r>
          </a:p>
          <a:p>
            <a:endParaRPr lang="en-GB" sz="1100" dirty="0"/>
          </a:p>
          <a:p>
            <a:r>
              <a:rPr lang="en-GB" sz="1100" dirty="0"/>
              <a:t>“I tried to get over that hill to see if there was water all round. But</a:t>
            </a:r>
          </a:p>
          <a:p>
            <a:r>
              <a:rPr lang="en-GB" sz="1100" dirty="0"/>
              <a:t>your shell called us.”</a:t>
            </a:r>
          </a:p>
          <a:p>
            <a:r>
              <a:rPr lang="en-GB" sz="1100" dirty="0"/>
              <a:t>Ralph smiled and held up the conch for silence.</a:t>
            </a:r>
          </a:p>
          <a:p>
            <a:r>
              <a:rPr lang="en-GB" sz="1100" dirty="0"/>
              <a:t>“Listen, everybody. I’ve got to have time to think things out. I can’t</a:t>
            </a:r>
          </a:p>
          <a:p>
            <a:r>
              <a:rPr lang="en-GB" sz="1100" dirty="0"/>
              <a:t>decide what to do straight off. If this isn’t an island we might be rescued</a:t>
            </a:r>
          </a:p>
          <a:p>
            <a:r>
              <a:rPr lang="en-GB" sz="1100" dirty="0"/>
              <a:t>straight away. So we’ve got to decide if this is an island. Everybody</a:t>
            </a:r>
          </a:p>
          <a:p>
            <a:r>
              <a:rPr lang="en-GB" sz="1100" dirty="0"/>
              <a:t>must stay round here and wait and not go away. Three of us—if we take</a:t>
            </a:r>
          </a:p>
          <a:p>
            <a:r>
              <a:rPr lang="en-GB" sz="1100" dirty="0"/>
              <a:t>more we’d get all mixed, and lose each other—three of us will go on an</a:t>
            </a:r>
          </a:p>
          <a:p>
            <a:r>
              <a:rPr lang="en-GB" sz="1100" dirty="0"/>
              <a:t>expedition and find out. I’ll go, and Jack, and, and. . . ”</a:t>
            </a:r>
          </a:p>
          <a:p>
            <a:r>
              <a:rPr lang="en-GB" sz="1100" dirty="0"/>
              <a:t>He looked round the circle of eager faces. There was no lack of boys to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5339923"/>
          </a:xfrm>
          <a:prstGeom prst="rect">
            <a:avLst/>
          </a:prstGeom>
          <a:noFill/>
        </p:spPr>
        <p:txBody>
          <a:bodyPr wrap="square">
            <a:spAutoFit/>
          </a:bodyPr>
          <a:lstStyle/>
          <a:p>
            <a:pPr algn="r"/>
            <a:r>
              <a:rPr lang="ar-AE" sz="1100" dirty="0"/>
              <a:t>جیک کے چہرے سے سفیوژن نکل گیا۔ رالف نے ایک بار پھر ہاتھ ہلایا
خاموشی.
"جیک گانے والوں کا انچارج ہے۔ وہ ہو سکتے ہیں - آپ انہیں کیا چاہتے ہیں
ہو سکتا ہے؟"
''شکاری۔''
جیک اور رالف شرمیلی پسند کے ساتھ ایک دوسرے کو دیکھ کر مسکرائے۔ باقی سب نے شروع کر دیا
شوق سے بات کریں.
جیک اٹھ کھڑا ہوا۔
"ٹھیک ہے، گائے گانے والے۔ اپنی ٹانگیں اتار دو۔''
جیسے کلاس سے فارغ ہو کر گانے والے لڑکے کھڑے ہو گئے، باتیں کر رہے تھے، اپنے ڈھیر لگا رہے تھے۔
گھاس پر سیاہ چادریں۔ جیک نے رالف کے ذریعے اسے ٹرنک پر رکھ دیا۔ اس کا بھورا رنگ
شارٹس پسینے سے اس سے چپکے ہوئے تھے۔ رالف نے ان کی تعریف کرتے ہوئے دیکھا-
اور جب جیک نے اس کی نظر دیکھی تو اس نے وضاحت کی۔
''میں نے اس پہاڑی کو پار کرنے کی کوشش کی تاکہ یہ دیکھ سکوں کہ آیا چاروں طرف پانی ہے یا نہیں۔ لیکن
آپ کے خول نے ہمیں بلایا۔ "
رالف مسکرایا اور خاموشی کے لئے شنکھ تھام لیا۔
''سنو سب۔ مجھے چیزوں کے بارے میں سوچنے کے لئے وقت کی ضرورت ہے. ميں نہيں کر سکتی
براہ راست فیصلہ کریں کہ کیا کرنا ہے. اگر یہ جزیرہ نہیں ہے تو ہمیں بچایا جا سکتا ہے
براہ راست. لہذا ہمیں فیصلہ کرنا ہوگا کہ آیا یہ ایک جزیرہ ہے. سب
یہاں رہنا چاہئے اور انتظار کرنا چاہئے اور دور نہیں جانا چاہئے۔ ہم میں سے تین - اگر ہم لیں
زیادہ سے زیادہ ہم سب مل جائیں گے، اور ایک دوسرے کو کھو دیں گے - ہم میں سے تین ایک دوسرے پر جائیں گے
مہم چلائیں اور معلوم کریں. میں جاؤں گا، اور جیک، اور. . "
اس نے پرجوش چہروں کے دائرے کو دیکھا۔ لڑکوں کی کوئی کمی نہیں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a:t>
            </a:fld>
            <a:endParaRPr lang="en-GB"/>
          </a:p>
        </p:txBody>
      </p:sp>
    </p:spTree>
    <p:extLst>
      <p:ext uri="{BB962C8B-B14F-4D97-AF65-F5344CB8AC3E}">
        <p14:creationId xmlns:p14="http://schemas.microsoft.com/office/powerpoint/2010/main" val="132177804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afternoon died away; the circular spots of sunlight moved steadily</a:t>
            </a:r>
          </a:p>
          <a:p>
            <a:r>
              <a:rPr lang="en-GB" sz="1100" dirty="0"/>
              <a:t>over green fronds and brown </a:t>
            </a:r>
            <a:r>
              <a:rPr lang="en-GB" sz="1100" dirty="0" err="1"/>
              <a:t>fiber</a:t>
            </a:r>
            <a:r>
              <a:rPr lang="en-GB" sz="1100" dirty="0"/>
              <a:t> but no sound came from behind the</a:t>
            </a:r>
          </a:p>
          <a:p>
            <a:r>
              <a:rPr lang="en-GB" sz="1100" dirty="0"/>
              <a:t>rock. At last Ralph wormed out of the ferns and sneaked forward to</a:t>
            </a:r>
          </a:p>
          <a:p>
            <a:r>
              <a:rPr lang="en-GB" sz="1100" dirty="0"/>
              <a:t>the edge of that impenetrable thicket that fronted the neck of land. He</a:t>
            </a:r>
          </a:p>
          <a:p>
            <a:r>
              <a:rPr lang="en-GB" sz="1100" dirty="0"/>
              <a:t>peered with elaborate caution between branches at the edge and could</a:t>
            </a:r>
          </a:p>
          <a:p>
            <a:r>
              <a:rPr lang="en-GB" sz="1100" dirty="0"/>
              <a:t>see Robert sitting on guard at the top of the cliff. He held a spear in</a:t>
            </a:r>
          </a:p>
          <a:p>
            <a:r>
              <a:rPr lang="en-GB" sz="1100" dirty="0"/>
              <a:t>his left hand and was tossing up a pebble and catching it again with the</a:t>
            </a:r>
          </a:p>
          <a:p>
            <a:r>
              <a:rPr lang="en-GB" sz="1100" dirty="0"/>
              <a:t>right. Behind him a column of smoke rose thickly, so that Ralph’s nostrils</a:t>
            </a:r>
          </a:p>
          <a:p>
            <a:r>
              <a:rPr lang="en-GB" sz="1100" dirty="0"/>
              <a:t>flared and his mouth dribbled. He wiped his nose and mouth with the</a:t>
            </a:r>
          </a:p>
          <a:p>
            <a:r>
              <a:rPr lang="en-GB" sz="1100" dirty="0"/>
              <a:t>back of his hand and for the first time since the morning felt hungry. The</a:t>
            </a:r>
          </a:p>
          <a:p>
            <a:r>
              <a:rPr lang="en-GB" sz="1100" dirty="0"/>
              <a:t>tribe must be sitting round the gutted pig, watching the fat ooze and burn</a:t>
            </a:r>
          </a:p>
          <a:p>
            <a:r>
              <a:rPr lang="en-GB" sz="1100" dirty="0"/>
              <a:t>among the ashes. They would be intent.</a:t>
            </a:r>
          </a:p>
          <a:p>
            <a:r>
              <a:rPr lang="en-GB" sz="1100" dirty="0"/>
              <a:t>Another figure, an unrecognizable one, appeared by Robert and gave</a:t>
            </a:r>
          </a:p>
          <a:p>
            <a:r>
              <a:rPr lang="en-GB" sz="1100" dirty="0"/>
              <a:t>him something, then turned and went back behind the rock. Robert laid</a:t>
            </a:r>
          </a:p>
          <a:p>
            <a:r>
              <a:rPr lang="en-GB" sz="1100" dirty="0"/>
              <a:t>his spear on the rock beside him and began to gnaw between his raised</a:t>
            </a:r>
          </a:p>
          <a:p>
            <a:r>
              <a:rPr lang="en-GB" sz="1100" dirty="0"/>
              <a:t>hands. So the feast was beginning and the watchman had been given his</a:t>
            </a:r>
          </a:p>
          <a:p>
            <a:r>
              <a:rPr lang="en-GB" sz="1100" dirty="0"/>
              <a:t>portion.</a:t>
            </a:r>
          </a:p>
          <a:p>
            <a:r>
              <a:rPr lang="en-GB" sz="1100" dirty="0"/>
              <a:t>Ralph saw that for the time being he was safe. He limped away through</a:t>
            </a:r>
          </a:p>
          <a:p>
            <a:r>
              <a:rPr lang="en-GB" sz="1100" dirty="0"/>
              <a:t>the fruit trees, drawn by the thought of the poor food yet bitter when he</a:t>
            </a:r>
          </a:p>
          <a:p>
            <a:r>
              <a:rPr lang="en-GB" sz="1100" dirty="0"/>
              <a:t>remembered the feast. Feast today, and then tomorrow</a:t>
            </a:r>
          </a:p>
          <a:p>
            <a:r>
              <a:rPr lang="en-GB" sz="1100" dirty="0" err="1"/>
              <a:t>ldots</a:t>
            </a:r>
            <a:r>
              <a:rPr lang="en-GB" sz="1100" dirty="0"/>
              <a:t>.</a:t>
            </a:r>
          </a:p>
          <a:p>
            <a:r>
              <a:rPr lang="en-GB" sz="1100" dirty="0"/>
              <a:t>He argued unconvincingly that they would let him alone, perhaps even</a:t>
            </a:r>
          </a:p>
          <a:p>
            <a:r>
              <a:rPr lang="en-GB" sz="1100" dirty="0"/>
              <a:t>make an outlaw of him. But then the fatal unreasoning knowledge came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سہ پہر مر گئی۔ سورج کی روشنی کے گول دھبے آہستہ آہستہ حرکت کرتے رہے
سبز فرنڈ اور بھورے رنگ کے فائبر کے اوپر لیکن پیچھے سے کوئی آواز نہیں آئی۔
چٹان. آخر کار رالف فرن سے باہر نکلا اور چپکے سے آگے بڑھ گیا۔
زمین کی گردن کے سامنے اس ناقابل تسخیر موٹی چوٹی کا کنارے۔ وہ
کنارے پر شاخوں کے درمیان وسیع احتیاط کے ساتھ جھانکا اور کر سکتے تھے
رابرٹ کو چٹان کی چوٹی پر پہرے پر بیٹھے ہوئے دیکھیں۔ اس نے ایک نیزہ پکڑا ہوا تھا
اس کا بائیں ہاتھ ایک کنکر پھینک رہا تھا اور اسے دوبارہ پکڑ رہا تھا۔
دائیں. اس کے پیچھے دھوئیں کا ایک ستون گہرا اٹھتا تھا، تاکہ رالف کے نتھنوں میں ہلچل مچ جائے۔
بھڑک اٹھا اور اس کا منہ پھٹ گیا۔ اس نے اپنی ناک اور منہ کو اس سے مسح کیا۔
اس کے ہاتھ کے پیچھے اور صبح کے بعد پہلی بار بھوک محسوس ہوئی۔ دی
قبیلہ جلے ہوئے کے گرد بیٹھا ہوگا، چربی کو جلتے ہوئے اور جلتے ہوئے دیکھ رہا ہوگا
راکھ کے درمیان. وہ ارادہ کریں گے.
ایک اور تصویر، جو ناقابل شناخت ہے، رابرٹ نے ظاہر کی اور دی۔
وہ کچھ کر رہا تھا، پھر مڑ گیا اور چٹان کے پیچھے واپس چلا گیا۔ رابرٹ کو سپرد خاک کر دیا گیا
اس کا نیزہ اس کے ساتھ والی چٹان پر تھا اور اس کے اوپر اٹھائے ہوئے پتھر کے درمیان جھکنے لگا۔
ہاتھ. پس دعوت شروع ہو رہی تھی اور چوکیدار کو اس کا تحفہ دے دیا گیا تھا۔
حصہ.
رالف نے دیکھا کہ فی الحال وہ محفوظ ہے۔ وہ لنگڑا کر چلا گیا
پھلدار درخت، جو غریب کھانے کے خیال سے کھینچے گئے تھے لیکن جب وہ کڑوا تھا
دعوت کو یاد آیا۔ تہوار آج اور پھر کل
</a:t>
            </a:r>
            <a:r>
              <a:rPr lang="en-GB" sz="1100" dirty="0" err="1"/>
              <a:t>ldots</a:t>
            </a:r>
            <a:r>
              <a:rPr lang="en-GB" sz="1100" dirty="0"/>
              <a:t>.
</a:t>
            </a:r>
            <a:r>
              <a:rPr lang="ar-AE" sz="1100" dirty="0"/>
              <a:t>اس نے ناقابل یقین انداز میں دلیل دی کہ وہ اسے اکیلا چھوڑ دیں گے، شاید یہاں تک کہ
اسے غیر قانونی بنا دو۔ لیکن پھر جان لیوا غیر منطقی علم آیا۔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260</a:t>
            </a:fld>
            <a:endParaRPr lang="en-GB"/>
          </a:p>
        </p:txBody>
      </p:sp>
    </p:spTree>
    <p:extLst>
      <p:ext uri="{BB962C8B-B14F-4D97-AF65-F5344CB8AC3E}">
        <p14:creationId xmlns:p14="http://schemas.microsoft.com/office/powerpoint/2010/main" val="178196789"/>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to him again. The breaking of the conch and the deaths of Piggy and</a:t>
            </a:r>
          </a:p>
          <a:p>
            <a:r>
              <a:rPr lang="en-GB" sz="1100" dirty="0"/>
              <a:t>Simon lay over the island like a vapor. These painted savages would go</a:t>
            </a:r>
          </a:p>
          <a:p>
            <a:r>
              <a:rPr lang="en-GB" sz="1100" dirty="0"/>
              <a:t>further and further. Then there was that indefinable connection between</a:t>
            </a:r>
          </a:p>
          <a:p>
            <a:r>
              <a:rPr lang="en-GB" sz="1100" dirty="0"/>
              <a:t>himself and Jack; who therefore would never let him alone; never.</a:t>
            </a:r>
          </a:p>
          <a:p>
            <a:r>
              <a:rPr lang="en-GB" sz="1100" dirty="0"/>
              <a:t>He paused, sun-flecked, holding up a bough, prepared to duck under</a:t>
            </a:r>
          </a:p>
          <a:p>
            <a:r>
              <a:rPr lang="en-GB" sz="1100" dirty="0"/>
              <a:t>it. A spasm of terror set him shaking and he cried aloud.</a:t>
            </a:r>
          </a:p>
          <a:p>
            <a:r>
              <a:rPr lang="en-GB" sz="1100" dirty="0"/>
              <a:t>“No. They’re not as bad as that. It was an accident.”</a:t>
            </a:r>
          </a:p>
          <a:p>
            <a:r>
              <a:rPr lang="en-GB" sz="1100" dirty="0"/>
              <a:t>He ducked under the bough, ran clumsily, then stopped and listened.</a:t>
            </a:r>
          </a:p>
          <a:p>
            <a:r>
              <a:rPr lang="en-GB" sz="1100" dirty="0"/>
              <a:t>He came to the smashed acres of fruit and ate greedily. He saw two</a:t>
            </a:r>
          </a:p>
          <a:p>
            <a:r>
              <a:rPr lang="en-GB" sz="1100" dirty="0"/>
              <a:t>littluns and, not having any idea of his own appearance, wondered why</a:t>
            </a:r>
          </a:p>
          <a:p>
            <a:r>
              <a:rPr lang="en-GB" sz="1100" dirty="0"/>
              <a:t>they screamed and ran.</a:t>
            </a:r>
          </a:p>
          <a:p>
            <a:endParaRPr lang="en-GB" sz="1100" dirty="0"/>
          </a:p>
          <a:p>
            <a:r>
              <a:rPr lang="en-GB" sz="1100" dirty="0"/>
              <a:t>When he had eaten he went toward the beach. The sunlight was slant-</a:t>
            </a:r>
          </a:p>
          <a:p>
            <a:r>
              <a:rPr lang="en-GB" sz="1100" dirty="0" err="1"/>
              <a:t>ing</a:t>
            </a:r>
            <a:r>
              <a:rPr lang="en-GB" sz="1100" dirty="0"/>
              <a:t> now into the palms by the wrecked shelter. There was the platform</a:t>
            </a:r>
          </a:p>
          <a:p>
            <a:endParaRPr lang="en-GB" sz="1100" dirty="0"/>
          </a:p>
          <a:p>
            <a:r>
              <a:rPr lang="en-GB" sz="1100" dirty="0"/>
              <a:t>and the pool. The best thing to do was to ignore this leaden feeling about</a:t>
            </a:r>
          </a:p>
          <a:p>
            <a:r>
              <a:rPr lang="en-GB" sz="1100" dirty="0"/>
              <a:t>the heart and rely on their common sense, their daylight sanity. Now that</a:t>
            </a:r>
          </a:p>
          <a:p>
            <a:r>
              <a:rPr lang="en-GB" sz="1100" dirty="0"/>
              <a:t>the tribe had eaten, the thing to do was to try again. And anyway, he</a:t>
            </a:r>
          </a:p>
          <a:p>
            <a:r>
              <a:rPr lang="en-GB" sz="1100" dirty="0"/>
              <a:t>couldn’t stay here all night in an empty shelter by the deserted platform.</a:t>
            </a:r>
          </a:p>
          <a:p>
            <a:r>
              <a:rPr lang="en-GB" sz="1100" dirty="0"/>
              <a:t>His flesh crept and he shivered in the evening sun. No fire; no smoke; no</a:t>
            </a:r>
          </a:p>
          <a:p>
            <a:r>
              <a:rPr lang="en-GB" sz="1100" dirty="0"/>
              <a:t>rescue. He turned and limped away through the forest toward Jack’s end</a:t>
            </a:r>
          </a:p>
          <a:p>
            <a:r>
              <a:rPr lang="en-GB" sz="1100" dirty="0"/>
              <a:t>of the island.</a:t>
            </a:r>
          </a:p>
          <a:p>
            <a:r>
              <a:rPr lang="en-GB" sz="1100" dirty="0"/>
              <a:t>The slanting sticks of sunlight were lost among the branches. At length</a:t>
            </a:r>
          </a:p>
          <a:p>
            <a:r>
              <a:rPr lang="en-GB" sz="1100" dirty="0"/>
              <a:t>he came to a clearing in the forest where rock prevented vegetation from</a:t>
            </a:r>
          </a:p>
          <a:p>
            <a:r>
              <a:rPr lang="en-GB" sz="1100" dirty="0"/>
              <a:t>growing. Now it was a pool of shadows and Ralph nearly flung himself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ایک بار پھر اس کے لئے. شنکھ کا ٹوٹنا اور پیگی کی موت اور
شمعون ایک بخارات کی طرح جزیرے پر پڑا ہوا تھا۔ یہ پینٹ کیے گئے وحشی چلے جائیں گے
مزید اور آگے. پھر اس کے درمیان ایک ناقابل بیان تعلق تھا۔
خود اور جیک۔ پس جو اسے کبھی اکیلا نہیں چھوڑے گا۔ کبھی نہیں.
وہ رک گیا، دھوپ سے بھرا ہوا، ایک گھوڑا پکڑ کر، نیچے جھکنے کے لیے تیار
یہ. دہشت کی ایک لہر نے اسے کانپ دیا اور وہ زور زور سے رونے لگا۔
"نہیں۔ وہ اتنے برے نہیں ہیں. یہ ایک حادثہ تھا. "
وہ بوغ کے نیچے جھک گیا، تیزی سے بھاگا، پھر رک گیا اور سن رہا تھا۔
وہ ٹوٹے ہوئے پھلوں کے پاس آیا اور لالچ سے کھانا کھایا۔ اس نے دو کو دیکھا
اپنی ظاہری شکل کا کوئی اندازہ نہ ہونے کی وجہ سے، وہ حیران تھا کہ کیوں
وہ چیخیں ماریں اور بھاگ نے لگے۔
جب اس نے کھانا کھایا تو وہ ساحل کی طرف چلا گیا۔ سورج کی روشنی ہلکی تھی-
اب تباہ شدہ پناہ گاہ کے پاس ہتھیلیوں میں جا رہا ہوں۔ وہاں پلیٹ فارم تھا
اور تالاب. سب سے اچھی بات یہ تھی کہ اس اہم احساس کو نظر انداز کیا جائے۔
دل اور ان کی عام فہم، ان کی دن کی روشنی کی پاکیزگی پر بھروسہ کرتے ہیں. اب وہ
قبیلے نے کھانا کھا لیا تھا، کام دوبارہ کوشش کرنا تھا۔ اور ویسے بھی، وہ
ویران پلیٹ فارم کے پاس خالی پناہ گاہ میں ساری رات نہیں رہ سکتا تھا۔
اس کا گوشت پھٹ گیا اور وہ شام کی دھوپ میں کانپ رہا تھا۔ آگ نہیں۔ کوئی دھواں نہیں۔ نہيں
بچانا. وہ مڑ گیا اور جنگل سے نکل کر جیک کے سرے کی طرف چلا گیا۔
جزیرے کے بارے میں.
شاخوں کے درمیان سورج کی روشنی کی ہلکی چھڑیاں گم ہو گئیں۔ لمبائی میں
وہ جنگل میں ایک صاف جگہ پر آیا جہاں چٹان پودوں کو روکتی تھی۔
بڑھتی ہوئی. اب یہ سائے کا ایک تالاب تھا اور رالف نے خود کو تقریبا جھونک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261</a:t>
            </a:fld>
            <a:endParaRPr lang="en-GB"/>
          </a:p>
        </p:txBody>
      </p:sp>
    </p:spTree>
    <p:extLst>
      <p:ext uri="{BB962C8B-B14F-4D97-AF65-F5344CB8AC3E}">
        <p14:creationId xmlns:p14="http://schemas.microsoft.com/office/powerpoint/2010/main" val="18851831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behind a tree when he saw something standing in the </a:t>
            </a:r>
            <a:r>
              <a:rPr lang="en-GB" sz="1100" dirty="0" err="1"/>
              <a:t>center</a:t>
            </a:r>
            <a:r>
              <a:rPr lang="en-GB" sz="1100" dirty="0"/>
              <a:t>; but then he</a:t>
            </a:r>
          </a:p>
          <a:p>
            <a:r>
              <a:rPr lang="en-GB" sz="1100" dirty="0"/>
              <a:t>saw that the white face was bone and that the pig’s skull grinned at him</a:t>
            </a:r>
          </a:p>
          <a:p>
            <a:r>
              <a:rPr lang="en-GB" sz="1100" dirty="0"/>
              <a:t>from the top of a stick. He walked slowly into the middle of the clearing</a:t>
            </a:r>
          </a:p>
          <a:p>
            <a:r>
              <a:rPr lang="en-GB" sz="1100" dirty="0"/>
              <a:t>and looked steadily at the skull that gleamed as white as ever the conch</a:t>
            </a:r>
          </a:p>
          <a:p>
            <a:r>
              <a:rPr lang="en-GB" sz="1100" dirty="0"/>
              <a:t>had done and seemed to jeer at him cynically. An inquisitive ant was busy</a:t>
            </a:r>
          </a:p>
          <a:p>
            <a:r>
              <a:rPr lang="en-GB" sz="1100" dirty="0"/>
              <a:t>in one of the eye sockets but otherwise the thing was lifeless.</a:t>
            </a:r>
          </a:p>
          <a:p>
            <a:r>
              <a:rPr lang="en-GB" sz="1100" dirty="0"/>
              <a:t>Or was it?</a:t>
            </a:r>
          </a:p>
          <a:p>
            <a:r>
              <a:rPr lang="en-GB" sz="1100" dirty="0"/>
              <a:t>Little prickles of sensation ran up and down his back. He stood, the</a:t>
            </a:r>
          </a:p>
          <a:p>
            <a:r>
              <a:rPr lang="en-GB" sz="1100" dirty="0"/>
              <a:t>skull about on a level with his face, and held up his hair with two hands.</a:t>
            </a:r>
          </a:p>
          <a:p>
            <a:r>
              <a:rPr lang="en-GB" sz="1100" dirty="0"/>
              <a:t>The teeth grinned, the empty sockets seemed to hold his gaze masterfully</a:t>
            </a:r>
          </a:p>
          <a:p>
            <a:r>
              <a:rPr lang="en-GB" sz="1100" dirty="0"/>
              <a:t>and without effort.</a:t>
            </a:r>
          </a:p>
          <a:p>
            <a:r>
              <a:rPr lang="en-GB" sz="1100" dirty="0"/>
              <a:t>What was it?</a:t>
            </a:r>
          </a:p>
          <a:p>
            <a:r>
              <a:rPr lang="en-GB" sz="1100" dirty="0"/>
              <a:t>The skull regarded Ralph like one who knows all the answers and won’t</a:t>
            </a:r>
          </a:p>
          <a:p>
            <a:r>
              <a:rPr lang="en-GB" sz="1100" dirty="0"/>
              <a:t>tell. A sick fear and rage swept him. Fiercely he hit out at the filthy thing</a:t>
            </a:r>
          </a:p>
          <a:p>
            <a:r>
              <a:rPr lang="en-GB" sz="1100" dirty="0"/>
              <a:t>in front of him that bobbed like a toy and came back, still grinning into</a:t>
            </a:r>
          </a:p>
          <a:p>
            <a:r>
              <a:rPr lang="en-GB" sz="1100" dirty="0"/>
              <a:t>his face, so that he lashed and cried out in loathing. Then he was licking</a:t>
            </a:r>
          </a:p>
          <a:p>
            <a:r>
              <a:rPr lang="en-GB" sz="1100" dirty="0"/>
              <a:t>his bruised knuckles and looking at the bare stick, while the skull lay in</a:t>
            </a:r>
          </a:p>
          <a:p>
            <a:r>
              <a:rPr lang="en-GB" sz="1100" dirty="0"/>
              <a:t>two pieces, its grin now six feet across. He wrenched the quivering stick</a:t>
            </a:r>
          </a:p>
          <a:p>
            <a:r>
              <a:rPr lang="en-GB" sz="1100" dirty="0"/>
              <a:t>from the crack and held it as a spear between him and the white pieces.</a:t>
            </a:r>
          </a:p>
          <a:p>
            <a:r>
              <a:rPr lang="en-GB" sz="1100" dirty="0"/>
              <a:t>Then he backed away, keeping his face to the skull that lay grinning at</a:t>
            </a:r>
          </a:p>
          <a:p>
            <a:r>
              <a:rPr lang="en-GB" sz="1100" dirty="0"/>
              <a:t>the sky.</a:t>
            </a:r>
          </a:p>
          <a:p>
            <a:r>
              <a:rPr lang="en-GB" sz="1100" dirty="0"/>
              <a:t>When the green glow had gone from the horizon and night was fully</a:t>
            </a:r>
          </a:p>
          <a:p>
            <a:r>
              <a:rPr lang="en-GB" sz="1100" dirty="0"/>
              <a:t>accomplished, Ralph came again to the thicket in front of the Castle Rock.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ایک درخت کے پیچھے جب اس نے درمیان میں کچھ کھڑا دیکھا۔ لیکن پھر وہ
دیکھا کہ سفید چہرہ ہڈی ہے اور کی کھوپڑی اس پر مسکرارہی ہے۔
ایک چھڑی کے اوپر سے. وہ آہستہ آہستہ صفائی کے درمیان میں چلا گیا
اور مسلسل اس کھوپڑی کی طرف دیکھا جو ہمیشہ کی طرح سفید چمک رہی تھی۔
ایسا کیا تھا اور ایسا لگتا تھا کہ وہ اس پر مضحکہ خیز انداز میں طنز کر رہا تھا۔ ایک متجسس چیونٹی مصروف تھی
آنکھوں کے ساکٹوں میں سے ایک میں لیکن دوسری صورت میں چیز بے جان تھی۔
یا یہ تھا؟
اس کی پیٹھ کے اوپر اور نیچے سنسنی کی چھوٹی چھوٹی چوٹیں دوڑ رہی تھیں۔ وہ کھڑا تھا،
کھوپڑی اپنے چہرے کے برابر تھی، اور اپنے بالوں کو دو ہاتھوں سے تھامے رکھا۔
دانت مسکرارہے تھے، خالی ساکٹ وں نے مہارت سے اس کی نگاہیں تھام رکھی تھیں۔
اور کوشش کے بغیر.
یہ کیا تھا؟
کھوپڑی رالف کو ایک ایسے شخص کی طرح سمجھتی تھی جو تمام جوابات جانتا ہے اور نہیں کرے گا۔
بتانا. ایک بیمار خوف اور غصہ نے اسے اپنی لپیٹ میں لے لیا۔ اس نے اس گندی چیز پر شدید حملہ کیا
اس کے سامنے وہ کھلونے کی طرح جھک گیا اور واپس آیا، اب بھی مسکرا رہا تھا۔
اس کا چہرہ، اس طرح کہ وہ نفرت سے چیخنے لگا۔ پھر وہ چاٹ رہا تھا
اس کی چوٹ لگی ہوئی انگلیاں اور ننگی چھڑی کو دیکھ رہی تھی، جبکہ کھوپڑی اندر پڑی ہوئی تھی۔
دو ٹکڑے، اس کی مسکراہٹ اب چھ فٹ چوڑی ہے۔ اس نے کانپتی چھڑی کو جھٹکا دیا
دراڑ سے نکل کر اسے اپنے اور سفید ٹکڑوں کے درمیان ایک نیزے کی طرح تھام لیا۔
پھر وہ پیچھے ہٹ گیا اور اپنا چہرہ اس کھوپڑی پر رکھا جس پر وہ مسکرا رہا تھا۔
آسمان.
جب افق سے سبز چمک ختم ہو چکی تھی اور رات مکمل طور پر ختم ہو چکی تھی
مکمل ہونے کے بعد ، رالف ایک بار پھر کیسل راک کے سامنے موٹی چوٹی پر آیا۔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262</a:t>
            </a:fld>
            <a:endParaRPr lang="en-GB"/>
          </a:p>
        </p:txBody>
      </p:sp>
    </p:spTree>
    <p:extLst>
      <p:ext uri="{BB962C8B-B14F-4D97-AF65-F5344CB8AC3E}">
        <p14:creationId xmlns:p14="http://schemas.microsoft.com/office/powerpoint/2010/main" val="3762805775"/>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Peeping through, he could see that the height was still occupied, and</a:t>
            </a:r>
          </a:p>
          <a:p>
            <a:r>
              <a:rPr lang="en-GB" sz="1100" dirty="0"/>
              <a:t>whoever it was up there had a spear at the ready.</a:t>
            </a:r>
          </a:p>
          <a:p>
            <a:r>
              <a:rPr lang="en-GB" sz="1100" dirty="0"/>
              <a:t>He knelt among the shadows and felt his isolation bitterly. They were</a:t>
            </a:r>
          </a:p>
          <a:p>
            <a:r>
              <a:rPr lang="en-GB" sz="1100" dirty="0"/>
              <a:t>savages it was true; but they were human, and the ambushing fears of</a:t>
            </a:r>
          </a:p>
          <a:p>
            <a:r>
              <a:rPr lang="en-GB" sz="1100" dirty="0"/>
              <a:t>the deep night were coming on.</a:t>
            </a:r>
          </a:p>
          <a:p>
            <a:r>
              <a:rPr lang="en-GB" sz="1100" dirty="0"/>
              <a:t>Ralph moaned faintly. Tired though he was, he could not relax and</a:t>
            </a:r>
          </a:p>
          <a:p>
            <a:r>
              <a:rPr lang="en-GB" sz="1100" dirty="0"/>
              <a:t>fall into a well of sleep for fear of the tribe. Might it not be possible</a:t>
            </a:r>
          </a:p>
          <a:p>
            <a:r>
              <a:rPr lang="en-GB" sz="1100" dirty="0"/>
              <a:t>to walk boldly into the fort, say— “I’ve got pax,” laugh lightly and sleep</a:t>
            </a:r>
          </a:p>
          <a:p>
            <a:r>
              <a:rPr lang="en-GB" sz="1100" dirty="0"/>
              <a:t>among the others? Pretend they were still boys, schoolboys who had said,</a:t>
            </a:r>
          </a:p>
          <a:p>
            <a:r>
              <a:rPr lang="en-GB" sz="1100" dirty="0"/>
              <a:t>“Sir, yes, Sir”—and worn caps? Daylight might have answered yes; but</a:t>
            </a:r>
          </a:p>
          <a:p>
            <a:r>
              <a:rPr lang="en-GB" sz="1100" dirty="0"/>
              <a:t>darkness and the horrors of death said no. Lying there in the darkness,</a:t>
            </a:r>
          </a:p>
          <a:p>
            <a:r>
              <a:rPr lang="en-GB" sz="1100" dirty="0"/>
              <a:t>he knew he was an outcast.</a:t>
            </a:r>
          </a:p>
          <a:p>
            <a:r>
              <a:rPr lang="en-GB" sz="1100" dirty="0"/>
              <a:t>“ ‘Cos I had some sense.”</a:t>
            </a:r>
          </a:p>
          <a:p>
            <a:r>
              <a:rPr lang="en-GB" sz="1100" dirty="0"/>
              <a:t>He rubbed his cheek along his forearm, smelling the acrid scent of salt</a:t>
            </a:r>
          </a:p>
          <a:p>
            <a:r>
              <a:rPr lang="en-GB" sz="1100" dirty="0"/>
              <a:t>and sweat and the staleness of dirt. Over to the left, the waves of ocean</a:t>
            </a:r>
          </a:p>
          <a:p>
            <a:r>
              <a:rPr lang="en-GB" sz="1100" dirty="0"/>
              <a:t>were breathing, sucking down, then boiling back over the rock.</a:t>
            </a:r>
          </a:p>
          <a:p>
            <a:r>
              <a:rPr lang="en-GB" sz="1100" dirty="0"/>
              <a:t>There were sounds coming from behind the Castle Rock. Listening</a:t>
            </a:r>
          </a:p>
          <a:p>
            <a:r>
              <a:rPr lang="en-GB" sz="1100" dirty="0"/>
              <a:t>carefully, detaching his mind from the swing of the sea, Ralph could make</a:t>
            </a:r>
          </a:p>
          <a:p>
            <a:r>
              <a:rPr lang="en-GB" sz="1100" dirty="0"/>
              <a:t>out a familiar rhythm.</a:t>
            </a:r>
          </a:p>
          <a:p>
            <a:r>
              <a:rPr lang="en-GB" sz="1100" dirty="0"/>
              <a:t>“Kill the beast! Cut his throat! Spill his blood!”</a:t>
            </a:r>
          </a:p>
          <a:p>
            <a:r>
              <a:rPr lang="en-GB" sz="1100" dirty="0"/>
              <a:t>The tribe was dancing. Somewhere on the other side of this rocky wall</a:t>
            </a:r>
          </a:p>
          <a:p>
            <a:r>
              <a:rPr lang="en-GB" sz="1100" dirty="0"/>
              <a:t>there would be a dark circle, a glowing fire, and meat. They would be</a:t>
            </a:r>
          </a:p>
          <a:p>
            <a:r>
              <a:rPr lang="en-GB" sz="1100" dirty="0" err="1"/>
              <a:t>savoring</a:t>
            </a:r>
            <a:r>
              <a:rPr lang="en-GB" sz="1100" dirty="0"/>
              <a:t> food and the comfort of safety.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جھانک کر وہ دیکھ سکتا تھا کہ اونچائی ابھی تک بھری ہوئی ہے، اور
جو بھی وہاں تھا اس کے پاس ایک نیزہ تیار تھا۔
اس نے سائے کے درمیان گھٹنے ٹیک دیے اور اپنی تنہائی کو شدت سے محسوس کیا۔ وہ تھے
وحشیوں نے یہ سچ تھا۔ لیکن وہ انسان تھے، اور گھات لگا کر حملہ کرنے کا خوف تھا
گہری رات آ رہی تھی۔
رالف بے ہوش ہو کر رونے لگا۔ اگرچہ وہ تھکا ہوا تھا، لیکن وہ آرام نہیں کر سکتا تھا اور
قبیلے کے خوف سے نیند کے کنویں میں گر جائیں۔ شاید یہ ممکن نہ ہو
بہادری سے قلعے میں داخل ہونے کے لئے، کہو- "میرے پاس پیکس ہے،" ہلکے سے ہنسیں اور سو جائیں۔
دوسروں کے درمیان؟ ظاہر کریں کہ وہ اب بھی لڑکے ہیں، اسکول کے لڑکے جنہوں نے کہا تھا،
"سر، ہاں، سر"— اور ٹوپیاں پہنے ہوئے؟ دن کی روشنی نے شاید ہاں میں جواب دیا ہوگا۔ لیکن
اندھیرے اور موت کی ہولناکیوں نے نہیں کہا۔ وہاں اندھیرے میں لیٹے ہوئے،
وہ جانتا تھا کہ وہ ایک بے دخل شخص ہے۔
''مجھے کچھ سمجھ آ گئی تھی۔''
اس نے اپنے گال کو اپنے بازو کے ساتھ رگڑا اور نمک کی بدبو سونگھی۔
اور پسینہ اور گندگی کا باسی پن۔ بائیں طرف، سمندر کی لہریں
سانس لے رہے تھے، چوس رہے تھے، پھر چٹان کے اوپر سے ابل رہے تھے۔
کیسل راک کے پیچھے سے آوازیں آ رہی تھیں۔ سن
احتیاط سے، اپنے دماغ کو سمندر کے جھولے سے الگ کرتے ہوئے، رالف بنا سکتا تھا
ایک جانا پہچانا تال ہے.
''اس جانور کو مار ڈالو! اس کا گلا کاٹ دو! اس کا خون بہا دو!"
قبیلہ رقص کر رہا تھا۔ کہیں اس پتھریلی دیوار کے دوسری طرف
وہاں ایک سیاہ دائرہ، ایک چمکتی ہوئی آگ اور گوشت ہوگا۔ وہ ہوں گے
کھانے کا لطف اٹھانا اور حفاظت کا آرام.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263</a:t>
            </a:fld>
            <a:endParaRPr lang="en-GB"/>
          </a:p>
        </p:txBody>
      </p:sp>
    </p:spTree>
    <p:extLst>
      <p:ext uri="{BB962C8B-B14F-4D97-AF65-F5344CB8AC3E}">
        <p14:creationId xmlns:p14="http://schemas.microsoft.com/office/powerpoint/2010/main" val="4153542998"/>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A noise nearer at hand made him quiver. Savages were clambering up</a:t>
            </a:r>
          </a:p>
          <a:p>
            <a:r>
              <a:rPr lang="en-GB" sz="1100" dirty="0"/>
              <a:t>the Castle Rock, right up to the top, and he could hear voices. He sneaked</a:t>
            </a:r>
          </a:p>
          <a:p>
            <a:r>
              <a:rPr lang="en-GB" sz="1100" dirty="0"/>
              <a:t>forward a few yards and saw the shape at the top of the rock change and</a:t>
            </a:r>
          </a:p>
          <a:p>
            <a:r>
              <a:rPr lang="en-GB" sz="1100" dirty="0"/>
              <a:t>enlarge. There were only two boys on the island who moved or talked</a:t>
            </a:r>
          </a:p>
          <a:p>
            <a:r>
              <a:rPr lang="en-GB" sz="1100" dirty="0"/>
              <a:t>like that.</a:t>
            </a:r>
          </a:p>
          <a:p>
            <a:r>
              <a:rPr lang="en-GB" sz="1100" dirty="0"/>
              <a:t>Ralph put his head down on his forearms and accepted this new fact</a:t>
            </a:r>
          </a:p>
          <a:p>
            <a:r>
              <a:rPr lang="en-GB" sz="1100" dirty="0"/>
              <a:t>like a wound. </a:t>
            </a:r>
            <a:r>
              <a:rPr lang="en-GB" sz="1100" dirty="0" err="1"/>
              <a:t>Samneric</a:t>
            </a:r>
            <a:r>
              <a:rPr lang="en-GB" sz="1100" dirty="0"/>
              <a:t> were part of the tribe now. They were guarding</a:t>
            </a:r>
          </a:p>
          <a:p>
            <a:r>
              <a:rPr lang="en-GB" sz="1100" dirty="0"/>
              <a:t>the Castle Rock against him. There was no chance of rescuing them and</a:t>
            </a:r>
          </a:p>
          <a:p>
            <a:r>
              <a:rPr lang="en-GB" sz="1100" dirty="0"/>
              <a:t>building up an outlaw tribe at the other end of the island. </a:t>
            </a:r>
            <a:r>
              <a:rPr lang="en-GB" sz="1100" dirty="0" err="1"/>
              <a:t>Samneric</a:t>
            </a:r>
            <a:r>
              <a:rPr lang="en-GB" sz="1100" dirty="0"/>
              <a:t> were</a:t>
            </a:r>
          </a:p>
          <a:p>
            <a:r>
              <a:rPr lang="en-GB" sz="1100" dirty="0"/>
              <a:t>savages like the rest; Piggy was dead, and the conch smashed to powder.</a:t>
            </a:r>
          </a:p>
          <a:p>
            <a:r>
              <a:rPr lang="en-GB" sz="1100" dirty="0"/>
              <a:t>At length the guard climbed down. The two that remained seemed</a:t>
            </a:r>
          </a:p>
          <a:p>
            <a:r>
              <a:rPr lang="en-GB" sz="1100" dirty="0"/>
              <a:t>nothing more than a dark extension of the rock. A star appeared behind</a:t>
            </a:r>
          </a:p>
          <a:p>
            <a:r>
              <a:rPr lang="en-GB" sz="1100" dirty="0"/>
              <a:t>them and was momentarily eclipsed by some movement.</a:t>
            </a:r>
          </a:p>
          <a:p>
            <a:r>
              <a:rPr lang="en-GB" sz="1100" dirty="0"/>
              <a:t>Ralph edged forward, feeling his way over the uneven surface as though</a:t>
            </a:r>
          </a:p>
          <a:p>
            <a:endParaRPr lang="en-GB" sz="1100" dirty="0"/>
          </a:p>
          <a:p>
            <a:r>
              <a:rPr lang="en-GB" sz="1100" dirty="0"/>
              <a:t>he were blind. There were miles of vague water at his right and the rest-</a:t>
            </a:r>
          </a:p>
          <a:p>
            <a:r>
              <a:rPr lang="en-GB" sz="1100" dirty="0"/>
              <a:t>less ocean lay under his left hand, as awful as the shaft of a pit. Every</a:t>
            </a:r>
          </a:p>
          <a:p>
            <a:endParaRPr lang="en-GB" sz="1100" dirty="0"/>
          </a:p>
          <a:p>
            <a:r>
              <a:rPr lang="en-GB" sz="1100" dirty="0"/>
              <a:t>minute the water breathed round the death rock and flowered into a field</a:t>
            </a:r>
          </a:p>
          <a:p>
            <a:r>
              <a:rPr lang="en-GB" sz="1100" dirty="0"/>
              <a:t>of whiteness. Ralph crawled until he found the ledge of the entry in his</a:t>
            </a:r>
          </a:p>
          <a:p>
            <a:r>
              <a:rPr lang="en-GB" sz="1100" dirty="0"/>
              <a:t>grasp. The lookouts were immediately above him and he could see the</a:t>
            </a:r>
          </a:p>
          <a:p>
            <a:r>
              <a:rPr lang="en-GB" sz="1100" dirty="0"/>
              <a:t>end of a spear projecting over the rock.</a:t>
            </a:r>
          </a:p>
          <a:p>
            <a:r>
              <a:rPr lang="en-GB" sz="1100" dirty="0"/>
              <a:t>He called very gently.</a:t>
            </a:r>
          </a:p>
          <a:p>
            <a:r>
              <a:rPr lang="en-GB" sz="1100" dirty="0"/>
              <a:t>“</a:t>
            </a:r>
            <a:r>
              <a:rPr lang="en-GB" sz="1100" dirty="0" err="1"/>
              <a:t>Samneric</a:t>
            </a:r>
            <a:r>
              <a:rPr lang="en-GB" sz="1100" dirty="0"/>
              <a:t>—”</a:t>
            </a:r>
          </a:p>
          <a:p>
            <a:r>
              <a:rPr lang="en-GB" sz="1100" dirty="0"/>
              <a:t>There was no reply. To carry he must speak louder; and this would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ہاتھ کے قریب آنے والی آواز نے اسے کانپنے پر مجبور کر دیا۔ وحشی چیخ رہے تھے
کیسل راک، بالکل اوپر تک، اور وہ آوازیں سن سکتا تھا. وہ چھپ گیا
چند گز آگے بڑھ کر دیکھا کہ چٹان کی چوٹی پر شکل بدل رہی ہے اور
بڑھائیں. جزیرے پر صرف دو لڑکے تھے جو چلتے یا بات کرتے تھے۔
پسند آيا.
رالف نے اپنا سر اپنے بازوؤں پر رکھا اور اس نئی حقیقت کو قبول کیا۔
ایک زخم کی طرح. سمنیرک اب اس قبیلے کا حصہ تھے۔ وہ پہرہ دے رہے تھے
اس کے خلاف کیسل راک. انہیں بچانے کا کوئی موقع نہیں تھا اور
جزیرے کے دوسرے سرے پر ایک غیر قانونی قبیلے کی تعمیر۔ سمنریک تھے
باقی لوگوں کی طرح وحشی۔ پیگی مر چکی تھی، اور شنکھ پاؤڈر میں ٹوٹ گیا تھا۔
تھوڑی دیر بعد محافظ نیچے چڑھ گیا۔ جو دو باقی رہ گئے تھے وہ لگ رہے تھے
چٹان کی تاریک توسیع سے زیادہ کچھ نہیں۔ پیچھے ایک ستارہ نمودار ہوا
انہیں اور کچھ دیر کے لئے کسی حرکت سے گرہن لگ گیا۔
رالف آگے بڑھا اور ناہموار سطح پر اپنا راستہ محسوس کر رہا تھا جیسے
وہ اندھا تھا۔ اس کے دائیں طرف میلوں تک مبہم پانی تھا اور باقی۔
اس کے بائیں ہاتھ کے نیچے کم سمندر پڑا ہوا تھا، جو کسی گڑھے کی شافٹ کی طرح خوفناک تھا۔ ہر
جیسے ہی پانی نے موت کی چٹان کے گرد سانس لیا اور ایک کھیت میں پھول آ گیا۔
سفیدی کی. رالف اس وقت تک رینگتا رہا جب تک کہ اسے اپنے اندر داخلے کا کنارہ نہ مل گیا۔
ادراک. دیکھنے والے اس کے بالکل اوپر تھے اور وہ دیکھ سکتا تھا
چٹان کے اوپر ایک نیزے کا اختتام۔
اس نے بہت نرمی سے پکارا۔
"سمنیرک-"
کوئی جواب نہیں آیا۔ اٹھانے کے لیے اسے اونچی آواز میں بولنا پڑتا ہے۔ اور یہ ہوگا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264</a:t>
            </a:fld>
            <a:endParaRPr lang="en-GB"/>
          </a:p>
        </p:txBody>
      </p:sp>
    </p:spTree>
    <p:extLst>
      <p:ext uri="{BB962C8B-B14F-4D97-AF65-F5344CB8AC3E}">
        <p14:creationId xmlns:p14="http://schemas.microsoft.com/office/powerpoint/2010/main" val="3356122535"/>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rouse those striped and inimical creatures from their feasting by the fire.</a:t>
            </a:r>
          </a:p>
          <a:p>
            <a:r>
              <a:rPr lang="en-GB" sz="1100" dirty="0"/>
              <a:t>He set his teeth and started to climb, finding the holds by touch. The stick</a:t>
            </a:r>
          </a:p>
          <a:p>
            <a:r>
              <a:rPr lang="en-GB" sz="1100" dirty="0"/>
              <a:t>that had supported a skull hampered him but he would not be parted</a:t>
            </a:r>
          </a:p>
          <a:p>
            <a:r>
              <a:rPr lang="en-GB" sz="1100" dirty="0"/>
              <a:t>from his only weapon. He was nearly level with the twins before he</a:t>
            </a:r>
          </a:p>
          <a:p>
            <a:r>
              <a:rPr lang="en-GB" sz="1100" dirty="0"/>
              <a:t>spoke again.</a:t>
            </a:r>
          </a:p>
          <a:p>
            <a:r>
              <a:rPr lang="en-GB" sz="1100" dirty="0"/>
              <a:t>“</a:t>
            </a:r>
            <a:r>
              <a:rPr lang="en-GB" sz="1100" dirty="0" err="1"/>
              <a:t>Samneric</a:t>
            </a:r>
            <a:r>
              <a:rPr lang="en-GB" sz="1100" dirty="0"/>
              <a:t>—”</a:t>
            </a:r>
          </a:p>
          <a:p>
            <a:r>
              <a:rPr lang="en-GB" sz="1100" dirty="0"/>
              <a:t>He heard a cry and a flurry from the rock. The twins had grabbed each</a:t>
            </a:r>
          </a:p>
          <a:p>
            <a:r>
              <a:rPr lang="en-GB" sz="1100" dirty="0"/>
              <a:t>other and were gibbering.</a:t>
            </a:r>
          </a:p>
          <a:p>
            <a:r>
              <a:rPr lang="en-GB" sz="1100" dirty="0"/>
              <a:t>“It’s me. Ralph.”</a:t>
            </a:r>
          </a:p>
          <a:p>
            <a:r>
              <a:rPr lang="en-GB" sz="1100" dirty="0"/>
              <a:t>Terrified that they would run and give the alarm, he hauled himself up</a:t>
            </a:r>
          </a:p>
          <a:p>
            <a:r>
              <a:rPr lang="en-GB" sz="1100" dirty="0"/>
              <a:t>until his head and shoulders stuck over the top. Far below his armpit he</a:t>
            </a:r>
          </a:p>
          <a:p>
            <a:r>
              <a:rPr lang="en-GB" sz="1100" dirty="0"/>
              <a:t>saw the luminous flowering round the rock.</a:t>
            </a:r>
          </a:p>
          <a:p>
            <a:r>
              <a:rPr lang="en-GB" sz="1100" dirty="0"/>
              <a:t>“It’s only me. Ralph.”</a:t>
            </a:r>
          </a:p>
          <a:p>
            <a:r>
              <a:rPr lang="en-GB" sz="1100" dirty="0"/>
              <a:t>At length they bent forward and peered in his face.</a:t>
            </a:r>
          </a:p>
          <a:p>
            <a:r>
              <a:rPr lang="en-GB" sz="1100" dirty="0"/>
              <a:t>“We thought it was—”</a:t>
            </a:r>
          </a:p>
          <a:p>
            <a:r>
              <a:rPr lang="en-GB" sz="1100" dirty="0"/>
              <a:t>“—we didn’t know what it was—”</a:t>
            </a:r>
          </a:p>
          <a:p>
            <a:r>
              <a:rPr lang="en-GB" sz="1100" dirty="0"/>
              <a:t>“—we thought—”</a:t>
            </a:r>
          </a:p>
          <a:p>
            <a:r>
              <a:rPr lang="en-GB" sz="1100" dirty="0"/>
              <a:t>Memory of their new and shameful loyalty came to them. Eric was</a:t>
            </a:r>
          </a:p>
          <a:p>
            <a:r>
              <a:rPr lang="en-GB" sz="1100" dirty="0"/>
              <a:t>silent but Sam tried to do his duty.</a:t>
            </a:r>
          </a:p>
          <a:p>
            <a:r>
              <a:rPr lang="en-GB" sz="1100" dirty="0"/>
              <a:t>“You got to go, Ralph. You go away now—”</a:t>
            </a:r>
          </a:p>
          <a:p>
            <a:r>
              <a:rPr lang="en-GB" sz="1100" dirty="0"/>
              <a:t>He wagged his spear and essayed fierceness.</a:t>
            </a:r>
          </a:p>
          <a:p>
            <a:r>
              <a:rPr lang="en-GB" sz="1100" dirty="0"/>
              <a:t>“You shove off. See?”</a:t>
            </a:r>
          </a:p>
          <a:p>
            <a:r>
              <a:rPr lang="en-GB" sz="1100" dirty="0"/>
              <a:t>Eric nodded agreement and jabbed his spear in the air. Ralph leaned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ان دھارے دار اور دشمن جانوروں کو آگ سے ان کی دعوت سے جگا دیں۔
اس نے اپنے دانتوں کو سیٹ کیا اور چڑھنا شروع کر دیا، چھونے سے پکڑ کو تلاش کرنا شروع کر دیا۔ چھڑی
جس نے ایک کھوپڑی کو سہارا دیا تھا اس نے اسے روک دیا تھا لیکن وہ الگ نہیں ہوگا
اس کے واحد ہتھیار سے. اس سے پہلے وہ جڑواں بچوں کے ساتھ تقریبا برابر تھا
ایک بار پھر بولا.
"سمنیرک-"
اس نے چٹان سے رونے اور چیخنے کی آواز سنی۔ جڑواں بچوں نے ہر ایک کو پکڑ لیا تھا
دوسرے اور گڑگڑا رہے تھے۔
"یہ میں ہوں. رالف. "
ڈر کر کہ وہ بھاگ یں گے اور الارم دیں گے، اس نے خود کو اٹھا لیا
یہاں تک کہ اس کا سر اور کندھے اوپر سے چپک گئے۔ اس کی بغل سے بہت نیچے وہ
چٹان کے ارد گرد چمکدار پھول وں کو دیکھا۔
"یہ صرف میں ہوں. رالف. "
لمبے عرصے تک انہوں نے آگے جھک کر اس کے چہرے کو دیکھا۔
"ہم نے سوچا کہ یہ ہے-"
"ہم نہیں جانتے تھے کہ یہ کیا تھا-"
"ہم نے سوچا-"
ان کی نئی اور شرمناک وفاداری کی یاد ان کے ذہن میں آئی۔ ایرک تھا
خاموش لیکن سام نے اپنا فرض ادا کرنے کی کوشش کی۔
''تمہیں جانا پڑے گا، رالف۔ اب تم چلے جاؤ-"
اس نے اپنا نیزہ پکڑا اور شدت کا مظاہرہ کیا۔
''تم پیچھے ہٹ گئے۔ دیکھو؟''
ایرک نے اتفاق سے سر ہلایا اور اپنا نیزہ ہوا میں جھونک دیا۔ رالف جھک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265</a:t>
            </a:fld>
            <a:endParaRPr lang="en-GB"/>
          </a:p>
        </p:txBody>
      </p:sp>
    </p:spTree>
    <p:extLst>
      <p:ext uri="{BB962C8B-B14F-4D97-AF65-F5344CB8AC3E}">
        <p14:creationId xmlns:p14="http://schemas.microsoft.com/office/powerpoint/2010/main" val="2870361360"/>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on his arms and did not go.</a:t>
            </a:r>
          </a:p>
          <a:p>
            <a:r>
              <a:rPr lang="en-GB" sz="1100" dirty="0"/>
              <a:t>“I came to see you two.”</a:t>
            </a:r>
          </a:p>
          <a:p>
            <a:r>
              <a:rPr lang="en-GB" sz="1100" dirty="0"/>
              <a:t>His voice was thick. His throat was hurting him now though it had</a:t>
            </a:r>
          </a:p>
          <a:p>
            <a:r>
              <a:rPr lang="en-GB" sz="1100" dirty="0"/>
              <a:t>received no wound.</a:t>
            </a:r>
          </a:p>
          <a:p>
            <a:r>
              <a:rPr lang="en-GB" sz="1100" dirty="0"/>
              <a:t>“I came to see you two—”</a:t>
            </a:r>
          </a:p>
          <a:p>
            <a:r>
              <a:rPr lang="en-GB" sz="1100" dirty="0"/>
              <a:t>Words could not express the dull pain of these things. He fell silent,</a:t>
            </a:r>
          </a:p>
          <a:p>
            <a:r>
              <a:rPr lang="en-GB" sz="1100" dirty="0"/>
              <a:t>while the vivid stars were spilt and danced all ways.</a:t>
            </a:r>
          </a:p>
          <a:p>
            <a:r>
              <a:rPr lang="en-GB" sz="1100" dirty="0"/>
              <a:t>Sam shifted uneasily.</a:t>
            </a:r>
          </a:p>
          <a:p>
            <a:r>
              <a:rPr lang="en-GB" sz="1100" dirty="0"/>
              <a:t>“Honest, Ralph, you’d better go.”</a:t>
            </a:r>
          </a:p>
          <a:p>
            <a:r>
              <a:rPr lang="en-GB" sz="1100" dirty="0"/>
              <a:t>Ralph looked up again.</a:t>
            </a:r>
          </a:p>
          <a:p>
            <a:r>
              <a:rPr lang="en-GB" sz="1100" dirty="0"/>
              <a:t>“You two aren’t painted. How can you—? If it were light—”</a:t>
            </a:r>
          </a:p>
          <a:p>
            <a:r>
              <a:rPr lang="en-GB" sz="1100" dirty="0"/>
              <a:t>If it were light shame would burn them at admitting these things. But</a:t>
            </a:r>
          </a:p>
          <a:p>
            <a:endParaRPr lang="en-GB" sz="1100" dirty="0"/>
          </a:p>
          <a:p>
            <a:r>
              <a:rPr lang="en-GB" sz="1100" dirty="0"/>
              <a:t>the night was dark. Eric took up; and then the twins started their an-</a:t>
            </a:r>
          </a:p>
          <a:p>
            <a:r>
              <a:rPr lang="en-GB" sz="1100" dirty="0" err="1"/>
              <a:t>tiphonal</a:t>
            </a:r>
            <a:r>
              <a:rPr lang="en-GB" sz="1100" dirty="0"/>
              <a:t> speech.</a:t>
            </a:r>
          </a:p>
          <a:p>
            <a:endParaRPr lang="en-GB" sz="1100" dirty="0"/>
          </a:p>
          <a:p>
            <a:r>
              <a:rPr lang="en-GB" sz="1100" dirty="0"/>
              <a:t>“You got to go because it’s not safe—”</a:t>
            </a:r>
          </a:p>
          <a:p>
            <a:r>
              <a:rPr lang="en-GB" sz="1100" dirty="0"/>
              <a:t>“—they made us. They hurt us—”</a:t>
            </a:r>
          </a:p>
          <a:p>
            <a:r>
              <a:rPr lang="en-GB" sz="1100" dirty="0"/>
              <a:t>“Who? Jack?”</a:t>
            </a:r>
          </a:p>
          <a:p>
            <a:r>
              <a:rPr lang="en-GB" sz="1100" dirty="0"/>
              <a:t>“Oh no—”</a:t>
            </a:r>
          </a:p>
          <a:p>
            <a:r>
              <a:rPr lang="en-GB" sz="1100" dirty="0"/>
              <a:t>They bent to him and lowered their voices.</a:t>
            </a:r>
          </a:p>
          <a:p>
            <a:r>
              <a:rPr lang="en-GB" sz="1100" dirty="0"/>
              <a:t>“Push off, Ralph—”</a:t>
            </a:r>
          </a:p>
          <a:p>
            <a:r>
              <a:rPr lang="en-GB" sz="1100" dirty="0"/>
              <a:t>“—it’s a tribe—”</a:t>
            </a:r>
          </a:p>
          <a:p>
            <a:r>
              <a:rPr lang="en-GB" sz="1100" dirty="0"/>
              <a:t>“—they made us—”</a:t>
            </a:r>
          </a:p>
          <a:p>
            <a:r>
              <a:rPr lang="en-GB" sz="1100" dirty="0"/>
              <a:t>“—we couldn’t help it—”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اس کے بازوؤں پر اور نہیں گیا.
''میں تم دونوں سے ملنے آیا ہوں۔''
اس کی آواز موٹی تھی۔ اس کا گلا اب اسے درد کر رہا تھا حالانکہ یہ تھا
کوئی زخم نہیں ملا.
''میں تم دونوں سے ملنے آیا ہوں۔''
ان چیزوں کے درد کو الفاظ میں بیان نہیں کیا جا سکتا تھا۔ وہ خاموش ہو گیا،
جبکہ روشن ستارے ہر طرف چمک رہے تھے اور رقص کر رہے تھے۔
سام بے چینی سے حرکت میں آیا۔
''سچ کہو، رالف، بہتر ہے کہ تم چلے جاؤ۔''
رالف نے ایک بار پھر اوپر دیکھا۔
"تم دونوں کو پینٹ نہیں کیا گیا ہے. آپ کیسے کر سکتے ہیں-؟ کاش یہ روشنی ہوتی۔۔ "
اگر ہلکی سی شرمندگی ہوتی تو انہیں ان باتوں کا اعتراف کرنے پر جلا دیا جاتا۔ لیکن
رات اندھیری تھی۔ ایرک نے اٹھایا۔ اور پھر جڑواں بچوں نے اپنا کام شروع کیا-
ٹیفونل تقریر۔
"آپ کو جانا پڑے گا کیونکہ یہ محفوظ نہیں ہے-"
"انہوں نے ہمیں بنایا. انہوں نے ہمیں نقصان پہنچایا-"
"کون؟ جیک؟"
''نہیں نہیں۔''۔
وہ اس کی طرف جھک گئے اور اپنی آواز یں نیچی کیں۔
"پیچھے ہٹ جاؤ، رالف-"
''یہ ایک قبیلہ ہے۔''
''انہوں نے ہمیں بنایا ہے۔''
"ہم اس کی مدد نہیں کر سکتے-"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266</a:t>
            </a:fld>
            <a:endParaRPr lang="en-GB"/>
          </a:p>
        </p:txBody>
      </p:sp>
    </p:spTree>
    <p:extLst>
      <p:ext uri="{BB962C8B-B14F-4D97-AF65-F5344CB8AC3E}">
        <p14:creationId xmlns:p14="http://schemas.microsoft.com/office/powerpoint/2010/main" val="353920412"/>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When Ralph spoke again his voice was low, and seemed breathless.</a:t>
            </a:r>
          </a:p>
          <a:p>
            <a:r>
              <a:rPr lang="en-GB" sz="1100" dirty="0"/>
              <a:t>“What have I done? I liked him—and I wanted us to be rescued—”</a:t>
            </a:r>
          </a:p>
          <a:p>
            <a:r>
              <a:rPr lang="en-GB" sz="1100" dirty="0"/>
              <a:t>Again the stars spilled about the sky. Eric shook his head, earnestly.</a:t>
            </a:r>
          </a:p>
          <a:p>
            <a:r>
              <a:rPr lang="en-GB" sz="1100" dirty="0"/>
              <a:t>“Listen, Ralph. Never mind what’s sense. That’s gone—”</a:t>
            </a:r>
          </a:p>
          <a:p>
            <a:r>
              <a:rPr lang="en-GB" sz="1100" dirty="0"/>
              <a:t>“Never mind about the chief—”</a:t>
            </a:r>
          </a:p>
          <a:p>
            <a:r>
              <a:rPr lang="en-GB" sz="1100" dirty="0"/>
              <a:t>“—you got to go for your own good.”</a:t>
            </a:r>
          </a:p>
          <a:p>
            <a:r>
              <a:rPr lang="en-GB" sz="1100" dirty="0"/>
              <a:t>“The chief and Roger—”</a:t>
            </a:r>
          </a:p>
          <a:p>
            <a:r>
              <a:rPr lang="en-GB" sz="1100" dirty="0"/>
              <a:t>“—yes, Roger—”</a:t>
            </a:r>
          </a:p>
          <a:p>
            <a:r>
              <a:rPr lang="en-GB" sz="1100" dirty="0"/>
              <a:t>“They hate you, Ralph. They’re going to do you.”</a:t>
            </a:r>
          </a:p>
          <a:p>
            <a:r>
              <a:rPr lang="en-GB" sz="1100" dirty="0"/>
              <a:t>“They’re going to hunt you tomorrow.”</a:t>
            </a:r>
          </a:p>
          <a:p>
            <a:r>
              <a:rPr lang="en-GB" sz="1100" dirty="0"/>
              <a:t>“But why?”</a:t>
            </a:r>
          </a:p>
          <a:p>
            <a:r>
              <a:rPr lang="en-GB" sz="1100" dirty="0"/>
              <a:t>“I </a:t>
            </a:r>
            <a:r>
              <a:rPr lang="en-GB" sz="1100" dirty="0" err="1"/>
              <a:t>dunno</a:t>
            </a:r>
            <a:r>
              <a:rPr lang="en-GB" sz="1100" dirty="0"/>
              <a:t>. And Ralph, Jack, the chief, says it’ll be dangerous—”</a:t>
            </a:r>
          </a:p>
          <a:p>
            <a:r>
              <a:rPr lang="en-GB" sz="1100" dirty="0"/>
              <a:t>“—and we’ve got to be careful and throw our spears like at a pig.”</a:t>
            </a:r>
          </a:p>
          <a:p>
            <a:r>
              <a:rPr lang="en-GB" sz="1100" dirty="0"/>
              <a:t>“We’re going to spread out in a line across the island—”</a:t>
            </a:r>
          </a:p>
          <a:p>
            <a:r>
              <a:rPr lang="en-GB" sz="1100" dirty="0"/>
              <a:t>“—we’re going forward from this end—”</a:t>
            </a:r>
          </a:p>
          <a:p>
            <a:r>
              <a:rPr lang="en-GB" sz="1100" dirty="0"/>
              <a:t>“—until we find you.”</a:t>
            </a:r>
          </a:p>
          <a:p>
            <a:r>
              <a:rPr lang="en-GB" sz="1100" dirty="0"/>
              <a:t>“We’ve got to give signals like this.”</a:t>
            </a:r>
          </a:p>
          <a:p>
            <a:r>
              <a:rPr lang="en-GB" sz="1100" dirty="0"/>
              <a:t>Eric raised his head and achieved a faint ululation by beating on his</a:t>
            </a:r>
          </a:p>
          <a:p>
            <a:r>
              <a:rPr lang="en-GB" sz="1100" dirty="0"/>
              <a:t>open mouth. Then he glanced behind him nervously.</a:t>
            </a:r>
          </a:p>
          <a:p>
            <a:r>
              <a:rPr lang="en-GB" sz="1100" dirty="0"/>
              <a:t>“Like that—”</a:t>
            </a:r>
          </a:p>
          <a:p>
            <a:r>
              <a:rPr lang="en-GB" sz="1100" dirty="0"/>
              <a:t>“—only louder, of course.”</a:t>
            </a:r>
          </a:p>
          <a:p>
            <a:r>
              <a:rPr lang="en-GB" sz="1100" dirty="0"/>
              <a:t>“But I’ve done nothing,” whispered Ralph, urgently. “I only wanted to</a:t>
            </a:r>
          </a:p>
          <a:p>
            <a:r>
              <a:rPr lang="en-GB" sz="1100" dirty="0"/>
              <a:t>keep up a fire!”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جب رالف نے دوبارہ بات کی تو اس کی آواز دھیمی تھی، اور سانس لینے میں دشواری محسوس ہو رہی تھی۔
''میں نے کیا کیا ہے؟'' میں نے اسے پسند کیا - اور میں چاہتا تھا کہ ہمیں بچایا جائے - "
ایک بار پھر ستارے آسمان پر پھیل گئے۔ ایرک نے سنجیدگی سے سر ہلایا۔
''سنو رالف۔ کوئی فرق نہیں پڑتا کہ کیا معنی ہے. یہ چلا گیا ہے-"
"سردار کے بارے میں کوئی پرواہ نہیں-"
''تمہیں اپنی بھلائی کے لیے جانا چاہیے۔''
"سردار اور راجر-"
"جی ہاں، راجر-"
"وہ تم سے نفرت کرتے ہیں، رالف. وہ آپ کو کرنے جا رہے ہیں. "
''وہ کل آپ کا شکار کریں گے۔''
''لیکن کیوں؟''
"میں نہیں جانتا. اور رالف، جیک، سربراہ، کہتے ہیں کہ یہ خطرناک ہو جائے گا-"
''اور ہمیں محتاط رہنا ہوگا اور اپنے نیزے کی طرح پھینکنے ہوں گے۔
"ہم جزیرے پر ایک لائن میں پھیلنے جا رہے ہیں-"
''ہم اس مقصد سے آگے بڑھ رہے ہیں۔''
''جب تک ہم تمہیں تلاش نہیں کر لیتے۔''
"ہمیں اس طرح کے اشارے دینے ہوں گے."
ایرک نے اپنا سر اٹھایا اور اس پر پیٹ کر ایک ہلکی سی حرکت حاصل کی۔
منہ کھولیں۔ پھر اس نے گھبراکر اس کے پیچھے نظر دوڑائی۔
"اس طرح-"
''بالکل اونچی آواز میں۔''
''لیکن میں نے کچھ نہیں کیا،'' رالف نے فوری طور پر کہا۔ "میں صرف کرنا چاہتا تھا
آگ کو جاری رکھو!"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267</a:t>
            </a:fld>
            <a:endParaRPr lang="en-GB"/>
          </a:p>
        </p:txBody>
      </p:sp>
    </p:spTree>
    <p:extLst>
      <p:ext uri="{BB962C8B-B14F-4D97-AF65-F5344CB8AC3E}">
        <p14:creationId xmlns:p14="http://schemas.microsoft.com/office/powerpoint/2010/main" val="295726557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He paused for a moment, thinking miserably of the morrow. A matter</a:t>
            </a:r>
          </a:p>
          <a:p>
            <a:r>
              <a:rPr lang="en-GB" sz="1100" dirty="0"/>
              <a:t>of overwhelming importance occurred to him.</a:t>
            </a:r>
          </a:p>
          <a:p>
            <a:r>
              <a:rPr lang="en-GB" sz="1100" dirty="0"/>
              <a:t>“What are you—?”</a:t>
            </a:r>
          </a:p>
          <a:p>
            <a:r>
              <a:rPr lang="en-GB" sz="1100" dirty="0"/>
              <a:t>He could not bring himself to be specific at first; but then fear and</a:t>
            </a:r>
          </a:p>
          <a:p>
            <a:r>
              <a:rPr lang="en-GB" sz="1100" dirty="0"/>
              <a:t>loneliness goaded him.</a:t>
            </a:r>
          </a:p>
          <a:p>
            <a:r>
              <a:rPr lang="en-GB" sz="1100" dirty="0"/>
              <a:t>“When they find me, what are they going to do?”</a:t>
            </a:r>
          </a:p>
          <a:p>
            <a:r>
              <a:rPr lang="en-GB" sz="1100" dirty="0"/>
              <a:t>The twins were silent. Beneath him, the death rock flowered again.</a:t>
            </a:r>
          </a:p>
          <a:p>
            <a:r>
              <a:rPr lang="en-GB" sz="1100" dirty="0"/>
              <a:t>“What are they—oh God! I’m hungry—”</a:t>
            </a:r>
          </a:p>
          <a:p>
            <a:r>
              <a:rPr lang="en-GB" sz="1100" dirty="0"/>
              <a:t>The towering rock seemed to sway under him.</a:t>
            </a:r>
          </a:p>
          <a:p>
            <a:r>
              <a:rPr lang="en-GB" sz="1100" dirty="0"/>
              <a:t>“Well—what—?”</a:t>
            </a:r>
          </a:p>
          <a:p>
            <a:r>
              <a:rPr lang="en-GB" sz="1100" dirty="0"/>
              <a:t>The twins answered his question indirectly.</a:t>
            </a:r>
          </a:p>
          <a:p>
            <a:r>
              <a:rPr lang="en-GB" sz="1100" dirty="0"/>
              <a:t>“You got to go now, Ralph.”</a:t>
            </a:r>
          </a:p>
          <a:p>
            <a:r>
              <a:rPr lang="en-GB" sz="1100" dirty="0"/>
              <a:t>“For your own good.”</a:t>
            </a:r>
          </a:p>
          <a:p>
            <a:r>
              <a:rPr lang="en-GB" sz="1100" dirty="0"/>
              <a:t>“Keep away. As far as you can.”</a:t>
            </a:r>
          </a:p>
          <a:p>
            <a:r>
              <a:rPr lang="en-GB" sz="1100" dirty="0"/>
              <a:t>“Won’t you come with me? Three of us—we’d stand a chance.”</a:t>
            </a:r>
          </a:p>
          <a:p>
            <a:r>
              <a:rPr lang="en-GB" sz="1100" dirty="0"/>
              <a:t>After a moment’s silence, Sam spoke in a strangled voice.</a:t>
            </a:r>
          </a:p>
          <a:p>
            <a:r>
              <a:rPr lang="en-GB" sz="1100" dirty="0"/>
              <a:t>“You don’t know Roger. He’s a terror.”</a:t>
            </a:r>
          </a:p>
          <a:p>
            <a:r>
              <a:rPr lang="en-GB" sz="1100" dirty="0"/>
              <a:t>“And the chief—they’re both—”</a:t>
            </a:r>
          </a:p>
          <a:p>
            <a:r>
              <a:rPr lang="en-GB" sz="1100" dirty="0"/>
              <a:t>“—terrors—”</a:t>
            </a:r>
          </a:p>
          <a:p>
            <a:r>
              <a:rPr lang="en-GB" sz="1100" dirty="0"/>
              <a:t>“—only Roger—”</a:t>
            </a:r>
          </a:p>
          <a:p>
            <a:r>
              <a:rPr lang="en-GB" sz="1100" dirty="0"/>
              <a:t>Both boys froze. Someone was climbing toward them from the tribe.</a:t>
            </a:r>
          </a:p>
          <a:p>
            <a:r>
              <a:rPr lang="en-GB" sz="1100" dirty="0"/>
              <a:t>“He’s coming to see if we’re keeping watch. Quick, Ralph!”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985706"/>
          </a:xfrm>
          <a:prstGeom prst="rect">
            <a:avLst/>
          </a:prstGeom>
          <a:noFill/>
        </p:spPr>
        <p:txBody>
          <a:bodyPr wrap="square">
            <a:spAutoFit/>
          </a:bodyPr>
          <a:lstStyle/>
          <a:p>
            <a:pPr algn="r"/>
            <a:r>
              <a:rPr lang="ar-AE" sz="1100" dirty="0"/>
              <a:t>وہ ایک لمحے کے لیے رکا اور کل کے بارے میں بری طرح سوچنے لگا۔ ایک معاملہ
اس کے لئے بے حد اہمیت کا حامل تھا۔
''تم کیا ہو۔''
وہ شروع میں اپنے آپ کو مخصوص نہیں بنا سکتا تھا۔ لیکن پھر خوف اور
تنہائی نے اسے پریشان کر دیا۔
''جب وہ مجھے تلاش کر لیں گے، تو وہ کیا کریں گے؟''
جڑواں بچے خاموش تھے۔ اس کے نیچے موت کی چٹان ایک بار پھر پھول نے لگی۔
"وہ کیا ہیں- اے خدا! مجھے بھوک لگی ہے۔''
ایسا لگتا تھا کہ بلند و بالا چٹان اس کے نیچے جھوم رہی ہے۔
''ٹھیک ہے۔۔۔؟''
جڑواں بچوں نے بالواسطہ طور پر اس کے سوال کا جواب دیا۔
''تمہیں ابھی جانا ہے، رالف۔''
''اپنی بھلائی کے لیے۔''
"دور رہو. جہاں تک آپ کر سکتے ہیں. "
''تم میرے ساتھ نہیں آؤ گے؟'' ہم میں سے تین - ہمیں ایک موقع ملے گا. "
ایک لمحے کی خاموشی کے بعد سام گلا گھونٹنے والی آواز میں بولا۔
''تم راجر کو نہیں جانتے۔ وہ ایک دہشت گرد ہے. "
"اور سردار- وہ دونوں ہیں-"
''دہشت گردی۔''
''صرف راجر۔''
دونوں لڑکے منجمد ہو گئے۔ قبیلے سے کوئی ان کی طرف چڑھ رہا تھا۔
''وہ یہ دیکھنے کے لیے آ رہا ہے کہ ہم نظر رکھ رہے ہیں یا نہیں۔ جلدی کرو، رالف!"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268</a:t>
            </a:fld>
            <a:endParaRPr lang="en-GB"/>
          </a:p>
        </p:txBody>
      </p:sp>
    </p:spTree>
    <p:extLst>
      <p:ext uri="{BB962C8B-B14F-4D97-AF65-F5344CB8AC3E}">
        <p14:creationId xmlns:p14="http://schemas.microsoft.com/office/powerpoint/2010/main" val="159571940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As he prepared to let himself down the cliff, Ralph snatched at the last</a:t>
            </a:r>
          </a:p>
          <a:p>
            <a:r>
              <a:rPr lang="en-GB" sz="1100" dirty="0"/>
              <a:t>possible advantage to be wrung out of this meeting.</a:t>
            </a:r>
          </a:p>
          <a:p>
            <a:r>
              <a:rPr lang="en-GB" sz="1100" dirty="0"/>
              <a:t>“I’ll lie up close; in that thicket down there,” he whispered, “so keep</a:t>
            </a:r>
          </a:p>
          <a:p>
            <a:r>
              <a:rPr lang="en-GB" sz="1100" dirty="0"/>
              <a:t>them away from it. They’ll never think to look so close—”</a:t>
            </a:r>
          </a:p>
          <a:p>
            <a:r>
              <a:rPr lang="en-GB" sz="1100" dirty="0"/>
              <a:t>The footsteps were still some distance away.</a:t>
            </a:r>
          </a:p>
          <a:p>
            <a:r>
              <a:rPr lang="en-GB" sz="1100" dirty="0"/>
              <a:t>“Sam—I’m going to be all right, aren’t I?”</a:t>
            </a:r>
          </a:p>
          <a:p>
            <a:r>
              <a:rPr lang="en-GB" sz="1100" dirty="0"/>
              <a:t>The twins were silent again.</a:t>
            </a:r>
          </a:p>
          <a:p>
            <a:r>
              <a:rPr lang="en-GB" sz="1100" dirty="0"/>
              <a:t>“Here!” said Sam suddenly. “Take this—”</a:t>
            </a:r>
          </a:p>
          <a:p>
            <a:r>
              <a:rPr lang="en-GB" sz="1100" dirty="0"/>
              <a:t>Ralph felt a chunk of meat pushed against him and grabbed it.</a:t>
            </a:r>
          </a:p>
          <a:p>
            <a:r>
              <a:rPr lang="en-GB" sz="1100" dirty="0"/>
              <a:t>“But what are you going to do when you catch me?”</a:t>
            </a:r>
          </a:p>
          <a:p>
            <a:r>
              <a:rPr lang="en-GB" sz="1100" dirty="0"/>
              <a:t>Silence above. He sounded silly to himself. He lowered himself down</a:t>
            </a:r>
          </a:p>
          <a:p>
            <a:r>
              <a:rPr lang="en-GB" sz="1100" dirty="0"/>
              <a:t>the rock.</a:t>
            </a:r>
          </a:p>
          <a:p>
            <a:r>
              <a:rPr lang="en-GB" sz="1100" dirty="0"/>
              <a:t>“What are you going to do—?”</a:t>
            </a:r>
          </a:p>
          <a:p>
            <a:r>
              <a:rPr lang="en-GB" sz="1100" dirty="0"/>
              <a:t>From the top of the towering rock came the incomprehensible reply.</a:t>
            </a:r>
          </a:p>
          <a:p>
            <a:r>
              <a:rPr lang="en-GB" sz="1100" dirty="0"/>
              <a:t>“Roger sharpened a stick at both ends.”</a:t>
            </a:r>
          </a:p>
          <a:p>
            <a:r>
              <a:rPr lang="en-GB" sz="1100" dirty="0"/>
              <a:t>Roger sharpened a stick at both ends. Ralph tried to attach a meaning</a:t>
            </a:r>
          </a:p>
          <a:p>
            <a:r>
              <a:rPr lang="en-GB" sz="1100" dirty="0"/>
              <a:t>to this but could not. He used all the bad words he could think of in a</a:t>
            </a:r>
          </a:p>
          <a:p>
            <a:r>
              <a:rPr lang="en-GB" sz="1100" dirty="0"/>
              <a:t>fit of temper that passed into yawning. How long could you go without</a:t>
            </a:r>
          </a:p>
          <a:p>
            <a:r>
              <a:rPr lang="en-GB" sz="1100" dirty="0"/>
              <a:t>sleep? He yearned for a bed and sheets—but the only whiteness here</a:t>
            </a:r>
          </a:p>
          <a:p>
            <a:r>
              <a:rPr lang="en-GB" sz="1100" dirty="0"/>
              <a:t>was the slow spilt milk, luminous round the rock forty feet below, where</a:t>
            </a:r>
          </a:p>
          <a:p>
            <a:r>
              <a:rPr lang="en-GB" sz="1100" dirty="0"/>
              <a:t>Piggy had fallen. Piggy was everywhere, was on this neck, was become</a:t>
            </a:r>
          </a:p>
          <a:p>
            <a:r>
              <a:rPr lang="en-GB" sz="1100" dirty="0"/>
              <a:t>terrible in darkness and death. If Piggy were to come back now out of the</a:t>
            </a:r>
          </a:p>
          <a:p>
            <a:r>
              <a:rPr lang="en-GB" sz="1100" dirty="0"/>
              <a:t>water, with his empty head—Ralph whimpered and yawned like a littlun.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جیسے ہی وہ خود کو چٹان سے نیچے اتارنے کی تیاری کر رہا تھا ، رالف نے آخر میں چھین لیا۔
اس میٹنگ سے باہر نکلنے کا ممکنہ فائدہ۔
''میں قریب لیٹ جاؤں گا۔ نیچے اس گھنے پن میں،'' اس نے سرگوشی میں کہا، ''اس لیے رہو۔
وہ اس سے دور ہیں. وہ کبھی اتنے قریب دیکھنے کے بارے میں نہیں سوچیں گے-"
قدموں کی آواز ابھی کچھ دور تھی۔
"سیم- میں ٹھیک ہو جاؤں گا، ہے نا؟"
جڑواں بچے پھر خاموش ہو گئے۔
''یہاں!'' سام نے اچانک کہا۔ "یہ لے لو-"
رالف نے محسوس کیا کہ گوشت کا ایک ٹکڑا اس کے اوپر دھکیلا گیا اور اسے پکڑ لیا۔
''لیکن جب تم مجھے پکڑو گے تو کیا کرو گے؟''
اوپر خاموشی۔ وہ اپنے آپ کو احمقانہ لگ رہا تھا۔ اس نے اپنے آپ کو نیچے جھکا لیا
چٹان.
''تم کیا کرنے جا رہے ہو۔''
بلند و بالا چٹان کی چوٹی سے ناقابل فہم جواب آیا۔
''راجر نے دونوں سروں پر چھڑی تیز کر دی۔
راجر نے دونوں سروں پر چھڑی تیز کر دی۔ رالف نے ایک معنی منسلک کرنے کی کوشش کی
اس کے لئے لیکن نہیں کر سکا. اس نے وہ تمام برے الفاظ استعمال کیے جن کے بارے میں وہ سوچ سکتا تھا
غصہ کا احساس جو جمائی میں بدل گیا۔ آپ کب تک بغیر رہ سکتے ہیں
سونا? وہ بستر اور چادروں کے لئے ترس رہا تھا - لیکن یہاں صرف سفیدی تھی
چالیس فٹ نیچے چٹان کے گرد چمکتا ہوا آہستہ پتلا دودھ تھا، جہاں
پیگی گر گئی تھی۔ پیگی ہر جگہ تھی، اس گردن پر تھی، بن گئی تھی
اندھیرے اور موت میں خوفناک. اگر پیگی اب گھر سے واپس آ جائے
پانی، اپنے خالی سر کے ساتھ— رالف نے روتے ہوئے کہا اور لیٹلن کی طرح جھوم رہا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269</a:t>
            </a:fld>
            <a:endParaRPr lang="en-GB"/>
          </a:p>
        </p:txBody>
      </p:sp>
    </p:spTree>
    <p:extLst>
      <p:ext uri="{BB962C8B-B14F-4D97-AF65-F5344CB8AC3E}">
        <p14:creationId xmlns:p14="http://schemas.microsoft.com/office/powerpoint/2010/main" val="2671480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choose from.</a:t>
            </a:r>
          </a:p>
          <a:p>
            <a:r>
              <a:rPr lang="en-GB" sz="1100" dirty="0"/>
              <a:t>“And Simon.”</a:t>
            </a:r>
          </a:p>
          <a:p>
            <a:r>
              <a:rPr lang="en-GB" sz="1100" dirty="0"/>
              <a:t>The boys round Simon giggled, and he stood up, laughing a little. Now</a:t>
            </a:r>
          </a:p>
          <a:p>
            <a:r>
              <a:rPr lang="en-GB" sz="1100" dirty="0"/>
              <a:t>that the pallor of his faint was over, he was a skinny, vivid little boy, with</a:t>
            </a:r>
          </a:p>
          <a:p>
            <a:r>
              <a:rPr lang="en-GB" sz="1100" dirty="0"/>
              <a:t>a glance coming up from under a hut of straight hair that hung down,</a:t>
            </a:r>
          </a:p>
          <a:p>
            <a:r>
              <a:rPr lang="en-GB" sz="1100" dirty="0"/>
              <a:t>black and coarse.</a:t>
            </a:r>
          </a:p>
          <a:p>
            <a:r>
              <a:rPr lang="en-GB" sz="1100" dirty="0"/>
              <a:t>He nodded at Ralph.</a:t>
            </a:r>
          </a:p>
          <a:p>
            <a:r>
              <a:rPr lang="en-GB" sz="1100" dirty="0"/>
              <a:t>“I’ll come.”</a:t>
            </a:r>
          </a:p>
          <a:p>
            <a:r>
              <a:rPr lang="en-GB" sz="1100" dirty="0"/>
              <a:t>“And I—”</a:t>
            </a:r>
          </a:p>
          <a:p>
            <a:r>
              <a:rPr lang="en-GB" sz="1100" dirty="0"/>
              <a:t>Jack snatched from behind him a sizable sheath-knife and clouted it</a:t>
            </a:r>
          </a:p>
          <a:p>
            <a:r>
              <a:rPr lang="en-GB" sz="1100" dirty="0"/>
              <a:t>into a trunk. The buzz rose and died away.</a:t>
            </a:r>
          </a:p>
          <a:p>
            <a:r>
              <a:rPr lang="en-GB" sz="1100" dirty="0"/>
              <a:t>Piggy stirred.</a:t>
            </a:r>
          </a:p>
          <a:p>
            <a:r>
              <a:rPr lang="en-GB" sz="1100" dirty="0"/>
              <a:t>“I’ll come.”</a:t>
            </a:r>
          </a:p>
          <a:p>
            <a:r>
              <a:rPr lang="en-GB" sz="1100" dirty="0"/>
              <a:t>Ralph turned to him.</a:t>
            </a:r>
          </a:p>
          <a:p>
            <a:r>
              <a:rPr lang="en-GB" sz="1100" dirty="0"/>
              <a:t>“You’re no good on a job like this.”</a:t>
            </a:r>
          </a:p>
          <a:p>
            <a:r>
              <a:rPr lang="en-GB" sz="1100" dirty="0"/>
              <a:t>“All the same—”</a:t>
            </a:r>
          </a:p>
          <a:p>
            <a:r>
              <a:rPr lang="en-GB" sz="1100" dirty="0"/>
              <a:t>“We don’t want you,” said Jack, flatly. “Three’s enough.”</a:t>
            </a:r>
          </a:p>
          <a:p>
            <a:r>
              <a:rPr lang="en-GB" sz="1100" dirty="0"/>
              <a:t>Piggy’s glasses flashed.</a:t>
            </a:r>
          </a:p>
          <a:p>
            <a:r>
              <a:rPr lang="en-GB" sz="1100" dirty="0"/>
              <a:t>“I was with him when he found the conch. I was with him before</a:t>
            </a:r>
          </a:p>
          <a:p>
            <a:r>
              <a:rPr lang="en-GB" sz="1100" dirty="0"/>
              <a:t>anyone else was.”</a:t>
            </a:r>
          </a:p>
          <a:p>
            <a:r>
              <a:rPr lang="en-GB" sz="1100" dirty="0"/>
              <a:t>Jack and the others paid no attention. There was a general dispersal.</a:t>
            </a:r>
          </a:p>
          <a:p>
            <a:r>
              <a:rPr lang="en-GB" sz="1100" dirty="0"/>
              <a:t>Ralph, Jack and Simon jumped off the platform and walked along the</a:t>
            </a:r>
          </a:p>
          <a:p>
            <a:r>
              <a:rPr lang="en-GB" sz="1100" dirty="0"/>
              <a:t>sand past the bathing pool. Piggy hung bumbling behind them.</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dirty="0"/>
              <a:t>میں سے منتخب کریں.
''اور شمعون۔''
شمعون کے ارد گرد کے لڑکے ہنس پڑے اور وہ تھوڑا سا ہنستے ہوئے کھڑا ہو گیا۔ اب
کہ اس کے بے ہوش ہونے کا درد ختم ہو گیا تھا، وہ ایک پتلا، روشن چھوٹا لڑکا تھا، جس کے ساتھ
ایک نظر سیدھے بالوں کی جھونپڑی کے نیچے سے آ رہی تھی، جو نیچے لٹک رہی تھی،
سیاہ اور موٹا.
اس نے رالف کی طرف سر ہلایا۔
''میں آتا ہوں۔''
''اور میں۔''
جیک نے اس کے پیچھے سے ایک بڑا چاقو چھین لیا اور اسے پکڑ لیا۔
ایک تنے میں. گونج اٹھی اور مر گئی۔
پیگی نے ہلچل مچا دی۔
''میں آتا ہوں۔''
رالف اس کی طرف مڑ گیا۔
''تم اس طرح کے کام میں اچھے نہیں ہو۔''
"سب ایک جیسے ہیں-"
''ہم تمہیں نہیں چاہتے،'' جیک نے صاف صاف کہا۔ ''تین ہی کافی ہیں۔''
پیگی کے شیشے چمک اٹھے۔
''میں اس کے ساتھ تھا جب اسے شنکھ ملی۔ میں پہلے اس کے ساتھ تھا
کوئی اور تھا. "
جیک اور دوسرے لوگوں نے کوئی توجہ نہیں دی۔ وہاں ایک عام تقسیم تھی۔
رالف، جیک اور سائمن پلیٹ فارم سے چھلانگ لگا کر چل پڑے۔
نہانے کے تالاب کے اوپر سے ریت۔ پیگی ان کے پیچھے لٹک رہی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a:t>
            </a:fld>
            <a:endParaRPr lang="en-GB"/>
          </a:p>
        </p:txBody>
      </p:sp>
    </p:spTree>
    <p:extLst>
      <p:ext uri="{BB962C8B-B14F-4D97-AF65-F5344CB8AC3E}">
        <p14:creationId xmlns:p14="http://schemas.microsoft.com/office/powerpoint/2010/main" val="2975477126"/>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stick in his hand became a crutch on which he reeled.</a:t>
            </a:r>
          </a:p>
          <a:p>
            <a:r>
              <a:rPr lang="en-GB" sz="1100" dirty="0"/>
              <a:t>Then he tensed again. There were voices raised on the top of the Castle</a:t>
            </a:r>
          </a:p>
          <a:p>
            <a:r>
              <a:rPr lang="en-GB" sz="1100" dirty="0"/>
              <a:t>Rock. </a:t>
            </a:r>
            <a:r>
              <a:rPr lang="en-GB" sz="1100" dirty="0" err="1"/>
              <a:t>Samneric</a:t>
            </a:r>
            <a:r>
              <a:rPr lang="en-GB" sz="1100" dirty="0"/>
              <a:t> were arguing with someone. But the ferns and the grass</a:t>
            </a:r>
          </a:p>
          <a:p>
            <a:r>
              <a:rPr lang="en-GB" sz="1100" dirty="0"/>
              <a:t>were near. That was the place to be in, hidden, and next to the thicket</a:t>
            </a:r>
          </a:p>
          <a:p>
            <a:r>
              <a:rPr lang="en-GB" sz="1100" dirty="0"/>
              <a:t>that would serve for tomorrow’s hideout. Here—and his hands touched</a:t>
            </a:r>
          </a:p>
          <a:p>
            <a:r>
              <a:rPr lang="en-GB" sz="1100" dirty="0"/>
              <a:t>grass—was a place to be in for the night, not far from the tribe, so that</a:t>
            </a:r>
          </a:p>
          <a:p>
            <a:r>
              <a:rPr lang="en-GB" sz="1100" dirty="0"/>
              <a:t>if the horrors of the supernatural emerged one could at least mix with</a:t>
            </a:r>
          </a:p>
          <a:p>
            <a:r>
              <a:rPr lang="en-GB" sz="1100" dirty="0"/>
              <a:t>humans for the time being, even if it meant . . .</a:t>
            </a:r>
          </a:p>
          <a:p>
            <a:r>
              <a:rPr lang="en-GB" sz="1100" dirty="0"/>
              <a:t>What did it mean? A stick sharpened at both ends. What was there</a:t>
            </a:r>
          </a:p>
          <a:p>
            <a:r>
              <a:rPr lang="en-GB" sz="1100" dirty="0"/>
              <a:t>in that? They had thrown spears and missed; all but one. Perhaps they</a:t>
            </a:r>
          </a:p>
          <a:p>
            <a:r>
              <a:rPr lang="en-GB" sz="1100" dirty="0"/>
              <a:t>would miss next time, too.</a:t>
            </a:r>
          </a:p>
          <a:p>
            <a:r>
              <a:rPr lang="en-GB" sz="1100" dirty="0"/>
              <a:t>He squatted down in the tall grass, remembered the meat that Sam</a:t>
            </a:r>
          </a:p>
          <a:p>
            <a:r>
              <a:rPr lang="en-GB" sz="1100" dirty="0"/>
              <a:t>had given him, and began to tear at it ravenously. While he was eating,</a:t>
            </a:r>
          </a:p>
          <a:p>
            <a:r>
              <a:rPr lang="en-GB" sz="1100" dirty="0"/>
              <a:t>he heard fresh noises—cries of pain from </a:t>
            </a:r>
            <a:r>
              <a:rPr lang="en-GB" sz="1100" dirty="0" err="1"/>
              <a:t>Samneric</a:t>
            </a:r>
            <a:r>
              <a:rPr lang="en-GB" sz="1100" dirty="0"/>
              <a:t>, cries of panic, angry</a:t>
            </a:r>
          </a:p>
          <a:p>
            <a:r>
              <a:rPr lang="en-GB" sz="1100" dirty="0"/>
              <a:t>voices. What did it mean? Someone besides himself was in trouble, for at</a:t>
            </a:r>
          </a:p>
          <a:p>
            <a:r>
              <a:rPr lang="en-GB" sz="1100" dirty="0"/>
              <a:t>least one of the twins was catching it. Then the voices passed away down</a:t>
            </a:r>
          </a:p>
          <a:p>
            <a:r>
              <a:rPr lang="en-GB" sz="1100" dirty="0"/>
              <a:t>the rock and he ceased to think of them. He felt with his hands and found</a:t>
            </a:r>
          </a:p>
          <a:p>
            <a:r>
              <a:rPr lang="en-GB" sz="1100" dirty="0"/>
              <a:t>cool, delicate fronds backed against the thicket. Here then was the night’s</a:t>
            </a:r>
          </a:p>
          <a:p>
            <a:r>
              <a:rPr lang="en-GB" sz="1100" dirty="0"/>
              <a:t>lair. At first light he would creep into the thicket, squeeze between the</a:t>
            </a:r>
          </a:p>
          <a:p>
            <a:r>
              <a:rPr lang="en-GB" sz="1100" dirty="0"/>
              <a:t>twisted stems, ensconce himself so deep that only a crawler like himself</a:t>
            </a:r>
          </a:p>
          <a:p>
            <a:r>
              <a:rPr lang="en-GB" sz="1100" dirty="0"/>
              <a:t>could come through, and that crawler would be jabbed. There he would</a:t>
            </a:r>
          </a:p>
          <a:p>
            <a:r>
              <a:rPr lang="en-GB" sz="1100" dirty="0"/>
              <a:t>sit, and the search would pass him by, and the cordon waver on, ululating</a:t>
            </a:r>
          </a:p>
          <a:p>
            <a:r>
              <a:rPr lang="en-GB" sz="1100" dirty="0"/>
              <a:t>along the island, and he would be free.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اس کے ہاتھ میں چھڑی ایک بیساکھی بن گئی جس پر وہ لپٹا ہوا تھا۔
پھر وہ پھر پریشان ہو گیا۔ قلعے کی چوٹی پر آوازیں اٹھ رہی تھیں
چٹان. سمنیرک کسی کے ساتھ بحث کر رہے تھے۔ لیکن فرن اور گھاس
قریب تھے. یہ وہ جگہ تھی جس میں چھپنا، چھپنا اور اس کے بغل میں ہونا تھا۔
یہ کل کے ٹھکانے کے لئے کام کرے گا. یہاں - اور اس کے ہاتھوں نے چھو لیا
گھاس رات بھر رہنے کے لئے ایک جگہ تھی، قبیلے سے زیادہ دور نہیں تھی، لہذا
اگر مافوق الفطرت کی ہولناکیاں ابھر کر سامنے آئیں تو کم از کم اس کے ساتھ گھل مل سکتی ہیں۔
فی الحال انسان، چاہے اس کا مطلب ہی کیوں نہ ہو...
اس کا کیا مطلب ہے؟ ایک چھڑی دونوں سروں پر تیز ہو گئی۔ وہاں کیا تھا
اس میں؟ انہوں نے نیزے پھینکے تھے اور بھول گئے تھے۔ ایک کے سوا سب. شاید وہ
اگلی بار بھی یاد آئے گا.
وہ اونچی گھاس میں بیٹھ گیا، سیم کا گوشت یاد آیا
اس نے اسے دے دیا تھا، اور اس پر زور زور سے آنسو بہانا شروع کر دیا تھا۔ جب وہ کھانا کھا رہا تھا،
اس نے تازہ آوازیں سنی - سمنرک سے درد کی چیخیں، گھبراہٹ کی چیخیں، غصہ
آوازوں. اس کا کیا مطلب ہے؟ اس کے علاوہ کوئی مشکل میں تھا، کیونکہ
جڑواں بچوں میں سے کم از کم ایک اسے پکڑ رہا تھا۔ پھر آوازیں ختم ہو گئیں
چٹان اور اس نے ان کے بارے میں سوچنا چھوڑ دیا۔ اس نے اپنے ہاتھوں سے محسوس کیا اور پایا
ٹھنڈی، نازک فرینڈز موٹی کے خلاف پشت پناہی کرتی ہیں۔ اس کے بعد رات کا وقت تھا
لیر. پہلی روشنی میں وہ گھنے حصے میں رینگتا تھا اور اس کے درمیان نچوڑتا تھا۔
مڑے ہوئے تنے، اپنے آپ کو اتنی گہرائی میں جکڑ لیتے ہیں کہ صرف ان جیسا رینگنے والا ہی
آ سکتا ہے، اور اس کرالر کو پکڑ لیا جائے گا. وہاں وہ کرے گا
بیٹھو، اور تلاش اس کے پاس سے گزرجائے گی، اور محاصرہ ہلتا چلا جائے گا۔
جزیرے کے ساتھ، اور وہ آزاد ہو جائے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270</a:t>
            </a:fld>
            <a:endParaRPr lang="en-GB"/>
          </a:p>
        </p:txBody>
      </p:sp>
    </p:spTree>
    <p:extLst>
      <p:ext uri="{BB962C8B-B14F-4D97-AF65-F5344CB8AC3E}">
        <p14:creationId xmlns:p14="http://schemas.microsoft.com/office/powerpoint/2010/main" val="40446884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154984"/>
          </a:xfrm>
          <a:prstGeom prst="rect">
            <a:avLst/>
          </a:prstGeom>
          <a:noFill/>
        </p:spPr>
        <p:txBody>
          <a:bodyPr wrap="square">
            <a:spAutoFit/>
          </a:bodyPr>
          <a:lstStyle/>
          <a:p>
            <a:r>
              <a:rPr lang="en-GB" sz="1100" dirty="0"/>
              <a:t>He pulled himself between the ferns, </a:t>
            </a:r>
            <a:r>
              <a:rPr lang="en-GB" sz="1100" dirty="0" err="1"/>
              <a:t>tunneling</a:t>
            </a:r>
            <a:r>
              <a:rPr lang="en-GB" sz="1100" dirty="0"/>
              <a:t> in. He laid the stick</a:t>
            </a:r>
          </a:p>
          <a:p>
            <a:endParaRPr lang="en-GB" sz="1100" dirty="0"/>
          </a:p>
          <a:p>
            <a:r>
              <a:rPr lang="en-GB" sz="1100" dirty="0"/>
              <a:t>beside him, and huddled himself down in the blackness. One must re-</a:t>
            </a:r>
          </a:p>
          <a:p>
            <a:r>
              <a:rPr lang="en-GB" sz="1100" dirty="0"/>
              <a:t>member to wake at first light, in order to diddle the savages—and he did</a:t>
            </a:r>
          </a:p>
          <a:p>
            <a:endParaRPr lang="en-GB" sz="1100" dirty="0"/>
          </a:p>
          <a:p>
            <a:r>
              <a:rPr lang="en-GB" sz="1100" dirty="0"/>
              <a:t>not know how quickly sleep came and hurled him down a dark interior</a:t>
            </a:r>
          </a:p>
          <a:p>
            <a:r>
              <a:rPr lang="en-GB" sz="1100" dirty="0"/>
              <a:t>slope.</a:t>
            </a:r>
          </a:p>
          <a:p>
            <a:r>
              <a:rPr lang="en-GB" sz="1100" dirty="0"/>
              <a:t>He was awake before his eyes were open, listening to a noise that was</a:t>
            </a:r>
          </a:p>
          <a:p>
            <a:r>
              <a:rPr lang="en-GB" sz="1100" dirty="0"/>
              <a:t>near. He opened an eye, found the </a:t>
            </a:r>
            <a:r>
              <a:rPr lang="en-GB" sz="1100" dirty="0" err="1"/>
              <a:t>mold</a:t>
            </a:r>
            <a:r>
              <a:rPr lang="en-GB" sz="1100" dirty="0"/>
              <a:t> an inch or so from his face</a:t>
            </a:r>
          </a:p>
          <a:p>
            <a:r>
              <a:rPr lang="en-GB" sz="1100" dirty="0"/>
              <a:t>and his fingers gripped into it, light filtering between the fronds of fern.</a:t>
            </a:r>
          </a:p>
          <a:p>
            <a:r>
              <a:rPr lang="en-GB" sz="1100" dirty="0"/>
              <a:t>He had just time to realize that the age-long nightmares of falling and</a:t>
            </a:r>
          </a:p>
          <a:p>
            <a:r>
              <a:rPr lang="en-GB" sz="1100" dirty="0"/>
              <a:t>death were past and that the morning was come, when he heard the</a:t>
            </a:r>
          </a:p>
          <a:p>
            <a:r>
              <a:rPr lang="en-GB" sz="1100" dirty="0"/>
              <a:t>sound again. It was an ululation over by the seashore— and now the next</a:t>
            </a:r>
          </a:p>
          <a:p>
            <a:r>
              <a:rPr lang="en-GB" sz="1100" dirty="0"/>
              <a:t>savage answered and the next. The cry swept by him across the narrow</a:t>
            </a:r>
          </a:p>
          <a:p>
            <a:r>
              <a:rPr lang="en-GB" sz="1100" dirty="0"/>
              <a:t>end of the island from sea to lagoon, like the cry of a flying bird. He took</a:t>
            </a:r>
          </a:p>
          <a:p>
            <a:r>
              <a:rPr lang="en-GB" sz="1100" dirty="0"/>
              <a:t>no time to consider but grabbed his sharp stick and wriggled back among</a:t>
            </a:r>
          </a:p>
          <a:p>
            <a:r>
              <a:rPr lang="en-GB" sz="1100" dirty="0"/>
              <a:t>the ferns. Within seconds he was worming his way into the thicket; but</a:t>
            </a:r>
          </a:p>
          <a:p>
            <a:r>
              <a:rPr lang="en-GB" sz="1100" dirty="0"/>
              <a:t>not before he had glimpsed the legs of a savage coming toward him.</a:t>
            </a:r>
          </a:p>
          <a:p>
            <a:r>
              <a:rPr lang="en-GB" sz="1100" dirty="0"/>
              <a:t>The ferns were thumped and beaten and he heard legs moving in the</a:t>
            </a:r>
          </a:p>
          <a:p>
            <a:r>
              <a:rPr lang="en-GB" sz="1100" dirty="0"/>
              <a:t>long grass. The savage, whoever he was, ululated twice; and the cry was</a:t>
            </a:r>
          </a:p>
          <a:p>
            <a:r>
              <a:rPr lang="en-GB" sz="1100" dirty="0"/>
              <a:t>repeated in both directions, then died away. Ralph crouched still, tangled</a:t>
            </a:r>
          </a:p>
          <a:p>
            <a:r>
              <a:rPr lang="en-GB" sz="1100" dirty="0"/>
              <a:t>in the ferns, and for a time he heard nothing.</a:t>
            </a:r>
          </a:p>
          <a:p>
            <a:r>
              <a:rPr lang="en-GB" sz="1100" dirty="0"/>
              <a:t>At last he examined the thicket itself. Certainly no one could attack</a:t>
            </a:r>
          </a:p>
          <a:p>
            <a:r>
              <a:rPr lang="en-GB" sz="1100" dirty="0"/>
              <a:t>him here—and moreover he had a stroke of luck. The great rock that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اس نے اپنے آپ کو فرن کے درمیان کھینچ لیا اور سرنگ وں میں گھس گیا۔ اس نے چھڑی رکھ دی
اس کے بغل میں، اور اپنے آپ کو سیاہی میں جکڑ لیا. ایک بار پھر سے ضروری ہے-
پہلی روشنی میں بیدار ہونے کے لئے، وحشیوں کو دبانے کے لئے - اور اس نے ایسا کیا
پتہ نہیں کتنی جلدی نیند آئی اور اسے ایک اندھیرے اندرونی حصے میں پھینک دیا۔
ڈھلوان.
آنکھیں کھلنے سے پہلے ہی وہ جاگ رہا تھا اور ایک شور سن رہا تھا۔
نزدیک. اس نے ایک آنکھ کھولی، اس کے چہرے سے ایک انچ یا اس سے زیادہ مولڈ پایا
اور اس کی انگلیاں اس میں پھنس گئیں، فرن کے فرینڈز کے درمیان روشنی چھلک رہی تھی۔
اس کے پاس بس وقت تھا کہ وہ یہ محسوس کرے کہ گرنے اور گرنے کے صدیوں پرانے ڈراؤنے خواب
موت گزر چکی تھی اور صبح آ چکی تھی، جب اس نے سنا
ایک بار پھر آواز۔ یہ سمندر کے کنارے سے گزرنے والا ایک طوفان تھا - اور اب اگلا
وحشی نے جواب دیا اور اگلا۔ اس کی چیخ اس تنگ ی کے پار بہہ رہی تھی
سمندر سے جھیل تک جزیرے کا اختتام، جیسے کسی اڑتے ہوئے پرندے کی چیخ۔ اس نے لے لیا
غور کرنے کا وقت نہیں تھا لیکن اس نے اپنی تیز چھڑی پکڑی اور پیچھے ہٹ گیا۔
فرن. چند ہی سیکنڈوں میں وہ کیڑے مکوڑے میں داخل ہونے لگا۔ لیکن
اس سے پہلے اس نے ایک وحشی کی ٹانگوں کو اپنی طرف آتے ہوئے نہیں دیکھا تھا۔
فرن کو تھپڑ مارا گیا اور پیٹا گیا اور اس نے ٹانگوں کو حرکت کرتے ہوئے سنا۔
لمبی گھاس۔ وحشی، چاہے وہ کوئی بھی ہو، دو بار مارا گیا۔ اور رونا تھا
دونوں سمتوں میں دہرایا، پھر مر گیا. رالف خاموش جھک گیا، الجھ گیا
فرن میں، اور کچھ دیر کے لئے اس نے کچھ نہیں سنا.
آخر کار اس نے خود ہی موٹے پن کا جائزہ لیا۔ یقینا کوئی حملہ نہیں کر سکتا
وہ یہاں تھا - اور اس کے علاوہ اسے قسمت کا جھٹکا لگا تھا۔ وہ عظیم چٹان جو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271</a:t>
            </a:fld>
            <a:endParaRPr lang="en-GB"/>
          </a:p>
        </p:txBody>
      </p:sp>
    </p:spTree>
    <p:extLst>
      <p:ext uri="{BB962C8B-B14F-4D97-AF65-F5344CB8AC3E}">
        <p14:creationId xmlns:p14="http://schemas.microsoft.com/office/powerpoint/2010/main" val="242050243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had killed Piggy had bounded into this thicket and bounced there, right</a:t>
            </a:r>
          </a:p>
          <a:p>
            <a:r>
              <a:rPr lang="en-GB" sz="1100" dirty="0"/>
              <a:t>in the </a:t>
            </a:r>
            <a:r>
              <a:rPr lang="en-GB" sz="1100" dirty="0" err="1"/>
              <a:t>center</a:t>
            </a:r>
            <a:r>
              <a:rPr lang="en-GB" sz="1100" dirty="0"/>
              <a:t>, making a smashed space a few feet in extent each way.</a:t>
            </a:r>
          </a:p>
          <a:p>
            <a:r>
              <a:rPr lang="en-GB" sz="1100" dirty="0"/>
              <a:t>When Ralph had wriggled into this he felt secure, and clever. He sat</a:t>
            </a:r>
          </a:p>
          <a:p>
            <a:r>
              <a:rPr lang="en-GB" sz="1100" dirty="0"/>
              <a:t>down carefully among the smashed stems and waited for the hunt to</a:t>
            </a:r>
          </a:p>
          <a:p>
            <a:r>
              <a:rPr lang="en-GB" sz="1100" dirty="0"/>
              <a:t>pass. Looking up between the leaves he caught a glimpse of something</a:t>
            </a:r>
          </a:p>
          <a:p>
            <a:r>
              <a:rPr lang="en-GB" sz="1100" dirty="0"/>
              <a:t>red. That must be the top of the Castle Rock, distant and unmenacing.</a:t>
            </a:r>
          </a:p>
          <a:p>
            <a:r>
              <a:rPr lang="en-GB" sz="1100" dirty="0"/>
              <a:t>He composed himself triumphantly, to hear the sounds of the hunt dying</a:t>
            </a:r>
          </a:p>
          <a:p>
            <a:r>
              <a:rPr lang="en-GB" sz="1100" dirty="0"/>
              <a:t>away.</a:t>
            </a:r>
          </a:p>
          <a:p>
            <a:r>
              <a:rPr lang="en-GB" sz="1100" dirty="0"/>
              <a:t>Yet no one made a sound; and as the minutes passed, in the green</a:t>
            </a:r>
          </a:p>
          <a:p>
            <a:r>
              <a:rPr lang="en-GB" sz="1100" dirty="0"/>
              <a:t>shade, his feeling of triumph faded.</a:t>
            </a:r>
          </a:p>
          <a:p>
            <a:r>
              <a:rPr lang="en-GB" sz="1100" dirty="0"/>
              <a:t>At last he heard a voice—Jack’s voice, but hushed.</a:t>
            </a:r>
          </a:p>
          <a:p>
            <a:r>
              <a:rPr lang="en-GB" sz="1100" dirty="0"/>
              <a:t>“Are you certain?”</a:t>
            </a:r>
          </a:p>
          <a:p>
            <a:r>
              <a:rPr lang="en-GB" sz="1100" dirty="0"/>
              <a:t>The savage addressed said nothing. Perhaps he made a gesture.</a:t>
            </a:r>
          </a:p>
          <a:p>
            <a:r>
              <a:rPr lang="en-GB" sz="1100" dirty="0"/>
              <a:t>Roger spoke.</a:t>
            </a:r>
          </a:p>
          <a:p>
            <a:r>
              <a:rPr lang="en-GB" sz="1100" dirty="0"/>
              <a:t>“If you’re fooling us—”</a:t>
            </a:r>
          </a:p>
          <a:p>
            <a:r>
              <a:rPr lang="en-GB" sz="1100" dirty="0"/>
              <a:t>Immediately after this, there came a gasp, and a squeal of pain. Ralph</a:t>
            </a:r>
          </a:p>
          <a:p>
            <a:r>
              <a:rPr lang="en-GB" sz="1100" dirty="0"/>
              <a:t>crouched instinctively. One of the twins was there, outside the thicket,</a:t>
            </a:r>
          </a:p>
          <a:p>
            <a:r>
              <a:rPr lang="en-GB" sz="1100" dirty="0"/>
              <a:t>with Jack and Roger.</a:t>
            </a:r>
          </a:p>
          <a:p>
            <a:r>
              <a:rPr lang="en-GB" sz="1100" dirty="0"/>
              <a:t>“You’re sure he meant in there?”</a:t>
            </a:r>
          </a:p>
          <a:p>
            <a:r>
              <a:rPr lang="en-GB" sz="1100" dirty="0"/>
              <a:t>The twin moaned faintly and then squealed again.</a:t>
            </a:r>
          </a:p>
          <a:p>
            <a:r>
              <a:rPr lang="en-GB" sz="1100" dirty="0"/>
              <a:t>“He meant he’d hide in there?”</a:t>
            </a:r>
          </a:p>
          <a:p>
            <a:r>
              <a:rPr lang="en-GB" sz="1100" dirty="0"/>
              <a:t>“Yes—yes—oh—!”</a:t>
            </a:r>
          </a:p>
          <a:p>
            <a:r>
              <a:rPr lang="en-GB" sz="1100" dirty="0"/>
              <a:t>Silver laughter scattered among the trees.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پیگی کو قتل کر دیا تھا اور وہ اس گھنے گڑھے میں بند ہو گیا تھا اور وہاں اچھل گیا تھا، ٹھیک ہے
مرکز میں، ہر طرح سے کچھ فٹ کی حد تک ٹوٹی ہوئی جگہ بناتا ہے.
جب رالف نے اس میں مداخلت کی تو وہ خود کو محفوظ اور ہوشیار محسوس کر رہا تھا۔ وہ بیٹھ گیا
ٹوٹے ہوئے تنوں کے درمیان احتیاط سے نیچے اترا اور شکار کا انتظار کرنے لگا۔
گزرنا. پتوں کے درمیان اوپر دیکھ کر اسے کسی چیز کی جھلک نظر آئی۔
لال. یہ کیسل راک کی چوٹی ہونی چاہئے ، دور اور غیر خطرناک۔
اس نے شکار کے مرنے کی آوازیں سننے کے لئے اپنے آپ کو فاتحانہ انداز میں ترتیب دیا۔
دور.
پھر بھی کسی نے آواز نہیں اٹھائی۔ اور جیسے جیسے منٹ گزرتے گئے، سبز رنگ میں
سایہ، اس کی فتح کا احساس ماند پڑ گیا۔
آخر کار اس نے جیک کی آواز سنی، لیکن خاموش۔
''تمہیں یقین ہے؟''
وحشی نے مخاطب ہو کر کچھ نہیں کہا۔ شاید اس نے کوئی اشارہ کیا تھا۔
راجر بولا۔
''اگر تم ہمیں بے وقوف بنا رہے ہو۔''
اس کے فورا بعد، ایک ہنسی آئی، اور درد کی ایک چیخ آئی۔ رالف
فطری طور پر جھک گیا۔ جڑواں بچوں میں سے ایک وہاں تھا، موٹی کے باہر،
جیک اور راجر کے ساتھ.
''تمہیں یقین ہے کہ اس کا مطلب وہاں تھا؟''
جڑواں بچہ بے ہوش ہو کر رونے لگا اور پھر دوبارہ چیخنے لگا۔
''اس کا مطلب تھا کہ وہ وہاں چھپ جائے گا؟''
''ہاں۔ ہاں۔''
درختوں کے درمیان چاندی کی ہنسی بکھری ہوئی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272</a:t>
            </a:fld>
            <a:endParaRPr lang="en-GB"/>
          </a:p>
        </p:txBody>
      </p:sp>
    </p:spTree>
    <p:extLst>
      <p:ext uri="{BB962C8B-B14F-4D97-AF65-F5344CB8AC3E}">
        <p14:creationId xmlns:p14="http://schemas.microsoft.com/office/powerpoint/2010/main" val="345420055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So they knew.</a:t>
            </a:r>
          </a:p>
          <a:p>
            <a:r>
              <a:rPr lang="en-GB" sz="1100" dirty="0"/>
              <a:t>Ralph picked up his stick and prepared for battle. But what could they</a:t>
            </a:r>
          </a:p>
          <a:p>
            <a:r>
              <a:rPr lang="en-GB" sz="1100" dirty="0"/>
              <a:t>do? It would take them a week to break a path through the thicket; and</a:t>
            </a:r>
          </a:p>
          <a:p>
            <a:r>
              <a:rPr lang="en-GB" sz="1100" dirty="0"/>
              <a:t>anyone who wormed his way in would be helpless. He felt the point of</a:t>
            </a:r>
          </a:p>
          <a:p>
            <a:r>
              <a:rPr lang="en-GB" sz="1100" dirty="0"/>
              <a:t>his spear with his thumb and grinned without amusement. Whoever tried</a:t>
            </a:r>
          </a:p>
          <a:p>
            <a:r>
              <a:rPr lang="en-GB" sz="1100" dirty="0"/>
              <a:t>that would be stuck, squealing like a pig.</a:t>
            </a:r>
          </a:p>
          <a:p>
            <a:r>
              <a:rPr lang="en-GB" sz="1100" dirty="0"/>
              <a:t>They were going away, back to the tower rock. He could hear feet</a:t>
            </a:r>
          </a:p>
          <a:p>
            <a:endParaRPr lang="en-GB" sz="1100" dirty="0"/>
          </a:p>
          <a:p>
            <a:r>
              <a:rPr lang="en-GB" sz="1100" dirty="0"/>
              <a:t>moving and then someone sniggered. There came again that high, bird-</a:t>
            </a:r>
          </a:p>
          <a:p>
            <a:r>
              <a:rPr lang="en-GB" sz="1100" dirty="0"/>
              <a:t>like cry that swept along the line. So some were still watching for him;</a:t>
            </a:r>
          </a:p>
          <a:p>
            <a:endParaRPr lang="en-GB" sz="1100" dirty="0"/>
          </a:p>
          <a:p>
            <a:r>
              <a:rPr lang="en-GB" sz="1100" dirty="0"/>
              <a:t>but some—?</a:t>
            </a:r>
          </a:p>
          <a:p>
            <a:r>
              <a:rPr lang="en-GB" sz="1100" dirty="0"/>
              <a:t>There was a long, breathless silence. Ralph found that he had bark in</a:t>
            </a:r>
          </a:p>
          <a:p>
            <a:r>
              <a:rPr lang="en-GB" sz="1100" dirty="0"/>
              <a:t>his mouth from the gnawed spear. He stood and peered upwards to the</a:t>
            </a:r>
          </a:p>
          <a:p>
            <a:r>
              <a:rPr lang="en-GB" sz="1100" dirty="0"/>
              <a:t>Castle Rock.</a:t>
            </a:r>
          </a:p>
          <a:p>
            <a:r>
              <a:rPr lang="en-GB" sz="1100" dirty="0"/>
              <a:t>As he did so, he heard Jack’s voice from the top.</a:t>
            </a:r>
          </a:p>
          <a:p>
            <a:r>
              <a:rPr lang="en-GB" sz="1100" dirty="0"/>
              <a:t>“Heave! Heave! Heave!”</a:t>
            </a:r>
          </a:p>
          <a:p>
            <a:r>
              <a:rPr lang="en-GB" sz="1100" dirty="0"/>
              <a:t>The red rock that he could see at the top of the cliff vanished like a</a:t>
            </a:r>
          </a:p>
          <a:p>
            <a:r>
              <a:rPr lang="en-GB" sz="1100" dirty="0"/>
              <a:t>curtain, and he could see figures and blue sky. A moment later the earth</a:t>
            </a:r>
          </a:p>
          <a:p>
            <a:r>
              <a:rPr lang="en-GB" sz="1100" dirty="0"/>
              <a:t>jolted, there was a rushing sound in the air, and the top of the thicket</a:t>
            </a:r>
          </a:p>
          <a:p>
            <a:r>
              <a:rPr lang="en-GB" sz="1100" dirty="0"/>
              <a:t>was cuffed as with a gigantic hand. The rock bounded on, thumping and</a:t>
            </a:r>
          </a:p>
          <a:p>
            <a:r>
              <a:rPr lang="en-GB" sz="1100" dirty="0"/>
              <a:t>smashing toward the beach, while a shower of broken twigs and leaves</a:t>
            </a:r>
          </a:p>
          <a:p>
            <a:r>
              <a:rPr lang="en-GB" sz="1100" dirty="0"/>
              <a:t>fell on him. Beyond the thicket, the tribe was cheering.</a:t>
            </a:r>
          </a:p>
          <a:p>
            <a:r>
              <a:rPr lang="en-GB" sz="1100" dirty="0"/>
              <a:t>Silence again.</a:t>
            </a:r>
          </a:p>
          <a:p>
            <a:r>
              <a:rPr lang="en-GB" sz="1100" dirty="0"/>
              <a:t>Ralph put his fingers in his mouth and bit them. There was only one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تو وہ جانتے تھے.
رالف نے اپنی چھڑی اٹھائی اور جنگ کے لئے تیار ہو گیا۔ لیکن وہ کیا کر سکتے ہیں
کرنا? انہیں موٹی جگہ سے گزرنے والے راستے کو توڑنے میں ایک ہفتہ لگ جائے گا۔ اور
جو کوئی بھی اس کے راستے میں کیڑا ڈالے گا وہ بے بس ہو جائے گا۔ اس نے اس نکتے کو محسوس کیا
اپنے انگوٹھے سے اس کا نیزہ اور بغیر کسی تفریح کے مسکرایا۔ جس نے کوشش کی
وہ پھنس جائے گا، کی طرح چیخ رہا ہوگا۔
وہ واپس ٹاور کی چٹان کی طرف جا رہے تھے۔ وہ پاؤں سن سکتا تھا
حرکت میں آیا اور پھر کسی نے جھنجھلا کر کہا۔ وہاں ایک بار پھر وہ اونچا پرندہ آ گیا۔
جیسے لائن کے ساتھ بہنے والے رونے کی طرح۔ تو کچھ لوگ اب بھی اس کی دیکھ بھال کر رہے تھے۔
لیکن کچھ-؟
وہاں ایک لمبی، سانس لینے والی خاموشی تھی۔ رالف کو پتہ چلا کہ اس کے اندر بھونک رہی ہے
کچے ہوئے نیزے سے اس کا منہ۔ وہ کھڑا ہوا اور اوپر کی طرف دیکھنے لگا۔
قلعے کی چٹان.
جب اس نے ایسا کیا تو اس نے اوپر سے جیک کی آواز سنی۔
"ارے! واہ! ہیلو!"
وہ سرخ چٹان جسے وہ چٹان کی چوٹی پر دیکھ سکتا تھا، ایک چٹان کی طرح غائب ہو گیا۔
پردہ، اور وہ اعداد و شمار اور نیلا آسمان دیکھ سکتا تھا. ایک لمحے بعد زمین
جھٹکا لگا، ہوا میں تیز آواز آئی، اور موٹی چوٹی کا اوپری حصہ
اسے ایک بڑے ہاتھ کی طرح دبایا گیا تھا۔ چٹان نے گھیر رکھا تھا، دھڑک رہا تھا اور
ساحل کی طرف ٹوٹ پھوٹ، جبکہ ٹوٹی ہوئی ٹہنیوں اور پتوں کی بارش
اس پر گر گیا. گھنے پن سے آگے، قبیلہ خوش ہو رہا تھا۔
ایک بار پھر خاموشی۔
رالف نے اپنی انگلیاں اپنے منہ میں ڈال یں اور انہیں کاٹ لیا۔ صرف ایک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273</a:t>
            </a:fld>
            <a:endParaRPr lang="en-GB"/>
          </a:p>
        </p:txBody>
      </p:sp>
    </p:spTree>
    <p:extLst>
      <p:ext uri="{BB962C8B-B14F-4D97-AF65-F5344CB8AC3E}">
        <p14:creationId xmlns:p14="http://schemas.microsoft.com/office/powerpoint/2010/main" val="131401291"/>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other rock up there that they might conceivably move; but that was half</a:t>
            </a:r>
          </a:p>
          <a:p>
            <a:r>
              <a:rPr lang="en-GB" sz="1100" dirty="0"/>
              <a:t>as big as a cottage, big as a car, a tank. He visualized its probable progress</a:t>
            </a:r>
          </a:p>
          <a:p>
            <a:r>
              <a:rPr lang="en-GB" sz="1100" dirty="0"/>
              <a:t>with agonizing clearness—that one would start slowly, drop from ledge</a:t>
            </a:r>
          </a:p>
          <a:p>
            <a:r>
              <a:rPr lang="en-GB" sz="1100" dirty="0"/>
              <a:t>to ledge, trundle across the neck like an outsize steamroller.</a:t>
            </a:r>
          </a:p>
          <a:p>
            <a:r>
              <a:rPr lang="en-GB" sz="1100" dirty="0"/>
              <a:t>“Heave! Heave! Heave!”</a:t>
            </a:r>
          </a:p>
          <a:p>
            <a:r>
              <a:rPr lang="en-GB" sz="1100" dirty="0"/>
              <a:t>Ralph put down his spear, then picked it up again. He pushed his hair</a:t>
            </a:r>
          </a:p>
          <a:p>
            <a:r>
              <a:rPr lang="en-GB" sz="1100" dirty="0"/>
              <a:t>back irritably, took two hasty steps across the little space and then came</a:t>
            </a:r>
          </a:p>
          <a:p>
            <a:r>
              <a:rPr lang="en-GB" sz="1100" dirty="0"/>
              <a:t>back. He stood looking at the broken ends of branches.</a:t>
            </a:r>
          </a:p>
          <a:p>
            <a:r>
              <a:rPr lang="en-GB" sz="1100" dirty="0"/>
              <a:t>Still silence.</a:t>
            </a:r>
          </a:p>
          <a:p>
            <a:r>
              <a:rPr lang="en-GB" sz="1100" dirty="0"/>
              <a:t>He caught sight of the rise and fall of his diaphragm and was surprised</a:t>
            </a:r>
          </a:p>
          <a:p>
            <a:r>
              <a:rPr lang="en-GB" sz="1100" dirty="0"/>
              <a:t>to see how quickly he was breathing. Just left of </a:t>
            </a:r>
            <a:r>
              <a:rPr lang="en-GB" sz="1100" dirty="0" err="1"/>
              <a:t>center</a:t>
            </a:r>
            <a:r>
              <a:rPr lang="en-GB" sz="1100" dirty="0"/>
              <a:t> his heart-beats</a:t>
            </a:r>
          </a:p>
          <a:p>
            <a:r>
              <a:rPr lang="en-GB" sz="1100" dirty="0"/>
              <a:t>were visible. He put the spear down again.</a:t>
            </a:r>
          </a:p>
          <a:p>
            <a:r>
              <a:rPr lang="en-GB" sz="1100" dirty="0"/>
              <a:t>“Heave! Heave! Heave!”</a:t>
            </a:r>
          </a:p>
          <a:p>
            <a:r>
              <a:rPr lang="en-GB" sz="1100" dirty="0"/>
              <a:t>A shrill, prolonged cheer.</a:t>
            </a:r>
          </a:p>
          <a:p>
            <a:r>
              <a:rPr lang="en-GB" sz="1100" dirty="0"/>
              <a:t>Something boomed up on the red rock, then the earth jumped and</a:t>
            </a:r>
          </a:p>
          <a:p>
            <a:r>
              <a:rPr lang="en-GB" sz="1100" dirty="0"/>
              <a:t>began to shake steadily, while the noise as steadily increased. Ralph was</a:t>
            </a:r>
          </a:p>
          <a:p>
            <a:r>
              <a:rPr lang="en-GB" sz="1100" dirty="0"/>
              <a:t>shot into the air, thrown down, dashed against branches. At his right</a:t>
            </a:r>
          </a:p>
          <a:p>
            <a:r>
              <a:rPr lang="en-GB" sz="1100" dirty="0"/>
              <a:t>hand, and only a few feet away, the whole thicket bent and the roots</a:t>
            </a:r>
          </a:p>
          <a:p>
            <a:r>
              <a:rPr lang="en-GB" sz="1100" dirty="0"/>
              <a:t>screamed as they came out of the earth together. He saw something red</a:t>
            </a:r>
          </a:p>
          <a:p>
            <a:r>
              <a:rPr lang="en-GB" sz="1100" dirty="0"/>
              <a:t>that turned over slowly as a mill wheel. Then the red thing was past and</a:t>
            </a:r>
          </a:p>
          <a:p>
            <a:r>
              <a:rPr lang="en-GB" sz="1100" dirty="0"/>
              <a:t>the elephantine progress diminished toward the sea.</a:t>
            </a:r>
          </a:p>
          <a:p>
            <a:r>
              <a:rPr lang="en-GB" sz="1100" dirty="0"/>
              <a:t>Ralph knelt on the </a:t>
            </a:r>
            <a:r>
              <a:rPr lang="en-GB" sz="1100" dirty="0" err="1"/>
              <a:t>plowed</a:t>
            </a:r>
            <a:r>
              <a:rPr lang="en-GB" sz="1100" dirty="0"/>
              <a:t>-up soil, and waited for the earth to come</a:t>
            </a:r>
          </a:p>
          <a:p>
            <a:r>
              <a:rPr lang="en-GB" sz="1100" dirty="0"/>
              <a:t>back. Presently the white, broken stumps, the split sticks and the tangle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دوسرے لوگ وہاں چٹان لگاتے ہیں تاکہ وہ ممکنہ طور پر حرکت کر سکیں۔ لیکن یہ آدھا تھا
ایک کاٹیج کی طرح بڑا، گاڑی کی طرح بڑا، ایک ٹینک کی طرح. انہوں نے اس کی ممکنہ پیش رفت کا تصور کیا
دردناک وضاحت کے ساتھ - کہ کوئی آہستہ آہستہ شروع کرے گا، کنارے سے گر جائے گا
لیج کرنے کے لئے، گردن کو ایک بڑے سائز کے اسٹیم رولر کی طرح گھمائیں۔
"ارے! واہ! ہیلو!"
رالف نے اپنا نیزہ نیچے رکھا اور پھر اسے دوبارہ اٹھایا۔ اس نے اپنے بال وں کو دھکا دیا
غصے سے واپس آئے، چھوٹی سی جگہ پر جلد بازی میں دو قدم اٹھائے اور پھر آ گئے۔
واپس. وہ شاخوں کے ٹوٹے ہوئے سروں کو دیکھ رہا تھا۔
اب بھی خاموشی۔
اس نے اپنے ڈایافرام کے عروج و زوال کو دیکھا اور حیران رہ گیا۔
یہ دیکھنے کے لئے کہ وہ کتنی تیزی سے سانس لے رہا تھا. بس مرکز سے نکل کر اس کے دل کی دھڑکن
دکھائی دے رہے تھے۔ اس نے نیزہ دوبارہ نیچے رکھ دیا۔
"ارے! واہ! ہیلو!"
ایک تیز، طویل خوشی.
سرخ چٹان پر کوئی چیز بلند ہوئی، پھر زمین اچھل گئی اور
آہستہ آہستہ ہلنا شروع ہوا، جبکہ شور میں مسلسل اضافہ ہوا۔ رالف تھا
ہوا میں گولی ماری گئی، نیچے پھینکی گئی، شاخوں سے ٹکرائی گئی۔ اس کے دائیں طرف
ہاتھ، اور صرف چند فٹ کی دوری پر، پوری موٹی جھکی ہوئی ہے اور جڑیں ہیں
جب وہ ایک ساتھ زمین سے باہر آئے تو چیخنے لگے۔ اس نے کچھ سرخ دیکھا
جو آہستہ آہستہ مل کے پہیے کی طرح پلٹ گیا۔ پھر سرخ چیز ماضی تھی اور
ہاتھیوں کی ترقی سمندر کی طرف کم ہو گئی۔
رالف نے مٹی پر گھٹنے ٹیک دیے اور زمین کے آنے کا انتظار کرنے لگا۔
واپس. اس وقت سفید، ٹوٹے ہوئے سٹمپ، ٹوٹی ہوئی چھڑیاں اور الجھنیں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274</a:t>
            </a:fld>
            <a:endParaRPr lang="en-GB"/>
          </a:p>
        </p:txBody>
      </p:sp>
    </p:spTree>
    <p:extLst>
      <p:ext uri="{BB962C8B-B14F-4D97-AF65-F5344CB8AC3E}">
        <p14:creationId xmlns:p14="http://schemas.microsoft.com/office/powerpoint/2010/main" val="392770046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of the thicket refocused. There was a kind of heavy feeling in his body</a:t>
            </a:r>
          </a:p>
          <a:p>
            <a:r>
              <a:rPr lang="en-GB" sz="1100" dirty="0"/>
              <a:t>where he had watched his own pulse.</a:t>
            </a:r>
          </a:p>
          <a:p>
            <a:r>
              <a:rPr lang="en-GB" sz="1100" dirty="0"/>
              <a:t>Silence again.</a:t>
            </a:r>
          </a:p>
          <a:p>
            <a:r>
              <a:rPr lang="en-GB" sz="1100" dirty="0"/>
              <a:t>Yet not entirely so. They were whispering out there; and suddenly the</a:t>
            </a:r>
          </a:p>
          <a:p>
            <a:r>
              <a:rPr lang="en-GB" sz="1100" dirty="0"/>
              <a:t>branches were shaken furiously at two places on his right. The pointed</a:t>
            </a:r>
          </a:p>
          <a:p>
            <a:r>
              <a:rPr lang="en-GB" sz="1100" dirty="0"/>
              <a:t>end of a stick appeared. In panic, Ralph thrust his own stick through the</a:t>
            </a:r>
          </a:p>
          <a:p>
            <a:r>
              <a:rPr lang="en-GB" sz="1100" dirty="0"/>
              <a:t>crack and struck with all his might.</a:t>
            </a:r>
          </a:p>
          <a:p>
            <a:r>
              <a:rPr lang="en-GB" sz="1100" dirty="0"/>
              <a:t>“</a:t>
            </a:r>
            <a:r>
              <a:rPr lang="en-GB" sz="1100" dirty="0" err="1"/>
              <a:t>Aaa</a:t>
            </a:r>
            <a:r>
              <a:rPr lang="en-GB" sz="1100" dirty="0"/>
              <a:t>-ah!”</a:t>
            </a:r>
          </a:p>
          <a:p>
            <a:r>
              <a:rPr lang="en-GB" sz="1100" dirty="0"/>
              <a:t>His spear twisted a little in his hands and then he withdrew it again.</a:t>
            </a:r>
          </a:p>
          <a:p>
            <a:r>
              <a:rPr lang="en-GB" sz="1100" dirty="0"/>
              <a:t>“Ooh-ooh—”</a:t>
            </a:r>
          </a:p>
          <a:p>
            <a:r>
              <a:rPr lang="en-GB" sz="1100" dirty="0"/>
              <a:t>Someone was moaning outside and a babble of voices rose. A fierce</a:t>
            </a:r>
          </a:p>
          <a:p>
            <a:r>
              <a:rPr lang="en-GB" sz="1100" dirty="0"/>
              <a:t>argument was going on and the wounded savage kept groaning. Then</a:t>
            </a:r>
          </a:p>
          <a:p>
            <a:r>
              <a:rPr lang="en-GB" sz="1100" dirty="0"/>
              <a:t>when there was silence, a single voice spoke and Ralph decided that it</a:t>
            </a:r>
          </a:p>
          <a:p>
            <a:r>
              <a:rPr lang="en-GB" sz="1100" dirty="0"/>
              <a:t>was not Jack’s.</a:t>
            </a:r>
          </a:p>
          <a:p>
            <a:r>
              <a:rPr lang="en-GB" sz="1100" dirty="0"/>
              <a:t>“See? I told you—he’s dangerous.”</a:t>
            </a:r>
          </a:p>
          <a:p>
            <a:r>
              <a:rPr lang="en-GB" sz="1100" dirty="0"/>
              <a:t>The wounded savage moaned again.</a:t>
            </a:r>
          </a:p>
          <a:p>
            <a:r>
              <a:rPr lang="en-GB" sz="1100" dirty="0"/>
              <a:t>What else? What next?</a:t>
            </a:r>
          </a:p>
          <a:p>
            <a:r>
              <a:rPr lang="en-GB" sz="1100" dirty="0"/>
              <a:t>Ralph fastened his hands round the chewed spear and his hair fell.</a:t>
            </a:r>
          </a:p>
          <a:p>
            <a:r>
              <a:rPr lang="en-GB" sz="1100" dirty="0"/>
              <a:t>Someone was muttering, only a few yards away toward the Castle Rock.</a:t>
            </a:r>
          </a:p>
          <a:p>
            <a:r>
              <a:rPr lang="en-GB" sz="1100" dirty="0"/>
              <a:t>He heard a savage say “No!” in a shocked voice; and then there was</a:t>
            </a:r>
          </a:p>
          <a:p>
            <a:r>
              <a:rPr lang="en-GB" sz="1100" dirty="0"/>
              <a:t>suppressed laughter. He squatted back on his heels and showed his teeth</a:t>
            </a:r>
          </a:p>
          <a:p>
            <a:r>
              <a:rPr lang="en-GB" sz="1100" dirty="0"/>
              <a:t>at the wall of branches. He raise his spear, snarled a little, and waited.</a:t>
            </a:r>
          </a:p>
          <a:p>
            <a:r>
              <a:rPr lang="en-GB" sz="1100" dirty="0"/>
              <a:t>Once more the invisible group sniggered. He heard a curious trickling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موٹی چادر کو دوبارہ مرکوز کیا گیا۔ اس کے جسم میں ایک طرح کا بھاری احساس تھا۔
جہاں اس نے اپنی نبض خود دیکھی تھی۔
ایک بار پھر خاموشی۔
لیکن مکمل طور پر ایسا نہیں ہے. وہ وہاں سرگوشی کر رہے تھے۔ اور اچانک
اس کے دائیں طرف دو جگہوں پر شاخیں غصے سے ہل رہی تھیں۔ اشارہ
ایک چھڑی کا اختتام نمودار ہوا۔ گھبراہٹ میں، رالف نے اپنی چھڑی کو اس کے اوپر سے دھکیل دیا
اپنی پوری طاقت سے ٹوٹ پھوٹ اور حملہ کیا۔
''آہ!''
اس کا نیزہ اس کے ہاتھوں میں تھوڑا سا مڑ گیا اور پھر اس نے اسے دوبارہ کھینچ لیا۔
''اوہ اوہ۔۔۔''
کوئی باہر چیخ رہا تھا اور آوازوں کی گونج اٹھی۔ ایک خوفناک
بحث چل رہی تھی اور زخمی وحشی کراہتا رہا۔ پھر
جب خاموشی چھا گئی تو ایک ہی آواز بولی اور رالف نے فیصلہ کیا کہ
جیک کا نہیں تھا.
"دیکھو؟ میں نے آپ سے کہا - وہ خطرناک ہے. "
زخمی وحشی ایک بار پھر رونے لگا۔
اور کیا؟ اس کے بعد کیا؟
رالف نے چبانے والے نیزے کے گرد اپنے ہاتھ باندھ لیے اور اس کے بال گر گئے۔
کوئی چیخ رہا تھا، صرف چند گز کی دوری پر کیسل راک کی طرف۔
اس نے ایک وحشی کو حیرت زدہ آواز میں "نہیں!" کہتے ہوئے سنا۔ اور پھر وہاں تھا
ہنسی کو دبا دیا۔ اس نے اپنی ایڑیوں پر بیٹھ کر اپنے دانت دکھائے۔
شاخوں کی دیوار پر. اس نے اپنا نیزہ اٹھایا، تھوڑا سا جھک کر انتظار کیا۔
ایک بار پھر نظر نہ آنے والا گروہ جھنجھلا کر رہ گیا۔ اس نے ایک عجیب و غریب چال سنی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275</a:t>
            </a:fld>
            <a:endParaRPr lang="en-GB"/>
          </a:p>
        </p:txBody>
      </p:sp>
    </p:spTree>
    <p:extLst>
      <p:ext uri="{BB962C8B-B14F-4D97-AF65-F5344CB8AC3E}">
        <p14:creationId xmlns:p14="http://schemas.microsoft.com/office/powerpoint/2010/main" val="966465420"/>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sound and then a louder crepitation as if someone were unwrapping great</a:t>
            </a:r>
          </a:p>
          <a:p>
            <a:r>
              <a:rPr lang="en-GB" sz="1100" dirty="0"/>
              <a:t>sheets of cellophane. A stick snapped and he stifled a cough. Smoke was</a:t>
            </a:r>
          </a:p>
          <a:p>
            <a:r>
              <a:rPr lang="en-GB" sz="1100" dirty="0"/>
              <a:t>seeping through the branches in white and yellow wisps, the patch of</a:t>
            </a:r>
          </a:p>
          <a:p>
            <a:r>
              <a:rPr lang="en-GB" sz="1100" dirty="0"/>
              <a:t>blue sky overhead turned to the </a:t>
            </a:r>
            <a:r>
              <a:rPr lang="en-GB" sz="1100" dirty="0" err="1"/>
              <a:t>color</a:t>
            </a:r>
            <a:r>
              <a:rPr lang="en-GB" sz="1100" dirty="0"/>
              <a:t> of a storm cloud, and then the</a:t>
            </a:r>
          </a:p>
          <a:p>
            <a:r>
              <a:rPr lang="en-GB" sz="1100" dirty="0"/>
              <a:t>smoke billowed round him.</a:t>
            </a:r>
          </a:p>
          <a:p>
            <a:r>
              <a:rPr lang="en-GB" sz="1100" dirty="0"/>
              <a:t>Someone laughed excitedly, and a voice shouted.</a:t>
            </a:r>
          </a:p>
          <a:p>
            <a:r>
              <a:rPr lang="en-GB" sz="1100" dirty="0"/>
              <a:t>“Smoke!”</a:t>
            </a:r>
          </a:p>
          <a:p>
            <a:r>
              <a:rPr lang="en-GB" sz="1100" dirty="0"/>
              <a:t>He wormed his way through the thicket toward the forest, keeping as</a:t>
            </a:r>
          </a:p>
          <a:p>
            <a:r>
              <a:rPr lang="en-GB" sz="1100" dirty="0"/>
              <a:t>far as possible beneath the smoke. Presently he saw open space, and the</a:t>
            </a:r>
          </a:p>
          <a:p>
            <a:r>
              <a:rPr lang="en-GB" sz="1100" dirty="0"/>
              <a:t>green leaves of the edge of the thicket. A smallish savage was standing</a:t>
            </a:r>
          </a:p>
          <a:p>
            <a:r>
              <a:rPr lang="en-GB" sz="1100" dirty="0"/>
              <a:t>between him and the rest of the forest, a savage striped red and white,</a:t>
            </a:r>
          </a:p>
          <a:p>
            <a:r>
              <a:rPr lang="en-GB" sz="1100" dirty="0"/>
              <a:t>and carrying a spear. He was coughing and smearing the paint about his</a:t>
            </a:r>
          </a:p>
          <a:p>
            <a:r>
              <a:rPr lang="en-GB" sz="1100" dirty="0"/>
              <a:t>eyes with the back of his hand as he tried to see through the increasing</a:t>
            </a:r>
          </a:p>
          <a:p>
            <a:r>
              <a:rPr lang="en-GB" sz="1100" dirty="0"/>
              <a:t>smoke. Ralph launched himself like a cat; stabbed, snarling, with the</a:t>
            </a:r>
          </a:p>
          <a:p>
            <a:r>
              <a:rPr lang="en-GB" sz="1100" dirty="0"/>
              <a:t>spear, and the savage doubled up. There was a shout from beyond the</a:t>
            </a:r>
          </a:p>
          <a:p>
            <a:r>
              <a:rPr lang="en-GB" sz="1100" dirty="0"/>
              <a:t>thicket and then Ralph was running with the swiftness of fear through the</a:t>
            </a:r>
          </a:p>
          <a:p>
            <a:r>
              <a:rPr lang="en-GB" sz="1100" dirty="0"/>
              <a:t>undergrowth. He came to a pig-run, followed it for perhaps a hundred</a:t>
            </a:r>
          </a:p>
          <a:p>
            <a:r>
              <a:rPr lang="en-GB" sz="1100" dirty="0"/>
              <a:t>yards, and then swerved off. Behind him the ululation swept across the</a:t>
            </a:r>
          </a:p>
          <a:p>
            <a:r>
              <a:rPr lang="en-GB" sz="1100" dirty="0"/>
              <a:t>island once more and a single voice shouted three times. He guessed that</a:t>
            </a:r>
          </a:p>
          <a:p>
            <a:r>
              <a:rPr lang="en-GB" sz="1100" dirty="0"/>
              <a:t>was the signal to advance and sped away again, till his chest was like fire.</a:t>
            </a:r>
          </a:p>
          <a:p>
            <a:r>
              <a:rPr lang="en-GB" sz="1100" dirty="0"/>
              <a:t>Then he flung himself down under a bush and waited for a moment till</a:t>
            </a:r>
          </a:p>
          <a:p>
            <a:r>
              <a:rPr lang="en-GB" sz="1100" dirty="0"/>
              <a:t>his breathing steadied. He passed his tongue tentatively over his teeth</a:t>
            </a:r>
          </a:p>
          <a:p>
            <a:r>
              <a:rPr lang="en-GB" sz="1100" dirty="0"/>
              <a:t>and lips and heard far off the ululation of the pursuers.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آواز اور پھر ایک زور دار آواز جیسے کوئی بہت زور سے لپٹ رہا ہو
سیلوفین کی چادریں۔ ایک چھڑی پھٹ گئی اور اس نے کھانسی کو دبا دیا۔ دھواں تھا
سفید اور پیلے رنگ کی شاخوں میں سے نکلنا، جس کا ٹکڑا
اوپر سے نیلا آسمان طوفانی بادل کے رنگ میں بدل گیا، اور پھر
اس کے ارد گرد دھواں پھیل رہا تھا۔
کوئی پرجوش انداز میں ہنسا اور ایک آواز آئی۔
"دھواں!"
اس نے گھنے گڑھے سے جنگل کی طرف اپنا راستہ طے کیا، اور اس طرح رکھا۔
جہاں تک ممکن ہو دھوئیں کے نیچے. اب اس نے کھلی جگہ دیکھی، اور
موٹی کے کنارے کے سبز پتے۔ ایک چھوٹا سا وحشی کھڑا تھا
اس کے اور باقی جنگل کے درمیان، ایک وحشی پٹی دار سرخ اور سفید،
اور ایک نیزہ اٹھائے ہوئے ہیں۔ وہ کھانس رہا تھا اور اپنے گرد پینٹ لگا رہا تھا
اپنے ہاتھ کی پشت سے آنکھیں جب وہ بڑھتی ہوئی چیزوں کو دیکھنے کی کوشش کر رہا تھا
پینا. رالف نے خود کو بلی کی طرح لانچ کیا۔ چاقو کے وار کیے گئے، جھومتے ہوئے، اس کے ساتھ
نیزہ، اور وحشی دوگنا ہو گیا. باہر سے ایک چیخ سنائی دے رہی تھی
موٹی اور پھر رالف خوف کی تیز رفتاری کے ساتھ دوڑ رہا تھا
کم ترقی. وہ کی دوڑ میں آیا اور شاید سو تک اس کا پیچھا کرتا رہا۔
یارڈ، اور پھر پیچھے ہٹ گیا۔ اس کے پیچھے سے خون بہہ رہا تھا۔
جزیرہ ایک بار پھر اور ایک ہی آواز تین بار چیخی۔ اس نے اندازہ لگایا کہ
آگے بڑھنے کا اشارہ تھا اور پھر سے بھاگ گیا، یہاں تک کہ اس کا سینہ آگ کی طرح تھا۔
پھر اس نے خود کو ایک جھاڑی کے نیچے پھینک دیا اور ایک لمحے تک انتظار کرتا رہا۔
اس کی سانسیں تیز ہو گئیں۔ اس نے اپنی زبان عارضی طور پر اپنے دانتوں پر منتقل کی
اور ہونٹوں سے ہونٹ وں سے پیچھا کرنے والوں کی آوازیں دور دور تک سنی گئیں۔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276</a:t>
            </a:fld>
            <a:endParaRPr lang="en-GB"/>
          </a:p>
        </p:txBody>
      </p:sp>
    </p:spTree>
    <p:extLst>
      <p:ext uri="{BB962C8B-B14F-4D97-AF65-F5344CB8AC3E}">
        <p14:creationId xmlns:p14="http://schemas.microsoft.com/office/powerpoint/2010/main" val="104033305"/>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There were many things he could do. He could climb a tree; but that</a:t>
            </a:r>
          </a:p>
          <a:p>
            <a:r>
              <a:rPr lang="en-GB" sz="1100" dirty="0"/>
              <a:t>was putting all his eggs in one basket. If he were detected, they had</a:t>
            </a:r>
          </a:p>
          <a:p>
            <a:r>
              <a:rPr lang="en-GB" sz="1100" dirty="0"/>
              <a:t>nothing more difficult to do than wait.</a:t>
            </a:r>
          </a:p>
          <a:p>
            <a:r>
              <a:rPr lang="en-GB" sz="1100" dirty="0"/>
              <a:t>If only one had time to think!</a:t>
            </a:r>
          </a:p>
          <a:p>
            <a:r>
              <a:rPr lang="en-GB" sz="1100" dirty="0"/>
              <a:t>Another double cry at the same distance gave him a clue to their plan.</a:t>
            </a:r>
          </a:p>
          <a:p>
            <a:r>
              <a:rPr lang="en-GB" sz="1100" dirty="0"/>
              <a:t>Any savage balked in the forest would utter the double shout and hold</a:t>
            </a:r>
          </a:p>
          <a:p>
            <a:r>
              <a:rPr lang="en-GB" sz="1100" dirty="0"/>
              <a:t>up the line till he was free again. That way they might hope to keep the</a:t>
            </a:r>
          </a:p>
          <a:p>
            <a:r>
              <a:rPr lang="en-GB" sz="1100" dirty="0"/>
              <a:t>cordon unbroken right across the island. Ralph thought of the boar that</a:t>
            </a:r>
          </a:p>
          <a:p>
            <a:r>
              <a:rPr lang="en-GB" sz="1100" dirty="0"/>
              <a:t>had broken through them with such ease. If necessary, when the chase</a:t>
            </a:r>
          </a:p>
          <a:p>
            <a:r>
              <a:rPr lang="en-GB" sz="1100" dirty="0"/>
              <a:t>came too close, he could charge the cordon while it was still thin, burst</a:t>
            </a:r>
          </a:p>
          <a:p>
            <a:r>
              <a:rPr lang="en-GB" sz="1100" dirty="0"/>
              <a:t>through, and run back. But run back where? The cordon would turn and</a:t>
            </a:r>
          </a:p>
          <a:p>
            <a:r>
              <a:rPr lang="en-GB" sz="1100" dirty="0"/>
              <a:t>sweep again. Sooner or later he would have to sleep or eat—and then he</a:t>
            </a:r>
          </a:p>
          <a:p>
            <a:r>
              <a:rPr lang="en-GB" sz="1100" dirty="0"/>
              <a:t>would awaken with hands clawing at him; and the hunt would become a</a:t>
            </a:r>
          </a:p>
          <a:p>
            <a:r>
              <a:rPr lang="en-GB" sz="1100" dirty="0"/>
              <a:t>running down.</a:t>
            </a:r>
          </a:p>
          <a:p>
            <a:r>
              <a:rPr lang="en-GB" sz="1100" dirty="0"/>
              <a:t>What was to be done, then? The tree? Burst the line like a boar? Either</a:t>
            </a:r>
          </a:p>
          <a:p>
            <a:r>
              <a:rPr lang="en-GB" sz="1100" dirty="0"/>
              <a:t>way the choice was terrible.</a:t>
            </a:r>
          </a:p>
          <a:p>
            <a:r>
              <a:rPr lang="en-GB" sz="1100" dirty="0"/>
              <a:t>A single cry quickened his heart-beat and, leaping up, he dashed away</a:t>
            </a:r>
          </a:p>
          <a:p>
            <a:r>
              <a:rPr lang="en-GB" sz="1100" dirty="0"/>
              <a:t>toward the ocean side and the thick jungle till he was hung up among</a:t>
            </a:r>
          </a:p>
          <a:p>
            <a:r>
              <a:rPr lang="en-GB" sz="1100" dirty="0"/>
              <a:t>creepers; he stayed there for a moment with his calves quivering. If only</a:t>
            </a:r>
          </a:p>
          <a:p>
            <a:r>
              <a:rPr lang="en-GB" sz="1100" dirty="0"/>
              <a:t>one could have quiet, a long pause, a time to think!</a:t>
            </a:r>
          </a:p>
          <a:p>
            <a:r>
              <a:rPr lang="en-GB" sz="1100" dirty="0"/>
              <a:t>And there again, shrill and inevitable, was the ululation sweeping across</a:t>
            </a:r>
          </a:p>
          <a:p>
            <a:r>
              <a:rPr lang="en-GB" sz="1100" dirty="0"/>
              <a:t>the island. At that sound he shied like a horse among the creepers and</a:t>
            </a:r>
          </a:p>
          <a:p>
            <a:r>
              <a:rPr lang="en-GB" sz="1100" dirty="0"/>
              <a:t>ran once more till he was panting. He flung himself down by some ferns.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وہ بہت سی چیزیں کر سکتا تھا. وہ ایک درخت پر چڑھ سکتا تھا۔ لیکن یہ
وہ اپنے تمام انڈے ایک ٹوکری میں ڈال رہا تھا۔ اگر اس کا پتہ چلا، تو انہوں نے کیا تھا
انتظار کرنے سے زیادہ مشکل کچھ نہیں ہے.
کاش کسی کے پاس سوچنے کا وقت ہوتا!
اسی فاصلے پر ایک اور دوہرے رونے نے اسے اپنے منصوبے کا اشارہ دیا۔
جنگل میں کوئی بھی وحشی دوہرا نعرہ لگاتا اور پکڑتا۔
لائن پر اس وقت تک چڑھیں جب تک کہ وہ دوبارہ آزاد نہ ہو گئے۔ اس طرح وہ اسے برقرار رکھنے کی امید کر سکتے ہیں
پورے جزیرے پر محاصرہ نہیں کیا گیا۔ رالف نے سور کے بارے میں سوچا کہ
اتنی آسانی سے ان کو توڑ دیا تھا۔ اگر ضروری ہو تو، جب تعاقب کریں
بہت قریب آ گیا، وہ محاصرے کو چارج کر سکتا تھا جبکہ وہ ابھی بھی پتلا تھا، پھٹ گیا تھا
وہاں سے گزریں، اور واپس بھاگیں۔ لیکن واپس کہاں بھاگو؟ محاصرہ مڑ جائے گا اور
ایک بار پھر سویپ کریں۔ جلد یا بدیر اسے سونا یا کھانا پڑے گا - اور پھر وہ
وہ اس پر ہاتھ رکھ کر بیدار ہو جاتا۔ اور شکار ایک بن جائے گا
نیچے بھاگ رہا ہوں.
تو پھر کیا کرنا تھا؟ درخت؟ سور کی طرح لکیر پھاڑ دیں؟ یا
جس طرح انتخاب خوفناک تھا.
ایک ہی چیخ نے اس کے دل کی دھڑکن تیز کر دی اور چھلانگ لگاتے ہوئے وہ وہاں سے چلا گیا۔
سمندر کے کنارے اور گھنے جنگل کی طرف یہاں تک کہ اسے درمیان لٹکا دیا گیا۔
رینگنے والے۔ وہ اپنے بچھڑوں کے کانپتے ہوئے ایک لمحے کے لئے وہاں رہا۔ اگر صرف
کوئی خاموش ہو سکتا ہے، ایک لمبا وقفہ ہو سکتا ہے، سوچنے کا وقت ہو سکتا ہے!
اور وہاں ایک بار پھر، تیز اور ناگزیر، پورے ملک میں طغیانی پھیل رہی تھی۔
جزیرہ. اس آواز پر وہ رینگنے والوں کے درمیان گھوڑے کی طرح جھک گیا اور
ایک بار پھر دوڑتا رہا یہاں تک کہ وہ رو رہا تھا۔ اس نے اپنے آپ کو کچھ فرنوں سے نیچے پھینک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277</a:t>
            </a:fld>
            <a:endParaRPr lang="en-GB"/>
          </a:p>
        </p:txBody>
      </p:sp>
    </p:spTree>
    <p:extLst>
      <p:ext uri="{BB962C8B-B14F-4D97-AF65-F5344CB8AC3E}">
        <p14:creationId xmlns:p14="http://schemas.microsoft.com/office/powerpoint/2010/main" val="2810209023"/>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tree, or the charge? He mastered his breathing for a moment, wiped</a:t>
            </a:r>
          </a:p>
          <a:p>
            <a:r>
              <a:rPr lang="en-GB" sz="1100" dirty="0"/>
              <a:t>his mouth, and told himself to be calm. </a:t>
            </a:r>
            <a:r>
              <a:rPr lang="en-GB" sz="1100" dirty="0" err="1"/>
              <a:t>Samneric</a:t>
            </a:r>
            <a:r>
              <a:rPr lang="en-GB" sz="1100" dirty="0"/>
              <a:t> were somewhere in</a:t>
            </a:r>
          </a:p>
          <a:p>
            <a:r>
              <a:rPr lang="en-GB" sz="1100" dirty="0"/>
              <a:t>that line, and hating it. Or were they? And supposing, instead of them,</a:t>
            </a:r>
          </a:p>
          <a:p>
            <a:r>
              <a:rPr lang="en-GB" sz="1100" dirty="0"/>
              <a:t>he met the chief, or Roger who carried death in his hands?</a:t>
            </a:r>
          </a:p>
          <a:p>
            <a:r>
              <a:rPr lang="en-GB" sz="1100" dirty="0"/>
              <a:t>Ralph pushed back his tangled hair and wiped the sweat out of his best</a:t>
            </a:r>
          </a:p>
          <a:p>
            <a:r>
              <a:rPr lang="en-GB" sz="1100" dirty="0"/>
              <a:t>eye. He spoke aloud.</a:t>
            </a:r>
          </a:p>
          <a:p>
            <a:r>
              <a:rPr lang="en-GB" sz="1100" dirty="0"/>
              <a:t>“Think.”</a:t>
            </a:r>
          </a:p>
          <a:p>
            <a:r>
              <a:rPr lang="en-GB" sz="1100" dirty="0"/>
              <a:t>What was the sensible thing to do?</a:t>
            </a:r>
          </a:p>
          <a:p>
            <a:r>
              <a:rPr lang="en-GB" sz="1100" dirty="0"/>
              <a:t>There was no Piggy to talk sense. There was no solemn assembly for</a:t>
            </a:r>
          </a:p>
          <a:p>
            <a:r>
              <a:rPr lang="en-GB" sz="1100" dirty="0"/>
              <a:t>debate nor dignity of the conch.</a:t>
            </a:r>
          </a:p>
          <a:p>
            <a:r>
              <a:rPr lang="en-GB" sz="1100" dirty="0"/>
              <a:t>“Think.”</a:t>
            </a:r>
          </a:p>
          <a:p>
            <a:r>
              <a:rPr lang="en-GB" sz="1100" dirty="0"/>
              <a:t>Most, he was beginning to dread the curtain that might waver in his</a:t>
            </a:r>
          </a:p>
          <a:p>
            <a:r>
              <a:rPr lang="en-GB" sz="1100" dirty="0"/>
              <a:t>brain, blacking out the sense of danger, making a simpleton of him.</a:t>
            </a:r>
          </a:p>
          <a:p>
            <a:r>
              <a:rPr lang="en-GB" sz="1100" dirty="0"/>
              <a:t>A third idea would be to hide so well that the advancing line would</a:t>
            </a:r>
          </a:p>
          <a:p>
            <a:r>
              <a:rPr lang="en-GB" sz="1100" dirty="0"/>
              <a:t>pass without discovering him.</a:t>
            </a:r>
          </a:p>
          <a:p>
            <a:r>
              <a:rPr lang="en-GB" sz="1100" dirty="0"/>
              <a:t>He jerked his head off the ground and listened. There was another</a:t>
            </a:r>
          </a:p>
          <a:p>
            <a:r>
              <a:rPr lang="en-GB" sz="1100" dirty="0"/>
              <a:t>noise to attend to now, a deep grumbling noise, as though the forest</a:t>
            </a:r>
          </a:p>
          <a:p>
            <a:r>
              <a:rPr lang="en-GB" sz="1100" dirty="0"/>
              <a:t>itself were angry with him, a </a:t>
            </a:r>
            <a:r>
              <a:rPr lang="en-GB" sz="1100" dirty="0" err="1"/>
              <a:t>somber</a:t>
            </a:r>
            <a:r>
              <a:rPr lang="en-GB" sz="1100" dirty="0"/>
              <a:t> noise across which the ululations</a:t>
            </a:r>
          </a:p>
          <a:p>
            <a:r>
              <a:rPr lang="en-GB" sz="1100" dirty="0"/>
              <a:t>were scribbled excruciatingly as on slate. He knew he had heard it before</a:t>
            </a:r>
          </a:p>
          <a:p>
            <a:r>
              <a:rPr lang="en-GB" sz="1100" dirty="0"/>
              <a:t>somewhere, but had no time to remember.</a:t>
            </a:r>
          </a:p>
          <a:p>
            <a:r>
              <a:rPr lang="en-GB" sz="1100" dirty="0"/>
              <a:t>Break the line.</a:t>
            </a:r>
          </a:p>
          <a:p>
            <a:r>
              <a:rPr lang="en-GB" sz="1100" dirty="0"/>
              <a:t>A tree.</a:t>
            </a:r>
          </a:p>
          <a:p>
            <a:r>
              <a:rPr lang="en-GB" sz="1100" dirty="0"/>
              <a:t>Hide, and let them pass.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درخت، یا چارج؟ اس نے ایک لمحے کے لئے اپنی سانس لینے میں مہارت حاصل کی، مسح کیا
اس کا منہ، اور اپنے آپ کو پرسکون رہنے کے لئے کہا. سمنیرک کہیں نہ کہیں تھے
یہ لائن، اور اس سے نفرت. یا وہ تھے؟ اور فرض کریں، ان کے بجائے،
وہ سردار سے ملا، یا راجر جس نے موت کو اپنے ہاتھوں میں لیا؟
رالف نے اپنے الجھے ہوئے بالوں کو پیچھے دھکیل دیا اور پسینے کو اپنی بہترین سے پونچھ لیا۔
آنکھ. وہ اونچی آواز میں بولا۔
''سوچو۔''
کیا کرنا عقلمندانہ کام تھا؟
سمجھ میں بات کرنے کے لئے کوئی پیگی نہیں تھا۔ اس کے لئے کوئی سنجیدہ اجتماع نہیں تھا
بحث اور نہ ہی شنکھ کا وقار۔
''سوچو۔''
زیادہ تر، وہ اس پردے سے ڈرنے لگا تھا جو اس کے اندر ہل سکتا ہے
دماغ، خطرے کے احساس کو سیاہ کر رہا ہے، اس کا ایک سادہ سا حصہ بنا رہا ہے.
تیسرا خیال یہ ہوگا کہ اتنی اچھی طرح چھپ جائے کہ آگے بڑھنے والی لائن
اسے دریافت کیے بغیر گزریں.
اس نے اپنا سر زمین سے جھٹکا اور سنا۔ ایک اور تھا
اب توجہ دینے کے لئے شور، ایک گہرا گڑگڑانے والا شور، جیسے جنگل
خود اس سے ناراض تھے، ایک غمگین آواز جس پر شور مچا ہوا تھا۔
سلیٹ کی طرح تکلیف دہ انداز میں لکھا گیا تھا۔ وہ جانتا تھا کہ اس نے یہ پہلے سنا تھا
کہیں نہ کہیں، لیکن یاد کرنے کا وقت نہیں تھا.
لائن توڑ دو.
ایک درخت.
چھپ جاؤ، اور انہیں گزرنے دو.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278</a:t>
            </a:fld>
            <a:endParaRPr lang="en-GB"/>
          </a:p>
        </p:txBody>
      </p:sp>
    </p:spTree>
    <p:extLst>
      <p:ext uri="{BB962C8B-B14F-4D97-AF65-F5344CB8AC3E}">
        <p14:creationId xmlns:p14="http://schemas.microsoft.com/office/powerpoint/2010/main" val="216805502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A nearer cry stood him on his feet and immediately he was away again,</a:t>
            </a:r>
          </a:p>
          <a:p>
            <a:r>
              <a:rPr lang="en-GB" sz="1100" dirty="0"/>
              <a:t>running fast among thorns and brambles. Suddenly he blundered into the</a:t>
            </a:r>
          </a:p>
          <a:p>
            <a:endParaRPr lang="en-GB" sz="1100" dirty="0"/>
          </a:p>
          <a:p>
            <a:r>
              <a:rPr lang="en-GB" sz="1100" dirty="0"/>
              <a:t>open, found himself again in that open space—and there was the fathom-</a:t>
            </a:r>
          </a:p>
          <a:p>
            <a:r>
              <a:rPr lang="en-GB" sz="1100" dirty="0"/>
              <a:t>wide grin of the skull, no longer ridiculing a deep blue patch of sky but</a:t>
            </a:r>
          </a:p>
          <a:p>
            <a:endParaRPr lang="en-GB" sz="1100" dirty="0"/>
          </a:p>
          <a:p>
            <a:r>
              <a:rPr lang="en-GB" sz="1100" dirty="0"/>
              <a:t>jeering up into a blanket of smoke. Then Ralph was running beneath</a:t>
            </a:r>
          </a:p>
          <a:p>
            <a:r>
              <a:rPr lang="en-GB" sz="1100" dirty="0"/>
              <a:t>trees, with the grumble of the forest explained. They had smoked him</a:t>
            </a:r>
          </a:p>
          <a:p>
            <a:r>
              <a:rPr lang="en-GB" sz="1100" dirty="0"/>
              <a:t>out and set the island on fire.</a:t>
            </a:r>
          </a:p>
          <a:p>
            <a:r>
              <a:rPr lang="en-GB" sz="1100" dirty="0"/>
              <a:t>Hide was better than a tree because you had a chance of breaking the</a:t>
            </a:r>
          </a:p>
          <a:p>
            <a:r>
              <a:rPr lang="en-GB" sz="1100" dirty="0"/>
              <a:t>line if you were discovered.</a:t>
            </a:r>
          </a:p>
          <a:p>
            <a:r>
              <a:rPr lang="en-GB" sz="1100" dirty="0"/>
              <a:t>Hide, then.</a:t>
            </a:r>
          </a:p>
          <a:p>
            <a:r>
              <a:rPr lang="en-GB" sz="1100" dirty="0"/>
              <a:t>He wondered if a pig would agree, and grimaced at nothing. Find the</a:t>
            </a:r>
          </a:p>
          <a:p>
            <a:r>
              <a:rPr lang="en-GB" sz="1100" dirty="0"/>
              <a:t>deepest thicket, the darkest hole on the island, and creep in. Now, as he</a:t>
            </a:r>
          </a:p>
          <a:p>
            <a:r>
              <a:rPr lang="en-GB" sz="1100" dirty="0"/>
              <a:t>ran, he peered about him. Bars and splashes of sunlight flitted over him</a:t>
            </a:r>
          </a:p>
          <a:p>
            <a:r>
              <a:rPr lang="en-GB" sz="1100" dirty="0"/>
              <a:t>and sweat made glistening streaks on his dirty body. The cries were far</a:t>
            </a:r>
          </a:p>
          <a:p>
            <a:r>
              <a:rPr lang="en-GB" sz="1100" dirty="0"/>
              <a:t>now, and faint.</a:t>
            </a:r>
          </a:p>
          <a:p>
            <a:endParaRPr lang="en-GB" sz="1100" dirty="0"/>
          </a:p>
          <a:p>
            <a:r>
              <a:rPr lang="en-GB" sz="1100" dirty="0"/>
              <a:t>At last he found what seemed to him the right place, though the de-</a:t>
            </a:r>
          </a:p>
          <a:p>
            <a:r>
              <a:rPr lang="en-GB" sz="1100" dirty="0" err="1"/>
              <a:t>cision</a:t>
            </a:r>
            <a:r>
              <a:rPr lang="en-GB" sz="1100" dirty="0"/>
              <a:t> was desperate. Here, bushes and a wild tangle of creeper made a</a:t>
            </a:r>
          </a:p>
          <a:p>
            <a:endParaRPr lang="en-GB" sz="1100" dirty="0"/>
          </a:p>
          <a:p>
            <a:r>
              <a:rPr lang="en-GB" sz="1100" dirty="0"/>
              <a:t>mat that kept out all the light of the sun. Beneath it was a space, per-</a:t>
            </a:r>
          </a:p>
          <a:p>
            <a:r>
              <a:rPr lang="en-GB" sz="1100" dirty="0"/>
              <a:t>haps a foot high, though it was pierced everywhere by parallel and rising</a:t>
            </a:r>
          </a:p>
          <a:p>
            <a:endParaRPr lang="en-GB" sz="1100" dirty="0"/>
          </a:p>
          <a:p>
            <a:r>
              <a:rPr lang="en-GB" sz="1100" dirty="0"/>
              <a:t>stems. If you wormed into the middle of that you would be five yards</a:t>
            </a:r>
          </a:p>
          <a:p>
            <a:r>
              <a:rPr lang="en-GB" sz="1100" dirty="0"/>
              <a:t>from the edge, and hidden, unless the savage chose to lie down and look</a:t>
            </a:r>
          </a:p>
          <a:p>
            <a:endParaRPr lang="en-GB" sz="1100" dirty="0"/>
          </a:p>
          <a:p>
            <a:r>
              <a:rPr lang="en-GB" sz="1100" dirty="0"/>
              <a:t>for you; and even then, you would be in darkness—and if the worst hap-</a:t>
            </a:r>
          </a:p>
          <a:p>
            <a:r>
              <a:rPr lang="en-GB" sz="1100" dirty="0" err="1"/>
              <a:t>pened</a:t>
            </a:r>
            <a:r>
              <a:rPr lang="en-GB" sz="1100" dirty="0"/>
              <a:t> and he saw you, then you had a chance to burst out at him, fling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قریب سے آنے والی ایک چیخ نے اسے اپنے پیروں پر کھڑا کر دیا اور فورا ہی وہ دوبارہ وہاں سے چلا گیا۔
کانٹوں اور چٹانوں کے درمیان تیزی سے دوڑنا۔ اچانک اس نے غلطی کر دی
کھلا ہوا، خود کو اس کھلی جگہ میں دوبارہ پایا - اور وہاں ایک احساس تھا -
کھوپڑی کی وسیع مسکراہٹ، اب آسمان کے گہرے نیلے ٹکڑے کا مذاق نہیں اڑا رہی تھی بلکہ
دھوئیں کی چادر میں جھونک رہے ہیں۔ تب رالف نیچے دوڑ رہا تھا
درخت، جنگل کی گڑگڑاہٹ کے ساتھ وضاحت کی. انہوں نے اسے تمباکو نوشی کی تھی
باہر نکل کر جزیرے کو آگ لگا دی۔
چھپنا درخت سے بہتر تھا کیونکہ آپ کے پاس درخت کو توڑنے کا موقع تھا
اگر آپ کو دریافت کیا گیا ہے تو لائن.
پھر چھپ جاؤ.
وہ سوچرہا تھا کہ کیا کوئی اس سے اتفاق کرے گا، اور کچھ بھی نہ دیکھ کر مسکرایا۔ تلاش کریں
سب سے گہرا، جزیرے کا سب سے گہرا سوراخ، اور رینگتا ہے. اب، جیسا کہ وہ
بھاگکر اس نے اس کے گرد جھانک کر دیکھا۔ سورج کی روشنی کی سلاخیں اور چھڑکاؤ اس کے اوپر سے ٹپک رہے تھے۔
اور پسینے نے اس کے گندے جسم پر لکیریں بنا دیں۔ چیخیں بہت دور تھیں
اب، اور بے ہوش.
آخر کار اس نے وہ جگہ ڈھونڈ لی جو اسے صحیح جگہ لگ رہی تھی، حالانکہ وہ تھا-
سیسن بے چین تھا۔ یہاں، جھاڑیوں اور رینگنے والی جنگلی الجھن نے اسے بنا دیا
چٹائی جس نے سورج کی تمام روشنی کو دور رکھا۔ اس کے نیچے ایک جگہ تھی۔
ایک فٹ اونچا ہے، حالانکہ اسے متوازی اور ابھرتے ہوئے ہر جگہ چھوا گیا تھا۔
تنے. اگر تم اس کے درمیان میں کیڑے مارو گے تو تم پانچ گز ہو جاؤ گے۔
کنارے سے، اور چھپ کر، جب تک کہ وحشی نے لیٹ کر دیکھنے کا انتخاب نہ کیا
تمھارے ليۓ; اور پھر بھی تم اندھیرے میں رہو گے اور اگر بدترین ہو۔
قلم کیا اور اس نے آپ کو دیکھا، پھر آپ کو موقع ملا کہ آپ اس پر پھٹ پڑے۔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279</a:t>
            </a:fld>
            <a:endParaRPr lang="en-GB"/>
          </a:p>
        </p:txBody>
      </p:sp>
    </p:spTree>
    <p:extLst>
      <p:ext uri="{BB962C8B-B14F-4D97-AF65-F5344CB8AC3E}">
        <p14:creationId xmlns:p14="http://schemas.microsoft.com/office/powerpoint/2010/main" val="2621015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“If Simon walks in the middle of us,” said Ralph, “then we could talk</a:t>
            </a:r>
          </a:p>
          <a:p>
            <a:r>
              <a:rPr lang="en-GB" sz="1100" dirty="0"/>
              <a:t>over his head.”</a:t>
            </a:r>
          </a:p>
          <a:p>
            <a:r>
              <a:rPr lang="en-GB" sz="1100" dirty="0"/>
              <a:t>The three of them fell into step. This meant that every now and then</a:t>
            </a:r>
          </a:p>
          <a:p>
            <a:r>
              <a:rPr lang="en-GB" sz="1100" dirty="0"/>
              <a:t>Simon had to do a double shuffle to catch up with the others. Presently</a:t>
            </a:r>
          </a:p>
          <a:p>
            <a:r>
              <a:rPr lang="en-GB" sz="1100" dirty="0"/>
              <a:t>Ralph stopped and turned back to Piggy.</a:t>
            </a:r>
          </a:p>
          <a:p>
            <a:r>
              <a:rPr lang="en-GB" sz="1100" dirty="0"/>
              <a:t>“Look.”</a:t>
            </a:r>
          </a:p>
          <a:p>
            <a:r>
              <a:rPr lang="en-GB" sz="1100" dirty="0"/>
              <a:t>Jack and Simon pretended to notice nothing. They walked on.</a:t>
            </a:r>
          </a:p>
          <a:p>
            <a:r>
              <a:rPr lang="en-GB" sz="1100" dirty="0"/>
              <a:t>“You can’t come.”</a:t>
            </a:r>
          </a:p>
          <a:p>
            <a:r>
              <a:rPr lang="en-GB" sz="1100" dirty="0"/>
              <a:t>Piggy’s glasses were misted again—this time with humiliation.</a:t>
            </a:r>
          </a:p>
          <a:p>
            <a:r>
              <a:rPr lang="en-GB" sz="1100" dirty="0"/>
              <a:t>“You told ’</a:t>
            </a:r>
            <a:r>
              <a:rPr lang="en-GB" sz="1100" dirty="0" err="1"/>
              <a:t>em</a:t>
            </a:r>
            <a:r>
              <a:rPr lang="en-GB" sz="1100" dirty="0"/>
              <a:t>. After what I said.”</a:t>
            </a:r>
          </a:p>
          <a:p>
            <a:r>
              <a:rPr lang="en-GB" sz="1100" dirty="0"/>
              <a:t>His face flushed, his mouth trembled.</a:t>
            </a:r>
          </a:p>
          <a:p>
            <a:r>
              <a:rPr lang="en-GB" sz="1100" dirty="0"/>
              <a:t>“After I said I didn’t want—”</a:t>
            </a:r>
          </a:p>
          <a:p>
            <a:r>
              <a:rPr lang="en-GB" sz="1100" dirty="0"/>
              <a:t>“What on earth are you talking about?”</a:t>
            </a:r>
          </a:p>
          <a:p>
            <a:r>
              <a:rPr lang="en-GB" sz="1100" dirty="0"/>
              <a:t>“About being called Piggy. I said I didn’t care as long as they didn’t call</a:t>
            </a:r>
          </a:p>
          <a:p>
            <a:r>
              <a:rPr lang="en-GB" sz="1100" dirty="0"/>
              <a:t>me Piggy; an’ I said not to tell and then you went an’ said straight out—”</a:t>
            </a:r>
          </a:p>
          <a:p>
            <a:r>
              <a:rPr lang="en-GB" sz="1100" dirty="0"/>
              <a:t>Stillness descended on them. Ralph, looking with more understanding</a:t>
            </a:r>
          </a:p>
          <a:p>
            <a:r>
              <a:rPr lang="en-GB" sz="1100" dirty="0"/>
              <a:t>at Piggy, saw that he was hurt and crushed. He hovered between the two</a:t>
            </a:r>
          </a:p>
          <a:p>
            <a:r>
              <a:rPr lang="en-GB" sz="1100" dirty="0"/>
              <a:t>courses of apology or further insult.</a:t>
            </a:r>
          </a:p>
          <a:p>
            <a:r>
              <a:rPr lang="en-GB" sz="1100" dirty="0"/>
              <a:t>“Better Piggy than Fatty,” he said at last, with the directness of genuine</a:t>
            </a:r>
          </a:p>
          <a:p>
            <a:r>
              <a:rPr lang="en-GB" sz="1100" dirty="0"/>
              <a:t>leadership, “and anyway, I’m sorry if you feel like that. Now go back,</a:t>
            </a:r>
          </a:p>
          <a:p>
            <a:r>
              <a:rPr lang="en-GB" sz="1100" dirty="0"/>
              <a:t>Piggy, and take names. That’s your job. So long.”</a:t>
            </a:r>
          </a:p>
          <a:p>
            <a:r>
              <a:rPr lang="en-GB" sz="1100" dirty="0"/>
              <a:t>He turned and raced after the other two. Piggy stood and the rose of</a:t>
            </a:r>
          </a:p>
          <a:p>
            <a:r>
              <a:rPr lang="en-GB" sz="1100" dirty="0"/>
              <a:t>indignation faded slowly from his cheeks. He went back to the platform.</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رالف نے کہا، "اگر شمعون ہمارے درمیان میں چلتا ہے، تو ہم بات کر سکتے ہیں۔
اس کے سر کے اوپر۔ "
وہ تینوں قدم وں میں گر پڑے۔ اس کا مطلب یہ تھا کہ ہر بار
سائمن کو دوسروں کے ساتھ مقابلہ کرنے کے لئے ڈبل شفٹ کرنا پڑا۔ اب
رالف رک گیا اور پیگی کی طرف مڑ گیا۔
''دیکھو۔''
جیک اور سائمن نے کچھ بھی محسوس نہ کرنے کا بہانہ کیا۔ وہ چلتے رہے۔
''تم نہیں آ سکتے۔''
پیگی کے شیشوں کو ایک بار پھر مسخ کر دیا گیا - اس بار ذلت کے ساتھ۔
''تم نے مجھے بتایا۔ میں نے جو کہا اس کے بعد۔''
اس کا چہرہ چمک رہا تھا، اس کا منہ کانپ رہا تھا۔
"جب میں نے کہا کہ میں نہیں چاہتا-"
''تم زمین پر کس بارے میں بات کر رہے ہو؟''
''پیگی کہلانے کے بارے میں۔ میں نے کہا کہ مجھے اس وقت تک پرواہ نہیں ہے جب تک وہ فون نہیں کرتے
میں پیگی۔ میں نے کہا نہیں اور پھر تم نے سیدھا کہا۔
ان پر خاموشی طاری ہو گئی۔ رالف، مزید تفہیم کے ساتھ دیکھ رہا ہے
پیگی میں ، دیکھا کہ وہ زخمی اور کچل دیا گیا تھا۔ وہ ان دونوں کے درمیان گھومتا رہا
معافی مانگنا یا مزید توہین کرنا۔
"فیٹی سے بہتر پیگی،" انہوں نے آخر میں حقیقی کی براہ راستی کے ساتھ کہا۔
قیادت، "اور ویسے بھی، اگر آپ ایسا محسوس کرتے ہیں تو مجھے افسوس ہے. اب واپس جاؤ،
پیگی، اور نام لے لو. یہ آپ کا کام ہے. اتنی دیر تک۔''
وہ مڑ گیا اور دوسرے دو کے پیچھے دوڑنے لگا۔ پیگی کھڑا ہوا اور گلاب
اس کے گالوں سے غصہ آہستہ آہستہ ختم ہو گیا۔ وہ پلیٹ فارم پر واپس چلا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a:t>
            </a:fld>
            <a:endParaRPr lang="en-GB"/>
          </a:p>
        </p:txBody>
      </p:sp>
    </p:spTree>
    <p:extLst>
      <p:ext uri="{BB962C8B-B14F-4D97-AF65-F5344CB8AC3E}">
        <p14:creationId xmlns:p14="http://schemas.microsoft.com/office/powerpoint/2010/main" val="3002270223"/>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whole line out of step and double back.</a:t>
            </a:r>
          </a:p>
          <a:p>
            <a:r>
              <a:rPr lang="en-GB" sz="1100" dirty="0"/>
              <a:t>Cautiously, his stick trailing behind him, Ralph wormed between the</a:t>
            </a:r>
          </a:p>
          <a:p>
            <a:r>
              <a:rPr lang="en-GB" sz="1100" dirty="0"/>
              <a:t>rising stems. When he reached the middle of the mat he lay and listened.</a:t>
            </a:r>
          </a:p>
          <a:p>
            <a:r>
              <a:rPr lang="en-GB" sz="1100" dirty="0"/>
              <a:t>The fire was a big one and the drum-roll that he had thought was</a:t>
            </a:r>
          </a:p>
          <a:p>
            <a:r>
              <a:rPr lang="en-GB" sz="1100" dirty="0"/>
              <a:t>left so far behind was nearer. Couldn’t a fire outrun a galloping horse?</a:t>
            </a:r>
          </a:p>
          <a:p>
            <a:r>
              <a:rPr lang="en-GB" sz="1100" dirty="0"/>
              <a:t>He could see the sun-splashed ground over an area of perhaps fifty yards</a:t>
            </a:r>
          </a:p>
          <a:p>
            <a:r>
              <a:rPr lang="en-GB" sz="1100" dirty="0"/>
              <a:t>from where he lay, and as he watched, the sunlight in every patch blinked</a:t>
            </a:r>
          </a:p>
          <a:p>
            <a:r>
              <a:rPr lang="en-GB" sz="1100" dirty="0"/>
              <a:t>at him. This was so like the curtain that flapped in his brain that for a</a:t>
            </a:r>
          </a:p>
          <a:p>
            <a:r>
              <a:rPr lang="en-GB" sz="1100" dirty="0"/>
              <a:t>moment he thought the blinking was inside him. But then the patches</a:t>
            </a:r>
          </a:p>
          <a:p>
            <a:r>
              <a:rPr lang="en-GB" sz="1100" dirty="0"/>
              <a:t>blinked more rapidly, dulled and went out, so that he saw that a great</a:t>
            </a:r>
          </a:p>
          <a:p>
            <a:r>
              <a:rPr lang="en-GB" sz="1100" dirty="0"/>
              <a:t>heaviness of smoke lay between the island and the sun.</a:t>
            </a:r>
          </a:p>
          <a:p>
            <a:r>
              <a:rPr lang="en-GB" sz="1100" dirty="0"/>
              <a:t>If anyone peered under the bushes and chanced to glimpse human flesh</a:t>
            </a:r>
          </a:p>
          <a:p>
            <a:r>
              <a:rPr lang="en-GB" sz="1100" dirty="0"/>
              <a:t>it might be </a:t>
            </a:r>
            <a:r>
              <a:rPr lang="en-GB" sz="1100" dirty="0" err="1"/>
              <a:t>Samneric</a:t>
            </a:r>
            <a:r>
              <a:rPr lang="en-GB" sz="1100" dirty="0"/>
              <a:t> who would pretend not to see and say nothing. He</a:t>
            </a:r>
          </a:p>
          <a:p>
            <a:r>
              <a:rPr lang="en-GB" sz="1100" dirty="0"/>
              <a:t>laid his cheek against the chocolate-</a:t>
            </a:r>
            <a:r>
              <a:rPr lang="en-GB" sz="1100" dirty="0" err="1"/>
              <a:t>colored</a:t>
            </a:r>
            <a:r>
              <a:rPr lang="en-GB" sz="1100" dirty="0"/>
              <a:t> earth, licked his dry lips and</a:t>
            </a:r>
          </a:p>
          <a:p>
            <a:r>
              <a:rPr lang="en-GB" sz="1100" dirty="0"/>
              <a:t>closed his eyes. Under the thicket, the earth was vibrating very slightly;</a:t>
            </a:r>
          </a:p>
          <a:p>
            <a:r>
              <a:rPr lang="en-GB" sz="1100" dirty="0"/>
              <a:t>or perhaps there was a sound beneath the obvious thunder of the fire and</a:t>
            </a:r>
          </a:p>
          <a:p>
            <a:r>
              <a:rPr lang="en-GB" sz="1100" dirty="0"/>
              <a:t>scribbled ululations that was too low to hear.</a:t>
            </a:r>
          </a:p>
          <a:p>
            <a:r>
              <a:rPr lang="en-GB" sz="1100" dirty="0"/>
              <a:t>Someone cried out. Ralph jerked his cheek off the earth and looked</a:t>
            </a:r>
          </a:p>
          <a:p>
            <a:r>
              <a:rPr lang="en-GB" sz="1100" dirty="0"/>
              <a:t>into the dulled light. They must be near now, he thought, and his chest</a:t>
            </a:r>
          </a:p>
          <a:p>
            <a:r>
              <a:rPr lang="en-GB" sz="1100" dirty="0"/>
              <a:t>began to thump. Hide, break the line, climb a tree—which was the best</a:t>
            </a:r>
          </a:p>
          <a:p>
            <a:r>
              <a:rPr lang="en-GB" sz="1100" dirty="0"/>
              <a:t>after all? The trouble was you only had one chance.</a:t>
            </a:r>
          </a:p>
          <a:p>
            <a:r>
              <a:rPr lang="en-GB" sz="1100" dirty="0"/>
              <a:t>Now the fire was nearer; those volleying shots were great limbs, trunks</a:t>
            </a:r>
          </a:p>
          <a:p>
            <a:r>
              <a:rPr lang="en-GB" sz="1100" dirty="0"/>
              <a:t>even, bursting. The fools! The fools! The fire must be almost at the fruit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پوری لائن قدم سے باہر اور ڈبل بیک.
محتاط انداز میں، اس کی چھڑی اس کے پیچھے پیچھے چل رہی تھی، رالف کیڑے کے درمیان کیڑے مار رہا تھا۔
بڑھتے ہوئے تنے۔ جب وہ چٹائی کے وسط میں پہنچا تو لیٹ گیا اور سن رہا تھا۔
آگ ایک بہت بڑی آگ تھی اور ڈرم رول جس کے بارے میں اس نے سوچا تھا کہ
بہت پیچھے رہ جانے والا راستہ زیادہ قریب تھا۔ کیا آگ دوڑتے ہوئے گھوڑے پر قابو نہیں پا سکتی تھی؟
وہ شاید پچاس گز کے علاقے میں دھوپ سے چھلکتی ہوئی زمین کو دیکھ سکتا تھا۔
جہاں سے وہ لیٹا ہوا تھا، اور دیکھتے ہی دیکھتے ہر ٹکڑے میں سورج کی روشنی چمک رہی تھی۔
اس پر. یہ اس طرح کے پردے کی طرح تھا جو اس کے دماغ میں پھڑک رہا تھا کہ
جیسے ہی اس نے سوچا کہ پلک جھپکنا اس کے اندر ہے۔ لیکن پھر پیچ
وہ زیادہ تیزی سے جھک گیا، بے ہوش ہو کر باہر چلا گیا، تاکہ اس نے اسے ایک عظیم چیز دیکھ لی۔
جزیرے اور سورج کے درمیان دھوئیں کا بھاری پن پڑا ہوا تھا۔
اگر کسی نے جھاڑیوں کے نیچے جھانک کر انسانی گوشت کی جھلک دیکھنے کا موقع دیا
یہ سمنرک ہوسکتا ہے جو دیکھنے اور کچھ نہ کہنے کا بہانہ کرے گا۔ وہ
چاکلیٹ رنگ کی زمین پر اپنا گال رکھا، اپنے خشک ہونٹوں کو چاٹ لیا اور
آنکھیں بند کر لیں۔ موٹائی کے نیچے، زمین بہت ہلکی ہل رہی تھی۔
یا شاید آگ کی واضح گرج کے نیچے کوئی آواز تھی اور
ایسے الفاظ لکھے ہوئے تھے جو سننے کے لئے بہت کم تھے۔
کسی نے چیخ کر کہا۔ رالف نے زمین سے اپنے گال کو جھٹکا دیا اور دیکھا
دھیمی روشنی میں۔ وہ اب قریب ہوں گے، اس نے سوچا، اور اس کا سینہ
تھپکنا شروع کر دیا۔ چھپو، لکیر توڑو، ایک درخت پر چڑھو- جو سب سے بہتر تھا
اس سب کے بعد? مسئلہ یہ تھا کہ آپ کے پاس صرف ایک موقع تھا.
اب آگ زیادہ قریب تھی۔ وہ گولیاں بڑے بڑے اعضاء، تنے تھیں۔
یہاں تک کہ پھٹنا بھی۔ احمقو! احمقو! آگ تقریبا پھل پر لگی ہونی چاہئے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280</a:t>
            </a:fld>
            <a:endParaRPr lang="en-GB"/>
          </a:p>
        </p:txBody>
      </p:sp>
    </p:spTree>
    <p:extLst>
      <p:ext uri="{BB962C8B-B14F-4D97-AF65-F5344CB8AC3E}">
        <p14:creationId xmlns:p14="http://schemas.microsoft.com/office/powerpoint/2010/main" val="752291252"/>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trees—what would they eat tomorrow?</a:t>
            </a:r>
          </a:p>
          <a:p>
            <a:r>
              <a:rPr lang="en-GB" sz="1100" dirty="0"/>
              <a:t>Ralph stirred restlessly in his narrow bed. One chanced nothing! What</a:t>
            </a:r>
          </a:p>
          <a:p>
            <a:r>
              <a:rPr lang="en-GB" sz="1100" dirty="0"/>
              <a:t>could they do? Beat him? So what? Kill him? A stick sharpened at both</a:t>
            </a:r>
          </a:p>
          <a:p>
            <a:r>
              <a:rPr lang="en-GB" sz="1100" dirty="0"/>
              <a:t>ends.</a:t>
            </a:r>
          </a:p>
          <a:p>
            <a:endParaRPr lang="en-GB" sz="1100" dirty="0"/>
          </a:p>
          <a:p>
            <a:r>
              <a:rPr lang="en-GB" sz="1100" dirty="0"/>
              <a:t>The cries, suddenly nearer, jerked him up. He could see a striped sav-</a:t>
            </a:r>
          </a:p>
          <a:p>
            <a:r>
              <a:rPr lang="en-GB" sz="1100" dirty="0"/>
              <a:t>age moving hastily out of a green tangle, and coming toward the mat</a:t>
            </a:r>
          </a:p>
          <a:p>
            <a:endParaRPr lang="en-GB" sz="1100" dirty="0"/>
          </a:p>
          <a:p>
            <a:r>
              <a:rPr lang="en-GB" sz="1100" dirty="0"/>
              <a:t>where he hid, a savage who carried a spear. Ralph gripped his fingers</a:t>
            </a:r>
          </a:p>
          <a:p>
            <a:r>
              <a:rPr lang="en-GB" sz="1100" dirty="0"/>
              <a:t>into the earth. Be ready now, in case.</a:t>
            </a:r>
          </a:p>
          <a:p>
            <a:r>
              <a:rPr lang="en-GB" sz="1100" dirty="0"/>
              <a:t>Ralph fumbled to hold his spear so that it was point foremost; and now</a:t>
            </a:r>
          </a:p>
          <a:p>
            <a:r>
              <a:rPr lang="en-GB" sz="1100" dirty="0"/>
              <a:t>he saw that the stick was sharpened at both ends.</a:t>
            </a:r>
          </a:p>
          <a:p>
            <a:r>
              <a:rPr lang="en-GB" sz="1100" dirty="0"/>
              <a:t>The savage stopped fifteen yards away and uttered his cry.</a:t>
            </a:r>
          </a:p>
          <a:p>
            <a:r>
              <a:rPr lang="en-GB" sz="1100" dirty="0"/>
              <a:t>Perhaps he can hear my heart over the noises of the fire. Don’t scream.</a:t>
            </a:r>
          </a:p>
          <a:p>
            <a:r>
              <a:rPr lang="en-GB" sz="1100" dirty="0"/>
              <a:t>Get ready.</a:t>
            </a:r>
          </a:p>
          <a:p>
            <a:r>
              <a:rPr lang="en-GB" sz="1100" dirty="0"/>
              <a:t>The savage moved forward so that you could only see him from the</a:t>
            </a:r>
          </a:p>
          <a:p>
            <a:r>
              <a:rPr lang="en-GB" sz="1100" dirty="0"/>
              <a:t>waist down. That was the butt of his spear. Now you could see him from</a:t>
            </a:r>
          </a:p>
          <a:p>
            <a:r>
              <a:rPr lang="en-GB" sz="1100" dirty="0"/>
              <a:t>the knee down. Don’t scream.</a:t>
            </a:r>
          </a:p>
          <a:p>
            <a:r>
              <a:rPr lang="en-GB" sz="1100" dirty="0"/>
              <a:t>A herd of pigs came squealing out of the greenery behind the savage</a:t>
            </a:r>
          </a:p>
          <a:p>
            <a:r>
              <a:rPr lang="en-GB" sz="1100" dirty="0"/>
              <a:t>and rushed away into the forest. Birds were screaming, mice shrieking,</a:t>
            </a:r>
          </a:p>
          <a:p>
            <a:r>
              <a:rPr lang="en-GB" sz="1100" dirty="0"/>
              <a:t>and a little hopping thing came under the mat and cowered.</a:t>
            </a:r>
          </a:p>
          <a:p>
            <a:r>
              <a:rPr lang="en-GB" sz="1100" dirty="0"/>
              <a:t>Five yards away the savage stopped, standing right by the thicket, and</a:t>
            </a:r>
          </a:p>
          <a:p>
            <a:r>
              <a:rPr lang="en-GB" sz="1100" dirty="0"/>
              <a:t>cried out. Ralph drew his feet up and crouched. The stake was in his</a:t>
            </a:r>
          </a:p>
          <a:p>
            <a:r>
              <a:rPr lang="en-GB" sz="1100" dirty="0"/>
              <a:t>hands, the stake sharpened at both ends, the stake that vibrated so wildly,</a:t>
            </a:r>
          </a:p>
          <a:p>
            <a:r>
              <a:rPr lang="en-GB" sz="1100" dirty="0"/>
              <a:t>that grew long, short, light, heavy, light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درخت- وہ کل کیا کھائیں گے؟
رالف نے اپنے تنگ بستر میں بے چینی سے ہلچل مچادی۔ ایک نے کچھ بھی نہیں کیا! کیا
کیا وہ کر سکتے ہیں؟ اسے ماریں؟ تو کيا? اسے مار ڈالو؟ ایک چھڑی دونوں پر تیز ہو گئی
ختم.
اچانک قریب آنے والی چیخوں نے اسے جھٹکا دیا۔ وہ ایک پٹی دار ساو دیکھ سکتا تھا-
عمر جلدی سے سبز الجھن سے باہر نکل رہی ہے، اور چٹائی کی طرف آ رہی ہے
جہاں وہ چھپا ہوا تھا، ایک وحشی جو نیزہ اٹھائے ہوئے تھا۔ رالف نے اپنی انگلیاں پکڑ لیں
زمین میں. اب تیار رہو، صورت میں.
رالف نے اپنا نیزہ پکڑنے میں ہچکچاہٹ کا مظاہرہ کیا تاکہ یہ سب سے اہم بات ہو۔ اور اب
اس نے دیکھا کہ چھڑی دونوں سروں پر تیز تھی۔
وحشی پندرہ گز کی دوری پر رک گیا اور اپنی چیخ سنائی دی۔
شاید وہ آگ کی آوازوں پر میرا دل سن سکتا ہے۔ چیخو مت.
تیار ہو جاؤ.
وحشی آگے بڑھا تاکہ تم اسے صرف وہاں سے دیکھ سکو۔
کمر نیچے. یہ اس کے نیزے کا بٹ تھا۔ اب آپ اسے وہاں سے دیکھ سکتے ہیں
گھٹنے نیچے. چیخو مت.
کا ایک جھنڈ وحشی کے پیچھے سبزہ زار سے باہر نکل آیا
اور بھاگ کر جنگل میں چلا گیا۔ پرندے چیخ رہے تھے، چوہے چیخ رہے تھے،
اور چٹائی کے نیچے ایک چھوٹی سی چھلانگ لگانے والی چیز آئی اور جھک گئی۔
پانچ گز کی دوری پر وہ وحشی رک گیا اور اس کے بالکل کنارے کھڑا تھا اور
چیخ کر کہا۔ رالف نے اپنے پاؤں اوپر اٹھائے اور جھک گیا۔ داؤ اس میں تھا
ہاتھ، دونوں سروں پر داؤ تیز ہو گیا، وہ داؤ جو اتنی تیزی سے کانپ رہا تھا،
جو لمبا، چھوٹا، ہلکا، بھاری، ہلکا ہو گیا، پھر سے ہلکا ہو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281</a:t>
            </a:fld>
            <a:endParaRPr lang="en-GB"/>
          </a:p>
        </p:txBody>
      </p:sp>
    </p:spTree>
    <p:extLst>
      <p:ext uri="{BB962C8B-B14F-4D97-AF65-F5344CB8AC3E}">
        <p14:creationId xmlns:p14="http://schemas.microsoft.com/office/powerpoint/2010/main" val="1499198811"/>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The ululation spread from shore to shore. The savage knelt down by</a:t>
            </a:r>
          </a:p>
          <a:p>
            <a:endParaRPr lang="en-GB" sz="1100" dirty="0"/>
          </a:p>
          <a:p>
            <a:r>
              <a:rPr lang="en-GB" sz="1100" dirty="0"/>
              <a:t>the edge of the thicket, and there were lights flickering in the forest be-</a:t>
            </a:r>
          </a:p>
          <a:p>
            <a:r>
              <a:rPr lang="en-GB" sz="1100" dirty="0"/>
              <a:t>hind him. You could see a knee disturb the </a:t>
            </a:r>
            <a:r>
              <a:rPr lang="en-GB" sz="1100" dirty="0" err="1"/>
              <a:t>mold</a:t>
            </a:r>
            <a:r>
              <a:rPr lang="en-GB" sz="1100" dirty="0"/>
              <a:t>. Now the other. Two</a:t>
            </a:r>
          </a:p>
          <a:p>
            <a:endParaRPr lang="en-GB" sz="1100" dirty="0"/>
          </a:p>
          <a:p>
            <a:r>
              <a:rPr lang="en-GB" sz="1100" dirty="0"/>
              <a:t>hands. A spear.</a:t>
            </a:r>
          </a:p>
          <a:p>
            <a:r>
              <a:rPr lang="en-GB" sz="1100" dirty="0"/>
              <a:t>A face.</a:t>
            </a:r>
          </a:p>
          <a:p>
            <a:r>
              <a:rPr lang="en-GB" sz="1100" dirty="0"/>
              <a:t>The savage peered into the obscurity beneath the thicket. You could</a:t>
            </a:r>
          </a:p>
          <a:p>
            <a:r>
              <a:rPr lang="en-GB" sz="1100" dirty="0"/>
              <a:t>tell that he saw light on this side and on that, but not in the middle—</a:t>
            </a:r>
          </a:p>
          <a:p>
            <a:r>
              <a:rPr lang="en-GB" sz="1100" dirty="0"/>
              <a:t>there. In the middle was a blob of dark and the savage wrinkled up his</a:t>
            </a:r>
          </a:p>
          <a:p>
            <a:r>
              <a:rPr lang="en-GB" sz="1100" dirty="0"/>
              <a:t>face, trying to decipher the darkness.</a:t>
            </a:r>
          </a:p>
          <a:p>
            <a:r>
              <a:rPr lang="en-GB" sz="1100" dirty="0"/>
              <a:t>The seconds lengthened. Ralph was looking straight into the savage’s</a:t>
            </a:r>
          </a:p>
          <a:p>
            <a:r>
              <a:rPr lang="en-GB" sz="1100" dirty="0"/>
              <a:t>eyes.</a:t>
            </a:r>
          </a:p>
          <a:p>
            <a:r>
              <a:rPr lang="en-GB" sz="1100" dirty="0"/>
              <a:t>Don’t scream.</a:t>
            </a:r>
          </a:p>
          <a:p>
            <a:r>
              <a:rPr lang="en-GB" sz="1100" dirty="0"/>
              <a:t>You’ll get back.</a:t>
            </a:r>
          </a:p>
          <a:p>
            <a:r>
              <a:rPr lang="en-GB" sz="1100" dirty="0"/>
              <a:t>Now he’s seen you. He’s making sure. A stick sharpened.</a:t>
            </a:r>
          </a:p>
          <a:p>
            <a:r>
              <a:rPr lang="en-GB" sz="1100" dirty="0"/>
              <a:t>Ralph screamed, a scream of fright and anger and desperation. His</a:t>
            </a:r>
          </a:p>
          <a:p>
            <a:r>
              <a:rPr lang="en-GB" sz="1100" dirty="0"/>
              <a:t>legs straightened, the screams became continuous and foaming. He shot</a:t>
            </a:r>
          </a:p>
          <a:p>
            <a:r>
              <a:rPr lang="en-GB" sz="1100" dirty="0"/>
              <a:t>forward, burst the thicket, was in the open, screaming, snarling, bloody.</a:t>
            </a:r>
          </a:p>
          <a:p>
            <a:r>
              <a:rPr lang="en-GB" sz="1100" dirty="0"/>
              <a:t>He swung the stake and the savage tumbled over; but there were others</a:t>
            </a:r>
          </a:p>
          <a:p>
            <a:r>
              <a:rPr lang="en-GB" sz="1100" dirty="0"/>
              <a:t>coming toward him, crying out. He swerved as a spear flew past and then</a:t>
            </a:r>
          </a:p>
          <a:p>
            <a:r>
              <a:rPr lang="en-GB" sz="1100" dirty="0"/>
              <a:t>was silent, running. All at once the lights flickering ahead of him merged</a:t>
            </a:r>
          </a:p>
          <a:p>
            <a:r>
              <a:rPr lang="en-GB" sz="1100" dirty="0"/>
              <a:t>together, the roar of the forest rose to thunder and a tall bush directly</a:t>
            </a:r>
          </a:p>
          <a:p>
            <a:r>
              <a:rPr lang="en-GB" sz="1100" dirty="0"/>
              <a:t>in his path burst into a great fan-shaped flame. He swung to the right,</a:t>
            </a:r>
          </a:p>
          <a:p>
            <a:r>
              <a:rPr lang="en-GB" sz="1100" dirty="0"/>
              <a:t>running desperately fast, with the heat beating on his left side and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یہ طوفان ساحل سے کنارے تک پھیل گیا۔ وحشی گھٹنے ٹیک کر بیٹھ گیا
موٹی چوٹی کا کنارے، اور جنگل میں روشنیاں چمک رہی تھیں-
اسے پیچھے چھوڑ دو. آپ دیکھ سکتے ہیں کہ ایک گھٹنا سانچے میں خلل ڈالتا ہے۔ اب دوسرا. دو
ہاتھ. ایک نیزہ۔
ایک چہرہ.
وحشی نے گھنے پن کے نیچے اندھیرے میں جھانک کر دیکھا۔ آپ کر سکتے ہیں
بتاؤ کہ اس نے اس طرف اور اس پر روشنی دیکھی، لیکن درمیان میں نہیں۔
وہاں. درمیان میں اندھیرے کا ایک ٹکڑا تھا اور وحشی نے اس پر جھریاں ڈال دیں۔
چہرہ، اندھیرے کو سمجھنے کی کوشش کر رہا ہے.
سیکنڈ لمبے ہو گئے۔ رالف سیدھا وحشی کی طرف دیکھ رہا تھا
آنکھوں.
چیخو مت.
آپ واپس آ جائیں گے.
اب اس نے آپ کو دیکھا ہے. وہ یقینی بنا رہا ہے. ایک چھڑی تیز ہو گئی۔
رالف نے چیخ کر کہا، خوف اور غصے اور مایوسی کی چیخ۔ اس کا
ٹانگیں سیدھی ہو گئیں، چیخیں مسلسل اور جھاگ آنے لگیں۔ اس نے گولی مار دی
آگے، موٹا پھٹا، کھلے میں تھا، چیخ رہا تھا، چیخ رہا تھا، خون بہہ رہا تھا۔
اس نے داؤ پر لگا دیا اور وحشی وہاں سے ٹکرا گیا۔ لیکن کچھ اور بھی تھے
اس کی طرف آتے ہوئے روتے ہوئے۔ وہ اس طرح گھومتا رہا جیسے ایک نیزہ گزررہا تھا اور پھر
خاموش تھا، بھاگ رہا تھا۔ ایک دم اس کے سامنے چمکنے والی روشنیاں ضم ہو گئیں۔
ایک ساتھ مل کر، جنگل کی گرج گرج اور ایک لمبی جھاڑی براہ راست بلند ہو گئی۔
اس کے راستے میں پنکھے کی شکل کے ایک بڑے شعلے میں پھٹ گیا۔ وہ دائیں طرف جھک گیا،
اس کے بائیں طرف گرمی کی دھڑکن کے ساتھ بے حد تیزی سے دوڑ رہا ہے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282</a:t>
            </a:fld>
            <a:endParaRPr lang="en-GB"/>
          </a:p>
        </p:txBody>
      </p:sp>
    </p:spTree>
    <p:extLst>
      <p:ext uri="{BB962C8B-B14F-4D97-AF65-F5344CB8AC3E}">
        <p14:creationId xmlns:p14="http://schemas.microsoft.com/office/powerpoint/2010/main" val="1996507450"/>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493538"/>
          </a:xfrm>
          <a:prstGeom prst="rect">
            <a:avLst/>
          </a:prstGeom>
          <a:noFill/>
        </p:spPr>
        <p:txBody>
          <a:bodyPr wrap="square">
            <a:spAutoFit/>
          </a:bodyPr>
          <a:lstStyle/>
          <a:p>
            <a:r>
              <a:rPr lang="en-GB" sz="1100" dirty="0"/>
              <a:t>fire racing forward like a tide. The ululation rose behind him and spread</a:t>
            </a:r>
          </a:p>
          <a:p>
            <a:r>
              <a:rPr lang="en-GB" sz="1100" dirty="0"/>
              <a:t>along, a series of short sharp cries, the sighting call. A brown figure</a:t>
            </a:r>
          </a:p>
          <a:p>
            <a:r>
              <a:rPr lang="en-GB" sz="1100" dirty="0"/>
              <a:t>showed up at his right and fell away. They were all running, all crying out</a:t>
            </a:r>
          </a:p>
          <a:p>
            <a:r>
              <a:rPr lang="en-GB" sz="1100" dirty="0"/>
              <a:t>madly. He could hear them crashing in the undergrowth and on the left</a:t>
            </a:r>
          </a:p>
          <a:p>
            <a:r>
              <a:rPr lang="en-GB" sz="1100" dirty="0"/>
              <a:t>was the hot, bright thunder of the fire. He forgot his wounds, his hunger</a:t>
            </a:r>
          </a:p>
          <a:p>
            <a:r>
              <a:rPr lang="en-GB" sz="1100" dirty="0"/>
              <a:t>and thirst, and became fear; hopeless fear on flying feet, rushing through</a:t>
            </a:r>
          </a:p>
          <a:p>
            <a:r>
              <a:rPr lang="en-GB" sz="1100" dirty="0"/>
              <a:t>the forest toward the open beach. Spots jumped before his eyes and</a:t>
            </a:r>
          </a:p>
          <a:p>
            <a:r>
              <a:rPr lang="en-GB" sz="1100" dirty="0"/>
              <a:t>turned into red circles that expanded quickly till they passed out of sight.</a:t>
            </a:r>
          </a:p>
          <a:p>
            <a:r>
              <a:rPr lang="en-GB" sz="1100" dirty="0"/>
              <a:t>Below him someone’s legs were getting tired and the desperate ululation</a:t>
            </a:r>
          </a:p>
          <a:p>
            <a:r>
              <a:rPr lang="en-GB" sz="1100" dirty="0"/>
              <a:t>advanced like a jagged fringe of menace and was almost overhead.</a:t>
            </a:r>
          </a:p>
          <a:p>
            <a:r>
              <a:rPr lang="en-GB" sz="1100" dirty="0"/>
              <a:t>He stumbled over a root and the cry that pursued him rose even higher.</a:t>
            </a:r>
          </a:p>
          <a:p>
            <a:endParaRPr lang="en-GB" sz="1100" dirty="0"/>
          </a:p>
          <a:p>
            <a:r>
              <a:rPr lang="en-GB" sz="1100" dirty="0"/>
              <a:t>He saw a shelter burst into flames and the fire flapped at his right </a:t>
            </a:r>
            <a:r>
              <a:rPr lang="en-GB" sz="1100" dirty="0" err="1"/>
              <a:t>shoul</a:t>
            </a:r>
            <a:r>
              <a:rPr lang="en-GB" sz="1100" dirty="0"/>
              <a:t>-</a:t>
            </a:r>
          </a:p>
          <a:p>
            <a:r>
              <a:rPr lang="en-GB" sz="1100" dirty="0"/>
              <a:t>der and there was the glitter of water. Then he was down, rolling over</a:t>
            </a:r>
          </a:p>
          <a:p>
            <a:endParaRPr lang="en-GB" sz="1100" dirty="0"/>
          </a:p>
          <a:p>
            <a:r>
              <a:rPr lang="en-GB" sz="1100" dirty="0"/>
              <a:t>and over in the warm sand, crouching with arm to ward off, trying to cry</a:t>
            </a:r>
          </a:p>
          <a:p>
            <a:r>
              <a:rPr lang="en-GB" sz="1100" dirty="0"/>
              <a:t>for mercy.</a:t>
            </a:r>
          </a:p>
          <a:p>
            <a:r>
              <a:rPr lang="en-GB" sz="1100" dirty="0"/>
              <a:t>He staggered to his feet, tensed for more terrors, and looked up at a</a:t>
            </a:r>
          </a:p>
          <a:p>
            <a:r>
              <a:rPr lang="en-GB" sz="1100" dirty="0"/>
              <a:t>huge peaked cap. It was a white-topped cap, and above the green shade</a:t>
            </a:r>
          </a:p>
          <a:p>
            <a:r>
              <a:rPr lang="en-GB" sz="1100" dirty="0"/>
              <a:t>of the peak was a crown, an anchor, gold foliage. He saw white drill,</a:t>
            </a:r>
          </a:p>
          <a:p>
            <a:r>
              <a:rPr lang="en-GB" sz="1100" dirty="0"/>
              <a:t>epaulettes, a revolver, a row of gilt buttons down the front of a uniform.</a:t>
            </a:r>
          </a:p>
          <a:p>
            <a:endParaRPr lang="en-GB" sz="1100" dirty="0"/>
          </a:p>
          <a:p>
            <a:r>
              <a:rPr lang="en-GB" sz="1100" dirty="0"/>
              <a:t>A naval officer stood on the sand, looking down at Ralph in wary as-</a:t>
            </a:r>
          </a:p>
          <a:p>
            <a:r>
              <a:rPr lang="en-GB" sz="1100" dirty="0" err="1"/>
              <a:t>tonishment</a:t>
            </a:r>
            <a:r>
              <a:rPr lang="en-GB" sz="1100" dirty="0"/>
              <a:t>. On the beach behind him was a cutter, her bows hauled</a:t>
            </a:r>
          </a:p>
          <a:p>
            <a:endParaRPr lang="en-GB" sz="1100" dirty="0"/>
          </a:p>
          <a:p>
            <a:r>
              <a:rPr lang="en-GB" sz="1100" dirty="0"/>
              <a:t>up and held by two ratings. In the stern-sheets another rating held 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آگ ایک لہر کی طرح آگ کی طرف دوڑ رہی ہے۔ اس کے پیچھے سے فتنہ طلوع ہوا اور پھیل گیا
اس کے ساتھ ہی مختصر تیز چیخوں کا ایک سلسلہ، دیکھنے کی آواز۔ ایک بھوری شکل
وہ دائیں طرف نمودار ہوا اور نیچے گر گیا۔ وہ سب بھاگ رہے تھے، سب چیخ رہے تھے
پاگل. وہ انہیں نیچے اور بائیں طرف گرنے کی آواز سن سکتا تھا۔
آگ کی گرم، روشن گرج تھی۔ وہ اپنے زخموں، اپنی بھوک کو بھول گیا
اور پیاس لگ گئی اور خوف میں مبتلا ہو گیا۔ اڑتے ہوئے پیروں پر ناامید خوف، تیزی سے آگے بڑھ رہا ہے
کھلے ساحل کی طرف جنگل. اس کی آنکھوں کے سامنے دھبے اچھل گئے اور
سرخ دائروں میں تبدیل ہو گئے جو تیزی سے پھیل گئے یہاں تک کہ وہ نظروں سے اوجھل ہو گئے۔
اس کے نیچے کسی کی ٹانگیں تھکی ہوئی تھیں اور بے چین ہو رہی تھی۔
خطرے کے ایک جکڑے ہوئے کنارے کی طرح آگے بڑھا اور تقریبا اوپر تھا۔
وہ ایک جڑ پر ٹھوکر کھا گیا اور اس کا پیچھا کرنے والی چیخ اور بھی بلند ہو گئی۔
اس نے دیکھا کہ ایک پناہ گاہ میں آگ بھڑک اٹھی اور آگ اس کے دائیں طرف پھیل گئی۔
اور وہاں پانی کی چمک تھی۔ پھر وہ نیچے تھا، پلٹ رہا تھا
اور گرم ریت میں، ہاتھ سے جھک کر رونے کی کوشش کر رہے ہیں
رحم کے لئے.
وہ اپنے پیروں پر جھک گیا، مزید دہشت کے خوف میں مبتلا ہو گیا، اور ایک شخص کی طرف دیکھا۔
بہت بڑی چوٹی کی ٹوپی. یہ ایک سفید ٹوپی تھی، اور سبز سایہ کے اوپر
چوٹی پر ایک تاج، ایک لنگر، سونے کے پتے تھے۔ اس نے سفید ڈرل دیکھی،
یونیفارم کے سامنے گیلیٹ، ایک ریوالور، گلٹ بٹنوں کی ایک قطار۔
بحریہ کا ایک افسر ریت پر کھڑا تھا اور رالف کی طرف دیکھ رہا تھا۔
ٹونشمنٹ. اس کے پیچھے ساحل پر ایک کٹر تھا، اس کے کمان پکڑے ہوئے تھے
دو درجہ بندیوں سے اوپر اور برقرار رکھا. سخت شیٹس میں ایک اور درجہ بندی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283</a:t>
            </a:fld>
            <a:endParaRPr lang="en-GB"/>
          </a:p>
        </p:txBody>
      </p:sp>
    </p:spTree>
    <p:extLst>
      <p:ext uri="{BB962C8B-B14F-4D97-AF65-F5344CB8AC3E}">
        <p14:creationId xmlns:p14="http://schemas.microsoft.com/office/powerpoint/2010/main" val="610290964"/>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sub-machine gun.</a:t>
            </a:r>
          </a:p>
          <a:p>
            <a:r>
              <a:rPr lang="en-GB" sz="1100" dirty="0"/>
              <a:t>The ululation faltered and died away.</a:t>
            </a:r>
          </a:p>
          <a:p>
            <a:r>
              <a:rPr lang="en-GB" sz="1100" dirty="0"/>
              <a:t>The officer looked at Ralph doubtfully for a moment, then took his</a:t>
            </a:r>
          </a:p>
          <a:p>
            <a:r>
              <a:rPr lang="en-GB" sz="1100" dirty="0"/>
              <a:t>hand away from the butt of the revolver.</a:t>
            </a:r>
          </a:p>
          <a:p>
            <a:r>
              <a:rPr lang="en-GB" sz="1100" dirty="0"/>
              <a:t>“Hullo.”</a:t>
            </a:r>
          </a:p>
          <a:p>
            <a:r>
              <a:rPr lang="en-GB" sz="1100" dirty="0"/>
              <a:t>Squirming a little, conscious of his filthy appearance, Ralph answered</a:t>
            </a:r>
          </a:p>
          <a:p>
            <a:r>
              <a:rPr lang="en-GB" sz="1100" dirty="0"/>
              <a:t>shyly.</a:t>
            </a:r>
          </a:p>
          <a:p>
            <a:r>
              <a:rPr lang="en-GB" sz="1100" dirty="0"/>
              <a:t>“Hullo.”</a:t>
            </a:r>
          </a:p>
          <a:p>
            <a:r>
              <a:rPr lang="en-GB" sz="1100" dirty="0"/>
              <a:t>The officer nodded, as if a question had been answered.</a:t>
            </a:r>
          </a:p>
          <a:p>
            <a:r>
              <a:rPr lang="en-GB" sz="1100" dirty="0"/>
              <a:t>“Are there any adults—any grown-ups with you?”</a:t>
            </a:r>
          </a:p>
          <a:p>
            <a:r>
              <a:rPr lang="en-GB" sz="1100" dirty="0"/>
              <a:t>Dumbly, Ralph shook his head. He turned a </a:t>
            </a:r>
            <a:r>
              <a:rPr lang="en-GB" sz="1100" dirty="0" err="1"/>
              <a:t>halfpace</a:t>
            </a:r>
            <a:r>
              <a:rPr lang="en-GB" sz="1100" dirty="0"/>
              <a:t> on the sand. A</a:t>
            </a:r>
          </a:p>
          <a:p>
            <a:r>
              <a:rPr lang="en-GB" sz="1100" dirty="0"/>
              <a:t>semicircle of little boys, their bodies streaked with </a:t>
            </a:r>
            <a:r>
              <a:rPr lang="en-GB" sz="1100" dirty="0" err="1"/>
              <a:t>colored</a:t>
            </a:r>
            <a:r>
              <a:rPr lang="en-GB" sz="1100" dirty="0"/>
              <a:t> clay, sharp</a:t>
            </a:r>
          </a:p>
          <a:p>
            <a:r>
              <a:rPr lang="en-GB" sz="1100" dirty="0"/>
              <a:t>sticks in their hands, were standing on the beach making no noise at all.</a:t>
            </a:r>
          </a:p>
          <a:p>
            <a:r>
              <a:rPr lang="en-GB" sz="1100" dirty="0"/>
              <a:t>“Fun and games,” said the officer.</a:t>
            </a:r>
          </a:p>
          <a:p>
            <a:r>
              <a:rPr lang="en-GB" sz="1100" dirty="0"/>
              <a:t>The fire reached the coconut palms by the beach and swallowed them</a:t>
            </a:r>
          </a:p>
          <a:p>
            <a:r>
              <a:rPr lang="en-GB" sz="1100" dirty="0"/>
              <a:t>noisily. A flame, seemingly detached, swung like an acrobat and licked</a:t>
            </a:r>
          </a:p>
          <a:p>
            <a:r>
              <a:rPr lang="en-GB" sz="1100" dirty="0"/>
              <a:t>up the palm heads on the platform. The sky was black.</a:t>
            </a:r>
          </a:p>
          <a:p>
            <a:r>
              <a:rPr lang="en-GB" sz="1100" dirty="0"/>
              <a:t>The officer grinned cheerfully at Ralph.</a:t>
            </a:r>
          </a:p>
          <a:p>
            <a:r>
              <a:rPr lang="en-GB" sz="1100" dirty="0"/>
              <a:t>“We saw your smoke. What have you been doing? Having a war or</a:t>
            </a:r>
          </a:p>
          <a:p>
            <a:r>
              <a:rPr lang="en-GB" sz="1100" dirty="0"/>
              <a:t>something?”</a:t>
            </a:r>
          </a:p>
          <a:p>
            <a:r>
              <a:rPr lang="en-GB" sz="1100" dirty="0"/>
              <a:t>Ralph nodded.</a:t>
            </a:r>
          </a:p>
          <a:p>
            <a:r>
              <a:rPr lang="en-GB" sz="1100" dirty="0"/>
              <a:t>The officer inspected the little scarecrow in front of him. The kid</a:t>
            </a:r>
          </a:p>
          <a:p>
            <a:r>
              <a:rPr lang="en-GB" sz="1100" dirty="0"/>
              <a:t>needed a bath, a haircut, a nose-wipe and a good deal of ointment.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ذیلی مشین گن.
عضلات دم توڑ گئے اور مر گئے۔
افسر نے ایک لمحے کے لئے رالف کو شک کی نگاہ سے دیکھا، پھر اسے لے لیا۔
ریوالور کے بٹ سے ہاتھ دور کریں۔
''ہولو۔''
رالف نے اپنی گندی شکل و صورت کے بارے میں ہوش میں آکر تھوڑا سا جھنجھلا کر جواب دیا۔
شرم سے.
''ہولو۔''
افسر نے سر ہلایا، گویا کسی سوال کا جواب مل گیا ہو۔
"کیا آپ کے ساتھ کوئی بالغ ہے؟ "
حیرت سے رالف نے اپنا سر ہلایا۔ اس نے ریت پر آدھا قدم پھیر لیا۔ ایک
چھوٹے لڑکوں کا نیم دائرہ، ان کے جسم رنگین مٹی سے رنگے ہوئے، تیز
ان کے ہاتھوں میں لاٹھیاں، ساحل پر کھڑی تھیں اور کوئی شور نہیں کر رہی تھیں۔
''تفریح اور کھیل،'' افسر نے کہا۔
آگ ساحل سمندر کے کنارے ناریل کی کھجوروں تک پہنچ گئی اور انہیں نگل گئی
شور سے. ایک شعلہ، جو بظاہر الگ تھلگ دکھائی دیتا تھا، ایک کروبیٹ کی طرح گھوم رہا تھا اور چاٹ رہا تھا۔
پلیٹ فارم پر ہتھیلی کے سر وں کو اوپر اٹھائیں۔ آسمان کالا تھا۔
افسر رالف کو دیکھ کر خوشی سے مسکرایا۔
''ہم نے آپ کا دھواں دیکھا۔ تم کیا کر رہے ہو؟ جنگ ہو یا
کچھ؟"
رالف نے سر ہلایا۔
افسر نے اس کے سامنے موجود ننھے مچھر کا معائنہ کیا۔ بچہ
غسل، بال کٹوانے، ناک پونچھنے اور مرہم کی اچھی خاصی ضرورت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284</a:t>
            </a:fld>
            <a:endParaRPr lang="en-GB"/>
          </a:p>
        </p:txBody>
      </p:sp>
    </p:spTree>
    <p:extLst>
      <p:ext uri="{BB962C8B-B14F-4D97-AF65-F5344CB8AC3E}">
        <p14:creationId xmlns:p14="http://schemas.microsoft.com/office/powerpoint/2010/main" val="3966687"/>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“Nobody killed, I hope? Any dead bodies?”</a:t>
            </a:r>
          </a:p>
          <a:p>
            <a:r>
              <a:rPr lang="en-GB" sz="1100" dirty="0"/>
              <a:t>“Only two. And they’ve gone.”</a:t>
            </a:r>
          </a:p>
          <a:p>
            <a:r>
              <a:rPr lang="en-GB" sz="1100" dirty="0"/>
              <a:t>The officer leaned down and looked closely at Ralph.</a:t>
            </a:r>
          </a:p>
          <a:p>
            <a:r>
              <a:rPr lang="en-GB" sz="1100" dirty="0"/>
              <a:t>“Two? Killed?”</a:t>
            </a:r>
          </a:p>
          <a:p>
            <a:r>
              <a:rPr lang="en-GB" sz="1100" dirty="0"/>
              <a:t>Ralph nodded again. Behind him, the whole island was shuddering</a:t>
            </a:r>
          </a:p>
          <a:p>
            <a:r>
              <a:rPr lang="en-GB" sz="1100" dirty="0"/>
              <a:t>with flame. The officer knew, as a rule, when people were telling the</a:t>
            </a:r>
          </a:p>
          <a:p>
            <a:r>
              <a:rPr lang="en-GB" sz="1100" dirty="0"/>
              <a:t>truth. He whistled softly.</a:t>
            </a:r>
          </a:p>
          <a:p>
            <a:r>
              <a:rPr lang="en-GB" sz="1100" dirty="0"/>
              <a:t>Other boys were appearing now, tiny tots some of them, brown, with</a:t>
            </a:r>
          </a:p>
          <a:p>
            <a:r>
              <a:rPr lang="en-GB" sz="1100" dirty="0"/>
              <a:t>the distended bellies of small savages. One of them came close to the</a:t>
            </a:r>
          </a:p>
          <a:p>
            <a:r>
              <a:rPr lang="en-GB" sz="1100" dirty="0"/>
              <a:t>officer and looked up.</a:t>
            </a:r>
          </a:p>
          <a:p>
            <a:r>
              <a:rPr lang="en-GB" sz="1100" dirty="0"/>
              <a:t>“I’m, I’m—”</a:t>
            </a:r>
          </a:p>
          <a:p>
            <a:r>
              <a:rPr lang="en-GB" sz="1100" dirty="0"/>
              <a:t>But there was no more to come. Percival </a:t>
            </a:r>
            <a:r>
              <a:rPr lang="en-GB" sz="1100" dirty="0" err="1"/>
              <a:t>Wemys</a:t>
            </a:r>
            <a:r>
              <a:rPr lang="en-GB" sz="1100" dirty="0"/>
              <a:t> Madison sought in his</a:t>
            </a:r>
          </a:p>
          <a:p>
            <a:r>
              <a:rPr lang="en-GB" sz="1100" dirty="0"/>
              <a:t>head for an incantation that had faded clean away.</a:t>
            </a:r>
          </a:p>
          <a:p>
            <a:r>
              <a:rPr lang="en-GB" sz="1100" dirty="0"/>
              <a:t>The officer turned back to Ralph.</a:t>
            </a:r>
          </a:p>
          <a:p>
            <a:r>
              <a:rPr lang="en-GB" sz="1100" dirty="0"/>
              <a:t>“We’ll take you off. How many of you are there?”</a:t>
            </a:r>
          </a:p>
          <a:p>
            <a:r>
              <a:rPr lang="en-GB" sz="1100" dirty="0"/>
              <a:t>Ralph shook his head. The officer looked past him to the group of</a:t>
            </a:r>
          </a:p>
          <a:p>
            <a:r>
              <a:rPr lang="en-GB" sz="1100" dirty="0"/>
              <a:t>painted boys.</a:t>
            </a:r>
          </a:p>
          <a:p>
            <a:r>
              <a:rPr lang="en-GB" sz="1100" dirty="0"/>
              <a:t>“Who’s boss here?”</a:t>
            </a:r>
          </a:p>
          <a:p>
            <a:r>
              <a:rPr lang="en-GB" sz="1100" dirty="0"/>
              <a:t>“I am,” said Ralph loudly.</a:t>
            </a:r>
          </a:p>
          <a:p>
            <a:r>
              <a:rPr lang="en-GB" sz="1100" dirty="0"/>
              <a:t>A little boy who wore the remains of an extraordinary black cap on his</a:t>
            </a:r>
          </a:p>
          <a:p>
            <a:r>
              <a:rPr lang="en-GB" sz="1100" dirty="0"/>
              <a:t>red hair and who carried the remains of a pair of spectacles at his waist,</a:t>
            </a:r>
          </a:p>
          <a:p>
            <a:r>
              <a:rPr lang="en-GB" sz="1100" dirty="0"/>
              <a:t>started forward, then changed his mind and stood still.</a:t>
            </a:r>
          </a:p>
          <a:p>
            <a:r>
              <a:rPr lang="en-GB" sz="1100" dirty="0"/>
              <a:t>“We saw your smoke. And you don’t know how many of you there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"کسی نے قتل نہیں کیا، مجھے امید ہے؟ کوئی لاش ہے؟''
"صرف دو. اور وہ چلے گئے ہیں۔ "
افسر نے جھک کر رالف کو غور سے دیکھا۔
"دو؟ قتل کر دیا گیا؟"
رالف نے پھر سر ہلایا۔ اس کے پیچھے پورا جزیرہ کانپ رہا تھا۔
شعلے کے ساتھ. افسر کو معلوم تھا، ایک اصول کے طور پر، جب لوگ بتا رہے تھے
حق. وہ آہستہ سے سیٹی بجانے لگا۔
دوسرے لڑکے اب نمودار ہو رہے تھے، ان میں سے کچھ چھوٹے چھوٹے، بھورے رنگ کے تھے۔
چھوٹے وحشیوں کے ٹوٹے ہوئے پیٹ۔ ان میں سے ایک قریب آ گیا
افسر نے اوپر دیکھا۔
"میں ہوں، میں ہوں-"
لیکن اس سے زیادہ آنے والا کچھ نہیں تھا۔ پرسیول ویمس میڈیسن نے اپنی کتاب میں تلاش کی
ایک ایسے اشارے کے لئے سر اٹھائیں جو صاف ہو چکا تھا۔
افسر رالف کی طرف پلٹ گیا۔
''ہم تمہیں لے جائیں گے۔ تم میں سے کتنے لوگ ہیں؟''
رالف نے سر ہلایا۔ افسر نے اس کے پیچھے ان کے گروپ کی طرف دیکھا
لڑکوں کو پینٹ کیا.
''یہاں کا مالک کون ہے؟''
''میں ہوں،'' رالف نے اونچی آواز میں کہا۔
ایک چھوٹا لڑکا جس نے اپنی غیر معمولی سیاہ ٹوپی کی باقیات پہن رکھی تھیں
سرخ بال اور جس نے اپنی کمر پر چشمے کے ایک جوڑے کی باقیات اٹھا رکھی تھیں،
آگے بڑھنا شروع کیا، پھر اپنا ارادہ بدل لیا اور خاموش کھڑا رہا۔
''ہم نے آپ کا دھواں دیکھا۔ اور آپ نہیں جانتے کہ آپ میں سے کتنے وہاں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285</a:t>
            </a:fld>
            <a:endParaRPr lang="en-GB"/>
          </a:p>
        </p:txBody>
      </p:sp>
    </p:spTree>
    <p:extLst>
      <p:ext uri="{BB962C8B-B14F-4D97-AF65-F5344CB8AC3E}">
        <p14:creationId xmlns:p14="http://schemas.microsoft.com/office/powerpoint/2010/main" val="1706389507"/>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are?”</a:t>
            </a:r>
          </a:p>
          <a:p>
            <a:r>
              <a:rPr lang="en-GB" sz="1100" dirty="0"/>
              <a:t>“No, sir.”</a:t>
            </a:r>
          </a:p>
          <a:p>
            <a:r>
              <a:rPr lang="en-GB" sz="1100" dirty="0"/>
              <a:t>“I should have thought,” said the officer as he visualized the search</a:t>
            </a:r>
          </a:p>
          <a:p>
            <a:r>
              <a:rPr lang="en-GB" sz="1100" dirty="0"/>
              <a:t>before him, “I should have thought that a pack of British boys—you’re all</a:t>
            </a:r>
          </a:p>
          <a:p>
            <a:r>
              <a:rPr lang="en-GB" sz="1100" dirty="0"/>
              <a:t>British, aren’t you?—would have been able to put up a better show than</a:t>
            </a:r>
          </a:p>
          <a:p>
            <a:r>
              <a:rPr lang="en-GB" sz="1100" dirty="0"/>
              <a:t>that—I mean—”</a:t>
            </a:r>
          </a:p>
          <a:p>
            <a:r>
              <a:rPr lang="en-GB" sz="1100" dirty="0"/>
              <a:t>“It was like that at first,” said Ralph, “before things—”</a:t>
            </a:r>
          </a:p>
          <a:p>
            <a:r>
              <a:rPr lang="en-GB" sz="1100" dirty="0"/>
              <a:t>He stopped.</a:t>
            </a:r>
          </a:p>
          <a:p>
            <a:r>
              <a:rPr lang="en-GB" sz="1100" dirty="0"/>
              <a:t>“We were together then—”</a:t>
            </a:r>
          </a:p>
          <a:p>
            <a:r>
              <a:rPr lang="en-GB" sz="1100" dirty="0"/>
              <a:t>The officer nodded helpfully.</a:t>
            </a:r>
          </a:p>
          <a:p>
            <a:r>
              <a:rPr lang="en-GB" sz="1100" dirty="0"/>
              <a:t>“I know. Jolly good show. Like the Coral Island.”</a:t>
            </a:r>
          </a:p>
          <a:p>
            <a:r>
              <a:rPr lang="en-GB" sz="1100" dirty="0"/>
              <a:t>Ralph looked at him dumbly. For a moment he had a fleeting picture of</a:t>
            </a:r>
          </a:p>
          <a:p>
            <a:r>
              <a:rPr lang="en-GB" sz="1100" dirty="0"/>
              <a:t>the strange glamour that had once invested the beaches. But the island</a:t>
            </a:r>
          </a:p>
          <a:p>
            <a:r>
              <a:rPr lang="en-GB" sz="1100" dirty="0"/>
              <a:t>was scorched up like dead wood—Simon was dead—and Jack had. . . .</a:t>
            </a:r>
          </a:p>
          <a:p>
            <a:r>
              <a:rPr lang="en-GB" sz="1100" dirty="0"/>
              <a:t>The tears began to flow and sobs shook him. He gave himself up to them</a:t>
            </a:r>
          </a:p>
          <a:p>
            <a:r>
              <a:rPr lang="en-GB" sz="1100" dirty="0"/>
              <a:t>now for the first time on the island; great, shuddering spasms of grief that</a:t>
            </a:r>
          </a:p>
          <a:p>
            <a:r>
              <a:rPr lang="en-GB" sz="1100" dirty="0"/>
              <a:t>seemed to wrench his whole body. His voice rose under the black smoke</a:t>
            </a:r>
          </a:p>
          <a:p>
            <a:r>
              <a:rPr lang="en-GB" sz="1100" dirty="0"/>
              <a:t>before the burning wreckage of the island; and infected by that emotion,</a:t>
            </a:r>
          </a:p>
          <a:p>
            <a:r>
              <a:rPr lang="en-GB" sz="1100" dirty="0"/>
              <a:t>the other little boys began to shake and sob too. And in the middle of</a:t>
            </a:r>
          </a:p>
          <a:p>
            <a:r>
              <a:rPr lang="en-GB" sz="1100" dirty="0"/>
              <a:t>them, with filthy body, matted hair, and unwiped nose, Ralph wept for</a:t>
            </a:r>
          </a:p>
          <a:p>
            <a:r>
              <a:rPr lang="en-GB" sz="1100" dirty="0"/>
              <a:t>the end of innocence, the darkness of man’s heart, and the fall through</a:t>
            </a:r>
          </a:p>
          <a:p>
            <a:r>
              <a:rPr lang="en-GB" sz="1100" dirty="0"/>
              <a:t>the air of the true, wise friend called Piggy.</a:t>
            </a:r>
          </a:p>
          <a:p>
            <a:r>
              <a:rPr lang="en-GB" sz="1100" dirty="0"/>
              <a:t>The officer, surrounded by these noises, was moved and a little </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کیا ہیں؟"
''نہیں صاحب۔''
تلاشی کا تصور کرتے ہوئے افسر نے کہا، "مجھے سوچنا چاہیے تھا۔
اس سے پہلے ، "مجھے سوچنا چاہئے تھا کہ برطانوی لڑکوں کا ایک گروہ - آپ سب ہیں۔
برطانوی، کیا آپ اس سے بہتر شو پیش کرنے کے قابل نہیں تھے؟-
میرا مطلب ہے-"
رالف نے کہا، "شروع میں ایسا ہی تھا۔
وہ رک گیا۔
''اس وقت ہم ایک ساتھ تھے۔''
افسر نے مدد سے سر ہلایا۔
"میں جانتا ہوں. جولی اچھا شو. کورل جزیرے کی طرح. "
رالف نے بے وقوفی سے اس کی طرف دیکھا۔ ایک لمحے کے لئے اس کے پاس ایک مختصر تصویر تھی
عجیب و غریب گلیمر جس نے کبھی ساحلوں پر سرمایہ کاری کی تھی۔ لیکن جزیرہ
وہ مردہ لکڑی کی طرح جھلس گیا تھا- شمعون مر چکا تھا- اور جیک تھا...
آنسو بہنے لگے اور چیخوں نے اسے ہلا کر رکھ دیا۔ اس نے اپنے آپ کو ان کے سامنے قربان کر دیا
اب جزیرے پر پہلی بار۔ غم کی بڑی، کانپتی ہوئی لہریں کہ
ایسا لگتا تھا کہ اس کا پورا جسم ہل گیا ہے۔ کالے دھوئیں کے نیچے اس کی آواز بلند ہو گئی
جزیرے کے جلتے ہوئے ملبے سے پہلے؛ اور اس جذبات سے متاثر،
دوسرے چھوٹے لڑکے بھی کانپنے لگے اور رونے لگے۔ اور درمیان میں
وہ، گندے جسم، کٹے ہوئے بالوں اور بے رنگ ناک کے ساتھ، رالف رونے لگا۔
معصومیت کا خاتمہ، انسان کے دل کا اندھیرا، اور زوال
پیگی نامی سچے، عقلمند دوست کی ہوا۔
ان شوروں سے گھرا ہوا افسر ہل گیا اور تھوڑا سا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286</a:t>
            </a:fld>
            <a:endParaRPr lang="en-GB"/>
          </a:p>
        </p:txBody>
      </p:sp>
    </p:spTree>
    <p:extLst>
      <p:ext uri="{BB962C8B-B14F-4D97-AF65-F5344CB8AC3E}">
        <p14:creationId xmlns:p14="http://schemas.microsoft.com/office/powerpoint/2010/main" val="354678408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139321"/>
          </a:xfrm>
          <a:prstGeom prst="rect">
            <a:avLst/>
          </a:prstGeom>
          <a:noFill/>
        </p:spPr>
        <p:txBody>
          <a:bodyPr wrap="square">
            <a:spAutoFit/>
          </a:bodyPr>
          <a:lstStyle/>
          <a:p>
            <a:r>
              <a:rPr lang="en-GB" sz="1100" dirty="0"/>
              <a:t>embarrassed. He turned away to give them time to pull themselves together; and waited, allowing his eyes to rest on the trim cruiser in the distance.</a:t>
            </a:r>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p>
            <a:r>
              <a:rPr lang="en-GB" sz="1100" dirty="0"/>
              <a:t>THE END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1785104"/>
          </a:xfrm>
          <a:prstGeom prst="rect">
            <a:avLst/>
          </a:prstGeom>
          <a:noFill/>
        </p:spPr>
        <p:txBody>
          <a:bodyPr wrap="square">
            <a:spAutoFit/>
          </a:bodyPr>
          <a:lstStyle/>
          <a:p>
            <a:pPr algn="r"/>
            <a:r>
              <a:rPr lang="ar-AE" sz="1100" dirty="0"/>
              <a:t>شرمندہ ہوں. وہ انہیں خود کو ایک ساتھ کھینچنے کے لئے وقت دینے کے لئے پیچھے مڑ گیا۔ اور انتظار کرنے لگا، اس کی نظریں فاصلے پر ٹریم کروزر پر آرام کرنے کی اجازت دی۔
اختتام</a:t>
            </a:r>
            <a:endParaRPr lang="en-GB" sz="1100" dirty="0"/>
          </a:p>
          <a:p>
            <a:pPr algn="r"/>
            <a:endParaRPr lang="en-GB" sz="1100" dirty="0"/>
          </a:p>
          <a:p>
            <a:pPr algn="r"/>
            <a:endParaRPr lang="en-GB" sz="1100" dirty="0"/>
          </a:p>
          <a:p>
            <a:pPr algn="r"/>
            <a:endParaRPr lang="en-GB" sz="1100" dirty="0"/>
          </a:p>
          <a:p>
            <a:pPr algn="r"/>
            <a:endParaRPr lang="en-GB" sz="1100" dirty="0"/>
          </a:p>
          <a:p>
            <a:pPr algn="r"/>
            <a:endParaRPr lang="en-GB" sz="1100" dirty="0"/>
          </a:p>
          <a:p>
            <a:pPr algn="r"/>
            <a:r>
              <a:rPr lang="ar-AE" sz="1100" dirty="0"/>
              <a:t>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287</a:t>
            </a:fld>
            <a:endParaRPr lang="en-GB"/>
          </a:p>
        </p:txBody>
      </p:sp>
    </p:spTree>
    <p:extLst>
      <p:ext uri="{BB962C8B-B14F-4D97-AF65-F5344CB8AC3E}">
        <p14:creationId xmlns:p14="http://schemas.microsoft.com/office/powerpoint/2010/main" val="2835242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The three boys walked briskly on the sand. The tide was low and</a:t>
            </a:r>
          </a:p>
          <a:p>
            <a:r>
              <a:rPr lang="en-GB" sz="1100" dirty="0"/>
              <a:t>there was a strip of weed-strewn beach that was almost as firm as a road.</a:t>
            </a:r>
          </a:p>
          <a:p>
            <a:r>
              <a:rPr lang="en-GB" sz="1100" dirty="0"/>
              <a:t>A kind of glamour was spread over them and the scene and they were</a:t>
            </a:r>
          </a:p>
          <a:p>
            <a:r>
              <a:rPr lang="en-GB" sz="1100" dirty="0"/>
              <a:t>conscious of the glamour and made happy by it. They turned to each</a:t>
            </a:r>
          </a:p>
          <a:p>
            <a:r>
              <a:rPr lang="en-GB" sz="1100" dirty="0"/>
              <a:t>other, laughing excitedly, talking, not listening. The air was bright. Ralph,</a:t>
            </a:r>
          </a:p>
          <a:p>
            <a:r>
              <a:rPr lang="en-GB" sz="1100" dirty="0"/>
              <a:t>faced by the task of translating all this into an explanation, stood on his</a:t>
            </a:r>
          </a:p>
          <a:p>
            <a:r>
              <a:rPr lang="en-GB" sz="1100" dirty="0"/>
              <a:t>head and fell over. When they had done laughing, Simon stroked Ralph’s</a:t>
            </a:r>
          </a:p>
          <a:p>
            <a:r>
              <a:rPr lang="en-GB" sz="1100" dirty="0"/>
              <a:t>arm shyly; and they had to laugh again.</a:t>
            </a:r>
          </a:p>
          <a:p>
            <a:r>
              <a:rPr lang="en-GB" sz="1100" dirty="0"/>
              <a:t>“Come on,” said Jack presently, “we’re explorers.”</a:t>
            </a:r>
          </a:p>
          <a:p>
            <a:r>
              <a:rPr lang="en-GB" sz="1100" dirty="0"/>
              <a:t>“We’ll go to the end of the island,” said Ralph, “and look round the</a:t>
            </a:r>
          </a:p>
          <a:p>
            <a:r>
              <a:rPr lang="en-GB" sz="1100" dirty="0"/>
              <a:t>corner.”</a:t>
            </a:r>
          </a:p>
          <a:p>
            <a:r>
              <a:rPr lang="en-GB" sz="1100" dirty="0"/>
              <a:t>“If it is an island—”</a:t>
            </a:r>
          </a:p>
          <a:p>
            <a:r>
              <a:rPr lang="en-GB" sz="1100" dirty="0"/>
              <a:t>Now, toward the end of the afternoon, the mirages were settling a little.</a:t>
            </a:r>
          </a:p>
          <a:p>
            <a:r>
              <a:rPr lang="en-GB" sz="1100" dirty="0"/>
              <a:t>They found the end of the island, quite distinct, and not magicked out of</a:t>
            </a:r>
          </a:p>
          <a:p>
            <a:r>
              <a:rPr lang="en-GB" sz="1100" dirty="0"/>
              <a:t>shape or sense. There was a jumble of the usual squareness, with one</a:t>
            </a:r>
          </a:p>
          <a:p>
            <a:r>
              <a:rPr lang="en-GB" sz="1100" dirty="0"/>
              <a:t>great block sitting out in the lagoon. Sea birds were nesting there.</a:t>
            </a:r>
          </a:p>
          <a:p>
            <a:r>
              <a:rPr lang="en-GB" sz="1100" dirty="0"/>
              <a:t>“Like icing,” said Ralph, “on a pink cake.”</a:t>
            </a:r>
          </a:p>
          <a:p>
            <a:r>
              <a:rPr lang="en-GB" sz="1100" dirty="0"/>
              <a:t>“We shan’t see round this corner,” said Jack, “because there isn’t one.</a:t>
            </a:r>
          </a:p>
          <a:p>
            <a:r>
              <a:rPr lang="en-GB" sz="1100" dirty="0"/>
              <a:t>Only a slow curve—and you can see, the rocks get worse—” Ralph shaded</a:t>
            </a:r>
          </a:p>
          <a:p>
            <a:endParaRPr lang="en-GB" sz="1100" dirty="0"/>
          </a:p>
          <a:p>
            <a:r>
              <a:rPr lang="en-GB" sz="1100" dirty="0"/>
              <a:t>his eyes and followed the jagged outline of the crags up toward the </a:t>
            </a:r>
            <a:r>
              <a:rPr lang="en-GB" sz="1100" dirty="0" err="1"/>
              <a:t>moun</a:t>
            </a:r>
            <a:r>
              <a:rPr lang="en-GB" sz="1100" dirty="0"/>
              <a:t>-</a:t>
            </a:r>
          </a:p>
          <a:p>
            <a:r>
              <a:rPr lang="en-GB" sz="1100" dirty="0" err="1"/>
              <a:t>tain</a:t>
            </a:r>
            <a:r>
              <a:rPr lang="en-GB" sz="1100" dirty="0"/>
              <a:t>. This part of the beach was nearer the mountain than any other that</a:t>
            </a:r>
          </a:p>
          <a:p>
            <a:endParaRPr lang="en-GB" sz="1100" dirty="0"/>
          </a:p>
          <a:p>
            <a:r>
              <a:rPr lang="en-GB" sz="1100" dirty="0"/>
              <a:t>they had seen.</a:t>
            </a:r>
          </a:p>
          <a:p>
            <a:r>
              <a:rPr lang="en-GB" sz="1100" dirty="0"/>
              <a:t>“We’ll try climbing the mountain from here,” he said. “I should think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تینوں لڑکے ریت پر تیزی سے چل رہے تھے۔ لہریں کم تھیں اور
وہاں جڑی بوٹیوں سے بکھرے ساحل کی ایک پٹی تھی جو تقریبا سڑک کی طرح مضبوط تھی۔
ان کے اور منظر پر ایک طرح کی گلیمر پھیلی ہوئی تھی اور وہ تھے۔
گلیمر سے آگاہ اور اس کے ذریعہ خوش کیا گیا. وہ ایک دوسرے کی طرف مڑ گئے
دوسرا، پرجوش انداز میں ہنسنا، بات کرنا، نہ سننا۔ ہوا روشن تھی۔ رالف
اس سب کو وضاحت میں ترجمہ کرنے کے کام کا سامنا کرنا پڑا، وہ اپنے ساتھ کھڑا رہا۔
سر اور نیچے گر گیا۔ جب وہ ہنس رہے تھے تو سائمن نے رالف کو جھٹکا دیا۔
شرم سے بازو۔ اور انہیں دوبارہ ہنسنا پڑا۔
''چلو،'' جیک نے کہا، ''ہم تلاش کرنے والے ہیں۔
رالف نے کہا، "ہم جزیرے کے آخر میں جائیں گے اور چاروں طرف دیکھیں گے۔
کونے میں."
"اگر یہ ایک جزیرہ ہے-"
اب، دوپہر کے آخر میں، میراج تھوڑا سا ٹھنڈا ہو رہا تھا.
انہوں نے جزیرے کے اختتام کو بالکل الگ پایا، اور جادو نہیں کیا.
شکل یا احساس. وہاں معمول کی مربعی کا ایک جھٹکا تھا، جس میں سے ایک تھا
جھیل میں بیٹھنے والا بہت بڑا بلاک۔ سمندری پرندے وہاں گھونسلے بنا رہے تھے۔
رالف نے گلابی کیک پر کہا، "آئسنگ کی طرح۔
جیک نے کہا، "ہم اس کونے میں نہیں دیکھ سکتے، کیونکہ وہاں کوئی نہیں ہے.
صرف ایک سست موڑ - اور آپ دیکھ سکتے ہیں ، چٹانیں بدتر ہو جاتی ہیں - رالف سایہ دار
اس کی آنکھیں اور خندقوں کے خاکے کی پیروی کرتے ہوئے مون کی طرف بڑھنے لگے۔
ٹین. ساحل کا یہ حصہ کسی بھی دوسرے پہاڑ کے مقابلے میں زیادہ قریب تھا۔
انہوں نے دیکھا تھا.
''ہم یہاں سے پہاڑ پر چڑھنے کی کوشش کریں گے،'' انہوں نے کہا۔ "مجھے سوچنا چاہئے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29</a:t>
            </a:fld>
            <a:endParaRPr lang="en-GB"/>
          </a:p>
        </p:txBody>
      </p:sp>
    </p:spTree>
    <p:extLst>
      <p:ext uri="{BB962C8B-B14F-4D97-AF65-F5344CB8AC3E}">
        <p14:creationId xmlns:p14="http://schemas.microsoft.com/office/powerpoint/2010/main" val="3327027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10971" y="2860994"/>
            <a:ext cx="4949300" cy="3585597"/>
          </a:xfrm>
          <a:prstGeom prst="rect">
            <a:avLst/>
          </a:prstGeom>
          <a:noFill/>
        </p:spPr>
        <p:txBody>
          <a:bodyPr wrap="square">
            <a:spAutoFit/>
          </a:bodyPr>
          <a:lstStyle/>
          <a:p>
            <a:r>
              <a:rPr lang="en-GB" sz="1100" dirty="0"/>
              <a:t>CHAPTER 1</a:t>
            </a:r>
          </a:p>
          <a:p>
            <a:r>
              <a:rPr lang="en-GB" sz="1100" dirty="0"/>
              <a:t>The Sound of the Shell</a:t>
            </a:r>
          </a:p>
          <a:p>
            <a:endParaRPr lang="en-GB" sz="1100" dirty="0"/>
          </a:p>
          <a:p>
            <a:r>
              <a:rPr lang="en-GB" sz="1100" dirty="0"/>
              <a:t>The boy with fair hair lowered himself down the last few feet of rock and</a:t>
            </a:r>
          </a:p>
          <a:p>
            <a:r>
              <a:rPr lang="en-GB" sz="1100" dirty="0"/>
              <a:t>began to pick his way toward the lagoon. Though he had taken off his</a:t>
            </a:r>
          </a:p>
          <a:p>
            <a:r>
              <a:rPr lang="en-GB" sz="1100" dirty="0"/>
              <a:t>school sweater and trailed it now from one hand, his grey shirt stuck to</a:t>
            </a:r>
          </a:p>
          <a:p>
            <a:r>
              <a:rPr lang="en-GB" sz="1100" dirty="0"/>
              <a:t>him and his hair was plastered to his forehead. All round him the long</a:t>
            </a:r>
          </a:p>
          <a:p>
            <a:r>
              <a:rPr lang="en-GB" sz="1100" dirty="0"/>
              <a:t>scar smashed into the jungle was a bath of heat. He was clambering</a:t>
            </a:r>
          </a:p>
          <a:p>
            <a:r>
              <a:rPr lang="en-GB" sz="1100" dirty="0"/>
              <a:t>heavily among the creepers and broken trunks when a bird, a vision of</a:t>
            </a:r>
          </a:p>
          <a:p>
            <a:r>
              <a:rPr lang="en-GB" sz="1100" dirty="0"/>
              <a:t>red and yellow, flashed upwards with a witch-like cry; and this cry was</a:t>
            </a:r>
          </a:p>
          <a:p>
            <a:r>
              <a:rPr lang="en-GB" sz="1100" dirty="0"/>
              <a:t>echoed by another.</a:t>
            </a:r>
          </a:p>
          <a:p>
            <a:r>
              <a:rPr lang="en-GB" sz="1100" dirty="0"/>
              <a:t>“Hi!” it said. “Wait a minute!” The undergrowth at the side of the scar</a:t>
            </a:r>
          </a:p>
          <a:p>
            <a:r>
              <a:rPr lang="en-GB" sz="1100" dirty="0"/>
              <a:t>was shaken and a multitude of raindrops fell pattering.</a:t>
            </a:r>
          </a:p>
          <a:p>
            <a:r>
              <a:rPr lang="en-GB" sz="1100" dirty="0"/>
              <a:t>“Wait a minute,” the voice said. “I got caught up.”</a:t>
            </a:r>
          </a:p>
          <a:p>
            <a:r>
              <a:rPr lang="en-GB" sz="1100" dirty="0"/>
              <a:t>The fair boy stopped and jerked his stockings with an automatic gesture</a:t>
            </a:r>
          </a:p>
          <a:p>
            <a:r>
              <a:rPr lang="en-GB" sz="1100" dirty="0"/>
              <a:t>that made the jungle seem for a moment like the Home Counties.</a:t>
            </a:r>
          </a:p>
          <a:p>
            <a:r>
              <a:rPr lang="en-GB" sz="1100" dirty="0"/>
              <a:t>The voice spoke again.</a:t>
            </a:r>
          </a:p>
          <a:p>
            <a:r>
              <a:rPr lang="en-GB" sz="1100" dirty="0"/>
              <a:t>“I can’t hardly move with all these creeper things.”</a:t>
            </a:r>
          </a:p>
          <a:p>
            <a:endParaRPr lang="en-GB" sz="1100" dirty="0"/>
          </a:p>
          <a:p>
            <a:endParaRPr lang="en-GB" sz="1100" dirty="0"/>
          </a:p>
          <a:p>
            <a:endParaRPr lang="en-GB" sz="600" dirty="0"/>
          </a:p>
        </p:txBody>
      </p:sp>
      <p:sp>
        <p:nvSpPr>
          <p:cNvPr id="11" name="TextBox 10">
            <a:extLst>
              <a:ext uri="{FF2B5EF4-FFF2-40B4-BE49-F238E27FC236}">
                <a16:creationId xmlns:a16="http://schemas.microsoft.com/office/drawing/2014/main" id="{339B73B4-3DD0-8043-4AE1-79F688F9C2A7}"/>
              </a:ext>
            </a:extLst>
          </p:cNvPr>
          <p:cNvSpPr txBox="1"/>
          <p:nvPr/>
        </p:nvSpPr>
        <p:spPr>
          <a:xfrm>
            <a:off x="4270159" y="2860994"/>
            <a:ext cx="4762870" cy="3477875"/>
          </a:xfrm>
          <a:prstGeom prst="rect">
            <a:avLst/>
          </a:prstGeom>
          <a:noFill/>
        </p:spPr>
        <p:txBody>
          <a:bodyPr wrap="square">
            <a:spAutoFit/>
          </a:bodyPr>
          <a:lstStyle/>
          <a:p>
            <a:pPr algn="r"/>
            <a:r>
              <a:rPr lang="ar-AE" sz="1100"/>
              <a:t>باب 1
شیل کی آواز
سفید بالوں والے لڑکے نے اپنے آپ کو چٹان کے آخری چند فٹ نیچے جھکا لیا اور
جھیل کی طرف اپنا راستہ چننا شروع کر دیا۔ حالانکہ اس نے اپنا اتار لیا تھا
اسکول کا سویٹر اور اب اسے ایک ہاتھ سے پیچھا کر رہا تھا، اس کی بھوری قمیض چپکی ہوئی تھی۔
اس کے اور اس کے بال اس کے ماتھے پر پلاسٹر کیے گئے تھے۔ اس کے چاروں طرف لمبا
جنگل میں ٹوٹا ہوا داغ گرمی کا غسل تھا۔ وہ چیخ رہا تھا
رینگنے والوں اور ٹوٹے ہوئے تنوں کے درمیان بھاری مقدار میں جب ایک پرندہ، ایک نظارہ
سرخ اور پیلے رنگ کی آواز چڑیل جیسی چیخ کے ساتھ اوپر کی طرف چمک رہی تھی۔ اور یہ رونا تھا
ایک اور نے اس کی بازگشت سنائی دی۔
"ہیلو!" اس نے کہا. ''ایک منٹ ٹھہرو!'' نشان کے کنارے پر انڈر گروتھ
ہل گیا اور بارش کے قطروں کی ایک بڑی تعداد گر گئی۔
''ایک منٹ ٹھہرو۔'' آواز نے کہا۔ ''میں پکڑا گیا۔''
گورا لڑکا رک گیا اور خود کار اشارے سے اپنے سٹاک کو جھٹکا دیا۔
اس نے جنگل کو ایک لمحے کے لئے ہوم کاؤنٹیز کی طرح بنا دیا۔
آواز ایک بار پھر بولی۔
''میں ان تمام رینگنے والی چیزوں کے ساتھ مشکل سے چل نہیں سکتا۔
</a:t>
            </a:r>
            <a:endParaRPr lang="en-GB" sz="600" dirty="0"/>
          </a:p>
        </p:txBody>
      </p:sp>
      <p:sp>
        <p:nvSpPr>
          <p:cNvPr id="12" name="Slide Number Placeholder 11">
            <a:extLst>
              <a:ext uri="{FF2B5EF4-FFF2-40B4-BE49-F238E27FC236}">
                <a16:creationId xmlns:a16="http://schemas.microsoft.com/office/drawing/2014/main" id="{2A9B6908-684E-2935-14F5-32238302416D}"/>
              </a:ext>
            </a:extLst>
          </p:cNvPr>
          <p:cNvSpPr>
            <a:spLocks noGrp="1"/>
          </p:cNvSpPr>
          <p:nvPr>
            <p:ph type="sldNum" sz="quarter" idx="12"/>
          </p:nvPr>
        </p:nvSpPr>
        <p:spPr/>
        <p:txBody>
          <a:bodyPr/>
          <a:lstStyle/>
          <a:p>
            <a:fld id="{6AAB8208-6321-4A37-9DBE-471C540D7FCF}" type="slidenum">
              <a:rPr lang="en-GB" smtClean="0"/>
              <a:t>3</a:t>
            </a:fld>
            <a:endParaRPr lang="en-GB"/>
          </a:p>
        </p:txBody>
      </p:sp>
    </p:spTree>
    <p:extLst>
      <p:ext uri="{BB962C8B-B14F-4D97-AF65-F5344CB8AC3E}">
        <p14:creationId xmlns:p14="http://schemas.microsoft.com/office/powerpoint/2010/main" val="3056041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this is the easiest way. There’s less of that </a:t>
            </a:r>
            <a:r>
              <a:rPr lang="en-GB" sz="1100" dirty="0" err="1"/>
              <a:t>jungly</a:t>
            </a:r>
            <a:r>
              <a:rPr lang="en-GB" sz="1100" dirty="0"/>
              <a:t> stuff; and more pink</a:t>
            </a:r>
          </a:p>
          <a:p>
            <a:r>
              <a:rPr lang="en-GB" sz="1100" dirty="0"/>
              <a:t>rock. Come on.”</a:t>
            </a:r>
          </a:p>
          <a:p>
            <a:r>
              <a:rPr lang="en-GB" sz="1100" dirty="0"/>
              <a:t>The three boys began to scramble up. Some unknown force had wrenched</a:t>
            </a:r>
          </a:p>
          <a:p>
            <a:endParaRPr lang="en-GB" sz="1100" dirty="0"/>
          </a:p>
          <a:p>
            <a:r>
              <a:rPr lang="en-GB" sz="1100" dirty="0"/>
              <a:t>and shattered these cubes so that they lay askew, often piled diminish-</a:t>
            </a:r>
          </a:p>
          <a:p>
            <a:r>
              <a:rPr lang="en-GB" sz="1100" dirty="0" err="1"/>
              <a:t>ingly</a:t>
            </a:r>
            <a:r>
              <a:rPr lang="en-GB" sz="1100" dirty="0"/>
              <a:t> on each other. The most usual feature of the rock was a pink</a:t>
            </a:r>
          </a:p>
          <a:p>
            <a:endParaRPr lang="en-GB" sz="1100" dirty="0"/>
          </a:p>
          <a:p>
            <a:r>
              <a:rPr lang="en-GB" sz="1100" dirty="0"/>
              <a:t>cliff surmounted by a skewed block; and that again surmounted, and</a:t>
            </a:r>
          </a:p>
          <a:p>
            <a:r>
              <a:rPr lang="en-GB" sz="1100" dirty="0"/>
              <a:t>that again, till the pinkness became a stack of balanced rock projecting</a:t>
            </a:r>
          </a:p>
          <a:p>
            <a:r>
              <a:rPr lang="en-GB" sz="1100" dirty="0"/>
              <a:t>through the looped fantasy of the forest creepers. Where the pink cliffs</a:t>
            </a:r>
          </a:p>
          <a:p>
            <a:r>
              <a:rPr lang="en-GB" sz="1100" dirty="0"/>
              <a:t>rose out of the ground there were often narrow tracks winding upwards.</a:t>
            </a:r>
          </a:p>
          <a:p>
            <a:r>
              <a:rPr lang="en-GB" sz="1100" dirty="0"/>
              <a:t>They could edge along them, deep in the plant world, their faces to the</a:t>
            </a:r>
          </a:p>
          <a:p>
            <a:r>
              <a:rPr lang="en-GB" sz="1100" dirty="0"/>
              <a:t>rock.</a:t>
            </a:r>
          </a:p>
          <a:p>
            <a:r>
              <a:rPr lang="en-GB" sz="1100" dirty="0"/>
              <a:t>“What made this track?”</a:t>
            </a:r>
          </a:p>
          <a:p>
            <a:r>
              <a:rPr lang="en-GB" sz="1100" dirty="0"/>
              <a:t>Jack paused, wiping the sweat from his face. Ralph stood by him,</a:t>
            </a:r>
          </a:p>
          <a:p>
            <a:r>
              <a:rPr lang="en-GB" sz="1100" dirty="0"/>
              <a:t>breathless.</a:t>
            </a:r>
          </a:p>
          <a:p>
            <a:r>
              <a:rPr lang="en-GB" sz="1100" dirty="0"/>
              <a:t>“Men?”</a:t>
            </a:r>
          </a:p>
          <a:p>
            <a:r>
              <a:rPr lang="en-GB" sz="1100" dirty="0"/>
              <a:t>Jack shook his head.</a:t>
            </a:r>
          </a:p>
          <a:p>
            <a:r>
              <a:rPr lang="en-GB" sz="1100" dirty="0"/>
              <a:t>“Animals.”</a:t>
            </a:r>
          </a:p>
          <a:p>
            <a:r>
              <a:rPr lang="en-GB" sz="1100" dirty="0"/>
              <a:t>Ralph peered into the darkness under the trees. The forest minutely</a:t>
            </a:r>
          </a:p>
          <a:p>
            <a:r>
              <a:rPr lang="en-GB" sz="1100" dirty="0"/>
              <a:t>vibrated.</a:t>
            </a:r>
          </a:p>
          <a:p>
            <a:r>
              <a:rPr lang="en-GB" sz="1100" dirty="0"/>
              <a:t>“Come on.”</a:t>
            </a:r>
          </a:p>
          <a:p>
            <a:r>
              <a:rPr lang="en-GB" sz="1100" dirty="0"/>
              <a:t>The difficulty was not the steep ascent round the shoulders of rock,</a:t>
            </a:r>
          </a:p>
          <a:p>
            <a:r>
              <a:rPr lang="en-GB" sz="1100" dirty="0"/>
              <a:t>but the occasional plunges through the undergrowth to get to the next</a:t>
            </a:r>
          </a:p>
          <a:p>
            <a:r>
              <a:rPr lang="en-GB" sz="1100" dirty="0"/>
              <a:t>path. Here the roots and stems of creepers were in such tangles that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81714" cy="4154984"/>
          </a:xfrm>
          <a:prstGeom prst="rect">
            <a:avLst/>
          </a:prstGeom>
          <a:noFill/>
        </p:spPr>
        <p:txBody>
          <a:bodyPr wrap="square">
            <a:spAutoFit/>
          </a:bodyPr>
          <a:lstStyle/>
          <a:p>
            <a:pPr algn="r"/>
            <a:r>
              <a:rPr lang="ar-AE" sz="1100"/>
              <a:t>یہ سب سے آسان طریقہ ہے. وہاں اس جنگلی چیزوں کی تعداد کم ہے۔ اور زیادہ گلابی
چٹان. چلو۔''
تینوں لڑکوں نے دوڑنا شروع کر دیا۔ کسی نامعلوم قوت نے حملہ کر دیا تھا
اور ان کیوبز کو اس طرح توڑ دیا کہ ان کا ڈھیر لگ گیا اور اکثر ان کا ڈھیر کم ہو گیا۔
ایک دوسرے پر کھل کر. چٹان کی سب سے عام خصوصیت گلابی تھی۔
چٹان ایک ناہموار بلاک سے ڈھکی ہوئی ہے۔ اور یہ ایک بار پھر پھیل گیا، اور
یہ ایک بار پھر، یہاں تک کہ گلابی پن متوازن چٹان کی نمائش کا ڈھیر بن گیا
جنگل کی رینگوں کے لوپ شدہ تصور کے ذریعے۔ جہاں گلابی چٹانیں
زمین سے اٹھکر اکثر تنگ پٹریاں اوپر کی طرف گھومتی تھیں۔
وہ پودوں کی دنیا کی گہرائی میں، ان کے چہروں کو ان کے ساتھ جوڑ سکتے تھے۔
چٹان.
''یہ ٹریک کس چیز نے بنایا ہے؟''
جیک اپنے چہرے سے پسینہ پونچھتے ہوئے رک گیا۔ رالف اس کے ساتھ کھڑا تھا،
سانس لینے میں دشواری۔
''مرد؟''
جیک نے سر ہلایا۔
''جانور''۔
رالف نے درختوں کے نیچے اندھیرے میں جھانک کر دیکھا۔ باریک بینی سے جنگل
کانپ رہا ہے.
''چلو۔''
مشکل چٹان کے کندھوں کے گرد کھڑی چڑھائی نہیں تھی،
لیکن کبھی کبھار اگلے مرحلے تک پہنچنے کے لئے انڈرگروتھ میں ڈوب جاتا ہے۔
راہ. یہاں رینگوں کی جڑیں اور تنے اس قدر الجھے ہوئے تھے کہ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30</a:t>
            </a:fld>
            <a:endParaRPr lang="en-GB"/>
          </a:p>
        </p:txBody>
      </p:sp>
    </p:spTree>
    <p:extLst>
      <p:ext uri="{BB962C8B-B14F-4D97-AF65-F5344CB8AC3E}">
        <p14:creationId xmlns:p14="http://schemas.microsoft.com/office/powerpoint/2010/main" val="1330412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boys had to thread through them like pliant needles. Their only guide,</a:t>
            </a:r>
          </a:p>
          <a:p>
            <a:r>
              <a:rPr lang="en-GB" sz="1100" dirty="0"/>
              <a:t>apart from the brown ground and occasional flashes of light through the</a:t>
            </a:r>
          </a:p>
          <a:p>
            <a:r>
              <a:rPr lang="en-GB" sz="1100" dirty="0"/>
              <a:t>foliage, was the tendency of slope: whether this hole, laced as it was with</a:t>
            </a:r>
          </a:p>
          <a:p>
            <a:r>
              <a:rPr lang="en-GB" sz="1100" dirty="0"/>
              <a:t>the cables of creeper, stood higher than that.</a:t>
            </a:r>
          </a:p>
          <a:p>
            <a:r>
              <a:rPr lang="en-GB" sz="1100" dirty="0"/>
              <a:t>Somehow, they moved up.</a:t>
            </a:r>
          </a:p>
          <a:p>
            <a:r>
              <a:rPr lang="en-GB" sz="1100" dirty="0"/>
              <a:t>Immured in these tangles, at perhaps their most difficult moment,</a:t>
            </a:r>
          </a:p>
          <a:p>
            <a:r>
              <a:rPr lang="en-GB" sz="1100" dirty="0"/>
              <a:t>Ralph turned with shining eyes to the others.</a:t>
            </a:r>
          </a:p>
          <a:p>
            <a:r>
              <a:rPr lang="en-GB" sz="1100" dirty="0"/>
              <a:t>“</a:t>
            </a:r>
            <a:r>
              <a:rPr lang="en-GB" sz="1100" dirty="0" err="1"/>
              <a:t>Wacco</a:t>
            </a:r>
            <a:r>
              <a:rPr lang="en-GB" sz="1100" dirty="0"/>
              <a:t>.”</a:t>
            </a:r>
          </a:p>
          <a:p>
            <a:r>
              <a:rPr lang="en-GB" sz="1100" dirty="0"/>
              <a:t>“Wizard.”</a:t>
            </a:r>
          </a:p>
          <a:p>
            <a:r>
              <a:rPr lang="en-GB" sz="1100" dirty="0"/>
              <a:t>“Smashing.”</a:t>
            </a:r>
          </a:p>
          <a:p>
            <a:r>
              <a:rPr lang="en-GB" sz="1100" dirty="0"/>
              <a:t>The cause of their pleasure was not obvious. All three were hot, dirty</a:t>
            </a:r>
          </a:p>
          <a:p>
            <a:r>
              <a:rPr lang="en-GB" sz="1100" dirty="0"/>
              <a:t>and exhausted. Ralph was badly scratched. The creepers were as thick</a:t>
            </a:r>
          </a:p>
          <a:p>
            <a:r>
              <a:rPr lang="en-GB" sz="1100" dirty="0"/>
              <a:t>as their thighs and left little but tunnels for further penetration. Ralph</a:t>
            </a:r>
          </a:p>
          <a:p>
            <a:r>
              <a:rPr lang="en-GB" sz="1100" dirty="0"/>
              <a:t>shouted experimentally and they listened to the muted echoes.</a:t>
            </a:r>
          </a:p>
          <a:p>
            <a:r>
              <a:rPr lang="en-GB" sz="1100" dirty="0"/>
              <a:t>“This is real exploring,” said Jack. “I bet nobody’s been here before.”</a:t>
            </a:r>
          </a:p>
          <a:p>
            <a:r>
              <a:rPr lang="en-GB" sz="1100" dirty="0"/>
              <a:t>“We ought to draw a map,” said Ralph, “only we haven’t any paper.”</a:t>
            </a:r>
          </a:p>
          <a:p>
            <a:r>
              <a:rPr lang="en-GB" sz="1100" dirty="0"/>
              <a:t>“We could make scratches on bark,” said Simon, “and rub black stuff</a:t>
            </a:r>
          </a:p>
          <a:p>
            <a:r>
              <a:rPr lang="en-GB" sz="1100" dirty="0"/>
              <a:t>in.”</a:t>
            </a:r>
          </a:p>
          <a:p>
            <a:r>
              <a:rPr lang="en-GB" sz="1100" dirty="0"/>
              <a:t>Again came the solemn communion of shining eyes in the gloom.</a:t>
            </a:r>
          </a:p>
          <a:p>
            <a:r>
              <a:rPr lang="en-GB" sz="1100" dirty="0"/>
              <a:t>“</a:t>
            </a:r>
            <a:r>
              <a:rPr lang="en-GB" sz="1100" dirty="0" err="1"/>
              <a:t>Wacco</a:t>
            </a:r>
            <a:r>
              <a:rPr lang="en-GB" sz="1100" dirty="0"/>
              <a:t>.”</a:t>
            </a:r>
          </a:p>
          <a:p>
            <a:r>
              <a:rPr lang="en-GB" sz="1100" dirty="0"/>
              <a:t>“Wizard.”</a:t>
            </a:r>
          </a:p>
          <a:p>
            <a:endParaRPr lang="en-GB" sz="1100" dirty="0"/>
          </a:p>
          <a:p>
            <a:r>
              <a:rPr lang="en-GB" sz="1100" dirty="0"/>
              <a:t>There was no place for standing on one’s head. This time Ralph ex-</a:t>
            </a:r>
          </a:p>
          <a:p>
            <a:r>
              <a:rPr lang="en-GB" sz="1100" dirty="0"/>
              <a:t>pressed the intensity of his emotion by pretending to knock Simon down;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662815"/>
          </a:xfrm>
          <a:prstGeom prst="rect">
            <a:avLst/>
          </a:prstGeom>
          <a:noFill/>
        </p:spPr>
        <p:txBody>
          <a:bodyPr wrap="square">
            <a:spAutoFit/>
          </a:bodyPr>
          <a:lstStyle/>
          <a:p>
            <a:pPr algn="r"/>
            <a:r>
              <a:rPr lang="ar-AE" sz="1100"/>
              <a:t>لڑکوں کو ان کے ذریعے سوئیوں کی طرح دھاگے لگانے پڑتے تھے۔ ان کا واحد رہنما،
بھوری زمین کے علاوہ اور کبھی کبھار روشنی کی چمک کے علاوہ
پتے، ڈھلوان کا رجحان تھا: کیا یہ سوراخ، جیسا کہ اس کے ساتھ تھا
رینگنے والی تاریں اس سے بھی اونچی تھیں۔
کسی طرح، وہ اوپر چلے گئے.
ان پیچیدگیوں میں، شاید ان کے سب سے مشکل لمحے میں،
رالف چمکتی ہوئی آنکھوں کے ساتھ دوسروں کی طرف مڑ گیا۔
''واکو۔''
''جادوگر۔''
''توڑ پھوڑ۔''
ان کی خوشی کی وجہ واضح نہیں تھی۔ تینوں گرم، گندے تھے
اور تھکا ہوا. رالف کو بری طرح خراش یں آئیں۔ رینگنے والے اتنے موٹے تھے
ان کی رانوں کی طرح اور مزید داخلے کے لئے سرنگوں کے علاوہ بہت کم چھوڑ گئے تھے۔ رالف
تجرباتی طور پر چیخے اور انہوں نے خاموش گونج کو سنا۔
جیک نے کہا، "یہ حقیقی دریافت ہے. ''مجھے یقین ہے کہ اس سے پہلے یہاں کوئی نہیں آیا تھا۔''
رالف نے کہا، "ہمیں ایک نقشہ کھینچنا چاہیے، صرف ہمارے پاس کوئی کاغذ نہیں ہے۔
سائمن نے کہا، "ہم چھال پر خراشیں بنا سکتے ہیں اور کالی چیزوں کو رگڑ سکتے ہیں۔
اندر. "
اندھیرے میں ایک بار پھر چمکتی ہوئی آنکھوں کی گہری گونج آئی۔
''واکو۔''
''جادوگر۔''
سر پر کھڑے ہونے کی کوئی جگہ نہیں تھی۔ اس بار رالف سابق-
شمعون کو گرانے کا ڈرامہ کر کے اس کے جذبات کی شدت کو دبایا۔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31</a:t>
            </a:fld>
            <a:endParaRPr lang="en-GB"/>
          </a:p>
        </p:txBody>
      </p:sp>
    </p:spTree>
    <p:extLst>
      <p:ext uri="{BB962C8B-B14F-4D97-AF65-F5344CB8AC3E}">
        <p14:creationId xmlns:p14="http://schemas.microsoft.com/office/powerpoint/2010/main" val="3422058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and soon they were a happy, heaving pile in the under-dusk.</a:t>
            </a:r>
          </a:p>
          <a:p>
            <a:r>
              <a:rPr lang="en-GB" sz="1100" dirty="0"/>
              <a:t>When they had fallen apart Ralph spoke first.</a:t>
            </a:r>
          </a:p>
          <a:p>
            <a:r>
              <a:rPr lang="en-GB" sz="1100" dirty="0"/>
              <a:t>“Got to get on.”</a:t>
            </a:r>
          </a:p>
          <a:p>
            <a:r>
              <a:rPr lang="en-GB" sz="1100" dirty="0"/>
              <a:t>The pink granite of the next cliff was further back from the creepers</a:t>
            </a:r>
          </a:p>
          <a:p>
            <a:r>
              <a:rPr lang="en-GB" sz="1100" dirty="0"/>
              <a:t>and trees so that they could trot up the path. This again led into more</a:t>
            </a:r>
          </a:p>
          <a:p>
            <a:r>
              <a:rPr lang="en-GB" sz="1100" dirty="0"/>
              <a:t>open forest so that they had a glimpse of the spread sea. With openness</a:t>
            </a:r>
          </a:p>
          <a:p>
            <a:r>
              <a:rPr lang="en-GB" sz="1100" dirty="0"/>
              <a:t>came the sun; it dried the sweat that had soaked their clothes in the dark,</a:t>
            </a:r>
          </a:p>
          <a:p>
            <a:r>
              <a:rPr lang="en-GB" sz="1100" dirty="0"/>
              <a:t>damp heat. At last the way to the top looked like a scramble over pink</a:t>
            </a:r>
          </a:p>
          <a:p>
            <a:r>
              <a:rPr lang="en-GB" sz="1100" dirty="0"/>
              <a:t>rock, with no more plunging through darkness. The boys chose their way</a:t>
            </a:r>
          </a:p>
          <a:p>
            <a:r>
              <a:rPr lang="en-GB" sz="1100" dirty="0"/>
              <a:t>through defiles and over heaps of sharp stone.</a:t>
            </a:r>
          </a:p>
          <a:p>
            <a:r>
              <a:rPr lang="en-GB" sz="1100" dirty="0"/>
              <a:t>“Look! Look!”</a:t>
            </a:r>
          </a:p>
          <a:p>
            <a:r>
              <a:rPr lang="en-GB" sz="1100" dirty="0"/>
              <a:t>High over this end of the island, the shattered rocks lifted up their</a:t>
            </a:r>
          </a:p>
          <a:p>
            <a:r>
              <a:rPr lang="en-GB" sz="1100" dirty="0"/>
              <a:t>stacks and chimneys. This one, against which Jack leaned, moved with a</a:t>
            </a:r>
          </a:p>
          <a:p>
            <a:r>
              <a:rPr lang="en-GB" sz="1100" dirty="0"/>
              <a:t>grating sound when they pushed.</a:t>
            </a:r>
          </a:p>
          <a:p>
            <a:r>
              <a:rPr lang="en-GB" sz="1100" dirty="0"/>
              <a:t>“Come on—”</a:t>
            </a:r>
          </a:p>
          <a:p>
            <a:r>
              <a:rPr lang="en-GB" sz="1100" dirty="0"/>
              <a:t>But not “Come on” to the top. The assault on the summit must wait</a:t>
            </a:r>
          </a:p>
          <a:p>
            <a:r>
              <a:rPr lang="en-GB" sz="1100" dirty="0"/>
              <a:t>while the three boys accepted this challenge. The rock was as large as a</a:t>
            </a:r>
          </a:p>
          <a:p>
            <a:r>
              <a:rPr lang="en-GB" sz="1100" dirty="0"/>
              <a:t>small motor car.</a:t>
            </a:r>
          </a:p>
          <a:p>
            <a:r>
              <a:rPr lang="en-GB" sz="1100" dirty="0"/>
              <a:t>“Heave!”</a:t>
            </a:r>
          </a:p>
          <a:p>
            <a:r>
              <a:rPr lang="en-GB" sz="1100" dirty="0"/>
              <a:t>Sway back and forth, catch the rhythm.</a:t>
            </a:r>
          </a:p>
          <a:p>
            <a:r>
              <a:rPr lang="en-GB" sz="1100" dirty="0"/>
              <a:t>“Heave!”</a:t>
            </a:r>
          </a:p>
          <a:p>
            <a:r>
              <a:rPr lang="en-GB" sz="1100" dirty="0"/>
              <a:t>Increase the swing of the pendulum, increase, increase, come up and</a:t>
            </a:r>
          </a:p>
          <a:p>
            <a:r>
              <a:rPr lang="en-GB" sz="1100" dirty="0"/>
              <a:t>bear against that point of furthest balance— increase— increase—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اور جلد ہی وہ شام کے نیچے ایک خوش حال، بھرے ہوئے ڈھیر بن گئے۔
جب وہ الگ ہو گئے تو رالف نے سب سے پہلے بات کی۔
''آگے بڑھنا ہے۔''
اگلی چٹان کا گلابی گرینائٹ رینگنے والوں سے مزید پیچھے تھا
اور درخت تاکہ وہ راستے پر چل سکیں۔ اس سے ایک بار پھر مزید اضافہ ہوا
کھلا جنگل تاکہ انہیں پھیلے ہوئے سمندر کی جھلک نظر آئے۔ کھلے پن کے ساتھ
سورج آ گیا۔ اس نے اس پسینے کو خشک کر دیا جس نے اندھیرے میں ان کے کپڑوں کو بھگو دیا تھا،
نمی کی گرمی. آخر کار چوٹی تک پہنچنے کا راستہ گلابی رنگ کے اوپر ایک جھگڑے کی طرح لگ رہا تھا۔
چٹان، جس میں اب اندھیرے میں ڈوبنے کا کوئی راستہ نہیں ہے۔ لڑکوں نے اپنا راستہ چنا
گندے پانی اور تیز پتھروں کے ڈھیر وں کے ذریعے۔
"دیکھو! دیکھو!"
جزیرے کے اس سرے پر بکھری ہوئی چٹانیں اوپر اٹھ رہی تھیں۔
ڈھیر اور چمنیاں۔ یہ ، جس کے خلاف جیک جھکا ہوا تھا ، ایک کے ساتھ حرکت میں آیا۔
جب انہوں نے دھکا دیا تو زور دار آواز آئی۔
''چلو۔''
لیکن سب سے اوپر "آؤ" نہیں. سربراہ اجلاس پر حملے کا انتظار کرنا ہوگا
جبکہ تینوں لڑکوں نے اس چیلنج کو قبول کیا۔ چٹان اتنی بڑی تھی جتنی کہ
چھوٹی موٹر گاڑی.
"واہ!"
آگے پیچھے چلیں، تال پکڑیں۔
"واہ!"
پینڈولم کے جھولے میں اضافہ کریں، بڑھائیں، بڑھیں، اوپر آئیں اور
سب سے زیادہ توازن کے اس نقطہ کے خلاف برداشت کریں - اضافہ - اضافہ -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32</a:t>
            </a:fld>
            <a:endParaRPr lang="en-GB"/>
          </a:p>
        </p:txBody>
      </p:sp>
    </p:spTree>
    <p:extLst>
      <p:ext uri="{BB962C8B-B14F-4D97-AF65-F5344CB8AC3E}">
        <p14:creationId xmlns:p14="http://schemas.microsoft.com/office/powerpoint/2010/main" val="1842827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“Heave!”</a:t>
            </a:r>
          </a:p>
          <a:p>
            <a:r>
              <a:rPr lang="en-GB" sz="1100" dirty="0"/>
              <a:t>The great rock loitered, poised on one toe, decided not to return,</a:t>
            </a:r>
          </a:p>
          <a:p>
            <a:r>
              <a:rPr lang="en-GB" sz="1100" dirty="0"/>
              <a:t>moved through the air, fell, struck, turned over, leapt droning through</a:t>
            </a:r>
          </a:p>
          <a:p>
            <a:r>
              <a:rPr lang="en-GB" sz="1100" dirty="0"/>
              <a:t>the air and smashed a deep hole in the canopy of the forest. Echoes and</a:t>
            </a:r>
          </a:p>
          <a:p>
            <a:r>
              <a:rPr lang="en-GB" sz="1100" dirty="0"/>
              <a:t>birds flew, white and pink dust floated, the forest further down shook as</a:t>
            </a:r>
          </a:p>
          <a:p>
            <a:r>
              <a:rPr lang="en-GB" sz="1100" dirty="0"/>
              <a:t>with the passage of an enraged monster: and then the island was still.</a:t>
            </a:r>
          </a:p>
          <a:p>
            <a:r>
              <a:rPr lang="en-GB" sz="1100" dirty="0"/>
              <a:t>“</a:t>
            </a:r>
            <a:r>
              <a:rPr lang="en-GB" sz="1100" dirty="0" err="1"/>
              <a:t>Wacco</a:t>
            </a:r>
            <a:r>
              <a:rPr lang="en-GB" sz="1100" dirty="0"/>
              <a:t>!”</a:t>
            </a:r>
          </a:p>
          <a:p>
            <a:r>
              <a:rPr lang="en-GB" sz="1100" dirty="0"/>
              <a:t>“Like a bomb!”</a:t>
            </a:r>
          </a:p>
          <a:p>
            <a:r>
              <a:rPr lang="en-GB" sz="1100" dirty="0"/>
              <a:t>“</a:t>
            </a:r>
            <a:r>
              <a:rPr lang="en-GB" sz="1100" dirty="0" err="1"/>
              <a:t>Whee</a:t>
            </a:r>
            <a:r>
              <a:rPr lang="en-GB" sz="1100" dirty="0"/>
              <a:t>-aa-</a:t>
            </a:r>
            <a:r>
              <a:rPr lang="en-GB" sz="1100" dirty="0" err="1"/>
              <a:t>oo</a:t>
            </a:r>
            <a:r>
              <a:rPr lang="en-GB" sz="1100" dirty="0"/>
              <a:t>!”</a:t>
            </a:r>
          </a:p>
          <a:p>
            <a:endParaRPr lang="en-GB" sz="1100" dirty="0"/>
          </a:p>
          <a:p>
            <a:r>
              <a:rPr lang="en-GB" sz="1100" dirty="0"/>
              <a:t>Not for five minutes could they drag themselves away from this tri-</a:t>
            </a:r>
          </a:p>
          <a:p>
            <a:r>
              <a:rPr lang="en-GB" sz="1100" dirty="0"/>
              <a:t>umph. But they left at last.</a:t>
            </a:r>
          </a:p>
          <a:p>
            <a:endParaRPr lang="en-GB" sz="1100" dirty="0"/>
          </a:p>
          <a:p>
            <a:r>
              <a:rPr lang="en-GB" sz="1100" dirty="0"/>
              <a:t>The way to the top was easy after that. As they reached the last stretch</a:t>
            </a:r>
          </a:p>
          <a:p>
            <a:r>
              <a:rPr lang="en-GB" sz="1100" dirty="0"/>
              <a:t>Ralph stopped.</a:t>
            </a:r>
          </a:p>
          <a:p>
            <a:r>
              <a:rPr lang="en-GB" sz="1100" dirty="0"/>
              <a:t>“Golly!”</a:t>
            </a:r>
          </a:p>
          <a:p>
            <a:r>
              <a:rPr lang="en-GB" sz="1100" dirty="0"/>
              <a:t>They were on the lip of a circular hollow in the side of the mountain.</a:t>
            </a:r>
          </a:p>
          <a:p>
            <a:r>
              <a:rPr lang="en-GB" sz="1100" dirty="0"/>
              <a:t>This was filled with a blue flower, a rock plant of some sort, and the</a:t>
            </a:r>
          </a:p>
          <a:p>
            <a:r>
              <a:rPr lang="en-GB" sz="1100" dirty="0"/>
              <a:t>overflow hung down the vent and spilled lavishly among the canopy of</a:t>
            </a:r>
          </a:p>
          <a:p>
            <a:r>
              <a:rPr lang="en-GB" sz="1100" dirty="0"/>
              <a:t>the forest. The air was thick with butterflies, lifting, fluttering, settling.</a:t>
            </a:r>
          </a:p>
          <a:p>
            <a:r>
              <a:rPr lang="en-GB" sz="1100" dirty="0"/>
              <a:t>Beyond the hollow was the square top of the mountain and soon they</a:t>
            </a:r>
          </a:p>
          <a:p>
            <a:r>
              <a:rPr lang="en-GB" sz="1100" dirty="0"/>
              <a:t>were standing on it.</a:t>
            </a:r>
          </a:p>
          <a:p>
            <a:r>
              <a:rPr lang="en-GB" sz="1100" dirty="0"/>
              <a:t>They had guessed before that this was an island: clambering among</a:t>
            </a:r>
          </a:p>
          <a:p>
            <a:r>
              <a:rPr lang="en-GB" sz="1100" dirty="0"/>
              <a:t>the pink rocks, with the sea on either side, and the crystal heights of air,</a:t>
            </a:r>
          </a:p>
          <a:p>
            <a:r>
              <a:rPr lang="en-GB" sz="1100" dirty="0"/>
              <a:t>they had known by some instinct that the sea lay on every side. But there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dirty="0"/>
              <a:t>"واہ!"
ایک پیر کی انگلی پر کھڑی بڑی چٹان نے واپس نہ لوٹنے کا فیصلہ کیا،
ہوا میں گھومتے ہوئے، گرتے، ٹکراتے، پلٹتے، چھلانگ لگاتے ہوئے
ہوا نے جنگل کی چھتری میں ایک گہرا سوراخ توڑ دیا۔ گونج اور
پرندے اڑ رہے تھے، سفید اور گلابی دھول تیر رہی تھی، جنگل مزید ہل گیا تھا۔
ایک مشتعل عفریت کے گزرنے کے ساتھ: اور پھر جزیرہ اب بھی تھا.
"واہ واہ!"
''بم کی طرح!''
''واہ واہ!''
پانچ منٹ کے لئے بھی وہ اپنے آپ کو اس ٹرائی سے دور نہیں لے جا سکتے تھے۔
آپ. لیکن آخر کار وہ چلے گئے۔
اس کے بعد اوپر جانے کا راستہ آسان تھا۔ جیسے ہی وہ آخری راستے پر پہنچے
رالف رک گیا۔
"گولی!"
وہ پہاڑ کے کنارے ایک گول کھوکھلے کے ہونٹوں پر تھے۔
یہ ایک نیلے پھول، کسی قسم کے چٹان کے پودے سے بھرا ہوا تھا، اور
اوور فلو وینٹ کے نیچے لٹک گیا اور چھتری کے درمیان تیزی سے پھیل گیا۔
جنگل. ہوا تتلیوں سے موٹی تھی، اٹھا رہی تھی، پھڑپھڑ رہی تھی، ٹھنڈی ہو رہی تھی۔
کھوکھلے سے آگے پہاڑ کی مربع چوٹی تھی اور جلد ہی وہ
اس پر کھڑے تھے۔
انہوں نے پہلے ہی اندازہ لگا لیا تھا کہ یہ ایک جزیرہ ہے: ایک دوسرے کے درمیان جھگڑے
گلابی چٹانیں، جس کے دونوں طرف سمندر ہے، اور ہوا کی کرسٹل اونچائیاں،
وہ کسی جبلت سے جانتے تھے کہ سمندر ہر طرف ہے۔ لیکن وہاں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33</a:t>
            </a:fld>
            <a:endParaRPr lang="en-GB"/>
          </a:p>
        </p:txBody>
      </p:sp>
    </p:spTree>
    <p:extLst>
      <p:ext uri="{BB962C8B-B14F-4D97-AF65-F5344CB8AC3E}">
        <p14:creationId xmlns:p14="http://schemas.microsoft.com/office/powerpoint/2010/main" val="1460626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seemed something more fitting in leaving the last word till they stood on</a:t>
            </a:r>
          </a:p>
          <a:p>
            <a:r>
              <a:rPr lang="en-GB" sz="1100" dirty="0"/>
              <a:t>the top, and could see a circular horizon of water.</a:t>
            </a:r>
          </a:p>
          <a:p>
            <a:r>
              <a:rPr lang="en-GB" sz="1100" dirty="0"/>
              <a:t>Ralph turned to the others.</a:t>
            </a:r>
          </a:p>
          <a:p>
            <a:r>
              <a:rPr lang="en-GB" sz="1100" dirty="0"/>
              <a:t>“This belongs to us.”</a:t>
            </a:r>
          </a:p>
          <a:p>
            <a:r>
              <a:rPr lang="en-GB" sz="1100" dirty="0"/>
              <a:t>It was roughly boat-shaped: humped near this end with behind them</a:t>
            </a:r>
          </a:p>
          <a:p>
            <a:r>
              <a:rPr lang="en-GB" sz="1100" dirty="0"/>
              <a:t>the jumbled descent to the shore. On either side rocks, cliffs, treetops</a:t>
            </a:r>
          </a:p>
          <a:p>
            <a:r>
              <a:rPr lang="en-GB" sz="1100" dirty="0"/>
              <a:t>and a steep slope: forward there, the length of the boat, a tamer descent,</a:t>
            </a:r>
          </a:p>
          <a:p>
            <a:r>
              <a:rPr lang="en-GB" sz="1100" dirty="0"/>
              <a:t>tree-clad, with hints of pink: and then the </a:t>
            </a:r>
            <a:r>
              <a:rPr lang="en-GB" sz="1100" dirty="0" err="1"/>
              <a:t>jungly</a:t>
            </a:r>
            <a:r>
              <a:rPr lang="en-GB" sz="1100" dirty="0"/>
              <a:t> flat of the island, dense</a:t>
            </a:r>
          </a:p>
          <a:p>
            <a:endParaRPr lang="en-GB" sz="1100" dirty="0"/>
          </a:p>
          <a:p>
            <a:r>
              <a:rPr lang="en-GB" sz="1100" dirty="0"/>
              <a:t>green, but drawn at the end to a pink tail. There, where the island pe-</a:t>
            </a:r>
          </a:p>
          <a:p>
            <a:r>
              <a:rPr lang="en-GB" sz="1100" dirty="0" err="1"/>
              <a:t>tered</a:t>
            </a:r>
            <a:r>
              <a:rPr lang="en-GB" sz="1100" dirty="0"/>
              <a:t> out in water, was another island; a rock, almost detached, standing</a:t>
            </a:r>
          </a:p>
          <a:p>
            <a:endParaRPr lang="en-GB" sz="1100" dirty="0"/>
          </a:p>
          <a:p>
            <a:r>
              <a:rPr lang="en-GB" sz="1100" dirty="0"/>
              <a:t>like a fort, facing them across the green with one bold, pink bastion.</a:t>
            </a:r>
          </a:p>
          <a:p>
            <a:r>
              <a:rPr lang="en-GB" sz="1100" dirty="0"/>
              <a:t>The boys surveyed all this, then looked out to sea. They were high up</a:t>
            </a:r>
          </a:p>
          <a:p>
            <a:r>
              <a:rPr lang="en-GB" sz="1100" dirty="0"/>
              <a:t>and the afternoon had advanced; the view was not robbed of sharpness</a:t>
            </a:r>
          </a:p>
          <a:p>
            <a:r>
              <a:rPr lang="en-GB" sz="1100" dirty="0"/>
              <a:t>by mirage.</a:t>
            </a:r>
          </a:p>
          <a:p>
            <a:r>
              <a:rPr lang="en-GB" sz="1100" dirty="0"/>
              <a:t>“That’s a reef. A coral reef. I’ve seen pictures like that.”</a:t>
            </a:r>
          </a:p>
          <a:p>
            <a:r>
              <a:rPr lang="en-GB" sz="1100" dirty="0"/>
              <a:t>The reef enclosed more than one side of the island, lying perhaps a mile</a:t>
            </a:r>
          </a:p>
          <a:p>
            <a:r>
              <a:rPr lang="en-GB" sz="1100" dirty="0"/>
              <a:t>out and parallel to what they now thought of as their beach. The coral</a:t>
            </a:r>
          </a:p>
          <a:p>
            <a:r>
              <a:rPr lang="en-GB" sz="1100" dirty="0"/>
              <a:t>was scribbled in the sea as though a giant had bent down to reproduce</a:t>
            </a:r>
          </a:p>
          <a:p>
            <a:r>
              <a:rPr lang="en-GB" sz="1100" dirty="0"/>
              <a:t>the shape of the island in a flowing chalk line but tired before he had</a:t>
            </a:r>
          </a:p>
          <a:p>
            <a:r>
              <a:rPr lang="en-GB" sz="1100" dirty="0"/>
              <a:t>finished. Inside was peacock water, rocks and weeds showing as in an</a:t>
            </a:r>
          </a:p>
          <a:p>
            <a:r>
              <a:rPr lang="en-GB" sz="1100" dirty="0"/>
              <a:t>aquarium; outside was the dark blue of the sea. The tide was running</a:t>
            </a:r>
          </a:p>
          <a:p>
            <a:r>
              <a:rPr lang="en-GB" sz="1100" dirty="0"/>
              <a:t>so that long streaks of foam tailed away from the reef and for a moment</a:t>
            </a:r>
          </a:p>
          <a:p>
            <a:r>
              <a:rPr lang="en-GB" sz="1100" dirty="0"/>
              <a:t>they felt that the boat was moving steadily astern.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832092"/>
          </a:xfrm>
          <a:prstGeom prst="rect">
            <a:avLst/>
          </a:prstGeom>
          <a:noFill/>
        </p:spPr>
        <p:txBody>
          <a:bodyPr wrap="square">
            <a:spAutoFit/>
          </a:bodyPr>
          <a:lstStyle/>
          <a:p>
            <a:pPr algn="r"/>
            <a:r>
              <a:rPr lang="ar-AE" sz="1100"/>
              <a:t>آخری لفظ کو اس وقت تک چھوڑنے میں کچھ زیادہ مناسب لگ رہا تھا جب تک کہ وہ کھڑے نہ ہو جائیں۔
سب سے اوپر، اور پانی کا ایک گول افق دیکھ سکتا تھا.
رالف نے دوسروں کی طرف رخ کیا۔
''یہ ہماری ملکیت ہے۔''
یہ تقریبا کشتی کی شکل کا تھا: ان کے پیچھے اس سرے کے قریب کوڑا ہوا تھا۔
ساحل کی طرف تیزی سے اترنا۔ دونوں طرف چٹانیں، چٹانیں، درختوں کی چوٹیاں
اور ایک اونچی ڈھلوان: آگے، کشتی کی لمبائی، ایک ٹیمر نیچے اترنا،
گلابی رنگ کے اشارے کے ساتھ درخت وں سے ڈھکا ہوا: اور پھر جزیرے کا جھنگلی فلیٹ، گھنا
سبز، لیکن گلابی دم کے آخر میں کھینچا گیا ہے. وہاں، جہاں جزیرہ ہے-
پانی میں ڈوبا ہوا ایک اور جزیرہ تھا۔ ایک چٹان، تقریبا الگ تھلگ، کھڑی
ایک قلعے کی طرح، سبزہ زار کے اس پار ایک مضبوط، گلابی قلعے کے ساتھ ان کا سامنا کر رہا ہے۔
لڑکوں نے یہ سب سروے کیا، پھر سمندر کی طرف دیکھا۔ وہ اونچے تھے
اور سہ پہر گزر چکی تھی۔ منظر کو تیز رفتاری سے محروم نہیں کیا گیا تھا
میراج کے ذریعہ.
"یہ ایک چٹان ہے. مرجان کی چٹان۔ میں نے اس طرح کی تصاویر دیکھی ہیں. "
یہ چٹان جزیرے کے ایک سے زیادہ اطراف سے گھری ہوئی تھی، جو شاید ایک میل کی دوری پر واقع تھی۔
باہر اور متوازی جسے وہ اب اپنا ساحل سمجھتے تھے۔ مرجان
سمندر میں اس طرح لکھا گیا جیسے کوئی دیو قامت نسل پیدا کرنے کے لیے جھک گیا ہو۔
جزیرے کی شکل ایک بہنے والی چاک لائن میں لیکن اس سے پہلے تھک گئی تھی
ختم. اس کے اندر مور کا پانی، چٹانیں اور جڑی بوٹیاں تھیں۔
ایکویریم; باہر سمندر کا گہرا نیلا رنگ تھا۔ لہریں چل رہی تھیں
تاکہ جھاگ کی لمبی لکیریں چٹان سے دور اور ایک لمحے کے لئے نکل جائیں۔
انہوں نے محسوس کیا کہ کشتی تیزی سے آگے بڑھ رہی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34</a:t>
            </a:fld>
            <a:endParaRPr lang="en-GB"/>
          </a:p>
        </p:txBody>
      </p:sp>
    </p:spTree>
    <p:extLst>
      <p:ext uri="{BB962C8B-B14F-4D97-AF65-F5344CB8AC3E}">
        <p14:creationId xmlns:p14="http://schemas.microsoft.com/office/powerpoint/2010/main" val="3799231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Jack pointed down.</a:t>
            </a:r>
          </a:p>
          <a:p>
            <a:r>
              <a:rPr lang="en-GB" sz="1100" dirty="0"/>
              <a:t>“That’s where we landed.”</a:t>
            </a:r>
          </a:p>
          <a:p>
            <a:r>
              <a:rPr lang="en-GB" sz="1100" dirty="0"/>
              <a:t>Beyond falls and cliffs there was a gash visible in the trees; there were</a:t>
            </a:r>
          </a:p>
          <a:p>
            <a:r>
              <a:rPr lang="en-GB" sz="1100" dirty="0"/>
              <a:t>the splintered trunks and then the drag, leaving only a fringe of palm</a:t>
            </a:r>
          </a:p>
          <a:p>
            <a:r>
              <a:rPr lang="en-GB" sz="1100" dirty="0"/>
              <a:t>between the scar and the sea. There, too, jutting into the lagoon, was the</a:t>
            </a:r>
          </a:p>
          <a:p>
            <a:r>
              <a:rPr lang="en-GB" sz="1100" dirty="0"/>
              <a:t>platform, with insect-like figures moving near it.</a:t>
            </a:r>
          </a:p>
          <a:p>
            <a:r>
              <a:rPr lang="en-GB" sz="1100" dirty="0"/>
              <a:t>Ralph sketched a twining line from the bald spot on which they stood</a:t>
            </a:r>
          </a:p>
          <a:p>
            <a:r>
              <a:rPr lang="en-GB" sz="1100" dirty="0"/>
              <a:t>down a slope, a gully, through flowers, round and down to the rock where</a:t>
            </a:r>
          </a:p>
          <a:p>
            <a:r>
              <a:rPr lang="en-GB" sz="1100" dirty="0"/>
              <a:t>the scar started.</a:t>
            </a:r>
          </a:p>
          <a:p>
            <a:r>
              <a:rPr lang="en-GB" sz="1100" dirty="0"/>
              <a:t>“That’s the quickest way back.”</a:t>
            </a:r>
          </a:p>
          <a:p>
            <a:endParaRPr lang="en-GB" sz="1100" dirty="0"/>
          </a:p>
          <a:p>
            <a:r>
              <a:rPr lang="en-GB" sz="1100" dirty="0"/>
              <a:t>Eyes shining, mouths open, triumphant, they </a:t>
            </a:r>
            <a:r>
              <a:rPr lang="en-GB" sz="1100" dirty="0" err="1"/>
              <a:t>savored</a:t>
            </a:r>
            <a:r>
              <a:rPr lang="en-GB" sz="1100" dirty="0"/>
              <a:t> the right of </a:t>
            </a:r>
            <a:r>
              <a:rPr lang="en-GB" sz="1100" dirty="0" err="1"/>
              <a:t>dom</a:t>
            </a:r>
            <a:r>
              <a:rPr lang="en-GB" sz="1100" dirty="0"/>
              <a:t>-</a:t>
            </a:r>
          </a:p>
          <a:p>
            <a:r>
              <a:rPr lang="en-GB" sz="1100" dirty="0" err="1"/>
              <a:t>ination</a:t>
            </a:r>
            <a:r>
              <a:rPr lang="en-GB" sz="1100" dirty="0"/>
              <a:t>. They were lifted up: were friends.</a:t>
            </a:r>
          </a:p>
          <a:p>
            <a:endParaRPr lang="en-GB" sz="1100" dirty="0"/>
          </a:p>
          <a:p>
            <a:r>
              <a:rPr lang="en-GB" sz="1100" dirty="0"/>
              <a:t>“There’s no village smoke, and no boats,” said Ralph wisely. “We’ll</a:t>
            </a:r>
          </a:p>
          <a:p>
            <a:r>
              <a:rPr lang="en-GB" sz="1100" dirty="0"/>
              <a:t>make sure later; but I think it’s uninhabited.”</a:t>
            </a:r>
          </a:p>
          <a:p>
            <a:r>
              <a:rPr lang="en-GB" sz="1100" dirty="0"/>
              <a:t>“We’ll get food,” cried Jack. “Hunt. Catch things until they fetch us.”</a:t>
            </a:r>
          </a:p>
          <a:p>
            <a:r>
              <a:rPr lang="en-GB" sz="1100" dirty="0"/>
              <a:t>Simon looked at them both, saying nothing but nodding till his black</a:t>
            </a:r>
          </a:p>
          <a:p>
            <a:r>
              <a:rPr lang="en-GB" sz="1100" dirty="0"/>
              <a:t>hair flopped backwards and forwards: his face was glowing.</a:t>
            </a:r>
          </a:p>
          <a:p>
            <a:r>
              <a:rPr lang="en-GB" sz="1100" dirty="0"/>
              <a:t>Ralph looked down the other way where there was no reef.</a:t>
            </a:r>
          </a:p>
          <a:p>
            <a:r>
              <a:rPr lang="en-GB" sz="1100" dirty="0"/>
              <a:t>“Steeper,” said Jack.</a:t>
            </a:r>
          </a:p>
          <a:p>
            <a:r>
              <a:rPr lang="en-GB" sz="1100" dirty="0"/>
              <a:t>Ralph made a cupping gesture.</a:t>
            </a:r>
          </a:p>
          <a:p>
            <a:r>
              <a:rPr lang="en-GB" sz="1100" dirty="0"/>
              <a:t>“That bit of forest down there. . . the mountain holds it up.”</a:t>
            </a:r>
          </a:p>
          <a:p>
            <a:r>
              <a:rPr lang="en-GB" sz="1100" dirty="0"/>
              <a:t>Every point of the mountain held up trees—flowers and trees. Now the</a:t>
            </a:r>
          </a:p>
          <a:p>
            <a:r>
              <a:rPr lang="en-GB" sz="1100" dirty="0"/>
              <a:t>forest stirred, roared, flailed. The nearer acres of rock flowers fluttered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159190" cy="5170646"/>
          </a:xfrm>
          <a:prstGeom prst="rect">
            <a:avLst/>
          </a:prstGeom>
          <a:noFill/>
        </p:spPr>
        <p:txBody>
          <a:bodyPr wrap="square">
            <a:spAutoFit/>
          </a:bodyPr>
          <a:lstStyle/>
          <a:p>
            <a:pPr algn="r"/>
            <a:r>
              <a:rPr lang="ar-AE" sz="1100" dirty="0"/>
              <a:t>جیک نے اشارہ کیا۔
''یہی وہ جگہ ہے جہاں ہم اترے تھے۔''
آبشاروں اور چٹانوں سے آگے درختوں میں ایک گیس دکھائی دے رہی تھی۔ وہاں پر
ٹوٹے ہوئے تنوں اور پھر گھسیٹنے سے ہتھیلی کا صرف ایک ٹکڑا رہ جاتا ہے
نشان اور سمندر کے درمیان. وہاں بھی، جھیل میں گھستے ہوئے،
پلیٹ فارم، جس کے قریب کیڑوں جیسی تصویریں چل رہی ہیں۔
رالف نے گنجے مقام سے ایک جڑواں لکیر کھینچی جس پر وہ کھڑے تھے۔
ایک ڈھلوان سے نیچے، ایک گلی، پھولوں کے ذریعے، گول اور نیچے چٹان کی طرف جہاں
زخم شروع ہوا.
''یہ واپسی کا تیز ترین راستہ ہے۔''
آنکھیں چمک رہی تھیں، منہ کھلے تھے، فاتح تھے، وہ ڈوم کے حق کا مزہ لے رہے تھے۔
مداخلت. انہیں اٹھا لیا گیا: وہ دوست تھے.
''گاؤں میں کوئی دھواں نہیں ہے، اور نہ ہی کشتیاں ہیں،'' رالف نے دانشمندی سے کہا۔ "ہم کریں گے
بعد میں یقینی بنائیں۔ لیکن مجھے لگتا ہے کہ یہ غیر آباد ہے. "
''ہمیں کھانا مل جائے گا،'' جیک نے چیخ کر کہا۔ "ہنٹ. چیزوں کو پکڑو یہاں تک کہ وہ ہمیں لے آئیں۔
شمعون نے ان دونوں کی طرف دیکھا اور اپنے سیاہ رنگ تک سر ہلانے کے سوا کچھ نہیں کہا۔
بال پیچھے اور آگے کی طرف گر رہے تھے: اس کا چہرہ چمک رہا تھا۔
رالف نے دوسری طرف دیکھا جہاں کوئی چٹان نہیں تھی۔
''اسٹیپر،'' جیک نے کہا۔
رالف نے ایک کپنگ اشارہ کیا۔
''نیچے جنگل کا وہ ٹکڑا... پہاڑ نے اسے اٹھا رکھا ہے۔ "
پہاڑ کے ہر مقام پر درخت لگے ہوئے تھے، پھول اور درخت۔ اب
جنگل میں ہلچل مچ گئی، گرج اٹھی، ہلچل مچ گئی۔ قریب ترین ایکڑ میں چٹان کے پھول لہرا رہے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35</a:t>
            </a:fld>
            <a:endParaRPr lang="en-GB"/>
          </a:p>
        </p:txBody>
      </p:sp>
    </p:spTree>
    <p:extLst>
      <p:ext uri="{BB962C8B-B14F-4D97-AF65-F5344CB8AC3E}">
        <p14:creationId xmlns:p14="http://schemas.microsoft.com/office/powerpoint/2010/main" val="2810508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and for half a minute the breeze blew cool on their faces.</a:t>
            </a:r>
          </a:p>
          <a:p>
            <a:r>
              <a:rPr lang="en-GB" sz="1100" dirty="0"/>
              <a:t>Ralph spread his arms.</a:t>
            </a:r>
          </a:p>
          <a:p>
            <a:r>
              <a:rPr lang="en-GB" sz="1100" dirty="0"/>
              <a:t>“All ours.”</a:t>
            </a:r>
          </a:p>
          <a:p>
            <a:r>
              <a:rPr lang="en-GB" sz="1100" dirty="0"/>
              <a:t>They laughed and tumbled and shouted on the mountain.</a:t>
            </a:r>
          </a:p>
          <a:p>
            <a:r>
              <a:rPr lang="en-GB" sz="1100" dirty="0"/>
              <a:t>“I’m hungry.”</a:t>
            </a:r>
          </a:p>
          <a:p>
            <a:r>
              <a:rPr lang="en-GB" sz="1100" dirty="0"/>
              <a:t>When Simon mentioned his hunger the others became aware of theirs.</a:t>
            </a:r>
          </a:p>
          <a:p>
            <a:r>
              <a:rPr lang="en-GB" sz="1100" dirty="0"/>
              <a:t>“Come on,” said Ralph. “We’ve found out what we wanted to know.”</a:t>
            </a:r>
          </a:p>
          <a:p>
            <a:r>
              <a:rPr lang="en-GB" sz="1100" dirty="0"/>
              <a:t>They scrambled down a rock slope, dropped among flowers and made</a:t>
            </a:r>
          </a:p>
          <a:p>
            <a:r>
              <a:rPr lang="en-GB" sz="1100" dirty="0"/>
              <a:t>their way under the trees. Here they paused and examined the bushes</a:t>
            </a:r>
          </a:p>
          <a:p>
            <a:r>
              <a:rPr lang="en-GB" sz="1100" dirty="0"/>
              <a:t>round them curiously.</a:t>
            </a:r>
          </a:p>
          <a:p>
            <a:r>
              <a:rPr lang="en-GB" sz="1100" dirty="0"/>
              <a:t>Simon spoke first.</a:t>
            </a:r>
          </a:p>
          <a:p>
            <a:r>
              <a:rPr lang="en-GB" sz="1100" dirty="0"/>
              <a:t>“Like candles. Candle bushes. Candle buds.”</a:t>
            </a:r>
          </a:p>
          <a:p>
            <a:r>
              <a:rPr lang="en-GB" sz="1100" dirty="0"/>
              <a:t>The bushes were dark evergreen and aromatic and the many buds were</a:t>
            </a:r>
          </a:p>
          <a:p>
            <a:r>
              <a:rPr lang="en-GB" sz="1100" dirty="0"/>
              <a:t>waxen green and folded up against the light. Jack slashed at one with his</a:t>
            </a:r>
          </a:p>
          <a:p>
            <a:r>
              <a:rPr lang="en-GB" sz="1100" dirty="0"/>
              <a:t>knife and the scent spilled over them.</a:t>
            </a:r>
          </a:p>
          <a:p>
            <a:r>
              <a:rPr lang="en-GB" sz="1100" dirty="0"/>
              <a:t>“Candle buds.”</a:t>
            </a:r>
          </a:p>
          <a:p>
            <a:r>
              <a:rPr lang="en-GB" sz="1100" dirty="0"/>
              <a:t>“You couldn’t light them,” said Ralph. “They just look like candles.”</a:t>
            </a:r>
          </a:p>
          <a:p>
            <a:r>
              <a:rPr lang="en-GB" sz="1100" dirty="0"/>
              <a:t>“Green candles,” said Jack contemptuously. “We can’t eat them. Come</a:t>
            </a:r>
          </a:p>
          <a:p>
            <a:r>
              <a:rPr lang="en-GB" sz="1100" dirty="0"/>
              <a:t>on.”</a:t>
            </a:r>
          </a:p>
          <a:p>
            <a:r>
              <a:rPr lang="en-GB" sz="1100" dirty="0"/>
              <a:t>They were in the beginnings of the thick forest, plonking with weary</a:t>
            </a:r>
          </a:p>
          <a:p>
            <a:r>
              <a:rPr lang="en-GB" sz="1100" dirty="0"/>
              <a:t>feet on a track, when they heard the noises—</a:t>
            </a:r>
            <a:r>
              <a:rPr lang="en-GB" sz="1100" dirty="0" err="1"/>
              <a:t>squeakings</a:t>
            </a:r>
            <a:r>
              <a:rPr lang="en-GB" sz="1100" dirty="0"/>
              <a:t>—and the hard</a:t>
            </a:r>
          </a:p>
          <a:p>
            <a:r>
              <a:rPr lang="en-GB" sz="1100" dirty="0"/>
              <a:t>strike of hoofs on a path. As they pushed forward the squeaking increased</a:t>
            </a:r>
          </a:p>
          <a:p>
            <a:r>
              <a:rPr lang="en-GB" sz="1100" dirty="0"/>
              <a:t>till it became a frenzy. They found a piglet caught in a curtain of creepers,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اور آدھے منٹ تک ہوا ان کے چہروں پر ٹھنڈی ہو گئی۔
رالف نے اپنے بازو پھیلائے۔
''سب ہمارا ہے۔''
وہ ہنستے اور گرتے اور پہاڑ پر چیختے رہے۔
''مجھے بھوک لگی ہے۔''
جب شمعون نے اپنی بھوک کا ذکر کیا تو دوسروں کو ان کی بھوک کا علم ہو گیا۔
''چلو،'' رالف نے کہا۔ "ہمیں پتہ چل گیا ہے کہ ہم کیا جاننا چاہتے تھے. "
انہوں نے چٹان کی ڈھلوان سے نیچے اتر کر پھولوں کے درمیان گرا یا اور بنایا۔
درختوں کے نیچے ان کا راستہ یہاں انہوں نے رک کر جھاڑیوں کا معائنہ کیا۔
تجسس سے ان کے گرد چکر لگائیں۔
شمعون نے پہلے بات کی۔
''موم بتیوں کی طرح۔ موم بتی کی جھاڑیاں۔ موم بتی کی کلیاں۔ "
جھاڑیاں گہری سدا بہار اور خوشبودار تھیں اور بہت سی کلیاں تھیں۔
سبز رنگ کو موم کریں اور روشنی کے خلاف موڑ دیں۔ جیک نے اپنے ہاتھوں سے ایک پر حملہ کر دیا
چاقو اور خوشبو ان پر پھیل گئی۔
"موم بتی کی کلیاں۔ "
"آپ انہیں روشن نہیں کر سکتے تھے،" رالف نے کہا. "وہ صرف موم بتیوں کی طرح نظر آتے ہیں."
''سبز موم بتیاں،'' جیک نے تضحیک آمیز لہجے میں کہا۔ ''ہم انہیں نہیں کھا سکتے۔ آنا
پر. "
وہ گھنے جنگل کے آغاز میں تھے، تھکے ہوئے تھے۔
ایک پٹری پر پاؤں، جب انہوں نے شور اور سخت آوازیں سنی
ایک راستے پر خرگوشوں کا حملہ۔ جیسے جیسے انہوں نے آگے بڑھایا، چیخیں بڑھتی گئیں
یہاں تک کہ یہ ایک جنون بن گیا۔ انہوں نے ایک کو رینگوں کے پردے میں پھنسا ہوا پایا،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36</a:t>
            </a:fld>
            <a:endParaRPr lang="en-GB"/>
          </a:p>
        </p:txBody>
      </p:sp>
    </p:spTree>
    <p:extLst>
      <p:ext uri="{BB962C8B-B14F-4D97-AF65-F5344CB8AC3E}">
        <p14:creationId xmlns:p14="http://schemas.microsoft.com/office/powerpoint/2010/main" val="20951529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throwing itself at the elastic traces in all the madness of extreme terror. Its</a:t>
            </a:r>
          </a:p>
          <a:p>
            <a:r>
              <a:rPr lang="en-GB" sz="1100" dirty="0"/>
              <a:t>voice was thin, needle-sharp and insistent; The three boys rushed forward</a:t>
            </a:r>
          </a:p>
          <a:p>
            <a:r>
              <a:rPr lang="en-GB" sz="1100" dirty="0"/>
              <a:t>and Jack drew his knife again with a flourish. He raised his arm in the</a:t>
            </a:r>
          </a:p>
          <a:p>
            <a:r>
              <a:rPr lang="en-GB" sz="1100" dirty="0"/>
              <a:t>air. There came a pause, a hiatus, the pig continued to scream and the</a:t>
            </a:r>
          </a:p>
          <a:p>
            <a:r>
              <a:rPr lang="en-GB" sz="1100" dirty="0"/>
              <a:t>creepers to jerk, and the blade continued to flash at the end of a bony</a:t>
            </a:r>
          </a:p>
          <a:p>
            <a:r>
              <a:rPr lang="en-GB" sz="1100" dirty="0"/>
              <a:t>arm. The pause was only long enough for them to understand what an</a:t>
            </a:r>
          </a:p>
          <a:p>
            <a:r>
              <a:rPr lang="en-GB" sz="1100" dirty="0"/>
              <a:t>enormity the downward stroke would be. Then the piglet tore loose from</a:t>
            </a:r>
          </a:p>
          <a:p>
            <a:r>
              <a:rPr lang="en-GB" sz="1100" dirty="0"/>
              <a:t>the creepers and scurried into the undergrowth. They were left looking</a:t>
            </a:r>
          </a:p>
          <a:p>
            <a:r>
              <a:rPr lang="en-GB" sz="1100" dirty="0"/>
              <a:t>at each other and the place of terror. Jack’s face was white under the</a:t>
            </a:r>
          </a:p>
          <a:p>
            <a:r>
              <a:rPr lang="en-GB" sz="1100" dirty="0"/>
              <a:t>freckles. He noticed that he still held the knife aloft and brought his</a:t>
            </a:r>
          </a:p>
          <a:p>
            <a:r>
              <a:rPr lang="en-GB" sz="1100" dirty="0"/>
              <a:t>arm down replacing the blade in the sheath. Then they all three laughed</a:t>
            </a:r>
          </a:p>
          <a:p>
            <a:r>
              <a:rPr lang="en-GB" sz="1100" dirty="0"/>
              <a:t>ashamedly and began to climb back to the track.</a:t>
            </a:r>
          </a:p>
          <a:p>
            <a:r>
              <a:rPr lang="en-GB" sz="1100" dirty="0"/>
              <a:t>“I was choosing a place,” said Jack. “I was just waiting for a moment</a:t>
            </a:r>
          </a:p>
          <a:p>
            <a:r>
              <a:rPr lang="en-GB" sz="1100" dirty="0"/>
              <a:t>to decide where to stab him.”</a:t>
            </a:r>
          </a:p>
          <a:p>
            <a:r>
              <a:rPr lang="en-GB" sz="1100" dirty="0"/>
              <a:t>“You should stick a pig,” said Ralph fiercely. “They always talk about</a:t>
            </a:r>
          </a:p>
          <a:p>
            <a:r>
              <a:rPr lang="en-GB" sz="1100" dirty="0"/>
              <a:t>sticking a pig.”</a:t>
            </a:r>
          </a:p>
          <a:p>
            <a:r>
              <a:rPr lang="en-GB" sz="1100" dirty="0"/>
              <a:t>“You cut a pig’s throat to let the blood out,” said Jack, “otherwise you</a:t>
            </a:r>
          </a:p>
          <a:p>
            <a:r>
              <a:rPr lang="en-GB" sz="1100" dirty="0"/>
              <a:t>can’t eat the meat.”</a:t>
            </a:r>
          </a:p>
          <a:p>
            <a:r>
              <a:rPr lang="en-GB" sz="1100" dirty="0"/>
              <a:t>“Why didn’t you—?”</a:t>
            </a:r>
          </a:p>
          <a:p>
            <a:r>
              <a:rPr lang="en-GB" sz="1100" dirty="0"/>
              <a:t>They knew very well why he hadn’t: because of the enormity of the</a:t>
            </a:r>
          </a:p>
          <a:p>
            <a:r>
              <a:rPr lang="en-GB" sz="1100" dirty="0"/>
              <a:t>knife descending and cutting into living flesh; because of the unbearable</a:t>
            </a:r>
          </a:p>
          <a:p>
            <a:r>
              <a:rPr lang="en-GB" sz="1100" dirty="0"/>
              <a:t>blood.</a:t>
            </a:r>
          </a:p>
          <a:p>
            <a:r>
              <a:rPr lang="en-GB" sz="1100" dirty="0"/>
              <a:t>“I was going to,” said Jack. He was ahead of them, and they could not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832092"/>
          </a:xfrm>
          <a:prstGeom prst="rect">
            <a:avLst/>
          </a:prstGeom>
          <a:noFill/>
        </p:spPr>
        <p:txBody>
          <a:bodyPr wrap="square">
            <a:spAutoFit/>
          </a:bodyPr>
          <a:lstStyle/>
          <a:p>
            <a:pPr algn="r"/>
            <a:r>
              <a:rPr lang="ar-AE" sz="1100" dirty="0"/>
              <a:t>انتہائی دہشت گردی کے تمام پاگل پن میں خود کو لچکدار نشانات پر پھینکنا۔ اس کا
آواز پتلی، سوئی تیز اور ضدی تھی۔ تینوں لڑکے تیزی سے آگے بڑھے
اور جیک نے ایک بار پھر اپنے چاقو کو پھلنے پھولنے کے ساتھ کھینچ لیا۔ اس نے اپنا بازو اوپر اٹھایا
ہوا. وہاں ایک وقفہ آیا، ایک وقفہ آیا، چیختا رہا اور
رینگنے والے جھٹکے لگتے ہیں، اور ہڈی کے آخر میں بلیڈ چمکتا رہا
بازو. یہ وقفہ صرف اتنا لمبا تھا کہ وہ سمجھ سکیں کہ کیا ہے
نیچے کی طرف کا جھٹکا بہت زیادہ ہوگا۔ اس کے بعد کا بچہ ڈھیلا ہو گیا
رینگنے والے اور انڈر گروتھ میں گھس جاتے ہیں۔ وہ دیکھتے ہی رہ گئے
ایک دوسرے پر اور دہشت کی جگہ پر. جیک کا چہرہ نیچے سفید تھا
جھائیاں۔ اس نے دیکھا کہ اس نے ابھی بھی چاقو پکڑا ہوا ہے اور اپنا لے آیا ہے۔
ہاتھ کو شیتھ میں بلیڈ کی جگہ نیچے لے جایا جائے۔ پھر وہ تینوں ہنس پڑے
شرمندگی سے اور واپس پٹری پر چڑھنے لگا۔
"میں ایک جگہ کا انتخاب کر رہا تھا،" جیک نے کہا. "میں صرف ایک لمحے کا انتظار کر رہا تھا
یہ فیصلہ کرنے کے لئے کہ اسے کہاں چھرا گھونپنا ہے۔ "
''تمہیں ایک لگانا چاہیے،'' رالف نے زور سے کہا۔ "وہ ہمیشہ اس کے بارے میں بات کرتے ہیں
کو چپکا رکھنا۔''
جیک نے کہا ، "آپ نے خون کو باہر نکالنے کے لئے کا گلا کاٹ دیا ، ورنہ آپ
گوشت نہیں کھا سکتا۔''
''تم نے ایسا کیوں نہیں کیا؟''۔
وہ اچھی طرح جانتے تھے کہ اس نے ایسا کیوں نہیں کیا: کیونکہ اس کی وسعت بہت زیادہ تھی۔
چاقو نیچے اترتا ہے اور زندہ گوشت میں کاٹتا ہے۔ ناقابل برداشت کی وجہ سے
خون.
''میں جا رہا تھا،'' جیک نے کہا۔ وہ ان سے آگے تھا، اور وہ نہیں کر سکتے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37</a:t>
            </a:fld>
            <a:endParaRPr lang="en-GB"/>
          </a:p>
        </p:txBody>
      </p:sp>
    </p:spTree>
    <p:extLst>
      <p:ext uri="{BB962C8B-B14F-4D97-AF65-F5344CB8AC3E}">
        <p14:creationId xmlns:p14="http://schemas.microsoft.com/office/powerpoint/2010/main" val="131035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1107996"/>
          </a:xfrm>
          <a:prstGeom prst="rect">
            <a:avLst/>
          </a:prstGeom>
          <a:noFill/>
        </p:spPr>
        <p:txBody>
          <a:bodyPr wrap="square">
            <a:spAutoFit/>
          </a:bodyPr>
          <a:lstStyle/>
          <a:p>
            <a:r>
              <a:rPr lang="en-GB" sz="1100" dirty="0"/>
              <a:t>see his face. “I was choosing a place. Next time—!</a:t>
            </a:r>
          </a:p>
          <a:p>
            <a:r>
              <a:rPr lang="en-GB" sz="1100" dirty="0"/>
              <a:t>He snatched his knife out of the sheath and slammed it into a tree</a:t>
            </a:r>
          </a:p>
          <a:p>
            <a:r>
              <a:rPr lang="en-GB" sz="1100" dirty="0"/>
              <a:t>trunk. Next time there would be no mercy. He looked round fiercely,</a:t>
            </a:r>
          </a:p>
          <a:p>
            <a:r>
              <a:rPr lang="en-GB" sz="1100" dirty="0"/>
              <a:t>daring them to contradict. Then they broke out into the sunlight and for</a:t>
            </a:r>
          </a:p>
          <a:p>
            <a:r>
              <a:rPr lang="en-GB" sz="1100" dirty="0"/>
              <a:t>a while they were busy finding and devouring food as they moved down</a:t>
            </a:r>
          </a:p>
          <a:p>
            <a:r>
              <a:rPr lang="en-GB" sz="1100" dirty="0"/>
              <a:t>the scar toward the platform and the meeting.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1277273"/>
          </a:xfrm>
          <a:prstGeom prst="rect">
            <a:avLst/>
          </a:prstGeom>
          <a:noFill/>
        </p:spPr>
        <p:txBody>
          <a:bodyPr wrap="square">
            <a:spAutoFit/>
          </a:bodyPr>
          <a:lstStyle/>
          <a:p>
            <a:pPr algn="r"/>
            <a:r>
              <a:rPr lang="ar-AE" sz="1100"/>
              <a:t>اس کا چہرہ دیکھو. "میں ایک جگہ کا انتخاب کر رہا تھا. اگلی بار-!
اس نے اپنا چاقو چادر سے نکالا اور اسے ایک درخت سے ٹکرا دیا۔
دھڑ. اگلی بار کوئی رحم نہیں ہوگا. اس نے شدت سے چاروں طرف دیکھا،
انہیں مخالفت کرنے کی ترغیب دیں۔ پھر وہ سورج کی روشنی میں داخل ہو گئے اور
کچھ دیر وہ نیچے جاتے ہوئے کھانا ڈھونڈنے اور کھانے میں مصروف تھے۔
پلیٹ فارم اور میٹنگ کی طرف داغ.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38</a:t>
            </a:fld>
            <a:endParaRPr lang="en-GB"/>
          </a:p>
        </p:txBody>
      </p:sp>
    </p:spTree>
    <p:extLst>
      <p:ext uri="{BB962C8B-B14F-4D97-AF65-F5344CB8AC3E}">
        <p14:creationId xmlns:p14="http://schemas.microsoft.com/office/powerpoint/2010/main" val="29885043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Chapter 2 </a:t>
            </a:r>
          </a:p>
          <a:p>
            <a:r>
              <a:rPr lang="en-GB" sz="1100" dirty="0"/>
              <a:t>Fire on the Mountain</a:t>
            </a:r>
          </a:p>
          <a:p>
            <a:endParaRPr lang="en-GB" sz="1100" dirty="0"/>
          </a:p>
          <a:p>
            <a:endParaRPr lang="en-GB" sz="1100" dirty="0"/>
          </a:p>
          <a:p>
            <a:endParaRPr lang="en-GB" sz="1100" dirty="0"/>
          </a:p>
          <a:p>
            <a:endParaRPr lang="en-GB" sz="1100" dirty="0"/>
          </a:p>
          <a:p>
            <a:endParaRPr lang="en-GB" sz="1100" dirty="0"/>
          </a:p>
          <a:p>
            <a:endParaRPr lang="en-GB" sz="1100" dirty="0"/>
          </a:p>
          <a:p>
            <a:r>
              <a:rPr lang="en-GB" sz="1100" dirty="0"/>
              <a:t>By the time Ralph finished blowing the conch the platform was crowded.</a:t>
            </a:r>
          </a:p>
          <a:p>
            <a:r>
              <a:rPr lang="en-GB" sz="1100" dirty="0"/>
              <a:t>There were differences between this meeting and the one held in the</a:t>
            </a:r>
          </a:p>
          <a:p>
            <a:r>
              <a:rPr lang="en-GB" sz="1100" dirty="0"/>
              <a:t>morning. The afternoon sun slanted in from the other side of the platform</a:t>
            </a:r>
          </a:p>
          <a:p>
            <a:r>
              <a:rPr lang="en-GB" sz="1100" dirty="0"/>
              <a:t>and most of the children, feeling too late the smart of sunburn, had put</a:t>
            </a:r>
          </a:p>
          <a:p>
            <a:r>
              <a:rPr lang="en-GB" sz="1100" dirty="0"/>
              <a:t>their clothes on. The choir, less of a group, had discarded their cloaks.</a:t>
            </a:r>
          </a:p>
          <a:p>
            <a:r>
              <a:rPr lang="en-GB" sz="1100" dirty="0"/>
              <a:t>Ralph sat on a fallen trunk, his left side to the sun. On his right were</a:t>
            </a:r>
          </a:p>
          <a:p>
            <a:r>
              <a:rPr lang="en-GB" sz="1100" dirty="0"/>
              <a:t>most of the choir; on his left the larger boys who had not known each</a:t>
            </a:r>
          </a:p>
          <a:p>
            <a:r>
              <a:rPr lang="en-GB" sz="1100" dirty="0"/>
              <a:t>other before the evacuation; before him small children squatted in the</a:t>
            </a:r>
          </a:p>
          <a:p>
            <a:r>
              <a:rPr lang="en-GB" sz="1100" dirty="0"/>
              <a:t>grass.</a:t>
            </a:r>
          </a:p>
          <a:p>
            <a:r>
              <a:rPr lang="en-GB" sz="1100" dirty="0"/>
              <a:t>Silence now. Ralph lifted the cream and pink shell to his knees and</a:t>
            </a:r>
          </a:p>
          <a:p>
            <a:r>
              <a:rPr lang="en-GB" sz="1100" dirty="0"/>
              <a:t>a sudden breeze scattered light over the platform. He was uncertain</a:t>
            </a:r>
          </a:p>
          <a:p>
            <a:r>
              <a:rPr lang="en-GB" sz="1100" dirty="0"/>
              <a:t>whether to stand up or remain sitting. He looked sideways to his left,</a:t>
            </a:r>
          </a:p>
          <a:p>
            <a:r>
              <a:rPr lang="en-GB" sz="1100" dirty="0"/>
              <a:t>toward the bathing pool. Piggy was sitting near but giving no help.</a:t>
            </a:r>
          </a:p>
          <a:p>
            <a:r>
              <a:rPr lang="en-GB" sz="1100" dirty="0"/>
              <a:t>Ralph cleared his throat.</a:t>
            </a:r>
          </a:p>
          <a:p>
            <a:r>
              <a:rPr lang="en-GB" sz="1100" dirty="0"/>
              <a:t>“Well then.”</a:t>
            </a:r>
          </a:p>
          <a:p>
            <a:r>
              <a:rPr lang="en-GB" sz="1100" dirty="0"/>
              <a:t>All at once he found he could talk fluently and explain what he had to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5170646"/>
          </a:xfrm>
          <a:prstGeom prst="rect">
            <a:avLst/>
          </a:prstGeom>
          <a:noFill/>
        </p:spPr>
        <p:txBody>
          <a:bodyPr wrap="square">
            <a:spAutoFit/>
          </a:bodyPr>
          <a:lstStyle/>
          <a:p>
            <a:pPr algn="r"/>
            <a:r>
              <a:rPr lang="ar-AE" sz="1100" dirty="0"/>
              <a:t>باب 2 
پہاڑ پر آگ</a:t>
            </a:r>
            <a:endParaRPr lang="en-US" sz="1100" dirty="0"/>
          </a:p>
          <a:p>
            <a:pPr algn="r"/>
            <a:endParaRPr lang="en-US" sz="1100" dirty="0"/>
          </a:p>
          <a:p>
            <a:pPr algn="r"/>
            <a:endParaRPr lang="en-US" sz="1100" dirty="0"/>
          </a:p>
          <a:p>
            <a:pPr algn="r"/>
            <a:endParaRPr lang="en-US" sz="1100" dirty="0"/>
          </a:p>
          <a:p>
            <a:pPr algn="r"/>
            <a:endParaRPr lang="en-US" sz="1100" dirty="0"/>
          </a:p>
          <a:p>
            <a:pPr algn="r"/>
            <a:endParaRPr lang="en-US" sz="1100" dirty="0"/>
          </a:p>
          <a:p>
            <a:pPr algn="r"/>
            <a:r>
              <a:rPr lang="ar-AE" sz="1100" dirty="0"/>
              <a:t>
جب رالف نے شنکھ اڑانا ختم کیا تو پلیٹ فارم پر بھیڑ تھی۔
اس ملاقات اور اس میں ہونے والی ملاقات میں اختلافات تھے۔
صبح. پلیٹ فارم کے دوسری طرف سے دوپہر کا سورج طلوع ہو رہا تھا
اور زیادہ تر بچے، جو دھوپ سے بہت دیر سے ہوشیار محسوس کر رہے تھے، نے کہا تھا
ان کے کپڑے پہنے ہوئے ہیں۔ گانے والوں کا تعلق کسی گروپ سے کم تھا، انہوں نے اپنے لبادے اتار دیے تھے۔
رالف ایک گرے ہوئے تنے پر بیٹھ گیا، اس کا بائیں طرف سورج کی طرف تھا۔ اس کے دائیں طرف تھے
زیادہ تر گانے والے۔ اس کے بائیں طرف بڑے لڑکے تھے جو ہر ایک کو نہیں جانتے تھے
انخلا سے پہلے دوسرا؛ اس سے پہلے چھوٹے بچے گھر میں بیٹھے ہوئے تھے۔
گھاس.
اب خاموشی۔ رالف نے کریم اور گلابی شیل کو اپنے گھٹنوں تک اٹھایا اور
اچانک چلنے والی ہوا نے پلیٹ فارم پر روشنی بکھیر دی۔ وہ غیر یقینی تھا
کھڑے ہونا ہے یا بیٹھے رہنا ہے۔ اس نے بائیں طرف دیکھا،
نہانے والے تالاب کی طرف۔ پیگی قریب بیٹھی تھی لیکن کوئی مدد نہیں دے رہی تھی۔
رالف نے اپنا گلا صاف کیا۔
''ٹھیک ہے تو۔''
ایک ہی وقت میں اس نے محسوس کیا کہ وہ روانی سے بات کر سکتا ہے اور وضاحت کر سکتا ہے کہ اسے کیا کرنا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39</a:t>
            </a:fld>
            <a:endParaRPr lang="en-GB"/>
          </a:p>
        </p:txBody>
      </p:sp>
    </p:spTree>
    <p:extLst>
      <p:ext uri="{BB962C8B-B14F-4D97-AF65-F5344CB8AC3E}">
        <p14:creationId xmlns:p14="http://schemas.microsoft.com/office/powerpoint/2010/main" val="39904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493538"/>
          </a:xfrm>
          <a:prstGeom prst="rect">
            <a:avLst/>
          </a:prstGeom>
          <a:noFill/>
        </p:spPr>
        <p:txBody>
          <a:bodyPr wrap="square">
            <a:spAutoFit/>
          </a:bodyPr>
          <a:lstStyle/>
          <a:p>
            <a:r>
              <a:rPr lang="en-GB" sz="1100" dirty="0"/>
              <a:t>The owner of the voice came backing out of the undergrowth so that</a:t>
            </a:r>
          </a:p>
          <a:p>
            <a:r>
              <a:rPr lang="en-GB" sz="1100" dirty="0"/>
              <a:t>twigs scratched on a greasy wind-breaker. The naked crooks of his knees</a:t>
            </a:r>
          </a:p>
          <a:p>
            <a:r>
              <a:rPr lang="en-GB" sz="1100" dirty="0"/>
              <a:t>were plump, caught and scratched by thorns. He bent down, removed</a:t>
            </a:r>
          </a:p>
          <a:p>
            <a:r>
              <a:rPr lang="en-GB" sz="1100" dirty="0"/>
              <a:t>the thorns carefully, and turned around. He was shorter than the fair boy</a:t>
            </a:r>
          </a:p>
          <a:p>
            <a:r>
              <a:rPr lang="en-GB" sz="1100" dirty="0"/>
              <a:t>and very fat. He came forward, searching out safe </a:t>
            </a:r>
            <a:r>
              <a:rPr lang="en-GB" sz="1100" dirty="0" err="1"/>
              <a:t>lodgments</a:t>
            </a:r>
            <a:r>
              <a:rPr lang="en-GB" sz="1100" dirty="0"/>
              <a:t> for his feet,</a:t>
            </a:r>
          </a:p>
          <a:p>
            <a:r>
              <a:rPr lang="en-GB" sz="1100" dirty="0"/>
              <a:t>and then looked up through thick spectacles.</a:t>
            </a:r>
          </a:p>
          <a:p>
            <a:r>
              <a:rPr lang="en-GB" sz="1100" dirty="0"/>
              <a:t>“Where’s the man with the megaphone?”</a:t>
            </a:r>
          </a:p>
          <a:p>
            <a:r>
              <a:rPr lang="en-GB" sz="1100" dirty="0"/>
              <a:t>The fair boy shook his head.</a:t>
            </a:r>
          </a:p>
          <a:p>
            <a:r>
              <a:rPr lang="en-GB" sz="1100" dirty="0"/>
              <a:t>“This is an island. At least I think it’s an island. That’s a reef out in the</a:t>
            </a:r>
          </a:p>
          <a:p>
            <a:r>
              <a:rPr lang="en-GB" sz="1100" dirty="0"/>
              <a:t>sea. Perhaps there aren’t any grownups anywhere.”</a:t>
            </a:r>
          </a:p>
          <a:p>
            <a:r>
              <a:rPr lang="en-GB" sz="1100" dirty="0"/>
              <a:t>The fat boy looked startled.</a:t>
            </a:r>
          </a:p>
          <a:p>
            <a:r>
              <a:rPr lang="en-GB" sz="1100" dirty="0"/>
              <a:t>“There was that pilot. But he wasn’t in the passenger cabin, he was up</a:t>
            </a:r>
          </a:p>
          <a:p>
            <a:r>
              <a:rPr lang="en-GB" sz="1100" dirty="0"/>
              <a:t>in front.”</a:t>
            </a:r>
          </a:p>
          <a:p>
            <a:r>
              <a:rPr lang="en-GB" sz="1100" dirty="0"/>
              <a:t>The fair boy was peering at the reef through screwed-up eyes.</a:t>
            </a:r>
          </a:p>
          <a:p>
            <a:r>
              <a:rPr lang="en-GB" sz="1100" dirty="0"/>
              <a:t>“All them other kids,” the fat boy went on. “Some of them must have</a:t>
            </a:r>
          </a:p>
          <a:p>
            <a:r>
              <a:rPr lang="en-GB" sz="1100" dirty="0"/>
              <a:t>got out. They must have, mustn’t they?”</a:t>
            </a:r>
          </a:p>
          <a:p>
            <a:r>
              <a:rPr lang="en-GB" sz="1100" dirty="0"/>
              <a:t>The fair boy began to pick his way as casually as possible toward the</a:t>
            </a:r>
          </a:p>
          <a:p>
            <a:r>
              <a:rPr lang="en-GB" sz="1100" dirty="0"/>
              <a:t>water. He tried to be offhand and not too obviously uninterested, but the</a:t>
            </a:r>
          </a:p>
          <a:p>
            <a:r>
              <a:rPr lang="en-GB" sz="1100" dirty="0"/>
              <a:t>fat boy hurried after him.</a:t>
            </a:r>
          </a:p>
          <a:p>
            <a:r>
              <a:rPr lang="en-GB" sz="1100" dirty="0"/>
              <a:t>“Aren’t there any grownups at all?”</a:t>
            </a:r>
          </a:p>
          <a:p>
            <a:r>
              <a:rPr lang="en-GB" sz="1100" dirty="0"/>
              <a:t>“I don’t think so.”</a:t>
            </a:r>
          </a:p>
          <a:p>
            <a:endParaRPr lang="en-GB" sz="1100" dirty="0"/>
          </a:p>
          <a:p>
            <a:r>
              <a:rPr lang="en-GB" sz="1100" dirty="0"/>
              <a:t>The fair boy said this solemnly; but then the delight of a realized am-</a:t>
            </a:r>
          </a:p>
          <a:p>
            <a:r>
              <a:rPr lang="en-GB" sz="1100" dirty="0" err="1"/>
              <a:t>bition</a:t>
            </a:r>
            <a:r>
              <a:rPr lang="en-GB" sz="1100" dirty="0"/>
              <a:t> overcame him. In the middle of the scar he stood on his head and grinned at the reversed fat boy.</a:t>
            </a:r>
            <a:endParaRPr lang="en-GB" sz="600" dirty="0"/>
          </a:p>
        </p:txBody>
      </p:sp>
      <p:sp>
        <p:nvSpPr>
          <p:cNvPr id="2" name="TextBox 1">
            <a:extLst>
              <a:ext uri="{FF2B5EF4-FFF2-40B4-BE49-F238E27FC236}">
                <a16:creationId xmlns:a16="http://schemas.microsoft.com/office/drawing/2014/main" id="{6E000096-4186-B3CF-51FF-1183CFADB363}"/>
              </a:ext>
            </a:extLst>
          </p:cNvPr>
          <p:cNvSpPr txBox="1"/>
          <p:nvPr/>
        </p:nvSpPr>
        <p:spPr>
          <a:xfrm>
            <a:off x="4629706" y="1297804"/>
            <a:ext cx="4514294" cy="4662815"/>
          </a:xfrm>
          <a:prstGeom prst="rect">
            <a:avLst/>
          </a:prstGeom>
          <a:noFill/>
        </p:spPr>
        <p:txBody>
          <a:bodyPr wrap="square">
            <a:spAutoFit/>
          </a:bodyPr>
          <a:lstStyle/>
          <a:p>
            <a:pPr algn="r"/>
            <a:r>
              <a:rPr lang="ar-AE" sz="1100" dirty="0"/>
              <a:t>آواز کا مالک انڈر گروتھ سے پیچھے ہٹ گیا تاکہ
ٹہنیاں ایک چکنی ہوا توڑنے والی گاڑی پر کھرچ رہی تھیں۔ اس کے گھٹنوں کے ننگے بدمعاش
کانٹوں سے پکڑے گئے اور خراشیں کی گئیں۔ وہ جھک گیا، ہٹا دیا
کانٹے احتیاط سے تھے اور پیچھے مڑ گئے۔ وہ اچھے لڑکے سے چھوٹا تھا
اور بہت چربی ہے. وہ آگے آیا اور اپنے پیروں کے لیے محفوظ جگہوں کی تلاش میں تھا،
اور پھر موٹے چشموں کے ذریعے اوپر دیکھا۔
''وہ آدمی کہاں ہے جس کے پاس میگا فون ہے؟''
گورے لڑکے نے سر ہلایا۔
''یہ ایک جزیرہ ہے۔ کم از کم مجھے لگتا ہے کہ یہ ایک جزیرہ ہے. یہ ایک چٹان ہے جو باہر نکلتی ہے
سمندر. شاید کہیں بھی کوئی بالغ نہیں ہے۔
موٹا لڑکا حیران دکھائی دے رہا تھا۔
''وہ پائلٹ تھا۔ لیکن وہ مسافر کے کیبن میں نہیں تھا، وہ جاگ رہا تھا
سامنے۔''
گورا لڑکا پھٹی ہوئی آنکھوں سے چٹان کو دیکھ رہا تھا۔
''یہ سب دوسرے بچے ہیں،'' موٹا لڑکا آگے بڑھا۔ "ان میں سے کچھ نے ضرور کیا ہوگا
باہر نکل گیا. ان کے پاس ہونا چاہیے، ہے نا؟''
گورا لڑکا جتنا ممکن ہو سکے آسانی سے اپنا راستہ چننے لگا۔
پانی. اس نے آف ہینڈ ہونے کی کوشش کی اور واضح طور پر غیر دلچسپی نہیں تھی ، لیکن
موٹا لڑکا جلدی سے اس کے پیچھے چلا گیا۔
''کیا کوئی بالغ نہیں ہے؟''
''مجھے ایسا نہیں لگتا۔''
گورے لڑکے نے یہ بات سنجیدگی سے کہی۔ لیکن پھر ایک احساس کی خوشی
بٹیون نے اس پر قابو پا لیا۔ زخم کے بیچ میں وہ اپنے سر پر کھڑا تھا اور الٹا موٹا لڑکا دیکھ کر مسکرایا۔
</a:t>
            </a:r>
            <a:endParaRPr lang="en-GB" sz="600" dirty="0"/>
          </a:p>
        </p:txBody>
      </p:sp>
      <p:sp>
        <p:nvSpPr>
          <p:cNvPr id="3" name="Slide Number Placeholder 2">
            <a:extLst>
              <a:ext uri="{FF2B5EF4-FFF2-40B4-BE49-F238E27FC236}">
                <a16:creationId xmlns:a16="http://schemas.microsoft.com/office/drawing/2014/main" id="{56B5F3DB-C771-9EEB-4222-B0097B30C86E}"/>
              </a:ext>
            </a:extLst>
          </p:cNvPr>
          <p:cNvSpPr>
            <a:spLocks noGrp="1"/>
          </p:cNvSpPr>
          <p:nvPr>
            <p:ph type="sldNum" sz="quarter" idx="12"/>
          </p:nvPr>
        </p:nvSpPr>
        <p:spPr/>
        <p:txBody>
          <a:bodyPr/>
          <a:lstStyle/>
          <a:p>
            <a:fld id="{6AAB8208-6321-4A37-9DBE-471C540D7FCF}" type="slidenum">
              <a:rPr lang="en-GB" smtClean="0"/>
              <a:t>4</a:t>
            </a:fld>
            <a:endParaRPr lang="en-GB"/>
          </a:p>
        </p:txBody>
      </p:sp>
    </p:spTree>
    <p:extLst>
      <p:ext uri="{BB962C8B-B14F-4D97-AF65-F5344CB8AC3E}">
        <p14:creationId xmlns:p14="http://schemas.microsoft.com/office/powerpoint/2010/main" val="37853182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say. He passed a hand through his fair hair and spoke.</a:t>
            </a:r>
          </a:p>
          <a:p>
            <a:r>
              <a:rPr lang="en-GB" sz="1100" dirty="0"/>
              <a:t>“We’re on an island. We’ve been on the mountain top and seen water all</a:t>
            </a:r>
          </a:p>
          <a:p>
            <a:r>
              <a:rPr lang="en-GB" sz="1100" dirty="0"/>
              <a:t>round. We saw no houses, no smoke, no footprints, no boats, no people.</a:t>
            </a:r>
          </a:p>
          <a:p>
            <a:r>
              <a:rPr lang="en-GB" sz="1100" dirty="0"/>
              <a:t>We’re on an uninhabited island with no other people on it.”</a:t>
            </a:r>
          </a:p>
          <a:p>
            <a:r>
              <a:rPr lang="en-GB" sz="1100" dirty="0"/>
              <a:t>Jack broke in.</a:t>
            </a:r>
          </a:p>
          <a:p>
            <a:r>
              <a:rPr lang="en-GB" sz="1100" dirty="0"/>
              <a:t>“All the same you need an army–for hunting. Hunting pigs–”</a:t>
            </a:r>
          </a:p>
          <a:p>
            <a:r>
              <a:rPr lang="en-GB" sz="1100" dirty="0"/>
              <a:t>“Yes. There are pigs on the island.”</a:t>
            </a:r>
          </a:p>
          <a:p>
            <a:endParaRPr lang="en-GB" sz="1100" dirty="0"/>
          </a:p>
          <a:p>
            <a:r>
              <a:rPr lang="en-GB" sz="1100" dirty="0"/>
              <a:t>All three of them tried to convey the sense of the pink live thing </a:t>
            </a:r>
            <a:r>
              <a:rPr lang="en-GB" sz="1100" dirty="0" err="1"/>
              <a:t>strug</a:t>
            </a:r>
            <a:r>
              <a:rPr lang="en-GB" sz="1100" dirty="0"/>
              <a:t>-</a:t>
            </a:r>
          </a:p>
          <a:p>
            <a:r>
              <a:rPr lang="en-GB" sz="1100" dirty="0" err="1"/>
              <a:t>gling</a:t>
            </a:r>
            <a:r>
              <a:rPr lang="en-GB" sz="1100" dirty="0"/>
              <a:t> in the creepers.</a:t>
            </a:r>
          </a:p>
          <a:p>
            <a:endParaRPr lang="en-GB" sz="1100" dirty="0"/>
          </a:p>
          <a:p>
            <a:r>
              <a:rPr lang="en-GB" sz="1100" dirty="0"/>
              <a:t>“We saw–”</a:t>
            </a:r>
          </a:p>
          <a:p>
            <a:r>
              <a:rPr lang="en-GB" sz="1100" dirty="0"/>
              <a:t>“Squealing–”</a:t>
            </a:r>
          </a:p>
          <a:p>
            <a:r>
              <a:rPr lang="en-GB" sz="1100" dirty="0"/>
              <a:t>“It broke away–”</a:t>
            </a:r>
          </a:p>
          <a:p>
            <a:r>
              <a:rPr lang="en-GB" sz="1100" dirty="0"/>
              <a:t>“Before I could kill it–but–next time!”</a:t>
            </a:r>
          </a:p>
          <a:p>
            <a:r>
              <a:rPr lang="en-GB" sz="1100" dirty="0"/>
              <a:t>Jack slammed his knife into a trunk and looked round challengingly.</a:t>
            </a:r>
          </a:p>
          <a:p>
            <a:r>
              <a:rPr lang="en-GB" sz="1100" dirty="0"/>
              <a:t>The meeting settled down again.</a:t>
            </a:r>
          </a:p>
          <a:p>
            <a:r>
              <a:rPr lang="en-GB" sz="1100" dirty="0"/>
              <a:t>“So you see,” said Ralph, “We need hunters to get us meat. And another</a:t>
            </a:r>
          </a:p>
          <a:p>
            <a:r>
              <a:rPr lang="en-GB" sz="1100" dirty="0"/>
              <a:t>thing.”</a:t>
            </a:r>
          </a:p>
          <a:p>
            <a:r>
              <a:rPr lang="en-GB" sz="1100" dirty="0"/>
              <a:t>He lifted the shell on his knees and looked round the sun-slashed faces.</a:t>
            </a:r>
          </a:p>
          <a:p>
            <a:r>
              <a:rPr lang="en-GB" sz="1100" dirty="0"/>
              <a:t>“There aren’t any grownups. We shall have to look after ourselves.”</a:t>
            </a:r>
          </a:p>
          <a:p>
            <a:r>
              <a:rPr lang="en-GB" sz="1100" dirty="0"/>
              <a:t>The meeting hummed and was silent.</a:t>
            </a:r>
          </a:p>
          <a:p>
            <a:r>
              <a:rPr lang="en-GB" sz="1100" dirty="0"/>
              <a:t>“And another thing. We can’t have everybody talking at once. We’ll</a:t>
            </a:r>
          </a:p>
          <a:p>
            <a:r>
              <a:rPr lang="en-GB" sz="1100" dirty="0"/>
              <a:t>have to have ’Hands up’ like at school.”</a:t>
            </a:r>
          </a:p>
          <a:p>
            <a:r>
              <a:rPr lang="en-GB" sz="1100" dirty="0"/>
              <a:t>He held the conch before his face and glanced round the mouth.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06766" cy="4493538"/>
          </a:xfrm>
          <a:prstGeom prst="rect">
            <a:avLst/>
          </a:prstGeom>
          <a:noFill/>
        </p:spPr>
        <p:txBody>
          <a:bodyPr wrap="square">
            <a:spAutoFit/>
          </a:bodyPr>
          <a:lstStyle/>
          <a:p>
            <a:pPr algn="r"/>
            <a:r>
              <a:rPr lang="ar-AE" sz="1100" dirty="0"/>
              <a:t>کہنا. اس نے اپنے گورے بالوں میں ایک ہاتھ پھیرا اور بولا۔
"ہم ایک جزیرے پر ہیں. ہم پہاڑ کی چوٹی پر گئے ہیں اور ہر طرف پانی دیکھا ہے
گول. ہم نے کوئی گھر نہیں دیکھا، کوئی دھواں نہیں دیکھا، قدموں کے نشان نہیں دیکھے، کشتیاں نہیں دیکھی، کوئی لوگ نہیں دیکھے۔
ہم ایک غیر آباد جزیرے پر ہیں جہاں کوئی دوسرا شخص نہیں ہے۔
جیک ٹوٹ گیا۔
''اسی طرح آپ کو شکار کے لیے ایک فوج کی ضرورت ہے۔ کا شکار کرنا۔"
"جی ہاں۔ جزیرے پر ہیں۔
ان تینوں نے گلابی رنگ کی زندہ چیز کے احساس کو ظاہر کرنے کی کوشش کی-
رینگنے والوں میں گھسنا۔
"ہم نے دیکھا-"
"چیخ رہا ہوں-"
"یہ ٹوٹ گیا-"
"اس سے پہلے کہ میں اسے مار سکوں - لیکن - اگلی بار!"
جیک نے اپنے چاقو کو ایک ٹرنک میں مارا اور چیلنج سے چاروں طرف دیکھا۔
ملاقات ایک بار پھر ختم ہو گئی۔
رالف نے کہا، "تو آپ دیکھ رہے ہیں کہ ہمیں گوشت لانے کے لیے شکاریوں کی ضرورت ہے۔ اور ایک اور
بات یہ ہے. "
اس نے خول کو گھٹنوں پر اٹھایا اور دھوپ سے ڈھکے ہوئے چہروں کو دیکھا۔
''کوئی بالغ نہیں ہے۔ ہمیں اپنا خیال رکھنا ہوگا۔
میٹنگ ختم ہو گئی اور خاموش ہو گئی۔
"اور ایک اور بات. ہم سب کو ایک ساتھ بات نہیں کر سکتے. ہم کریں گے
اسکول کی طرح 'ہینڈز اپ' رکھنا ضروری ہے۔
اس نے اپنے چہرے کے سامنے شنکھ پکڑی اور منہ کے گرد نظر دوڑائی۔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40</a:t>
            </a:fld>
            <a:endParaRPr lang="en-GB"/>
          </a:p>
        </p:txBody>
      </p:sp>
    </p:spTree>
    <p:extLst>
      <p:ext uri="{BB962C8B-B14F-4D97-AF65-F5344CB8AC3E}">
        <p14:creationId xmlns:p14="http://schemas.microsoft.com/office/powerpoint/2010/main" val="3409284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“Then I’ll give him the conch.”</a:t>
            </a:r>
          </a:p>
          <a:p>
            <a:r>
              <a:rPr lang="en-GB" sz="1100" dirty="0"/>
              <a:t>“Conch?”</a:t>
            </a:r>
          </a:p>
          <a:p>
            <a:r>
              <a:rPr lang="en-GB" sz="1100" dirty="0"/>
              <a:t>“That’s what this shell’s called. I’ll give the conch to the next person to</a:t>
            </a:r>
          </a:p>
          <a:p>
            <a:r>
              <a:rPr lang="en-GB" sz="1100" dirty="0"/>
              <a:t>speak. He can hold it when he’s speaking.”</a:t>
            </a:r>
          </a:p>
          <a:p>
            <a:r>
              <a:rPr lang="en-GB" sz="1100" dirty="0"/>
              <a:t>“But–”</a:t>
            </a:r>
          </a:p>
          <a:p>
            <a:r>
              <a:rPr lang="en-GB" sz="1100" dirty="0"/>
              <a:t>“Look–”</a:t>
            </a:r>
          </a:p>
          <a:p>
            <a:r>
              <a:rPr lang="en-GB" sz="1100" dirty="0"/>
              <a:t>“And he won’t be interrupted: Except by me.”</a:t>
            </a:r>
          </a:p>
          <a:p>
            <a:r>
              <a:rPr lang="en-GB" sz="1100" dirty="0"/>
              <a:t>Jack was on his feet.</a:t>
            </a:r>
          </a:p>
          <a:p>
            <a:r>
              <a:rPr lang="en-GB" sz="1100" dirty="0"/>
              <a:t>“We’ll have rules!” he cried excitedly. “Lots of rules! Then when anyone</a:t>
            </a:r>
          </a:p>
          <a:p>
            <a:r>
              <a:rPr lang="en-GB" sz="1100" dirty="0"/>
              <a:t>breaks ’</a:t>
            </a:r>
            <a:r>
              <a:rPr lang="en-GB" sz="1100" dirty="0" err="1"/>
              <a:t>em</a:t>
            </a:r>
            <a:r>
              <a:rPr lang="en-GB" sz="1100" dirty="0"/>
              <a:t>–”</a:t>
            </a:r>
          </a:p>
          <a:p>
            <a:r>
              <a:rPr lang="en-GB" sz="1100" dirty="0"/>
              <a:t>“</a:t>
            </a:r>
            <a:r>
              <a:rPr lang="en-GB" sz="1100" dirty="0" err="1"/>
              <a:t>Whee</a:t>
            </a:r>
            <a:r>
              <a:rPr lang="en-GB" sz="1100" dirty="0"/>
              <a:t>–oh!”</a:t>
            </a:r>
          </a:p>
          <a:p>
            <a:r>
              <a:rPr lang="en-GB" sz="1100" dirty="0"/>
              <a:t>“</a:t>
            </a:r>
            <a:r>
              <a:rPr lang="en-GB" sz="1100" dirty="0" err="1"/>
              <a:t>Wacco</a:t>
            </a:r>
            <a:r>
              <a:rPr lang="en-GB" sz="1100" dirty="0"/>
              <a:t>!”</a:t>
            </a:r>
          </a:p>
          <a:p>
            <a:r>
              <a:rPr lang="en-GB" sz="1100" dirty="0"/>
              <a:t>“Bong!”</a:t>
            </a:r>
          </a:p>
          <a:p>
            <a:r>
              <a:rPr lang="en-GB" sz="1100" dirty="0"/>
              <a:t>“</a:t>
            </a:r>
            <a:r>
              <a:rPr lang="en-GB" sz="1100" dirty="0" err="1"/>
              <a:t>Doink</a:t>
            </a:r>
            <a:r>
              <a:rPr lang="en-GB" sz="1100" dirty="0"/>
              <a:t>!”</a:t>
            </a:r>
          </a:p>
          <a:p>
            <a:r>
              <a:rPr lang="en-GB" sz="1100" dirty="0"/>
              <a:t>Ralph felt the conch lifted from his lap. Then Piggy was standing</a:t>
            </a:r>
          </a:p>
          <a:p>
            <a:r>
              <a:rPr lang="en-GB" sz="1100" dirty="0"/>
              <a:t>cradling the great cream shell and the shouting died down. Jack, left</a:t>
            </a:r>
          </a:p>
          <a:p>
            <a:r>
              <a:rPr lang="en-GB" sz="1100" dirty="0"/>
              <a:t>on his feet, looked uncertainly at Ralph who smiled and patted the log.</a:t>
            </a:r>
          </a:p>
          <a:p>
            <a:r>
              <a:rPr lang="en-GB" sz="1100" dirty="0"/>
              <a:t>Jack sat down. Piggy took off his glasses and blinked at the assembly</a:t>
            </a:r>
          </a:p>
          <a:p>
            <a:r>
              <a:rPr lang="en-GB" sz="1100" dirty="0"/>
              <a:t>while he wiped them on his shirt.</a:t>
            </a:r>
          </a:p>
          <a:p>
            <a:endParaRPr lang="en-GB" sz="1100" dirty="0"/>
          </a:p>
          <a:p>
            <a:r>
              <a:rPr lang="en-GB" sz="1100" dirty="0"/>
              <a:t>“You’re hindering Ralph. You’re not letting him get to the most </a:t>
            </a:r>
            <a:r>
              <a:rPr lang="en-GB" sz="1100" dirty="0" err="1"/>
              <a:t>impor</a:t>
            </a:r>
            <a:r>
              <a:rPr lang="en-GB" sz="1100" dirty="0"/>
              <a:t>-</a:t>
            </a:r>
          </a:p>
          <a:p>
            <a:r>
              <a:rPr lang="en-GB" sz="1100" dirty="0"/>
              <a:t>tant thing.”</a:t>
            </a:r>
          </a:p>
          <a:p>
            <a:endParaRPr lang="en-GB" sz="1100" dirty="0"/>
          </a:p>
          <a:p>
            <a:r>
              <a:rPr lang="en-GB" sz="1100" dirty="0"/>
              <a:t>He paused effectively.</a:t>
            </a:r>
          </a:p>
          <a:p>
            <a:r>
              <a:rPr lang="en-GB" sz="1100" dirty="0"/>
              <a:t>“Who knows we’re here? Eh?”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4493538"/>
          </a:xfrm>
          <a:prstGeom prst="rect">
            <a:avLst/>
          </a:prstGeom>
          <a:noFill/>
        </p:spPr>
        <p:txBody>
          <a:bodyPr wrap="square">
            <a:spAutoFit/>
          </a:bodyPr>
          <a:lstStyle/>
          <a:p>
            <a:pPr algn="r"/>
            <a:r>
              <a:rPr lang="ar-AE" sz="1100"/>
              <a:t>''پھر میں اسے شنکھ دے دوں گا۔''
''کونہ؟''
''یہی اس خول کو کہا جاتا ہے۔ میں اگلے شخص کو شنکھ دوں گا
بولنا. جب وہ بول رہا ہو تو وہ اسے پکڑ سکتا ہے۔
''لیکن۔۔۔''
"دیکھو-"
''اور اسے روکا نہیں جائے گا سوائے میرے۔''
جیک اپنے پیروں پر کھڑا تھا۔
''ہمارے پاس قوانین ہوں گے!'' وہ پرجوش انداز میں رونے لگا۔ "بہت سے اصول! پھر جب کوئی
اسے توڑ تا ہے-"
"اوہ- اوہ!"
"واہ واہ!"
"جل جاؤ!"
"ڈونک!"
رالف نے محسوس کیا کہ اس کی گود سے شنکھ اٹھا لیا گیا ہے۔ تب پیگی کھڑی تھی
عظیم کریم کے خول کو دبانا اور چیخنا دم توڑ گیا۔ جیک، بائیں
اپنے پیروں پر کھڑے ہو کر رالف کی طرف بے یقینی سے دیکھا جو مسکرایا اور لاگ تھپتھپا دیا۔
جیک بیٹھ گیا۔ پیگی نے اپنا چشمہ اتارا اور اسمبلی کی طرف جھک گیا
جبکہ اس نے انہیں اپنی قمیض پر مسح کیا۔
"آپ رالف کو روک رہے ہیں. تم اسے سب سے زیادہ تکلیف دہ نہیں ہونے دے رہے ہو-
اتنی بات ہے۔''
وہ مؤثر طریقے سے رک گیا۔
''کون جانتا ہے کہ ہم یہاں ہیں؟'' ہے نا؟"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41</a:t>
            </a:fld>
            <a:endParaRPr lang="en-GB"/>
          </a:p>
        </p:txBody>
      </p:sp>
    </p:spTree>
    <p:extLst>
      <p:ext uri="{BB962C8B-B14F-4D97-AF65-F5344CB8AC3E}">
        <p14:creationId xmlns:p14="http://schemas.microsoft.com/office/powerpoint/2010/main" val="22653301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“They knew at the airport.”</a:t>
            </a:r>
          </a:p>
          <a:p>
            <a:r>
              <a:rPr lang="en-GB" sz="1100" dirty="0"/>
              <a:t>“The man with a trumpet-thing–”</a:t>
            </a:r>
          </a:p>
          <a:p>
            <a:r>
              <a:rPr lang="en-GB" sz="1100" dirty="0"/>
              <a:t>“My dad.”</a:t>
            </a:r>
          </a:p>
          <a:p>
            <a:r>
              <a:rPr lang="en-GB" sz="1100" dirty="0"/>
              <a:t>Piggy put on his glasses.</a:t>
            </a:r>
          </a:p>
          <a:p>
            <a:r>
              <a:rPr lang="en-GB" sz="1100" dirty="0"/>
              <a:t>“Nobody knows where we are,” said Piggy. He was paler than before</a:t>
            </a:r>
          </a:p>
          <a:p>
            <a:r>
              <a:rPr lang="en-GB" sz="1100" dirty="0"/>
              <a:t>and breathless. “Perhaps they knew where we was going to; and perhaps</a:t>
            </a:r>
          </a:p>
          <a:p>
            <a:r>
              <a:rPr lang="en-GB" sz="1100" dirty="0"/>
              <a:t>not. But they don’t know where we are ’cos we never got there.” He</a:t>
            </a:r>
          </a:p>
          <a:p>
            <a:r>
              <a:rPr lang="en-GB" sz="1100" dirty="0"/>
              <a:t>gaped at them for a moment, then swayed and sat down. Ralph took the</a:t>
            </a:r>
          </a:p>
          <a:p>
            <a:r>
              <a:rPr lang="en-GB" sz="1100" dirty="0"/>
              <a:t>conch from his hands.</a:t>
            </a:r>
          </a:p>
          <a:p>
            <a:r>
              <a:rPr lang="en-GB" sz="1100" dirty="0"/>
              <a:t>“That’s what I was going to say,” he went on, “when you all, all. . . .”He</a:t>
            </a:r>
          </a:p>
          <a:p>
            <a:r>
              <a:rPr lang="en-GB" sz="1100" dirty="0"/>
              <a:t>gazed at their intent faces. “The plane was shot down in flames. Nobody</a:t>
            </a:r>
          </a:p>
          <a:p>
            <a:r>
              <a:rPr lang="en-GB" sz="1100" dirty="0"/>
              <a:t>knows where we are. We may be here a long time.”</a:t>
            </a:r>
          </a:p>
          <a:p>
            <a:r>
              <a:rPr lang="en-GB" sz="1100" dirty="0"/>
              <a:t>The silence was so complete that they could hear the unevenness of</a:t>
            </a:r>
          </a:p>
          <a:p>
            <a:endParaRPr lang="en-GB" sz="1100" dirty="0"/>
          </a:p>
          <a:p>
            <a:r>
              <a:rPr lang="en-GB" sz="1100" dirty="0"/>
              <a:t>Piggy’s breathing. The sun slanted in and lay golden over half the plat-</a:t>
            </a:r>
          </a:p>
          <a:p>
            <a:r>
              <a:rPr lang="en-GB" sz="1100" dirty="0"/>
              <a:t>form. The breezes that on the lagoon had chased their tails like kittens</a:t>
            </a:r>
          </a:p>
          <a:p>
            <a:endParaRPr lang="en-GB" sz="1100" dirty="0"/>
          </a:p>
          <a:p>
            <a:r>
              <a:rPr lang="en-GB" sz="1100" dirty="0"/>
              <a:t>were finding their way across the platform and into the forest. Ralph</a:t>
            </a:r>
          </a:p>
          <a:p>
            <a:r>
              <a:rPr lang="en-GB" sz="1100" dirty="0"/>
              <a:t>pushed back the tangle of fair hair that hung on his forehead.</a:t>
            </a:r>
          </a:p>
          <a:p>
            <a:r>
              <a:rPr lang="en-GB" sz="1100" dirty="0"/>
              <a:t>“So we may be here a long time.”</a:t>
            </a:r>
          </a:p>
          <a:p>
            <a:r>
              <a:rPr lang="en-GB" sz="1100" dirty="0"/>
              <a:t>Nobody said anything. He grinned suddenly.</a:t>
            </a:r>
          </a:p>
          <a:p>
            <a:r>
              <a:rPr lang="en-GB" sz="1100" dirty="0"/>
              <a:t>“But this is a good island. We–Jack, Simon and me– we climbed the</a:t>
            </a:r>
          </a:p>
          <a:p>
            <a:r>
              <a:rPr lang="en-GB" sz="1100" dirty="0"/>
              <a:t>mountain. It’s wizard. There’s food and drink, and–”</a:t>
            </a:r>
          </a:p>
          <a:p>
            <a:r>
              <a:rPr lang="en-GB" sz="1100" dirty="0"/>
              <a:t>“Rocks–”</a:t>
            </a:r>
          </a:p>
          <a:p>
            <a:r>
              <a:rPr lang="en-GB" sz="1100" dirty="0"/>
              <a:t>“Blue flowers–”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81714" cy="4324261"/>
          </a:xfrm>
          <a:prstGeom prst="rect">
            <a:avLst/>
          </a:prstGeom>
          <a:noFill/>
        </p:spPr>
        <p:txBody>
          <a:bodyPr wrap="square">
            <a:spAutoFit/>
          </a:bodyPr>
          <a:lstStyle/>
          <a:p>
            <a:pPr algn="r"/>
            <a:r>
              <a:rPr lang="ar-AE" sz="1100" dirty="0"/>
              <a:t>''وہ ہوائی اڈے پر جانتے تھے۔''
''وہ آدمی جس کے پاس ایک ٹوپی ہے۔''
''میرے والد۔''
پیگی نے اپنی عینک پہن لی۔
''کوئی نہیں جانتا کہ ہم کہاں ہیں،'' پیگی نے کہا۔ وہ پہلے سے زیادہ کمزور تھا
اور سانس لینے میں دشواری۔ ''شاید وہ جانتے تھے کہ ہم کہاں جا رہے ہیں۔ اور شاید
نہیں. لیکن وہ نہیں جانتے کہ ہم کہاں ہیں کیونکہ ہم وہاں کبھی نہیں پہنچے۔ وہ
ایک لمحے کے لئے ان کی طرف جھک گیا، پھر جھوم کر بیٹھ گیا۔ رالف نے لے لیا
اس کے ہاتھوں سے شنکھ۔
''میں یہی کہنے جا رہا تھا،'' اس نے آگے کہا، ''جب تم سب، سب... وہ
ان کے ارادے والے چہروں کو دیکھ رہا تھا۔ طیارے کو آگ کی آگ میں مار گرایا گیا۔ کوئی
جانتے ہیں کہ ہم کہاں ہیں. ہم یہاں لمبے وقت تک رہ سکتے ہیں. "
خاموشی اتنی مکمل تھی کہ وہ عدم مساوات کی آواز سن سکتے تھے۔
پیگی کی سانسیں۔ سورج ڈھل رہا تھا اور آدھے تختے پر سنہرا پڑا ہوا تھا۔
فارم. جھیل پر چلنے والی ہواؤں نے بلی کے بچے کی طرح ان کی دموں کا پیچھا کیا تھا
پلیٹ فارم کے پار اور جنگل میں اپنا راستہ تلاش کر رہے تھے۔ رالف
اس کے ماتھے پر لٹکے ہوئے سفید بالوں کی الجھن کو پیچھے دھکیل دیا۔
''اس لیے ہم یہاں لمبے وقت تک رہ سکتے ہیں۔''
کسی نے کچھ نہیں کہا۔ وہ اچانک مسکرایا۔
"لیکن یہ ایک اچھا جزیرہ ہے. ہم - جیک ، سائمن اور میں - ہم اس پر چڑھ گئے
پہاڑ. یہ جادوگر ہے. وہاں کھانا اور پینا ہے، اور -"
"چٹانیں-"
"نیلے پھول-"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42</a:t>
            </a:fld>
            <a:endParaRPr lang="en-GB"/>
          </a:p>
        </p:txBody>
      </p:sp>
    </p:spTree>
    <p:extLst>
      <p:ext uri="{BB962C8B-B14F-4D97-AF65-F5344CB8AC3E}">
        <p14:creationId xmlns:p14="http://schemas.microsoft.com/office/powerpoint/2010/main" val="2746381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Piggy, partly recovered, pointed to the conch in Ralph’s hands, and Jack</a:t>
            </a:r>
          </a:p>
          <a:p>
            <a:r>
              <a:rPr lang="en-GB" sz="1100" dirty="0"/>
              <a:t>and Simon fell silent. Ralph went on.</a:t>
            </a:r>
          </a:p>
          <a:p>
            <a:r>
              <a:rPr lang="en-GB" sz="1100" dirty="0"/>
              <a:t>“While we’re waiting we can have a good time on this island.”</a:t>
            </a:r>
          </a:p>
          <a:p>
            <a:r>
              <a:rPr lang="en-GB" sz="1100" dirty="0"/>
              <a:t>He gesticulated widely.</a:t>
            </a:r>
          </a:p>
          <a:p>
            <a:r>
              <a:rPr lang="en-GB" sz="1100" dirty="0"/>
              <a:t>“It’s like in a book.”</a:t>
            </a:r>
          </a:p>
          <a:p>
            <a:r>
              <a:rPr lang="en-GB" sz="1100" dirty="0"/>
              <a:t>At once there was a </a:t>
            </a:r>
            <a:r>
              <a:rPr lang="en-GB" sz="1100" dirty="0" err="1"/>
              <a:t>clamor</a:t>
            </a:r>
            <a:r>
              <a:rPr lang="en-GB" sz="1100" dirty="0"/>
              <a:t>.</a:t>
            </a:r>
          </a:p>
          <a:p>
            <a:r>
              <a:rPr lang="en-GB" sz="1100" dirty="0"/>
              <a:t>“Treasure Island–”</a:t>
            </a:r>
          </a:p>
          <a:p>
            <a:r>
              <a:rPr lang="en-GB" sz="1100" dirty="0"/>
              <a:t>“Swallows and Amazons–”</a:t>
            </a:r>
          </a:p>
          <a:p>
            <a:r>
              <a:rPr lang="en-GB" sz="1100" dirty="0"/>
              <a:t>“Coral Island–”</a:t>
            </a:r>
          </a:p>
          <a:p>
            <a:r>
              <a:rPr lang="en-GB" sz="1100" dirty="0"/>
              <a:t>Ralph waved the conch.</a:t>
            </a:r>
          </a:p>
          <a:p>
            <a:r>
              <a:rPr lang="en-GB" sz="1100" dirty="0"/>
              <a:t>“This is our island. It’s a good island. Until the grownups come to fetch</a:t>
            </a:r>
          </a:p>
          <a:p>
            <a:r>
              <a:rPr lang="en-GB" sz="1100" dirty="0"/>
              <a:t>us we’ll have fun.”</a:t>
            </a:r>
          </a:p>
          <a:p>
            <a:r>
              <a:rPr lang="en-GB" sz="1100" dirty="0"/>
              <a:t>Jack held out his hand for the conch.</a:t>
            </a:r>
          </a:p>
          <a:p>
            <a:r>
              <a:rPr lang="en-GB" sz="1100" dirty="0"/>
              <a:t>“There’s pigs,” he said. “There’s food; and bathing water in that little</a:t>
            </a:r>
          </a:p>
          <a:p>
            <a:r>
              <a:rPr lang="en-GB" sz="1100" dirty="0"/>
              <a:t>stream along there–and everything. Didn’t anyone find anything else?”</a:t>
            </a:r>
          </a:p>
          <a:p>
            <a:r>
              <a:rPr lang="en-GB" sz="1100" dirty="0"/>
              <a:t>He handed the conch back to Ralph and sat down. Apparently no one</a:t>
            </a:r>
          </a:p>
          <a:p>
            <a:r>
              <a:rPr lang="en-GB" sz="1100" dirty="0"/>
              <a:t>had found anything.</a:t>
            </a:r>
          </a:p>
          <a:p>
            <a:r>
              <a:rPr lang="en-GB" sz="1100" dirty="0"/>
              <a:t>The older boys first noticed the child when he resisted. There was a</a:t>
            </a:r>
          </a:p>
          <a:p>
            <a:r>
              <a:rPr lang="en-GB" sz="1100" dirty="0"/>
              <a:t>group of little boys urging him forward and he did not want to go. He</a:t>
            </a:r>
          </a:p>
          <a:p>
            <a:r>
              <a:rPr lang="en-GB" sz="1100" dirty="0"/>
              <a:t>was a shrimp of a boy, about six years old, and one side of his face was</a:t>
            </a:r>
          </a:p>
          <a:p>
            <a:r>
              <a:rPr lang="en-GB" sz="1100" dirty="0"/>
              <a:t>blotted out by a mulberry-</a:t>
            </a:r>
            <a:r>
              <a:rPr lang="en-GB" sz="1100" dirty="0" err="1"/>
              <a:t>colored</a:t>
            </a:r>
            <a:r>
              <a:rPr lang="en-GB" sz="1100" dirty="0"/>
              <a:t> birthmark. He stood now, warped out</a:t>
            </a:r>
          </a:p>
          <a:p>
            <a:r>
              <a:rPr lang="en-GB" sz="1100" dirty="0"/>
              <a:t>of the perpendicular by the fierce light of publicity, and he bored into the</a:t>
            </a:r>
          </a:p>
          <a:p>
            <a:r>
              <a:rPr lang="en-GB" sz="1100" dirty="0"/>
              <a:t>coarse grass with one toe. He was muttering and about to cry.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69188" cy="4832092"/>
          </a:xfrm>
          <a:prstGeom prst="rect">
            <a:avLst/>
          </a:prstGeom>
          <a:noFill/>
        </p:spPr>
        <p:txBody>
          <a:bodyPr wrap="square">
            <a:spAutoFit/>
          </a:bodyPr>
          <a:lstStyle/>
          <a:p>
            <a:pPr algn="r"/>
            <a:r>
              <a:rPr lang="ar-AE" sz="1100" dirty="0"/>
              <a:t>جزوی طور پر صحت یاب ہونے والی پیگی نے رالف کے ہاتھوں میں موجود شنکھ کی طرف اشارہ کیا، اور جیک
اور شمعون خاموش ہو گیا۔ رالف آگے بڑھا۔
جب ہم انتظار کر رہے ہیں تو ہم اس جزیرے پر اچھا وقت گزار سکتے ہیں۔
انہوں نے بڑے پیمانے پر طنز کیا۔
''یہ ایک کتاب کی طرح ہے۔''
ایک دم ایک شور مچ گیا۔
"خزانے کا جزیرہ-"
"نگلنے والے اور ایمیزون-"
"کورل آئی لینڈ-"
رالف نے شنکھ ہلایا۔
''یہ ہمارا جزیرہ ہے۔ یہ ایک اچھا جزیرہ ہے. جب تک بڑے لوگ لانے نہیں آتے
ہم مزہ لیں گے. "
جیک نے شنکھ کے لیے اپنا ہاتھ بڑھایا۔
''ہیں،'' انہوں نے کہا۔ ''کھانا ہے۔ اور اس چھوٹے سے پانی میں نہانا
وہاں سے بہہ رہا ہوں – اور سب کچھ۔ کیا کسی کو اور کچھ نہیں ملا؟''
اس نے رالف کو شنکھ واپس دے دی اور بیٹھ گیا۔ بظاہر کوئی نہیں
کچھ بھی مل گیا تھا.
جب اس نے مزاحمت کی تو بڑے لڑکوں نے سب سے پہلے بچے کو دیکھا۔ وہاں ایک تھا
چھوٹے لڑکوں کا ایک گروپ اسے آگے بڑھانے پر زور دے رہا تھا اور وہ جانا نہیں چاہتا تھا۔ وہ
تقریبا چھ سال کی عمر کے ایک لڑکے کا جھینگا تھا، اور اس کے چہرے کا ایک رخ تھا۔
شہتوت کے رنگ کے پیدائشی نشان سے مٹا دیا گیا۔ وہ اب کھڑا تھا، ٹوٹ پھوٹ کا شکار تھا
شہرت کی تیز روشنی سے لمبے حصے میں، اور وہ اس میں بور ہو گیا
ایک انگلی کے ساتھ موٹی گھاس۔ وہ چیخ رہا تھا اور رونے والا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43</a:t>
            </a:fld>
            <a:endParaRPr lang="en-GB"/>
          </a:p>
        </p:txBody>
      </p:sp>
    </p:spTree>
    <p:extLst>
      <p:ext uri="{BB962C8B-B14F-4D97-AF65-F5344CB8AC3E}">
        <p14:creationId xmlns:p14="http://schemas.microsoft.com/office/powerpoint/2010/main" val="39236291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The other little boys, whispering but serious, pushed him toward Ralph.</a:t>
            </a:r>
          </a:p>
          <a:p>
            <a:r>
              <a:rPr lang="en-GB" sz="1100" dirty="0"/>
              <a:t>“All right,” said Ralph, “come on then.”</a:t>
            </a:r>
          </a:p>
          <a:p>
            <a:r>
              <a:rPr lang="en-GB" sz="1100" dirty="0"/>
              <a:t>The small boy looked round in panic.</a:t>
            </a:r>
          </a:p>
          <a:p>
            <a:r>
              <a:rPr lang="en-GB" sz="1100" dirty="0"/>
              <a:t>“Speak up!”</a:t>
            </a:r>
          </a:p>
          <a:p>
            <a:r>
              <a:rPr lang="en-GB" sz="1100" dirty="0"/>
              <a:t>The small boy held out his hands for the conch and the assembly</a:t>
            </a:r>
          </a:p>
          <a:p>
            <a:r>
              <a:rPr lang="en-GB" sz="1100" dirty="0"/>
              <a:t>shouted with laughter; at once he snatched back his hands and started to</a:t>
            </a:r>
          </a:p>
          <a:p>
            <a:r>
              <a:rPr lang="en-GB" sz="1100" dirty="0"/>
              <a:t>cry.</a:t>
            </a:r>
          </a:p>
          <a:p>
            <a:r>
              <a:rPr lang="en-GB" sz="1100" dirty="0"/>
              <a:t>“Let him have the conch!” shouted Piggy. “Let him have it!”</a:t>
            </a:r>
          </a:p>
          <a:p>
            <a:r>
              <a:rPr lang="en-GB" sz="1100" dirty="0"/>
              <a:t>At last Ralph induced him to hold the shell but by then the blow of</a:t>
            </a:r>
          </a:p>
          <a:p>
            <a:r>
              <a:rPr lang="en-GB" sz="1100" dirty="0"/>
              <a:t>laughter had taken away the child’s voice. Piggy knelt by him, one hand</a:t>
            </a:r>
          </a:p>
          <a:p>
            <a:r>
              <a:rPr lang="en-GB" sz="1100" dirty="0"/>
              <a:t>on the great shell, listening and interpreting to the assembly.</a:t>
            </a:r>
          </a:p>
          <a:p>
            <a:r>
              <a:rPr lang="en-GB" sz="1100" dirty="0"/>
              <a:t>“He wants to know what you’re going to do about the snake-thing.”</a:t>
            </a:r>
          </a:p>
          <a:p>
            <a:r>
              <a:rPr lang="en-GB" sz="1100" dirty="0"/>
              <a:t>Ralph laughed, and the other boys laughed with him. The small boy</a:t>
            </a:r>
          </a:p>
          <a:p>
            <a:r>
              <a:rPr lang="en-GB" sz="1100" dirty="0"/>
              <a:t>twisted further into himself.</a:t>
            </a:r>
          </a:p>
          <a:p>
            <a:r>
              <a:rPr lang="en-GB" sz="1100" dirty="0"/>
              <a:t>“Tell us about the snake-thing.”</a:t>
            </a:r>
          </a:p>
          <a:p>
            <a:r>
              <a:rPr lang="en-GB" sz="1100" dirty="0"/>
              <a:t>“Now he says it was a beastie.”</a:t>
            </a:r>
          </a:p>
          <a:p>
            <a:r>
              <a:rPr lang="en-GB" sz="1100" dirty="0"/>
              <a:t>“Beastie?”</a:t>
            </a:r>
          </a:p>
          <a:p>
            <a:r>
              <a:rPr lang="en-GB" sz="1100" dirty="0"/>
              <a:t>“A snake-thing. Ever so big. He saw it.”</a:t>
            </a:r>
          </a:p>
          <a:p>
            <a:r>
              <a:rPr lang="en-GB" sz="1100" dirty="0"/>
              <a:t>“Where?”</a:t>
            </a:r>
          </a:p>
          <a:p>
            <a:r>
              <a:rPr lang="en-GB" sz="1100" dirty="0"/>
              <a:t>“In the woods.”</a:t>
            </a:r>
          </a:p>
          <a:p>
            <a:r>
              <a:rPr lang="en-GB" sz="1100" dirty="0"/>
              <a:t>Either the wandering breezes or perhaps the decline of the sun allowed</a:t>
            </a:r>
          </a:p>
          <a:p>
            <a:endParaRPr lang="en-GB" sz="1100" dirty="0"/>
          </a:p>
          <a:p>
            <a:r>
              <a:rPr lang="en-GB" sz="1100" dirty="0"/>
              <a:t>a little coolness to lie under the trees. The boys felt it and stirred rest-</a:t>
            </a:r>
          </a:p>
          <a:p>
            <a:r>
              <a:rPr lang="en-GB" sz="1100" dirty="0" err="1"/>
              <a:t>lessly</a:t>
            </a:r>
            <a:r>
              <a:rPr lang="en-GB" sz="1100" dirty="0"/>
              <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دوسرے چھوٹے لڑکوں نے سرگوشی کرتے ہوئے لیکن سنجیدگی سے اسے رالف کی طرف دھکیل دیا۔
''ٹھیک ہے،'' رالف نے کہا، ''پھر چلو۔''
چھوٹا لڑکا گھبرا کر چاروں طرف دیکھنے لگا۔
''بولو!''
چھوٹے لڑکے نے شنکھ اور اسمبلی کے لئے اپنے ہاتھ اٹھائے
ہنستے ہوئے چیخا۔ فورا ہی اس نے اپنے ہاتھ واپس لے لیے اور بولنا شروع کر دیا۔
رونا.
''اسے شنکھ لینے دو!'' پیگی نے چیخ کر کہا۔ "اسے یہ حاصل کرنے دو!"
آخر کار رالف نے اسے خول پکڑنے کی ترغیب دی لیکن تب تک اس کا جھٹکا لگ گیا۔
ہنسی نے بچے کی آواز چھین لی تھی۔ پیگی نے اس کے پاس گھٹنے ٹیک دیے، ایک ہاتھ
بڑے خول پر، اسمبلی کو سننا اور تشریح کرنا۔
"وہ جاننا چاہتا ہے کہ آپ سانپ کی چیز کے بارے میں کیا کرنے جا رہے ہیں."
رالف ہنسنے لگا اور دوسرے لڑکے اس کے ساتھ ہنسنے لگے۔ چھوٹا لڑکا
اپنے اندر مزید گھس گیا۔
''ہمیں سانپ کی چیز کے بارے میں بتائیے۔''
''اب وہ کہتا ہے کہ یہ ایک حیوانی تھا۔''
''بیسٹی؟''
"ایک سانپ کی چیز. کبھی اتنا بڑا. اس نے اسے دیکھا. "
''کہاں؟''
''جنگل میں۔''
یا تو گھومتی ہوئی ہوا یا شاید سورج کے زوال نے اجازت دی۔
درختوں کے نیچے لیٹنے کے لئے تھوڑی ٹھنڈک. لڑکوں نے اسے محسوس کیا اور آرام کرنے لگے-
کم سے کم.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44</a:t>
            </a:fld>
            <a:endParaRPr lang="en-GB"/>
          </a:p>
        </p:txBody>
      </p:sp>
    </p:spTree>
    <p:extLst>
      <p:ext uri="{BB962C8B-B14F-4D97-AF65-F5344CB8AC3E}">
        <p14:creationId xmlns:p14="http://schemas.microsoft.com/office/powerpoint/2010/main" val="27908757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“You couldn’t have a beastie, a snake-thing, on an island this size,”</a:t>
            </a:r>
          </a:p>
          <a:p>
            <a:r>
              <a:rPr lang="en-GB" sz="1100" dirty="0"/>
              <a:t>Ralph explained kindly. “You only get them in big countries, like Africa,</a:t>
            </a:r>
          </a:p>
          <a:p>
            <a:r>
              <a:rPr lang="en-GB" sz="1100" dirty="0"/>
              <a:t>or India.”</a:t>
            </a:r>
          </a:p>
          <a:p>
            <a:r>
              <a:rPr lang="en-GB" sz="1100" dirty="0"/>
              <a:t>Murmur; and the grave nodding of heads.</a:t>
            </a:r>
          </a:p>
          <a:p>
            <a:r>
              <a:rPr lang="en-GB" sz="1100" dirty="0"/>
              <a:t>“He says the beastie came in the dark.”</a:t>
            </a:r>
          </a:p>
          <a:p>
            <a:r>
              <a:rPr lang="en-GB" sz="1100" dirty="0"/>
              <a:t>“Then he couldn’t see it!”</a:t>
            </a:r>
          </a:p>
          <a:p>
            <a:r>
              <a:rPr lang="en-GB" sz="1100" dirty="0"/>
              <a:t>Laughter and cheers.</a:t>
            </a:r>
          </a:p>
          <a:p>
            <a:r>
              <a:rPr lang="en-GB" sz="1100" dirty="0"/>
              <a:t>“Did you hear that? Says he saw the thing in the dark–”</a:t>
            </a:r>
          </a:p>
          <a:p>
            <a:r>
              <a:rPr lang="en-GB" sz="1100" dirty="0"/>
              <a:t>“He still says he saw the beastie. It came and went away again an’</a:t>
            </a:r>
          </a:p>
          <a:p>
            <a:r>
              <a:rPr lang="en-GB" sz="1100" dirty="0"/>
              <a:t>came back and wanted to eat him–”</a:t>
            </a:r>
          </a:p>
          <a:p>
            <a:r>
              <a:rPr lang="en-GB" sz="1100" dirty="0"/>
              <a:t>“He was dreaming.”</a:t>
            </a:r>
          </a:p>
          <a:p>
            <a:r>
              <a:rPr lang="en-GB" sz="1100" dirty="0"/>
              <a:t>Laughing, Ralph looked for confirmation round the ring of faces. The</a:t>
            </a:r>
          </a:p>
          <a:p>
            <a:r>
              <a:rPr lang="en-GB" sz="1100" dirty="0"/>
              <a:t>older boys agreed; but here and there among the little ones was the doubt</a:t>
            </a:r>
          </a:p>
          <a:p>
            <a:r>
              <a:rPr lang="en-GB" sz="1100" dirty="0"/>
              <a:t>that required more than rational assurance.</a:t>
            </a:r>
          </a:p>
          <a:p>
            <a:r>
              <a:rPr lang="en-GB" sz="1100" dirty="0"/>
              <a:t>“He must have had a nightmare. Stumbling about among all those</a:t>
            </a:r>
          </a:p>
          <a:p>
            <a:r>
              <a:rPr lang="en-GB" sz="1100" dirty="0"/>
              <a:t>creepers.”</a:t>
            </a:r>
          </a:p>
          <a:p>
            <a:r>
              <a:rPr lang="en-GB" sz="1100" dirty="0"/>
              <a:t>More grave nodding; they knew about nightmares. “He says he saw</a:t>
            </a:r>
          </a:p>
          <a:p>
            <a:r>
              <a:rPr lang="en-GB" sz="1100" dirty="0"/>
              <a:t>the beastie, the snake-thing, and will it come back tonight?”</a:t>
            </a:r>
          </a:p>
          <a:p>
            <a:r>
              <a:rPr lang="en-GB" sz="1100" dirty="0"/>
              <a:t>“But there isn’t a beastie!”</a:t>
            </a:r>
          </a:p>
          <a:p>
            <a:r>
              <a:rPr lang="en-GB" sz="1100" dirty="0"/>
              <a:t>“He says in the morning it turned into them things like ropes in the</a:t>
            </a:r>
          </a:p>
          <a:p>
            <a:r>
              <a:rPr lang="en-GB" sz="1100" dirty="0"/>
              <a:t>trees and hung in the branches. He says will it come back tonight?”</a:t>
            </a:r>
          </a:p>
          <a:p>
            <a:r>
              <a:rPr lang="en-GB" sz="1100" dirty="0"/>
              <a:t>“But there isn’t a beastie!”</a:t>
            </a:r>
          </a:p>
          <a:p>
            <a:r>
              <a:rPr lang="en-GB" sz="1100" dirty="0"/>
              <a:t>There was no laughter at all now and more grave watching. Ralph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493538"/>
          </a:xfrm>
          <a:prstGeom prst="rect">
            <a:avLst/>
          </a:prstGeom>
          <a:noFill/>
        </p:spPr>
        <p:txBody>
          <a:bodyPr wrap="square">
            <a:spAutoFit/>
          </a:bodyPr>
          <a:lstStyle/>
          <a:p>
            <a:pPr algn="r"/>
            <a:r>
              <a:rPr lang="ar-AE" sz="1100"/>
              <a:t>"آپ کو اتنے بڑے جزیرے پر کوئی جانور، سانپ جیسی چیز نہیں مل سکتی تھی۔
رالف نے شفقت سے وضاحت کی۔ "آپ انہیں صرف افریقہ جیسے بڑے ممالک میں حاصل کرتے ہیں،
یا بھارت۔
گڑگڑاہٹ۔ اور سروں کا سر جھکانے کی قبر۔
''وہ کہتے ہیں کہ یہ جانور اندھیرے میں آیا تھا۔
"پھر وہ اسے نہیں دیکھ سکتا تھا!"
ہنسی اور خوشی.
''کیا تم نے یہ سنا ہے؟'' کہتے ہیں کہ انہوں نے یہ چیز اندھیرے میں دیکھی تھی۔
''وہ اب بھی کہتا ہے کہ اس نے جانور کو دیکھا تھا۔ وہ پھر سے آیا اور چلا گیا۔
واپس آیا اور اسے کھانا چاہتا تھا-"
''وہ خواب دیکھ رہا تھا۔''
ہنستے ہوئے رالف نے چہروں کی انگوٹھی کے گرد تصدیق کی تلاش کی۔ دی
بڑے لڑکوں نے اتفاق کیا۔ لیکن چھوٹے بچوں میں یہاں اور وہاں شک تھا
اس کے لئے عقلی یقین دہانی سے کہیں زیادہ کی ضرورت تھی۔
"اس نے ایک ڈراؤنا خواب دیکھا ہوگا. ان سب کے درمیان ٹھوکر مارنا
رینگنے والے۔ "
مزید سنجیدگی سے سر ہلانا۔ وہ ڈراؤنے خوابوں کے بارے میں جانتے تھے. "وہ کہتا ہے کہ اس نے دیکھا
وہ جانور، سانپ کی چیز، اور کیا وہ آج رات واپس آئے گا؟''
''لیکن کوئی حیوانہ نہیں ہے!''
''وہ کہتے ہیں کہ صبح کے وقت یہ ان میں رسیوں کی طرح بدل گئی۔
درخت اور شاخوں میں لٹکے ہوئے۔ وہ کہتا ہے کہ کیا وہ آج رات واپس آئے گا؟''
''لیکن کوئی حیوانہ نہیں ہے!''
اب کوئی ہنسی نہیں تھی اور زیادہ سنجیدگی سے دیکھ رہے تھے۔ رالف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45</a:t>
            </a:fld>
            <a:endParaRPr lang="en-GB"/>
          </a:p>
        </p:txBody>
      </p:sp>
    </p:spTree>
    <p:extLst>
      <p:ext uri="{BB962C8B-B14F-4D97-AF65-F5344CB8AC3E}">
        <p14:creationId xmlns:p14="http://schemas.microsoft.com/office/powerpoint/2010/main" val="11338879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pushed both hands through his hair and looked at the little boy in mixed</a:t>
            </a:r>
          </a:p>
          <a:p>
            <a:r>
              <a:rPr lang="en-GB" sz="1100" dirty="0"/>
              <a:t>amusement and exasperation.</a:t>
            </a:r>
          </a:p>
          <a:p>
            <a:r>
              <a:rPr lang="en-GB" sz="1100" dirty="0"/>
              <a:t>Jack seized the conch.</a:t>
            </a:r>
          </a:p>
          <a:p>
            <a:r>
              <a:rPr lang="en-GB" sz="1100" dirty="0"/>
              <a:t>“Ralph’s right of course. There isn’t a snake-thing. But if there was a</a:t>
            </a:r>
          </a:p>
          <a:p>
            <a:r>
              <a:rPr lang="en-GB" sz="1100" dirty="0"/>
              <a:t>snake we’d hunt it and kill it. We’re going to hunt pigs to get meat for</a:t>
            </a:r>
          </a:p>
          <a:p>
            <a:r>
              <a:rPr lang="en-GB" sz="1100" dirty="0"/>
              <a:t>everybody. And we’ll look for the snake too–”</a:t>
            </a:r>
          </a:p>
          <a:p>
            <a:r>
              <a:rPr lang="en-GB" sz="1100" dirty="0"/>
              <a:t>“But there isn’t a snake!”</a:t>
            </a:r>
          </a:p>
          <a:p>
            <a:r>
              <a:rPr lang="en-GB" sz="1100" dirty="0"/>
              <a:t>“We’ll make sure when we go hunting.”</a:t>
            </a:r>
          </a:p>
          <a:p>
            <a:r>
              <a:rPr lang="en-GB" sz="1100" dirty="0"/>
              <a:t>Ralph was annoyed and, for the moment, defeated. He felt himself</a:t>
            </a:r>
          </a:p>
          <a:p>
            <a:r>
              <a:rPr lang="en-GB" sz="1100" dirty="0"/>
              <a:t>facing something ungraspable. The eyes that looked so intently at him</a:t>
            </a:r>
          </a:p>
          <a:p>
            <a:r>
              <a:rPr lang="en-GB" sz="1100" dirty="0"/>
              <a:t>were without </a:t>
            </a:r>
            <a:r>
              <a:rPr lang="en-GB" sz="1100" dirty="0" err="1"/>
              <a:t>humor</a:t>
            </a:r>
            <a:r>
              <a:rPr lang="en-GB" sz="1100" dirty="0"/>
              <a:t>.</a:t>
            </a:r>
          </a:p>
          <a:p>
            <a:r>
              <a:rPr lang="en-GB" sz="1100" dirty="0"/>
              <a:t>“But there isn’t a beast!”</a:t>
            </a:r>
          </a:p>
          <a:p>
            <a:r>
              <a:rPr lang="en-GB" sz="1100" dirty="0"/>
              <a:t>Something he had not known was there rose in him and compelled him</a:t>
            </a:r>
          </a:p>
          <a:p>
            <a:r>
              <a:rPr lang="en-GB" sz="1100" dirty="0"/>
              <a:t>to make the point, loudly and again.</a:t>
            </a:r>
          </a:p>
          <a:p>
            <a:r>
              <a:rPr lang="en-GB" sz="1100" dirty="0"/>
              <a:t>“But I tell you there isn’t a beast!”</a:t>
            </a:r>
          </a:p>
          <a:p>
            <a:r>
              <a:rPr lang="en-GB" sz="1100" dirty="0"/>
              <a:t>The assembly was silent.</a:t>
            </a:r>
          </a:p>
          <a:p>
            <a:r>
              <a:rPr lang="en-GB" sz="1100" dirty="0"/>
              <a:t>Ralph lifted the conch again and his good </a:t>
            </a:r>
            <a:r>
              <a:rPr lang="en-GB" sz="1100" dirty="0" err="1"/>
              <a:t>humor</a:t>
            </a:r>
            <a:r>
              <a:rPr lang="en-GB" sz="1100" dirty="0"/>
              <a:t> came back as he</a:t>
            </a:r>
          </a:p>
          <a:p>
            <a:r>
              <a:rPr lang="en-GB" sz="1100" dirty="0"/>
              <a:t>thought of what he had to say next.</a:t>
            </a:r>
          </a:p>
          <a:p>
            <a:r>
              <a:rPr lang="en-GB" sz="1100" dirty="0"/>
              <a:t>“Now we come to the most important thing. I’ve been thinking. I was</a:t>
            </a:r>
          </a:p>
          <a:p>
            <a:endParaRPr lang="en-GB" sz="1100" dirty="0"/>
          </a:p>
          <a:p>
            <a:r>
              <a:rPr lang="en-GB" sz="1100" dirty="0"/>
              <a:t>thinking while we were climbing the mountain.” He flashed a </a:t>
            </a:r>
            <a:r>
              <a:rPr lang="en-GB" sz="1100" dirty="0" err="1"/>
              <a:t>conspira</a:t>
            </a:r>
            <a:r>
              <a:rPr lang="en-GB" sz="1100" dirty="0"/>
              <a:t>-</a:t>
            </a:r>
          </a:p>
          <a:p>
            <a:r>
              <a:rPr lang="en-GB" sz="1100" dirty="0" err="1"/>
              <a:t>torial</a:t>
            </a:r>
            <a:r>
              <a:rPr lang="en-GB" sz="1100" dirty="0"/>
              <a:t> grin at the other two. “And on the beach just now. This is what I</a:t>
            </a:r>
          </a:p>
          <a:p>
            <a:endParaRPr lang="en-GB" sz="1100" dirty="0"/>
          </a:p>
          <a:p>
            <a:r>
              <a:rPr lang="en-GB" sz="1100" dirty="0"/>
              <a:t>thought. We want to have fun. And we want to be rescued.”</a:t>
            </a:r>
          </a:p>
          <a:p>
            <a:r>
              <a:rPr lang="en-GB" sz="1100" dirty="0"/>
              <a:t>The passionate noise of agreement from the assembly hit him like 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69188" cy="4662815"/>
          </a:xfrm>
          <a:prstGeom prst="rect">
            <a:avLst/>
          </a:prstGeom>
          <a:noFill/>
        </p:spPr>
        <p:txBody>
          <a:bodyPr wrap="square">
            <a:spAutoFit/>
          </a:bodyPr>
          <a:lstStyle/>
          <a:p>
            <a:pPr algn="r"/>
            <a:r>
              <a:rPr lang="ar-AE" sz="1100"/>
              <a:t>اس کے دونوں ہاتھوں کو اس کے بالوں میں دھکیلا اور مخلوط انداز میں چھوٹے لڑکے کی طرف دیکھا۔
تفریح اور غصہ.
جیک نے شنکھ کو پکڑ لیا۔
"رالف بالکل صحیح ہے. سانپ کی کوئی چیز نہیں ہے. لیکن اگر ایسا تھا
ہم سانپ کا شکار کریں گے اور اسے مار دیں گے۔ ہم گوشت حاصل کرنے کے لئے کا شکار کرنے جا رہے ہیں
سب. اور ہم سانپ کو بھی تلاش کریں گے-"
''لیکن کوئی سانپ نہیں ہے!''
''جب ہم شکار پر جائیں گے تو ہم اس بات کو یقینی بنائیں گے۔''
رالف ناراض تھا اور، فی الحال، شکست کھا گیا. اس نے خود کو محسوس کیا
کسی ایسی چیز کا سامنا کرنا جو ناقابل فہم ہو۔ وہ آنکھیں جو اس کی طرف اتنی غور سے دیکھ رہی تھیں
مزاح کے بغیر تھے.
''لیکن کوئی جانور نہیں ہے!''
ایک ایسی چیز جسے وہ نہیں جانتا تھا وہ اس کے اندر ابھری اور اسے مجبور کر دیا۔
اپنی بات بلند آواز میں اور بار بار کہنے کے لیے۔
''لیکن میں تمہیں بتاتا ہوں کہ کوئی جانور نہیں ہے!''
اسمبلی خاموش تھی۔
رالف نے دوبارہ کانکھ اٹھایا اور اس کا اچھا مزاح واپس آ گیا
سوچا کہ اسے آگے کیا کہنا ہے۔
"اب ہم سب سے اہم چیز پر آتے ہیں. میں سوچ رہا تھا. میں تھا
جب ہم پہاڑ پر چڑھ رہے تھے تو سوچ رہے تھے۔ اس نے ایک سازش دکھائی-
باقی دو پر مسکراہٹ۔ ''اور ابھی ساحل سمندر پر۔ یہ وہی ہے جو میں ہوں
خیال. ہم مزہ لینا چاہتے ہیں. اور ہم چاہتے ہیں کہ بچایا جائے۔
اسمبلی کی جانب سے اتفاق رائے کے پرجوش شور نے انہیں اس طرح ٹکر ماری۔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46</a:t>
            </a:fld>
            <a:endParaRPr lang="en-GB"/>
          </a:p>
        </p:txBody>
      </p:sp>
    </p:spTree>
    <p:extLst>
      <p:ext uri="{BB962C8B-B14F-4D97-AF65-F5344CB8AC3E}">
        <p14:creationId xmlns:p14="http://schemas.microsoft.com/office/powerpoint/2010/main" val="2388129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wave and he lost his thread. He thought again.</a:t>
            </a:r>
          </a:p>
          <a:p>
            <a:r>
              <a:rPr lang="en-GB" sz="1100" dirty="0"/>
              <a:t>“We want to be rescued; and of course we shall be rescued.”</a:t>
            </a:r>
          </a:p>
          <a:p>
            <a:r>
              <a:rPr lang="en-GB" sz="1100" dirty="0"/>
              <a:t>Voices babbled. The simple statement, unbacked by any proof but the</a:t>
            </a:r>
          </a:p>
          <a:p>
            <a:r>
              <a:rPr lang="en-GB" sz="1100" dirty="0"/>
              <a:t>weight of Ralph’s new authority, brought light and happiness. He had to</a:t>
            </a:r>
          </a:p>
          <a:p>
            <a:r>
              <a:rPr lang="en-GB" sz="1100" dirty="0"/>
              <a:t>wave the conch before he could make them hear him.</a:t>
            </a:r>
          </a:p>
          <a:p>
            <a:r>
              <a:rPr lang="en-GB" sz="1100" dirty="0"/>
              <a:t>“My father’s in the Navy. He said there aren’t any unknown islands left.</a:t>
            </a:r>
          </a:p>
          <a:p>
            <a:r>
              <a:rPr lang="en-GB" sz="1100" dirty="0"/>
              <a:t>He says the Queen has a big room full of maps and all the islands in the</a:t>
            </a:r>
          </a:p>
          <a:p>
            <a:r>
              <a:rPr lang="en-GB" sz="1100" dirty="0"/>
              <a:t>world are drawn there. So the Queen’s got a picture of this island.”</a:t>
            </a:r>
          </a:p>
          <a:p>
            <a:r>
              <a:rPr lang="en-GB" sz="1100" dirty="0"/>
              <a:t>Again came the sounds of cheerfulness and better heart.</a:t>
            </a:r>
          </a:p>
          <a:p>
            <a:r>
              <a:rPr lang="en-GB" sz="1100" dirty="0"/>
              <a:t>“And sooner or later a ship will put in here. It might even be Daddy’s</a:t>
            </a:r>
          </a:p>
          <a:p>
            <a:r>
              <a:rPr lang="en-GB" sz="1100" dirty="0"/>
              <a:t>ship. So you see, sooner or later, we shall be rescued.”</a:t>
            </a:r>
          </a:p>
          <a:p>
            <a:r>
              <a:rPr lang="en-GB" sz="1100" dirty="0"/>
              <a:t>He paused, with the point made. The assembly was lifted toward safety</a:t>
            </a:r>
          </a:p>
          <a:p>
            <a:r>
              <a:rPr lang="en-GB" sz="1100" dirty="0"/>
              <a:t>by his words. They liked and now respected him. Spontaneously they</a:t>
            </a:r>
          </a:p>
          <a:p>
            <a:r>
              <a:rPr lang="en-GB" sz="1100" dirty="0"/>
              <a:t>began to clap and presently the platform was loud with applause. Ralph</a:t>
            </a:r>
          </a:p>
          <a:p>
            <a:r>
              <a:rPr lang="en-GB" sz="1100" dirty="0"/>
              <a:t>flushed, looking sideways at Piggy’s open admiration, and then the other</a:t>
            </a:r>
          </a:p>
          <a:p>
            <a:r>
              <a:rPr lang="en-GB" sz="1100" dirty="0"/>
              <a:t>way at Jack who was smirking and showing that he too knew how to</a:t>
            </a:r>
          </a:p>
          <a:p>
            <a:r>
              <a:rPr lang="en-GB" sz="1100" dirty="0"/>
              <a:t>clap.</a:t>
            </a:r>
          </a:p>
          <a:p>
            <a:r>
              <a:rPr lang="en-GB" sz="1100" dirty="0"/>
              <a:t>Ralph waved the conch.</a:t>
            </a:r>
          </a:p>
          <a:p>
            <a:r>
              <a:rPr lang="en-GB" sz="1100" dirty="0"/>
              <a:t>“Shut up! Wait! Listen!”</a:t>
            </a:r>
          </a:p>
          <a:p>
            <a:r>
              <a:rPr lang="en-GB" sz="1100" dirty="0"/>
              <a:t>He went on in the silence, borne on his triumph.</a:t>
            </a:r>
          </a:p>
          <a:p>
            <a:r>
              <a:rPr lang="en-GB" sz="1100" dirty="0"/>
              <a:t>“There’s another thing. We can help them to find us. If a ship comes</a:t>
            </a:r>
          </a:p>
          <a:p>
            <a:r>
              <a:rPr lang="en-GB" sz="1100" dirty="0"/>
              <a:t>near the island they may not notice us. So we must make smoke on top</a:t>
            </a:r>
          </a:p>
          <a:p>
            <a:r>
              <a:rPr lang="en-GB" sz="1100" dirty="0"/>
              <a:t>of the mountain. We must make a fire.”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662815"/>
          </a:xfrm>
          <a:prstGeom prst="rect">
            <a:avLst/>
          </a:prstGeom>
          <a:noFill/>
        </p:spPr>
        <p:txBody>
          <a:bodyPr wrap="square">
            <a:spAutoFit/>
          </a:bodyPr>
          <a:lstStyle/>
          <a:p>
            <a:pPr algn="r"/>
            <a:r>
              <a:rPr lang="ar-AE" sz="1100"/>
              <a:t>لہر اٹھی اور اس نے اپنا دھاگہ کھو دیا۔ اس نے پھر سوچا۔
''ہم چاہتے ہیں کہ بچایا جائے۔ اور یقینا ہمیں بچا لیا جائے گا۔ "
آوازیں گونج اٹھیں۔ ایک سادہ سا بیان، جس کی کوئی ثبوت نہیں ہے، سوائے اس کے کہ
رالف کی نئی اتھارٹی کا وزن، روشنی اور خوشی لے کر آیا. اسے کرنا تھا
اس سے پہلے کہ وہ انہیں اپنی بات سن سکے، شنکھ لہرا دیں۔
''میرے والد بحریہ میں ہیں۔ انہوں نے کہا کہ کوئی نامعلوم جزیرہ باقی نہیں بچا ہے۔
وہ کہتے ہیں کہ ملکہ کے پاس نقشوں اور تمام جزیروں سے بھرا ہوا ایک بڑا کمرہ ہے۔
دنیا وہاں کھینچی گئی ہے. تو ملکہ کو اس جزیرے کی ایک تصویر مل گئی ہے۔
ایک بار پھر خوشی اور بہتر دل کی آوازیں آئیں۔
''اور جلد یا بدیر ایک جہاز یہاں آ جائے گا۔ یہ والد کا بھی ہو سکتا ہے
جہاز. تو تم دیکھو، جلد یا بدیر، ہمیں بچا لیا جائے گا. "
وہ اپنی بات کہتے ہوئے رک گیا۔ اسمبلی کو حفاظت کی طرف اٹھایا گیا
اس کے الفاظ سے. وہ اسے پسند کرتے تھے اور اب اس کی عزت کرتے تھے۔ وہ بے ساختہ
تالیاں بجانا شروع کیں اور اب پلیٹ فارم تالیوں سے گونج رہا تھا۔ رالف
پیگی کی کھلی تعریف کو ایک طرف دیکھ کر، اور پھر دوسرا
جیک کی طرف دیکھ رہا تھا جو مسکرا رہا تھا اور دکھا رہا تھا کہ وہ بھی جانتا ہے کہ کس طرح کرنا ہے
تالیاں بجائیں۔
رالف نے شنکھ ہلایا۔
"خاموش رہو! انتظار! سنو!"
وہ خاموشی میں اپنی فتح کا بوجھ اٹھاتے ہوئے آگے بڑھا۔
"ایک اور بات ہے. ہم ہمیں تلاش کرنے میں ان کی مدد کر سکتے ہیں. اگر کوئی جہاز آتا ہے
جزیرے کے قریب شاید وہ ہمیں نہ دیکھیں۔ لہذا ہمیں سب سے اوپر دھواں بنانا چاہئے
پہاڑ کے بارے میں. ہمیں آگ لگانی چاہیے۔''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47</a:t>
            </a:fld>
            <a:endParaRPr lang="en-GB"/>
          </a:p>
        </p:txBody>
      </p:sp>
    </p:spTree>
    <p:extLst>
      <p:ext uri="{BB962C8B-B14F-4D97-AF65-F5344CB8AC3E}">
        <p14:creationId xmlns:p14="http://schemas.microsoft.com/office/powerpoint/2010/main" val="5377400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“A fire! Make a fire!”</a:t>
            </a:r>
          </a:p>
          <a:p>
            <a:r>
              <a:rPr lang="en-GB" sz="1100" dirty="0"/>
              <a:t>At once half the boys were on their feet. Jack </a:t>
            </a:r>
            <a:r>
              <a:rPr lang="en-GB" sz="1100" dirty="0" err="1"/>
              <a:t>clamored</a:t>
            </a:r>
            <a:r>
              <a:rPr lang="en-GB" sz="1100" dirty="0"/>
              <a:t> among them,</a:t>
            </a:r>
          </a:p>
          <a:p>
            <a:r>
              <a:rPr lang="en-GB" sz="1100" dirty="0"/>
              <a:t>the conch forgotten.</a:t>
            </a:r>
          </a:p>
          <a:p>
            <a:r>
              <a:rPr lang="en-GB" sz="1100" dirty="0"/>
              <a:t>“Come on! Follow me!”</a:t>
            </a:r>
          </a:p>
          <a:p>
            <a:r>
              <a:rPr lang="en-GB" sz="1100" dirty="0"/>
              <a:t>The space under the palm trees was full of noise and movement. Ralph</a:t>
            </a:r>
          </a:p>
          <a:p>
            <a:r>
              <a:rPr lang="en-GB" sz="1100" dirty="0"/>
              <a:t>was on his feet too, shouting for quiet, but no one heard him. All at once</a:t>
            </a:r>
          </a:p>
          <a:p>
            <a:r>
              <a:rPr lang="en-GB" sz="1100" dirty="0"/>
              <a:t>the crowd swayed toward the island and was gone–following Jack. Even</a:t>
            </a:r>
          </a:p>
          <a:p>
            <a:r>
              <a:rPr lang="en-GB" sz="1100" dirty="0"/>
              <a:t>the tiny children went and did their best among the leaves and broken</a:t>
            </a:r>
          </a:p>
          <a:p>
            <a:r>
              <a:rPr lang="en-GB" sz="1100" dirty="0"/>
              <a:t>branches. Ralph was left, holding the conch, with no one but Piggy.</a:t>
            </a:r>
          </a:p>
          <a:p>
            <a:r>
              <a:rPr lang="en-GB" sz="1100" dirty="0"/>
              <a:t>Piggy’s breathing was quite restored.</a:t>
            </a:r>
          </a:p>
          <a:p>
            <a:r>
              <a:rPr lang="en-GB" sz="1100" dirty="0"/>
              <a:t>“Like kids!” he said scornfully. “Acting like a crowd of kids!”</a:t>
            </a:r>
          </a:p>
          <a:p>
            <a:r>
              <a:rPr lang="en-GB" sz="1100" dirty="0"/>
              <a:t>Ralph looked at him doubtfully and laid the conch on the tree trunk.</a:t>
            </a:r>
          </a:p>
          <a:p>
            <a:r>
              <a:rPr lang="en-GB" sz="1100" dirty="0"/>
              <a:t>“I bet it’s gone tea-time,” said Piggy. “What do they think they’re going</a:t>
            </a:r>
          </a:p>
          <a:p>
            <a:r>
              <a:rPr lang="en-GB" sz="1100" dirty="0"/>
              <a:t>to do on that mountain?”</a:t>
            </a:r>
          </a:p>
          <a:p>
            <a:r>
              <a:rPr lang="en-GB" sz="1100" dirty="0"/>
              <a:t>He caressed the shell respectfully, then stopped and looked up.</a:t>
            </a:r>
          </a:p>
          <a:p>
            <a:r>
              <a:rPr lang="en-GB" sz="1100" dirty="0"/>
              <a:t>“Ralph! Hey! Where you going?”</a:t>
            </a:r>
          </a:p>
          <a:p>
            <a:r>
              <a:rPr lang="en-GB" sz="1100" dirty="0"/>
              <a:t>Ralph was already clambering over the first smashed swathes of the</a:t>
            </a:r>
          </a:p>
          <a:p>
            <a:r>
              <a:rPr lang="en-GB" sz="1100" dirty="0"/>
              <a:t>scar. A long way ahead of him was crashing and laughter.</a:t>
            </a:r>
          </a:p>
          <a:p>
            <a:r>
              <a:rPr lang="en-GB" sz="1100" dirty="0"/>
              <a:t>Piggy watched him in disgust.</a:t>
            </a:r>
          </a:p>
          <a:p>
            <a:r>
              <a:rPr lang="en-GB" sz="1100" dirty="0"/>
              <a:t>“Like a crowd of kids–”</a:t>
            </a:r>
          </a:p>
          <a:p>
            <a:endParaRPr lang="en-GB" sz="1100" dirty="0"/>
          </a:p>
          <a:p>
            <a:r>
              <a:rPr lang="en-GB" sz="1100" dirty="0"/>
              <a:t>He sighed, bent, and laced up his shoes. The noise of the errant as-</a:t>
            </a:r>
          </a:p>
          <a:p>
            <a:r>
              <a:rPr lang="en-GB" sz="1100" dirty="0" err="1"/>
              <a:t>sembly</a:t>
            </a:r>
            <a:r>
              <a:rPr lang="en-GB" sz="1100" dirty="0"/>
              <a:t> faded up the mountain. Then, with the martyred expression of a</a:t>
            </a:r>
          </a:p>
          <a:p>
            <a:endParaRPr lang="en-GB" sz="1100" dirty="0"/>
          </a:p>
          <a:p>
            <a:r>
              <a:rPr lang="en-GB" sz="1100" dirty="0"/>
              <a:t>parent who has to keep up with the senseless ebullience of the children,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06766" cy="4832092"/>
          </a:xfrm>
          <a:prstGeom prst="rect">
            <a:avLst/>
          </a:prstGeom>
          <a:noFill/>
        </p:spPr>
        <p:txBody>
          <a:bodyPr wrap="square">
            <a:spAutoFit/>
          </a:bodyPr>
          <a:lstStyle/>
          <a:p>
            <a:pPr algn="r"/>
            <a:r>
              <a:rPr lang="ar-AE" sz="1100"/>
              <a:t>"ایک آگ! آگ لگادو!"
ایک دم آدھے لڑکے اپنے پیروں پر کھڑے ہو گئے۔ جیک ان میں سے ایک تھا،
شنکھ بھول گیا.
"چلو! میرے پیچھے چلو!"
کھجور کے درختوں کے نیچے کی جگہ شور اور حرکت سے بھری ہوئی تھی۔ رالف
وہ بھی اپنے پیروں پر کھڑا تھا، خاموش رہنے کے لیے چیخ رہا تھا، لیکن کسی نے اس کی آواز نہیں سنی۔ ایک ہی وقت میں
ہجوم جزیرے کی طرف بڑھرہا تھا اور جیک کے پیچھے چلا گیا تھا۔ بھی
چھوٹے بچے گئے اور پتوں اور ٹوٹے ہوئے کے درمیان اپنی پوری کوشش کی۔
شاخیں. رالف کو شنکھ تھامے چھوڑ دیا گیا تھا، جس کے پاس پیگی کے علاوہ کوئی نہیں تھا۔
پیگی کی سانسیں بالکل بحال ہو چکی تھیں۔
''بچوں کی طرح!'' اس نے تضحیک آمیز لہجے میں کہا۔ "بچوں کے ہجوم کی طرح کام کرنا!"
رالف نے شک کی نگاہ سے اس کی طرف دیکھا اور درخت کے تنے پر شنکھ رکھ دی۔
''مجھے یقین ہے کہ چائے کا وقت ختم ہو گیا ہے،'' پیگی نے کہا۔ "ان کا کیا خیال ہے کہ وہ جا رہے ہیں
اس پہاڑ پر کیا کرنا ہے؟"
اس نے احترام کے ساتھ خول کو سہلایا، پھر رک کر اوپر دیکھا۔
"رالف! ارے! کہاں جا رہے ہو؟''
رالف پہلے سے ہی اس کے پہلے ٹوٹے ہوئے حصے پر چیخ رہا تھا۔
داغ. اس سے بہت آگے کا سفر ٹوٹ رہا تھا اور ہنسی آ رہی تھی۔
پیگی نے اسے نفرت سے دیکھا۔
''بچوں کے ہجوم کی طرح۔''
اس نے آہ بھری، جھک کر اپنے جوتے پہنے۔ غلطی کرنے والوں کا شور اس طرح ہے:
پہاڑ پر ہلکی سی ہلکی پھلکی لہر دوڑ گئی۔ اس کے بعد شہید کے اظہار کے ساتھ
وہ والدین جنہیں بچوں کی بے حسی کا سامنا کرنا پڑتا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48</a:t>
            </a:fld>
            <a:endParaRPr lang="en-GB"/>
          </a:p>
        </p:txBody>
      </p:sp>
    </p:spTree>
    <p:extLst>
      <p:ext uri="{BB962C8B-B14F-4D97-AF65-F5344CB8AC3E}">
        <p14:creationId xmlns:p14="http://schemas.microsoft.com/office/powerpoint/2010/main" val="8333861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he picked up the conch, turned toward the forest, and began to pick his</a:t>
            </a:r>
          </a:p>
          <a:p>
            <a:r>
              <a:rPr lang="en-GB" sz="1100" dirty="0"/>
              <a:t>way over the tumbled scar.</a:t>
            </a:r>
          </a:p>
          <a:p>
            <a:r>
              <a:rPr lang="en-GB" sz="1100" dirty="0"/>
              <a:t>Below the other side of the mountain top was a platform of forest.</a:t>
            </a:r>
          </a:p>
          <a:p>
            <a:r>
              <a:rPr lang="en-GB" sz="1100" dirty="0"/>
              <a:t>Once more Ralph found himself making the cupping gesture.</a:t>
            </a:r>
          </a:p>
          <a:p>
            <a:r>
              <a:rPr lang="en-GB" sz="1100" dirty="0"/>
              <a:t>“Down there we could get as much wood as we want.”</a:t>
            </a:r>
          </a:p>
          <a:p>
            <a:r>
              <a:rPr lang="en-GB" sz="1100" dirty="0"/>
              <a:t>Jack nodded and pulled at his underlip. Starting perhaps a hundred</a:t>
            </a:r>
          </a:p>
          <a:p>
            <a:r>
              <a:rPr lang="en-GB" sz="1100" dirty="0"/>
              <a:t>feet below them on the steeper side of the mountain, the patch might</a:t>
            </a:r>
          </a:p>
          <a:p>
            <a:r>
              <a:rPr lang="en-GB" sz="1100" dirty="0"/>
              <a:t>have been designed expressly for fuel. Trees, forced by the damp heat,</a:t>
            </a:r>
          </a:p>
          <a:p>
            <a:endParaRPr lang="en-GB" sz="1100" dirty="0"/>
          </a:p>
          <a:p>
            <a:r>
              <a:rPr lang="en-GB" sz="1100" dirty="0"/>
              <a:t>found too little soil for full growth, fell early and decayed: creepers </a:t>
            </a:r>
            <a:r>
              <a:rPr lang="en-GB" sz="1100" dirty="0" err="1"/>
              <a:t>cra</a:t>
            </a:r>
            <a:r>
              <a:rPr lang="en-GB" sz="1100" dirty="0"/>
              <a:t>-</a:t>
            </a:r>
          </a:p>
          <a:p>
            <a:r>
              <a:rPr lang="en-GB" sz="1100" dirty="0" err="1"/>
              <a:t>dled</a:t>
            </a:r>
            <a:r>
              <a:rPr lang="en-GB" sz="1100" dirty="0"/>
              <a:t> them, and new saplings searched a way up.</a:t>
            </a:r>
          </a:p>
          <a:p>
            <a:endParaRPr lang="en-GB" sz="1100" dirty="0"/>
          </a:p>
          <a:p>
            <a:r>
              <a:rPr lang="en-GB" sz="1100" dirty="0"/>
              <a:t>Jack turned to the choir, who stood ready. Their black caps of </a:t>
            </a:r>
            <a:r>
              <a:rPr lang="en-GB" sz="1100" dirty="0" err="1"/>
              <a:t>mainte</a:t>
            </a:r>
            <a:r>
              <a:rPr lang="en-GB" sz="1100" dirty="0"/>
              <a:t>-</a:t>
            </a:r>
          </a:p>
          <a:p>
            <a:r>
              <a:rPr lang="en-GB" sz="1100" dirty="0" err="1"/>
              <a:t>nance</a:t>
            </a:r>
            <a:r>
              <a:rPr lang="en-GB" sz="1100" dirty="0"/>
              <a:t> were slid over one ear like berets.</a:t>
            </a:r>
          </a:p>
          <a:p>
            <a:endParaRPr lang="en-GB" sz="1100" dirty="0"/>
          </a:p>
          <a:p>
            <a:r>
              <a:rPr lang="en-GB" sz="1100" dirty="0"/>
              <a:t>“We’ll build a pile. Come on.”</a:t>
            </a:r>
          </a:p>
          <a:p>
            <a:r>
              <a:rPr lang="en-GB" sz="1100" dirty="0"/>
              <a:t>They found the likeliest path down and began tugging at the dead</a:t>
            </a:r>
          </a:p>
          <a:p>
            <a:r>
              <a:rPr lang="en-GB" sz="1100" dirty="0"/>
              <a:t>wood. And the small boys who had reached the top came sliding too till</a:t>
            </a:r>
          </a:p>
          <a:p>
            <a:r>
              <a:rPr lang="en-GB" sz="1100" dirty="0"/>
              <a:t>everyone but Piggy was busy. Most of the wood was so rotten that when</a:t>
            </a:r>
          </a:p>
          <a:p>
            <a:r>
              <a:rPr lang="en-GB" sz="1100" dirty="0"/>
              <a:t>they pulled, it broke up into a shower of fragments and woodlice and</a:t>
            </a:r>
          </a:p>
          <a:p>
            <a:r>
              <a:rPr lang="en-GB" sz="1100" dirty="0"/>
              <a:t>decay; but some trunks came out in one piece. The twins, Sam ’n Eric,</a:t>
            </a:r>
          </a:p>
          <a:p>
            <a:r>
              <a:rPr lang="en-GB" sz="1100" dirty="0"/>
              <a:t>were the first to get a likely log but they could do nothing till Ralph, Jack,</a:t>
            </a:r>
          </a:p>
          <a:p>
            <a:r>
              <a:rPr lang="en-GB" sz="1100" dirty="0"/>
              <a:t>Simon, Roger and Maurice found room for a hand-hold. Then they inched</a:t>
            </a:r>
          </a:p>
          <a:p>
            <a:r>
              <a:rPr lang="en-GB" sz="1100" dirty="0"/>
              <a:t>the grotesque dead thing up the rock and toppled it over on top. Each</a:t>
            </a:r>
          </a:p>
          <a:p>
            <a:r>
              <a:rPr lang="en-GB" sz="1100" dirty="0"/>
              <a:t>party of boys added a quota, less or more, and the pile grew. At the return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اس نے شنکھ اٹھایا، جنگل کی طرف مڑ گیا، اور اپنا چننا شروع کر دیا۔
گرے ہوئے زخم کے اوپر سے گزرتے ہوئے۔
پہاڑ کی چوٹی کے دوسری طرف جنگل کا ایک پلیٹ فارم تھا۔
ایک بار پھر رالف نے خود کو کپنگ اشارے کرتے ہوئے پایا۔
''نیچے ہم جتنی چاہیں لکڑی حاصل کر سکتے تھے۔
جیک نے سر ہلایا اور اس کے نیچے کی طرف کھینچ لیا۔ شاید ایک سو سے شروع ہوتا ہے
ان کے نیچے پہاڑ کی اونچی طرف، یہ ٹکڑا ہو سکتا ہے
واضح طور پر ایندھن کے لئے ڈیزائن کیا گیا ہے. درخت، نمی کی گرمی سے مجبور،
مکمل نشوونما کے لئے بہت کم مٹی ملی، جلدی گر گئی اور سڑ گئی: رینگنے والے
انہیں ہلا کر رکھ دیا، اور نئے پودے اوپر جانے کا راستہ تلاش کر رہے تھے۔
جیک نے گانے والوں کی طرف رخ کیا، جو تیار کھڑا تھا۔ ان کی کالی ٹوپیاں
نینس ایک کان کے اوپر بیریٹس کی طرح پھسل رہے تھے۔
''ہم ایک ڈھیر بنائیں گے۔ چلو۔''
انہوں نے نیچے سب سے زیادہ پسندیدہ راستہ تلاش کیا اور مرنے والوں کو چھونا شروع کر دیا۔
لکڑی. اور چوٹی پر پہنچنے والے چھوٹے لڑکے بھی پھسلتے ہوئے آ گئے۔
پیگی کے سوا ہر کوئی مصروف تھا۔ زیادہ تر لکڑی اتنی سڑی ہوئی تھی کہ کب
انہوں نے کھینچ لیا، یہ ٹکڑوں اور لکڑی کے ڈھیر میں ٹوٹ گیا اور
اتلاف; لیکن ایک ٹکڑے میں کچھ تنے نکل آئے۔ جڑواں بچے، سیم این ایرک،
ممکنہ لاگ حاصل کرنے والے پہلے افراد تھے لیکن وہ رالف ، جیک تک کچھ نہیں کرسکتے تھے ۔
سائمن، راجر اور مورس کو ہاتھ پکڑنے کی جگہ مل گئی۔ پھر وہ جھک گئے
عجیب و غریب مردہ چیز چٹان پر چڑھ گئی اور اسے اوپر سے گرا دیا۔ ہر
لڑکوں کی پارٹی نے کوٹہ کم یا زیادہ شامل کیا، اور ڈھیر بڑھ گیا۔ واپسی پر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49</a:t>
            </a:fld>
            <a:endParaRPr lang="en-GB"/>
          </a:p>
        </p:txBody>
      </p:sp>
    </p:spTree>
    <p:extLst>
      <p:ext uri="{BB962C8B-B14F-4D97-AF65-F5344CB8AC3E}">
        <p14:creationId xmlns:p14="http://schemas.microsoft.com/office/powerpoint/2010/main" val="42423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“No grownups!”</a:t>
            </a:r>
          </a:p>
          <a:p>
            <a:r>
              <a:rPr lang="en-GB" sz="1100" dirty="0"/>
              <a:t>The fat boy thought for a moment.</a:t>
            </a:r>
          </a:p>
          <a:p>
            <a:r>
              <a:rPr lang="en-GB" sz="1100" dirty="0"/>
              <a:t>“That pilot.”</a:t>
            </a:r>
          </a:p>
          <a:p>
            <a:r>
              <a:rPr lang="en-GB" sz="1100" dirty="0"/>
              <a:t>The fair boy allowed his feet to come down and sat on the steamy</a:t>
            </a:r>
          </a:p>
          <a:p>
            <a:r>
              <a:rPr lang="en-GB" sz="1100" dirty="0"/>
              <a:t>earth.</a:t>
            </a:r>
          </a:p>
          <a:p>
            <a:r>
              <a:rPr lang="en-GB" sz="1100" dirty="0"/>
              <a:t>“He must have flown off after he dropped us. He couldn’t land here.</a:t>
            </a:r>
          </a:p>
          <a:p>
            <a:r>
              <a:rPr lang="en-GB" sz="1100" dirty="0"/>
              <a:t>Not in a place with wheels.”</a:t>
            </a:r>
          </a:p>
          <a:p>
            <a:r>
              <a:rPr lang="en-GB" sz="1100" dirty="0"/>
              <a:t>“We was attacked!”</a:t>
            </a:r>
          </a:p>
          <a:p>
            <a:r>
              <a:rPr lang="en-GB" sz="1100" dirty="0"/>
              <a:t>“He’ll be back all right.”</a:t>
            </a:r>
          </a:p>
          <a:p>
            <a:r>
              <a:rPr lang="en-GB" sz="1100" dirty="0"/>
              <a:t>The fat boy shook his head.</a:t>
            </a:r>
          </a:p>
          <a:p>
            <a:r>
              <a:rPr lang="en-GB" sz="1100" dirty="0"/>
              <a:t>“When we was coming down I looked through one of them windows. I</a:t>
            </a:r>
          </a:p>
          <a:p>
            <a:r>
              <a:rPr lang="en-GB" sz="1100" dirty="0"/>
              <a:t>saw the other part of the plane. There were flames coming out of it.”</a:t>
            </a:r>
          </a:p>
          <a:p>
            <a:r>
              <a:rPr lang="en-GB" sz="1100" dirty="0"/>
              <a:t>He looked up and down the scar.</a:t>
            </a:r>
          </a:p>
          <a:p>
            <a:r>
              <a:rPr lang="en-GB" sz="1100" dirty="0"/>
              <a:t>“And this is what the cabin done.”</a:t>
            </a:r>
          </a:p>
          <a:p>
            <a:r>
              <a:rPr lang="en-GB" sz="1100" dirty="0"/>
              <a:t>The fair boy reached out and touched the jagged end of a trunk. For a</a:t>
            </a:r>
          </a:p>
          <a:p>
            <a:r>
              <a:rPr lang="en-GB" sz="1100" dirty="0"/>
              <a:t>moment he looked interested.</a:t>
            </a:r>
          </a:p>
          <a:p>
            <a:r>
              <a:rPr lang="en-GB" sz="1100" dirty="0"/>
              <a:t>“What happened to it?” he asked. “Where’s it got to now?”</a:t>
            </a:r>
          </a:p>
          <a:p>
            <a:r>
              <a:rPr lang="en-GB" sz="1100" dirty="0"/>
              <a:t>“That storm dragged it out to sea. It wasn’t half dangerous with all</a:t>
            </a:r>
          </a:p>
          <a:p>
            <a:r>
              <a:rPr lang="en-GB" sz="1100" dirty="0"/>
              <a:t>them tree trunks falling. There must have been some kids still in it.” He</a:t>
            </a:r>
          </a:p>
          <a:p>
            <a:r>
              <a:rPr lang="en-GB" sz="1100" dirty="0"/>
              <a:t>hesitated for a moment, then spoke again.</a:t>
            </a:r>
          </a:p>
          <a:p>
            <a:r>
              <a:rPr lang="en-GB" sz="1100" dirty="0"/>
              <a:t>“What’s your name?”</a:t>
            </a:r>
          </a:p>
          <a:p>
            <a:r>
              <a:rPr lang="en-GB" sz="1100" dirty="0"/>
              <a:t>“Ralph.”</a:t>
            </a:r>
          </a:p>
          <a:p>
            <a:r>
              <a:rPr lang="en-GB" sz="1100" dirty="0"/>
              <a:t>The fat boy waited to be asked his name in turn but this proffer of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72000" y="1351508"/>
            <a:ext cx="4514294" cy="4154984"/>
          </a:xfrm>
          <a:prstGeom prst="rect">
            <a:avLst/>
          </a:prstGeom>
          <a:noFill/>
        </p:spPr>
        <p:txBody>
          <a:bodyPr wrap="square">
            <a:spAutoFit/>
          </a:bodyPr>
          <a:lstStyle/>
          <a:p>
            <a:pPr algn="r"/>
            <a:r>
              <a:rPr lang="ar-AE" sz="1100" dirty="0"/>
              <a:t>''کوئی بالغ نہیں!''
موٹا لڑکا ایک لمحے کے لئے سوچنے لگا۔
''وہ پائلٹ۔''
گورے لڑکے نے اپنے پاؤں نیچے آنے کی اجازت دی اور بھاپ دار پر بیٹھ گیا۔
زمین.
''ہمیں چھوڑنے کے بعد وہ ضرور اڑ گیا ہوگا۔ وہ یہاں نہیں اتر سکتا تھا.
پہیوں والی جگہ پر نہیں۔
"ہم پر حملہ کیا گیا!"
''وہ ٹھیک ہو جائے گا۔''
موٹے لڑکے نے سر ہلایا۔
''جب ہم نیچے آ رہے تھے تو میں نے ان میں سے ایک کھڑکی سے دیکھا۔ میں
جہاز کے دوسرے حصے کو دیکھا. اس میں سے شعلے نکل رہے تھے۔
اس نے زخم کو اوپر نیچے دیکھا۔
''اور کیبن نے یہی کیا۔''
گورا لڑکا آگے بڑھا اور ایک تنے کے پھٹے ہوئے سرے کو چھولیا۔ ایک کے لئے
ایک لمحے وہ دلچسپی لے رہا تھا.
''اس کا کیا ہوا؟'' اس نے پوچھا۔ ''اب یہ کہاں ہے؟''
''اس طوفان نے اسے سمندر میں گھسیٹ لیا۔ یہ سب کے ساتھ آدھا خطرناک نہیں تھا
درختوں کے تنے گر رہے ہیں۔ اس میں ابھی بھی کچھ بچے موجود ہوں گے۔ وہ
ایک لمحے کے لئے ہچکچایا، پھر دوبارہ بولا.
''تمہارا نام کیا ہے؟''
"رالف."
موٹا لڑکا باری باری اس کا نام پوچھے جانے کا انتظار کر رہا تھا لیکن اس کا جواب
</a:t>
            </a:r>
            <a:endParaRPr lang="en-GB" sz="600" dirty="0"/>
          </a:p>
        </p:txBody>
      </p:sp>
      <p:sp>
        <p:nvSpPr>
          <p:cNvPr id="4" name="Slide Number Placeholder 3">
            <a:extLst>
              <a:ext uri="{FF2B5EF4-FFF2-40B4-BE49-F238E27FC236}">
                <a16:creationId xmlns:a16="http://schemas.microsoft.com/office/drawing/2014/main" id="{0C4F074E-A89C-07E5-DBD8-E6DD9DB03C9B}"/>
              </a:ext>
            </a:extLst>
          </p:cNvPr>
          <p:cNvSpPr>
            <a:spLocks noGrp="1"/>
          </p:cNvSpPr>
          <p:nvPr>
            <p:ph type="sldNum" sz="quarter" idx="12"/>
          </p:nvPr>
        </p:nvSpPr>
        <p:spPr/>
        <p:txBody>
          <a:bodyPr/>
          <a:lstStyle/>
          <a:p>
            <a:fld id="{6AAB8208-6321-4A37-9DBE-471C540D7FCF}" type="slidenum">
              <a:rPr lang="en-GB" smtClean="0"/>
              <a:t>5</a:t>
            </a:fld>
            <a:endParaRPr lang="en-GB"/>
          </a:p>
        </p:txBody>
      </p:sp>
    </p:spTree>
    <p:extLst>
      <p:ext uri="{BB962C8B-B14F-4D97-AF65-F5344CB8AC3E}">
        <p14:creationId xmlns:p14="http://schemas.microsoft.com/office/powerpoint/2010/main" val="7425422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Ralph found himself alone on a limb with Jack and they grinned at each</a:t>
            </a:r>
          </a:p>
          <a:p>
            <a:r>
              <a:rPr lang="en-GB" sz="1100" dirty="0"/>
              <a:t>other, sharing this burden. Once more, amid the breeze, the shouting,</a:t>
            </a:r>
          </a:p>
          <a:p>
            <a:r>
              <a:rPr lang="en-GB" sz="1100" dirty="0"/>
              <a:t>the slanting sunlight on the high mountain, was shed that glamour, that</a:t>
            </a:r>
          </a:p>
          <a:p>
            <a:r>
              <a:rPr lang="en-GB" sz="1100" dirty="0"/>
              <a:t>strange invisible light of friendship, adventure, and content.</a:t>
            </a:r>
          </a:p>
          <a:p>
            <a:r>
              <a:rPr lang="en-GB" sz="1100" dirty="0"/>
              <a:t>“Almost too heavy.”</a:t>
            </a:r>
          </a:p>
          <a:p>
            <a:r>
              <a:rPr lang="en-GB" sz="1100" dirty="0"/>
              <a:t>Jack grinned back.</a:t>
            </a:r>
          </a:p>
          <a:p>
            <a:r>
              <a:rPr lang="en-GB" sz="1100" dirty="0"/>
              <a:t>“Not for the two of us.”</a:t>
            </a:r>
          </a:p>
          <a:p>
            <a:r>
              <a:rPr lang="en-GB" sz="1100" dirty="0"/>
              <a:t>Together, joined in an effort by the burden, they staggered up the last</a:t>
            </a:r>
          </a:p>
          <a:p>
            <a:r>
              <a:rPr lang="en-GB" sz="1100" dirty="0"/>
              <a:t>steep Of the mountain. Together, they chanted One! Two! Three! and</a:t>
            </a:r>
          </a:p>
          <a:p>
            <a:r>
              <a:rPr lang="en-GB" sz="1100" dirty="0"/>
              <a:t>crashed the log on to the great pile. Then they stepped back, laughing</a:t>
            </a:r>
          </a:p>
          <a:p>
            <a:r>
              <a:rPr lang="en-GB" sz="1100" dirty="0"/>
              <a:t>with triumphant pleasure, so that immediately Ralph had to stand on his</a:t>
            </a:r>
          </a:p>
          <a:p>
            <a:r>
              <a:rPr lang="en-GB" sz="1100" dirty="0"/>
              <a:t>head. Below them, boys were still </a:t>
            </a:r>
            <a:r>
              <a:rPr lang="en-GB" sz="1100" dirty="0" err="1"/>
              <a:t>laboring</a:t>
            </a:r>
            <a:r>
              <a:rPr lang="en-GB" sz="1100" dirty="0"/>
              <a:t>, though some of the small</a:t>
            </a:r>
          </a:p>
          <a:p>
            <a:r>
              <a:rPr lang="en-GB" sz="1100" dirty="0"/>
              <a:t>ones had lost interest and were searching this new forest for fruit. Now</a:t>
            </a:r>
          </a:p>
          <a:p>
            <a:r>
              <a:rPr lang="en-GB" sz="1100" dirty="0"/>
              <a:t>the twins, with unsuspected intelligence, came up the mountain with</a:t>
            </a:r>
          </a:p>
          <a:p>
            <a:r>
              <a:rPr lang="en-GB" sz="1100" dirty="0"/>
              <a:t>armfuls of dried leaves and dumped them against the pile. One by one,</a:t>
            </a:r>
          </a:p>
          <a:p>
            <a:r>
              <a:rPr lang="en-GB" sz="1100" dirty="0"/>
              <a:t>as they sensed that the pile was complete, the boys stopped going back</a:t>
            </a:r>
          </a:p>
          <a:p>
            <a:r>
              <a:rPr lang="en-GB" sz="1100" dirty="0"/>
              <a:t>for more and stood, with the pink, shattered top of the mountain around</a:t>
            </a:r>
          </a:p>
          <a:p>
            <a:r>
              <a:rPr lang="en-GB" sz="1100" dirty="0"/>
              <a:t>them. Breath came evenly by now, and sweat dried.</a:t>
            </a:r>
          </a:p>
          <a:p>
            <a:r>
              <a:rPr lang="en-GB" sz="1100" dirty="0"/>
              <a:t>Ralph and Jack looked at each other while society paused about them.</a:t>
            </a:r>
          </a:p>
          <a:p>
            <a:r>
              <a:rPr lang="en-GB" sz="1100" dirty="0"/>
              <a:t>The shameful knowledge grew in them and they did not know how to</a:t>
            </a:r>
          </a:p>
          <a:p>
            <a:r>
              <a:rPr lang="en-GB" sz="1100" dirty="0"/>
              <a:t>begin confession.</a:t>
            </a:r>
          </a:p>
          <a:p>
            <a:r>
              <a:rPr lang="en-GB" sz="1100" dirty="0"/>
              <a:t>Ralph spoke first, crimson in the face.</a:t>
            </a:r>
          </a:p>
          <a:p>
            <a:r>
              <a:rPr lang="en-GB" sz="1100" dirty="0"/>
              <a:t>“Will you?”</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a:t>رالف نے جیک کے ساتھ ایک عضو پر خود کو اکیلا پایا اور وہ ہر ایک پر مسکرائے۔
دوسرے، اس بوجھ کو بانٹنا. ایک بار پھر، ہوا کے درمیان، چیخ و پکار،
اونچے پہاڑ پر چمکتی ہوئی سورج کی روشنی، وہ چمک بکھیر رہی تھی، کہ
دوستی، مہم جوئی اور مواد کی عجیب و غریب غیر مرئی روشنی۔
"تقریبا بہت بھاری."
جیک نے جواب میں مسکرایا۔
''ہم دونوں کے لیے نہیں۔''
ایک ساتھ مل کر، بوجھ اٹھانے کی کوشش میں شامل ہو کر، انہوں نے آخری مرحلے کو آگے بڑھایا۔
پہاڑ سے اونچا۔ انہوں نے مل کر ایک کا نعرہ لگایا! دو! تین! اور
لاگ کو بڑے ڈھیر پر گرا دیا۔ پھر وہ ہنستے ہوئے پیچھے ہٹ گئے۔
فاتحانہ خوشی کے ساتھ، تاکہ فوری طور پر رالف کو اس پر کھڑا ہونا پڑے۔
سر. ان کے نیچے، لڑکے ابھی بھی مزدوری کر رہے تھے، حالانکہ ان میں سے کچھ چھوٹے تھے۔
وہ دلچسپی کھو چکے تھے اور پھلوں کی تلاش میں اس نئے جنگل کی تلاش کر رہے تھے۔ اب
جڑواں بچے، غیر مشکوک ذہانت کے ساتھ، پہاڑ پر آ گئے
سوکھے ہوئے پتوں کے بازو ؤں کو بھر کر ڈھیر پر پھینک دیا۔ ایک ایک کرکے،
جیسے ہی انہیں احساس ہوا کہ ڈھیر مکمل ہو گیا ہے ، لڑکوں نے واپس جانا بند کر دیا۔
مزید وقت کے لئے اور پہاڑ کی گلابی، بکھری ہوئی چوٹی کے ساتھ کھڑا رہا۔
ان. اب تک سانس برابر آ چکی تھی، اور پسینہ خشک ہو گیا تھا۔
رالف اور جیک نے ایک دوسرے کی طرف دیکھا جبکہ معاشرہ ان کے بارے میں رک گیا۔
ان میں شرمناک علم بڑھ گیا اور وہ نہیں جانتے تھے کہ کیسے کرنا ہے۔
اعتراف شروع کریں.
رالف نے سب سے پہلے بات کی، چہرے پر سرخ رنگ تھا۔
''کیا تم کرو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50</a:t>
            </a:fld>
            <a:endParaRPr lang="en-GB"/>
          </a:p>
        </p:txBody>
      </p:sp>
    </p:spTree>
    <p:extLst>
      <p:ext uri="{BB962C8B-B14F-4D97-AF65-F5344CB8AC3E}">
        <p14:creationId xmlns:p14="http://schemas.microsoft.com/office/powerpoint/2010/main" val="2758218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He cleared his throat and went on.</a:t>
            </a:r>
          </a:p>
          <a:p>
            <a:r>
              <a:rPr lang="en-GB" sz="1100" dirty="0"/>
              <a:t>“Will you light the fire?”</a:t>
            </a:r>
          </a:p>
          <a:p>
            <a:r>
              <a:rPr lang="en-GB" sz="1100" dirty="0"/>
              <a:t>Now the absurd situation was open, Jack blushed too. He began to</a:t>
            </a:r>
          </a:p>
          <a:p>
            <a:r>
              <a:rPr lang="en-GB" sz="1100" dirty="0"/>
              <a:t>mutter vaguely.</a:t>
            </a:r>
          </a:p>
          <a:p>
            <a:r>
              <a:rPr lang="en-GB" sz="1100" dirty="0"/>
              <a:t>“You rub two sticks. You rub–”</a:t>
            </a:r>
          </a:p>
          <a:p>
            <a:endParaRPr lang="en-GB" sz="1100" dirty="0"/>
          </a:p>
          <a:p>
            <a:r>
              <a:rPr lang="en-GB" sz="1100" dirty="0"/>
              <a:t>He glanced at Ralph, who blurted out the last confession of </a:t>
            </a:r>
            <a:r>
              <a:rPr lang="en-GB" sz="1100" dirty="0" err="1"/>
              <a:t>incompe</a:t>
            </a:r>
            <a:r>
              <a:rPr lang="en-GB" sz="1100" dirty="0"/>
              <a:t>-</a:t>
            </a:r>
          </a:p>
          <a:p>
            <a:r>
              <a:rPr lang="en-GB" sz="1100" dirty="0" err="1"/>
              <a:t>tence</a:t>
            </a:r>
            <a:r>
              <a:rPr lang="en-GB" sz="1100" dirty="0"/>
              <a:t>.</a:t>
            </a:r>
          </a:p>
          <a:p>
            <a:endParaRPr lang="en-GB" sz="1100" dirty="0"/>
          </a:p>
          <a:p>
            <a:r>
              <a:rPr lang="en-GB" sz="1100" dirty="0"/>
              <a:t>“Has anyone got any matches?”</a:t>
            </a:r>
          </a:p>
          <a:p>
            <a:r>
              <a:rPr lang="en-GB" sz="1100" dirty="0"/>
              <a:t>“You make a bow and spin the arrow,” said Roger. He rubbed his hands</a:t>
            </a:r>
          </a:p>
          <a:p>
            <a:r>
              <a:rPr lang="en-GB" sz="1100" dirty="0"/>
              <a:t>in mime. “</a:t>
            </a:r>
            <a:r>
              <a:rPr lang="en-GB" sz="1100" dirty="0" err="1"/>
              <a:t>Psss</a:t>
            </a:r>
            <a:r>
              <a:rPr lang="en-GB" sz="1100" dirty="0"/>
              <a:t>. </a:t>
            </a:r>
            <a:r>
              <a:rPr lang="en-GB" sz="1100" dirty="0" err="1"/>
              <a:t>Psss</a:t>
            </a:r>
            <a:r>
              <a:rPr lang="en-GB" sz="1100" dirty="0"/>
              <a:t>.”</a:t>
            </a:r>
          </a:p>
          <a:p>
            <a:r>
              <a:rPr lang="en-GB" sz="1100" dirty="0"/>
              <a:t>A little air was moving over the mountain. Piggy came with it, in shorts</a:t>
            </a:r>
          </a:p>
          <a:p>
            <a:r>
              <a:rPr lang="en-GB" sz="1100" dirty="0"/>
              <a:t>and shirt, </a:t>
            </a:r>
            <a:r>
              <a:rPr lang="en-GB" sz="1100" dirty="0" err="1"/>
              <a:t>laboring</a:t>
            </a:r>
            <a:r>
              <a:rPr lang="en-GB" sz="1100" dirty="0"/>
              <a:t> cautiously out of the forest with the evening sunlight</a:t>
            </a:r>
          </a:p>
          <a:p>
            <a:r>
              <a:rPr lang="en-GB" sz="1100" dirty="0"/>
              <a:t>gleaming from his glasses. He held the conch under his arm.</a:t>
            </a:r>
          </a:p>
          <a:p>
            <a:r>
              <a:rPr lang="en-GB" sz="1100" dirty="0"/>
              <a:t>Ralph shouted at him.</a:t>
            </a:r>
          </a:p>
          <a:p>
            <a:r>
              <a:rPr lang="en-GB" sz="1100" dirty="0"/>
              <a:t>“Piggy! Have you got any matches?”</a:t>
            </a:r>
          </a:p>
          <a:p>
            <a:r>
              <a:rPr lang="en-GB" sz="1100" dirty="0"/>
              <a:t>The other boys took up the cry till the mountain rang. Piggy shook his</a:t>
            </a:r>
          </a:p>
          <a:p>
            <a:r>
              <a:rPr lang="en-GB" sz="1100" dirty="0"/>
              <a:t>head and came to the pile.</a:t>
            </a:r>
          </a:p>
          <a:p>
            <a:r>
              <a:rPr lang="en-GB" sz="1100" dirty="0"/>
              <a:t>“My! You’ve made a big heap, haven’t you?”</a:t>
            </a:r>
          </a:p>
          <a:p>
            <a:r>
              <a:rPr lang="en-GB" sz="1100" dirty="0"/>
              <a:t>Jack pointed suddenly.</a:t>
            </a:r>
          </a:p>
          <a:p>
            <a:r>
              <a:rPr lang="en-GB" sz="1100" dirty="0"/>
              <a:t>“His specs–use them as burning glasses!”</a:t>
            </a:r>
          </a:p>
          <a:p>
            <a:r>
              <a:rPr lang="en-GB" sz="1100" dirty="0"/>
              <a:t>Piggy was surrounded before he could back away.</a:t>
            </a:r>
          </a:p>
          <a:p>
            <a:r>
              <a:rPr lang="en-GB" sz="1100" dirty="0"/>
              <a:t>“Here–let me go!” His voice rose to a shriek of terror as Jack snatched</a:t>
            </a:r>
          </a:p>
          <a:p>
            <a:r>
              <a:rPr lang="en-GB" sz="1100" dirty="0"/>
              <a:t>the glasses off his face. “Mind out! Give ’</a:t>
            </a:r>
            <a:r>
              <a:rPr lang="en-GB" sz="1100" dirty="0" err="1"/>
              <a:t>em</a:t>
            </a:r>
            <a:r>
              <a:rPr lang="en-GB" sz="1100" dirty="0"/>
              <a:t> back! I can hardly see! You’ll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a:t>اس نے اپنا گلا صاف کیا اور آگے بڑھا۔
''کیا آپ آگ جلائیں گے؟''
اب مضحکہ خیز صورت حال کھل گئی تھی، جیک بھی شرما گیا۔ اس نے شروع کیا
مبہم انداز میں بات کریں۔
''تم دو لاٹھیاں رگڑتے ہو۔ تم رگڑتے ہو-"
اس نے رالف کی طرف دیکھا، جس نے عدم مسابقت کے آخری اعتراف کو دھندلا کر دیا-
ٹینس.
''کیا کسی کے پاس کوئی میچ ہے؟''
راجر نے کہا، "آپ کمان بناتے ہیں اور تیر چلاتے ہیں۔ اس نے اپنے ہاتھوں کو رگڑا
میم میں. "پی ایس ایس ایس۔ پی ایس۔ "
ایک چھوٹی سی ہوا پہاڑ کے اوپر سے گزر رہی تھی۔ پیگی شارٹس میں اس کے ساتھ آیا تھا
اور قمیض، شام کی دھوپ کے ساتھ جنگل سے محتاط طریقے سے کام کر رہے ہیں
اس کے چشموں سے چمک رہا تھا۔ اس نے شنکھ کو اپنے بازو کے نیچے تھام لیا۔
رالف نے اس پر چیخ کر کہا۔
"جی ہاں! کیا آپ کے پاس کوئی میچ ہے؟"
دوسرے لڑکوں نے پہاڑ کی گھنٹی بجنے تک رونا جاری رکھا۔ پیگی نے اپنا ہاتھ ہلایا
سر رکھ کر ڈھیر پر آ گیا۔
"میرے! تم نے ایک بڑا ڈھیر بنا لیا ہے، ہے نا؟"
جیک نے اچانک اشارہ کیا۔
"اس کے چشمے- انہیں جلتے ہوئے شیشے کے طور پر استعمال کریں!"
پیگی کو پیچھے ہٹنے سے پہلے ہی گھیر لیا گیا تھا۔
''مجھے جانے دو!'' جیک کے چھینتے ہی اس کی آواز میں دہشت کی چیخ اٹھی۔
اس کے چہرے سے عینک ہٹا دی گئی۔ "ہوشیار رہو! انہیں واپس دے دو! میں مشکل سے دیکھ سکتا ہوں! آپ کریں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51</a:t>
            </a:fld>
            <a:endParaRPr lang="en-GB"/>
          </a:p>
        </p:txBody>
      </p:sp>
    </p:spTree>
    <p:extLst>
      <p:ext uri="{BB962C8B-B14F-4D97-AF65-F5344CB8AC3E}">
        <p14:creationId xmlns:p14="http://schemas.microsoft.com/office/powerpoint/2010/main" val="11090859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break the conch!”</a:t>
            </a:r>
          </a:p>
          <a:p>
            <a:r>
              <a:rPr lang="en-GB" sz="1100" dirty="0"/>
              <a:t>Ralph elbowed him to the side and knelt by the pile.</a:t>
            </a:r>
          </a:p>
          <a:p>
            <a:r>
              <a:rPr lang="en-GB" sz="1100" dirty="0"/>
              <a:t>“Stand out of the light.”</a:t>
            </a:r>
          </a:p>
          <a:p>
            <a:r>
              <a:rPr lang="en-GB" sz="1100" dirty="0"/>
              <a:t>There was pushing and pulling and officious cries. Ralph moved the</a:t>
            </a:r>
          </a:p>
          <a:p>
            <a:r>
              <a:rPr lang="en-GB" sz="1100" dirty="0"/>
              <a:t>lenses back and forth, this way and that, till a glossy white image of the</a:t>
            </a:r>
          </a:p>
          <a:p>
            <a:r>
              <a:rPr lang="en-GB" sz="1100" dirty="0"/>
              <a:t>declining sun lay on a piece of rotten wood. Almost at once a thin trickle</a:t>
            </a:r>
          </a:p>
          <a:p>
            <a:r>
              <a:rPr lang="en-GB" sz="1100" dirty="0"/>
              <a:t>of smoke rose up and made him cough. Jack knelt too and blew gently,</a:t>
            </a:r>
          </a:p>
          <a:p>
            <a:r>
              <a:rPr lang="en-GB" sz="1100" dirty="0"/>
              <a:t>so that the smoke drifted away, thickening, and a tiny flame appeared.</a:t>
            </a:r>
          </a:p>
          <a:p>
            <a:r>
              <a:rPr lang="en-GB" sz="1100" dirty="0"/>
              <a:t>The flame, nearly invisible at first in that bright sunlight, enveloped a</a:t>
            </a:r>
          </a:p>
          <a:p>
            <a:r>
              <a:rPr lang="en-GB" sz="1100" dirty="0"/>
              <a:t>small twig, grew, was enriched with </a:t>
            </a:r>
            <a:r>
              <a:rPr lang="en-GB" sz="1100" dirty="0" err="1"/>
              <a:t>color</a:t>
            </a:r>
            <a:r>
              <a:rPr lang="en-GB" sz="1100" dirty="0"/>
              <a:t> and reached up to a branch</a:t>
            </a:r>
          </a:p>
          <a:p>
            <a:r>
              <a:rPr lang="en-GB" sz="1100" dirty="0"/>
              <a:t>which exploded with a sharp crack. The flame flapped higher and the</a:t>
            </a:r>
          </a:p>
          <a:p>
            <a:r>
              <a:rPr lang="en-GB" sz="1100" dirty="0"/>
              <a:t>boys broke into a cheer.</a:t>
            </a:r>
          </a:p>
          <a:p>
            <a:r>
              <a:rPr lang="en-GB" sz="1100" dirty="0"/>
              <a:t>“My specs!” howled Piggy. “Give me my specs!”</a:t>
            </a:r>
          </a:p>
          <a:p>
            <a:r>
              <a:rPr lang="en-GB" sz="1100" dirty="0"/>
              <a:t>Ralph stood away from the pile and put the glasses into Piggy’s groping</a:t>
            </a:r>
          </a:p>
          <a:p>
            <a:r>
              <a:rPr lang="en-GB" sz="1100" dirty="0"/>
              <a:t>hands. His voice subsided to a mutter.</a:t>
            </a:r>
          </a:p>
          <a:p>
            <a:r>
              <a:rPr lang="en-GB" sz="1100" dirty="0"/>
              <a:t>“Jus’ blurs, that’s all. Hardly see my hand–”</a:t>
            </a:r>
          </a:p>
          <a:p>
            <a:r>
              <a:rPr lang="en-GB" sz="1100" dirty="0"/>
              <a:t>The boys were dancing. The pile was so rotten, and now so tinder-dry,</a:t>
            </a:r>
          </a:p>
          <a:p>
            <a:r>
              <a:rPr lang="en-GB" sz="1100" dirty="0"/>
              <a:t>that whole limbs yielded passionately to the yellow flames that poured</a:t>
            </a:r>
          </a:p>
          <a:p>
            <a:r>
              <a:rPr lang="en-GB" sz="1100" dirty="0"/>
              <a:t>upwards and shook a great beard of flame twenty feet in the air. For</a:t>
            </a:r>
          </a:p>
          <a:p>
            <a:r>
              <a:rPr lang="en-GB" sz="1100" dirty="0"/>
              <a:t>yards round the fire the heat was like a blow, and the breeze was a river</a:t>
            </a:r>
          </a:p>
          <a:p>
            <a:r>
              <a:rPr lang="en-GB" sz="1100" dirty="0"/>
              <a:t>of sparks. Trunks crumbled to white dust.</a:t>
            </a:r>
          </a:p>
          <a:p>
            <a:r>
              <a:rPr lang="en-GB" sz="1100" dirty="0"/>
              <a:t>Ralph shouted.</a:t>
            </a:r>
          </a:p>
          <a:p>
            <a:r>
              <a:rPr lang="en-GB" sz="1100" dirty="0"/>
              <a:t>“More wood! All of you get more wood!”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شنکھ توڑ دو!"
رالف نے اسے ایک طرف رکھ دیا اور ڈھیر کے پاس گھٹنے ٹیک دیے۔
''روشنی سے باہر کھڑے ہو جاؤ۔''
وہاں دھکا اور کھینچنا اور زور دار چیخیں آ رہی تھیں۔ رالف نے اسے حرکت میں لایا
عینک آگے پیچھے، اس طرح اور اس طرح، ایک چمکدار سفید تصویر تک
گرتی ہوئی دھوپ سڑی ہوئی لکڑی کے ایک ٹکڑے پر پڑی ہوئی تھی۔ تقریبا ایک ہی وقت میں ایک پتلا ٹکڑا
دھواں اٹھ کھڑا ہوا اور اسے کھانسنے پر مجبور کر دیا۔ جیک نے بھی گھٹنے ٹیک دیے اور آہستہ سے پھونک دیا،
تاکہ دھواں دور ہو جائے، گاڑھا ہو جائے، اور ایک چھوٹا سا شعلہ نمودار ہو۔
شعلہ، جو اس تیز دھوپ میں پہلے تقریبا نظر نہیں آتا تھا، نے اسے ڈھانپ لیا۔
چھوٹی ٹہنی، اگائی گئی، رنگ سے مالا مال تھی اور ایک شاخ تک پہنچ گئی تھی
جو ایک تیز دراڑ کے ساتھ پھٹ گیا۔ شعلہ بلند ہوا اور
لڑکے خوشی سے جھوم اٹھے۔
''میرے چشمے!'' پیگی نے چیخ کر کہا۔ ''مجھے میری چادر دے دو!''
رالف نے ڈھیر سے دور کھڑے ہو کر شیشے کو پیگی کے گڑھے میں ڈال دیا۔
ہاتھ. اس کی آواز دھیمی ہو کر گونج اٹھی۔
''جوس کا غصہ، بس اتنا ہی ہے۔ شاید ہی میرا ہاتھ نظر آتا ہے۔''
لڑکے رقص کر رہے تھے۔ ڈھیر اتنا سڑ چکا تھا، اور اب اتنا خشک تھا،
کہ پورے اعضاء پیلے شعلوں کے سامنے جوش و خروش سے جھک گئے
اوپر کی طرف اور ہوا میں بیس فٹ شعلے کی ایک بڑی داڑھی ہلا دی۔ کے لئے
آگ کے ارد گرد گرمی ایک جھٹکے کی طرح تھی، اور ہوا ایک دریا کی طرح تھی
چنگاریوں کی۔ تنے سفید دھول میں ٹوٹ گئے۔
رالف نے چیخ کر کہا۔
"زیادہ لکڑی! تم سب کو زیادہ لکڑی ملتی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52</a:t>
            </a:fld>
            <a:endParaRPr lang="en-GB"/>
          </a:p>
        </p:txBody>
      </p:sp>
    </p:spTree>
    <p:extLst>
      <p:ext uri="{BB962C8B-B14F-4D97-AF65-F5344CB8AC3E}">
        <p14:creationId xmlns:p14="http://schemas.microsoft.com/office/powerpoint/2010/main" val="26322457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Life became a race with the fire and the boys scattered through the</a:t>
            </a:r>
          </a:p>
          <a:p>
            <a:r>
              <a:rPr lang="en-GB" sz="1100" dirty="0"/>
              <a:t>upper forest. To keep a clean flag of flame flying on the mountain was</a:t>
            </a:r>
          </a:p>
          <a:p>
            <a:r>
              <a:rPr lang="en-GB" sz="1100" dirty="0"/>
              <a:t>the immediate end and no one looked further. Even the smallest boys,</a:t>
            </a:r>
          </a:p>
          <a:p>
            <a:r>
              <a:rPr lang="en-GB" sz="1100" dirty="0"/>
              <a:t>unless fruit claimed them, brought little pieces of wood and threw them</a:t>
            </a:r>
          </a:p>
          <a:p>
            <a:r>
              <a:rPr lang="en-GB" sz="1100" dirty="0"/>
              <a:t>in. The air moved a little faster and became a light wind, so that leeward</a:t>
            </a:r>
          </a:p>
          <a:p>
            <a:r>
              <a:rPr lang="en-GB" sz="1100" dirty="0"/>
              <a:t>and windward side were clearly differentiated. On one side the air was</a:t>
            </a:r>
          </a:p>
          <a:p>
            <a:r>
              <a:rPr lang="en-GB" sz="1100" dirty="0"/>
              <a:t>cool, but on the other the fire thrust out a savage arm of heat that crinkled</a:t>
            </a:r>
          </a:p>
          <a:p>
            <a:r>
              <a:rPr lang="en-GB" sz="1100" dirty="0"/>
              <a:t>hair on the instant. Boys who felt the evening wind on their damp faces</a:t>
            </a:r>
          </a:p>
          <a:p>
            <a:r>
              <a:rPr lang="en-GB" sz="1100" dirty="0"/>
              <a:t>paused to enjoy the freshness of it and then found they were exhausted.</a:t>
            </a:r>
          </a:p>
          <a:p>
            <a:r>
              <a:rPr lang="en-GB" sz="1100" dirty="0"/>
              <a:t>They flung themselves down in the shadows that lay among the shattered</a:t>
            </a:r>
          </a:p>
          <a:p>
            <a:r>
              <a:rPr lang="en-GB" sz="1100" dirty="0"/>
              <a:t>rocks. The beard of flame diminished quickly; then the pile fell inwards</a:t>
            </a:r>
          </a:p>
          <a:p>
            <a:r>
              <a:rPr lang="en-GB" sz="1100" dirty="0"/>
              <a:t>with a soft, cindery sound, and sent a great tree of sparks upwards that</a:t>
            </a:r>
          </a:p>
          <a:p>
            <a:r>
              <a:rPr lang="en-GB" sz="1100" dirty="0"/>
              <a:t>leaned away and drifted downwind. The boys lay, panting like dogs.</a:t>
            </a:r>
          </a:p>
          <a:p>
            <a:r>
              <a:rPr lang="en-GB" sz="1100" dirty="0"/>
              <a:t>Ralph raised his head off his forearms.</a:t>
            </a:r>
          </a:p>
          <a:p>
            <a:r>
              <a:rPr lang="en-GB" sz="1100" dirty="0"/>
              <a:t>“That was no good.”</a:t>
            </a:r>
          </a:p>
          <a:p>
            <a:r>
              <a:rPr lang="en-GB" sz="1100" dirty="0"/>
              <a:t>Roger spat efficiently into the hot dust.</a:t>
            </a:r>
          </a:p>
          <a:p>
            <a:r>
              <a:rPr lang="en-GB" sz="1100" dirty="0"/>
              <a:t>“What d’you mean?”</a:t>
            </a:r>
          </a:p>
          <a:p>
            <a:r>
              <a:rPr lang="en-GB" sz="1100" dirty="0"/>
              <a:t>“There wasn’t any smoke. Only flame.”</a:t>
            </a:r>
          </a:p>
          <a:p>
            <a:r>
              <a:rPr lang="en-GB" sz="1100" dirty="0"/>
              <a:t>Piggy had settled himself in a space between two rocks, and sat with</a:t>
            </a:r>
          </a:p>
          <a:p>
            <a:r>
              <a:rPr lang="en-GB" sz="1100" dirty="0"/>
              <a:t>the conch on his knees.</a:t>
            </a:r>
          </a:p>
          <a:p>
            <a:r>
              <a:rPr lang="en-GB" sz="1100" dirty="0"/>
              <a:t>“We haven’t made a fire,” he said, “what’s any use. We couldn’t keep a</a:t>
            </a:r>
          </a:p>
          <a:p>
            <a:r>
              <a:rPr lang="en-GB" sz="1100" dirty="0"/>
              <a:t>fire like that going, not if we tried.”</a:t>
            </a:r>
          </a:p>
          <a:p>
            <a:r>
              <a:rPr lang="en-GB" sz="1100" dirty="0"/>
              <a:t>“A fat lot you tried,” said Jack contemptuously. “You just sat.”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5001369"/>
          </a:xfrm>
          <a:prstGeom prst="rect">
            <a:avLst/>
          </a:prstGeom>
          <a:noFill/>
        </p:spPr>
        <p:txBody>
          <a:bodyPr wrap="square">
            <a:spAutoFit/>
          </a:bodyPr>
          <a:lstStyle/>
          <a:p>
            <a:pPr algn="r"/>
            <a:r>
              <a:rPr lang="ar-AE" sz="1100"/>
              <a:t>زندگی آگ کے ساتھ ایک دوڑ بن گئی اور لڑکے اس میں بکھر گئے۔
بالائی جنگل۔ پہاڑ پر شعلوں کا صاف ستھرا جھنڈا لہراتے رہنا تھا
فوری اختتام ہوا اور کسی نے آگے نہیں دیکھا۔ یہاں تک کہ سب سے چھوٹے لڑکے بھی،
بشرطیکہ پھل ان پر دعویٰ نہ کرے، لکڑی کے چھوٹے چھوٹے ٹکڑے لے کر آئے اور انہیں پھینک دے۔
اندر. ہوا تھوڑی تیزی سے حرکت کرتی تھی اور ہلکی ہوا بن جاتی تھی، اس طرح ہلکی ہو جاتی تھی۔
اور ہوا کی طرف واضح طور پر فرق کیا گیا تھا. ایک طرف ہوا تھی
ٹھنڈی، لیکن دوسری طرف آگ نے گرمی کے ایک وحشی بازو کو باہر دھکیل دیا جو جھنجھلا رہا تھا۔
فوری طور پر بال. وہ لڑکے جنہوں نے شام کی ہوا کو اپنے گیلے چہروں پر محسوس کیا
اس کی تازگی سے لطف اندوز ہونے کے لئے رک گیا اور پھر پایا کہ وہ تھک چکے ہیں۔
انہوں نے اپنے آپ کو ان سائے میں پھینک دیا جو بکھرے ہوئے لوگوں کے درمیان پڑے تھے۔
راکس. شعلوں کی داڑھی تیزی سے کم ہو گئی۔ پھر ڈھیر اندر کی طرف گر گیا
ایک نرم، ٹھنڈی آواز کے ساتھ، اور چنگاریوں کا ایک بہت بڑا درخت اوپر کی طرف بھیجا.
جھک گیا اور نیچے کی طرف بہہ گیا۔ لڑکے کتوں کی طرح لیٹے ہوئے تھے۔
رالف نے اپنا سر اپنے بازوؤں سے اٹھایا۔
''یہ اچھا نہیں تھا۔''
راجر نے گرم دھول میں مؤثر طریقے سے تھوک دیا۔
''آپ کا کیا مطلب ہے؟''
''کوئی دھواں نہیں تھا۔ صرف شعلہ ہے۔''
پیگی نے خود کو دو چٹانوں کے درمیان ایک جگہ پر بسایا تھا ، اور اس کے ساتھ بیٹھ گیا تھا۔
اس کے گھٹنوں پر شنکھ۔
''ہم نے آگ نہیں لگائی ہے،'' انہوں نے کہا، ''اس کا کیا فائدہ ہے۔ ہم نہیں رکھ سکتے تھے
اس طرح کی آگ چل رہی ہے، اگر ہم نے کوشش کی تو نہیں۔
جیک نے تضحیک آمیز لہجے میں کہا، "آپ نے بہت کوشش کی۔ ''تم بیٹھ گئے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53</a:t>
            </a:fld>
            <a:endParaRPr lang="en-GB"/>
          </a:p>
        </p:txBody>
      </p:sp>
    </p:spTree>
    <p:extLst>
      <p:ext uri="{BB962C8B-B14F-4D97-AF65-F5344CB8AC3E}">
        <p14:creationId xmlns:p14="http://schemas.microsoft.com/office/powerpoint/2010/main" val="17202932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154984"/>
          </a:xfrm>
          <a:prstGeom prst="rect">
            <a:avLst/>
          </a:prstGeom>
          <a:noFill/>
        </p:spPr>
        <p:txBody>
          <a:bodyPr wrap="square">
            <a:spAutoFit/>
          </a:bodyPr>
          <a:lstStyle/>
          <a:p>
            <a:r>
              <a:rPr lang="en-GB" sz="1100" dirty="0"/>
              <a:t>“We used his specs,” said Simon, smearing a black cheek with his fore-</a:t>
            </a:r>
          </a:p>
          <a:p>
            <a:r>
              <a:rPr lang="en-GB" sz="1100" dirty="0"/>
              <a:t>arm. “He helped that way.”</a:t>
            </a:r>
          </a:p>
          <a:p>
            <a:endParaRPr lang="en-GB" sz="1100" dirty="0"/>
          </a:p>
          <a:p>
            <a:r>
              <a:rPr lang="en-GB" sz="1100" dirty="0"/>
              <a:t>“I got the conch,” said Piggy indignantly. “You let me speak!”</a:t>
            </a:r>
          </a:p>
          <a:p>
            <a:r>
              <a:rPr lang="en-GB" sz="1100" dirty="0"/>
              <a:t>“The conch doesn’t count on top of the mountain,” said Jack, “so you</a:t>
            </a:r>
          </a:p>
          <a:p>
            <a:r>
              <a:rPr lang="en-GB" sz="1100" dirty="0"/>
              <a:t>shut up.”</a:t>
            </a:r>
          </a:p>
          <a:p>
            <a:r>
              <a:rPr lang="en-GB" sz="1100" dirty="0"/>
              <a:t>“I got the conch in my hand.”</a:t>
            </a:r>
          </a:p>
          <a:p>
            <a:r>
              <a:rPr lang="en-GB" sz="1100" dirty="0"/>
              <a:t>“Put on green branches,” said Maurice. “That’s the best way to make</a:t>
            </a:r>
          </a:p>
          <a:p>
            <a:r>
              <a:rPr lang="en-GB" sz="1100" dirty="0"/>
              <a:t>smoke.”</a:t>
            </a:r>
          </a:p>
          <a:p>
            <a:r>
              <a:rPr lang="en-GB" sz="1100" dirty="0"/>
              <a:t>“I got the conch–”</a:t>
            </a:r>
          </a:p>
          <a:p>
            <a:r>
              <a:rPr lang="en-GB" sz="1100" dirty="0"/>
              <a:t>Jack turned fiercely.</a:t>
            </a:r>
          </a:p>
          <a:p>
            <a:r>
              <a:rPr lang="en-GB" sz="1100" dirty="0"/>
              <a:t>“You shut up!”</a:t>
            </a:r>
          </a:p>
          <a:p>
            <a:r>
              <a:rPr lang="en-GB" sz="1100" dirty="0"/>
              <a:t>Piggy wilted. Ralph took the conch from him and looked round the</a:t>
            </a:r>
          </a:p>
          <a:p>
            <a:r>
              <a:rPr lang="en-GB" sz="1100" dirty="0"/>
              <a:t>circle of boys.</a:t>
            </a:r>
          </a:p>
          <a:p>
            <a:r>
              <a:rPr lang="en-GB" sz="1100" dirty="0"/>
              <a:t>“We’ve got to have special people for looking after the fire. Any day</a:t>
            </a:r>
          </a:p>
          <a:p>
            <a:r>
              <a:rPr lang="en-GB" sz="1100" dirty="0"/>
              <a:t>there may be a ship out there“–he waved his arm at the taut wire of the</a:t>
            </a:r>
          </a:p>
          <a:p>
            <a:r>
              <a:rPr lang="en-GB" sz="1100" dirty="0"/>
              <a:t>horizon–“and if we have a signal going they’ll come and take us off. And</a:t>
            </a:r>
          </a:p>
          <a:p>
            <a:r>
              <a:rPr lang="en-GB" sz="1100" dirty="0"/>
              <a:t>another thing. We ought to have more rules. Where the conch is, that’s a</a:t>
            </a:r>
          </a:p>
          <a:p>
            <a:r>
              <a:rPr lang="en-GB" sz="1100" dirty="0"/>
              <a:t>meeting. The same up here as down there.”</a:t>
            </a:r>
          </a:p>
          <a:p>
            <a:r>
              <a:rPr lang="en-GB" sz="1100" dirty="0"/>
              <a:t>They assented. Piggy opened his mouth to speak, caught Jack’s eye</a:t>
            </a:r>
          </a:p>
          <a:p>
            <a:r>
              <a:rPr lang="en-GB" sz="1100" dirty="0"/>
              <a:t>and shut it again. Jack held out his hands for the conch and stood up,</a:t>
            </a:r>
          </a:p>
          <a:p>
            <a:r>
              <a:rPr lang="en-GB" sz="1100" dirty="0"/>
              <a:t>holding the delicate thing carefully in his sooty hands.</a:t>
            </a:r>
          </a:p>
          <a:p>
            <a:r>
              <a:rPr lang="en-GB" sz="1100" dirty="0"/>
              <a:t>“I agree with Ralph. We’ve got to have rules and obey them. After all,</a:t>
            </a:r>
          </a:p>
          <a:p>
            <a:r>
              <a:rPr lang="en-GB" sz="1100" dirty="0"/>
              <a:t>we’re not savages. We’re English, and the English are best at everything.</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832092"/>
          </a:xfrm>
          <a:prstGeom prst="rect">
            <a:avLst/>
          </a:prstGeom>
          <a:noFill/>
        </p:spPr>
        <p:txBody>
          <a:bodyPr wrap="square">
            <a:spAutoFit/>
          </a:bodyPr>
          <a:lstStyle/>
          <a:p>
            <a:pPr algn="r"/>
            <a:r>
              <a:rPr lang="ar-AE" sz="1100"/>
              <a:t>''ہم نے اس کے چشموں کا استعمال کیا،'' سائمن نے اپنے سامنے سے سیاہ گال پر چھنتے ہوئے کہا۔
بازو. ''اس نے اس طرح مدد کی۔''
''مجھے شنکھ مل گیا ہے،'' پیگی نے غصے سے کہا۔ ''آپ نے مجھے بولنے دو!''
جیک نے کہا، "پہاڑ کی چوٹی پر شنکھ کا شمار نہیں ہوتا، لہذا آپ
خاموش رہو۔''
''میرے ہاتھ میں شنکھ ہے۔''
مورس نے کہا، "سبز شاخیں پہنیں۔ "یہ بنانے کا بہترین طریقہ ہے
دھواں۔''
''مجھے شنکھ مل گئی ہے۔''
جیک شدت سے مڑ گیا۔
"تم خاموش رہو!"
پیگی مرجھا گیا۔ رالف نے اس سے شنکھ لیا اور چاروں طرف دیکھا۔
لڑکوں کا حلقہ۔
"ہمیں آگ کی دیکھ بھال کے لئے خصوصی لوگوں کی ضرورت ہے. کسی بھی دن
ہو سکتا ہے کہ وہاں کوئی جہاز موجود ہو"- اس نے اپنا بازو اس کے تنے ہوئے تار کی طرف ہلایا۔
افق - "اور اگر ہمارے پاس کوئی سگنل چل رہا ہے تو وہ آئیں گے اور ہمیں لے جائیں گے۔ اور
ایک اور چیز. ہمارے پاس مزید قوانین کی ضرورت ہے. جہاں شنکھ ہے، وہ ہے
ملاقات. یہاں بھی ویسا ہی ہے جیسا نیچے ہے۔''
انہوں نے رضامندی ظاہر کی۔ پیگی نے بولنے کے لیے منہ کھولا، جیک کی آنکھ پکڑی
اور اسے دوبارہ بند کر دیں۔ جیک نے شنکھ کے لئے اپنے ہاتھ اٹھائے اور کھڑا ہو گیا،
نازک چیز کو احتیاط سے اپنے ہاتھوں میں تھامے رکھا۔
"میں رالف کی بات سے متفق ہوں۔ ہمیں قوانین رکھنے ہوں گے اور ان پر عمل کرنا ہوگا۔ اس سب کے بعد
ہم وحشی نہیں ہیں. ہم انگریزی ہیں، اور انگریزی ہر چیز میں بہترین 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54</a:t>
            </a:fld>
            <a:endParaRPr lang="en-GB"/>
          </a:p>
        </p:txBody>
      </p:sp>
    </p:spTree>
    <p:extLst>
      <p:ext uri="{BB962C8B-B14F-4D97-AF65-F5344CB8AC3E}">
        <p14:creationId xmlns:p14="http://schemas.microsoft.com/office/powerpoint/2010/main" val="1770959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So we’ve got to do the right things.”</a:t>
            </a:r>
          </a:p>
          <a:p>
            <a:r>
              <a:rPr lang="en-GB" sz="1100" dirty="0"/>
              <a:t>He turned to Ralph.</a:t>
            </a:r>
          </a:p>
          <a:p>
            <a:r>
              <a:rPr lang="en-GB" sz="1100" dirty="0"/>
              <a:t>“Ralph, I’ll split up the choir–my hunters, that is–into groups, and we’ll</a:t>
            </a:r>
          </a:p>
          <a:p>
            <a:r>
              <a:rPr lang="en-GB" sz="1100" dirty="0"/>
              <a:t>be responsible for keeping the fire going–”</a:t>
            </a:r>
          </a:p>
          <a:p>
            <a:r>
              <a:rPr lang="en-GB" sz="1100" dirty="0"/>
              <a:t>This generosity brought a spatter of applause from the boys, so that</a:t>
            </a:r>
          </a:p>
          <a:p>
            <a:r>
              <a:rPr lang="en-GB" sz="1100" dirty="0"/>
              <a:t>Jack grinned at them, then waved the conch for silence.</a:t>
            </a:r>
          </a:p>
          <a:p>
            <a:r>
              <a:rPr lang="en-GB" sz="1100" dirty="0"/>
              <a:t>“We’ll let the fire burn out now. Who would see smoke at night-time,</a:t>
            </a:r>
          </a:p>
          <a:p>
            <a:r>
              <a:rPr lang="en-GB" sz="1100" dirty="0"/>
              <a:t>anyway? And we can start the fire again whenever we like. Altos, you</a:t>
            </a:r>
          </a:p>
          <a:p>
            <a:r>
              <a:rPr lang="en-GB" sz="1100" dirty="0"/>
              <a:t>can keep the fire going this week, and trebles the next–”</a:t>
            </a:r>
          </a:p>
          <a:p>
            <a:r>
              <a:rPr lang="en-GB" sz="1100" dirty="0"/>
              <a:t>The assembly assented gravely.</a:t>
            </a:r>
          </a:p>
          <a:p>
            <a:r>
              <a:rPr lang="en-GB" sz="1100" dirty="0"/>
              <a:t>“And we’ll be responsible for keeping a lookout too. If we see a ship out</a:t>
            </a:r>
          </a:p>
          <a:p>
            <a:r>
              <a:rPr lang="en-GB" sz="1100" dirty="0"/>
              <a:t>there“–they followed the direction of his bony arm with their eyes–“we’ll</a:t>
            </a:r>
          </a:p>
          <a:p>
            <a:r>
              <a:rPr lang="en-GB" sz="1100" dirty="0"/>
              <a:t>put green branches on. Then there’ll be more smoke.”</a:t>
            </a:r>
          </a:p>
          <a:p>
            <a:endParaRPr lang="en-GB" sz="1100" dirty="0"/>
          </a:p>
          <a:p>
            <a:r>
              <a:rPr lang="en-GB" sz="1100" dirty="0"/>
              <a:t>They gazed intently at the dense blue of the horizon, as if a little </a:t>
            </a:r>
            <a:r>
              <a:rPr lang="en-GB" sz="1100" dirty="0" err="1"/>
              <a:t>sil</a:t>
            </a:r>
            <a:r>
              <a:rPr lang="en-GB" sz="1100" dirty="0"/>
              <a:t>-</a:t>
            </a:r>
          </a:p>
          <a:p>
            <a:r>
              <a:rPr lang="en-GB" sz="1100" dirty="0" err="1"/>
              <a:t>houette</a:t>
            </a:r>
            <a:r>
              <a:rPr lang="en-GB" sz="1100" dirty="0"/>
              <a:t> might appear there at any moment.</a:t>
            </a:r>
          </a:p>
          <a:p>
            <a:endParaRPr lang="en-GB" sz="1100" dirty="0"/>
          </a:p>
          <a:p>
            <a:r>
              <a:rPr lang="en-GB" sz="1100" dirty="0"/>
              <a:t>The sun in the west was a drop of burning gold that slid nearer and</a:t>
            </a:r>
          </a:p>
          <a:p>
            <a:r>
              <a:rPr lang="en-GB" sz="1100" dirty="0"/>
              <a:t>nearer the sill of the world. All at once they were aware of the evening</a:t>
            </a:r>
          </a:p>
          <a:p>
            <a:r>
              <a:rPr lang="en-GB" sz="1100" dirty="0"/>
              <a:t>as the end of light and warmth.</a:t>
            </a:r>
          </a:p>
          <a:p>
            <a:r>
              <a:rPr lang="en-GB" sz="1100" dirty="0"/>
              <a:t>Roger took the conch and looked round at them gloomily.</a:t>
            </a:r>
          </a:p>
          <a:p>
            <a:r>
              <a:rPr lang="en-GB" sz="1100" dirty="0"/>
              <a:t>“I’ve been watching the sea. There hasn’t been the trace of a ship.</a:t>
            </a:r>
          </a:p>
          <a:p>
            <a:r>
              <a:rPr lang="en-GB" sz="1100" dirty="0"/>
              <a:t>Perhaps we’ll never be rescued.”</a:t>
            </a:r>
          </a:p>
          <a:p>
            <a:r>
              <a:rPr lang="en-GB" sz="1100" dirty="0"/>
              <a:t>A murmur rose and swept away. Ralph took back the conch.</a:t>
            </a:r>
          </a:p>
          <a:p>
            <a:r>
              <a:rPr lang="en-GB" sz="1100" dirty="0"/>
              <a:t>“I said before we’ll be rescued sometime. We’ve just got to wait, that’s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لہذا ہمیں صحیح کام کرنے کی ضرورت ہے. "
وہ رالف کی طرف مڑ گیا۔
"رالف، میں گانے والوں یعنی اپنے شکاریوں کو گروہوں میں تقسیم کر دوں گا، اور ہم کریں گے۔
آگ کو بجھانے کے لئے ذمہ دار ہوں-"
اس سخاوت نے لڑکوں کی طرف سے تالیاں بجائیں، تاکہ
جیک ان پر مسکرایا، پھر خاموشی کے لیے شنکھ ہلایا۔
''اب ہم آگ کو جلنے دیں گے۔ رات کے وقت دھواں کون دیکھے گا،
خیر? اور ہم جب چاہیں دوبارہ آگ بھڑکا سکتے ہیں۔ آلٹوس، آپ
اس ہفتے آگ کو جاری رکھ سکتے ہیں، اور اگلے ہفتے تین گنا کر سکتے ہیں- "
اسمبلی نے اس کی سختی سے منظوری دی۔
''اور ہم بھی نظر رکھنے کے ذمہ دار ہوں گے۔ اگر ہم کسی جہاز کو باہر دیکھتے ہیں
وہاں انہوں نے اپنی آنکھوں سے اس کے ہڈی کے بازو کی سمت کی پیروی کی - "ہم کریں گے"
سبز شاخیں لگائیں۔ اس کے بعد مزید دھواں اٹھے گا۔
وہ افق کے گھنے نیلے رنگ کو غور سے دیکھ رہے تھے، جیسے ایک چھوٹا سا سل۔
ہویٹ کسی بھی وقت وہاں ظاہر ہوسکتا ہے.
مغرب میں سورج جلتے ہوئے سونے کا ایک قطرہ تھا جو قریب سے پھسل گیا اور
دنیا کے سب سے قریب. ایک ہی وقت میں انہیں شام کا علم ہو گیا
روشنی اور گرمی کے اختتام کے طور پر.
راجر نے شنکھ لیا اور اداس نظروں سے ان کی طرف دیکھا۔
''میں سمندر کو دیکھ رہا تھا۔ ابھی تک کسی جہاز کا سراغ نہیں ملا ہے۔
شاید ہمیں کبھی نہیں بچایا جا سکے گا۔
ایک گڑگڑاہٹ اٹھی اور بہہ گئی۔ رالف نے شنکھ واپس لے لی۔
''میں نے پہلے کہا تھا کہ ہمیں کبھی بچا لیا جائے گا۔ ہمیں صرف انتظار کرنا ہے، یہ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55</a:t>
            </a:fld>
            <a:endParaRPr lang="en-GB"/>
          </a:p>
        </p:txBody>
      </p:sp>
    </p:spTree>
    <p:extLst>
      <p:ext uri="{BB962C8B-B14F-4D97-AF65-F5344CB8AC3E}">
        <p14:creationId xmlns:p14="http://schemas.microsoft.com/office/powerpoint/2010/main" val="2464927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all.”</a:t>
            </a:r>
          </a:p>
          <a:p>
            <a:r>
              <a:rPr lang="en-GB" sz="1100" dirty="0"/>
              <a:t>Daring, indignant, Piggy took the conch.</a:t>
            </a:r>
          </a:p>
          <a:p>
            <a:r>
              <a:rPr lang="en-GB" sz="1100" dirty="0"/>
              <a:t>“That’s what I said! I said about our meetings and things and then you</a:t>
            </a:r>
          </a:p>
          <a:p>
            <a:r>
              <a:rPr lang="en-GB" sz="1100" dirty="0"/>
              <a:t>said shut up–”</a:t>
            </a:r>
          </a:p>
          <a:p>
            <a:r>
              <a:rPr lang="en-GB" sz="1100" dirty="0"/>
              <a:t>His voice lifted into the whine of virtuous recrimination. They stirred</a:t>
            </a:r>
          </a:p>
          <a:p>
            <a:r>
              <a:rPr lang="en-GB" sz="1100" dirty="0"/>
              <a:t>and began to shout him down.</a:t>
            </a:r>
          </a:p>
          <a:p>
            <a:r>
              <a:rPr lang="en-GB" sz="1100" dirty="0"/>
              <a:t>“You said you wanted a small fire and you been and built a pile like a</a:t>
            </a:r>
          </a:p>
          <a:p>
            <a:r>
              <a:rPr lang="en-GB" sz="1100" dirty="0"/>
              <a:t>hayrick. If I say anything,” cried Piggy, with bitter realism, “you say shut</a:t>
            </a:r>
          </a:p>
          <a:p>
            <a:r>
              <a:rPr lang="en-GB" sz="1100" dirty="0"/>
              <a:t>up; but if Jack or Maurice or Simon–”</a:t>
            </a:r>
          </a:p>
          <a:p>
            <a:r>
              <a:rPr lang="en-GB" sz="1100" dirty="0"/>
              <a:t>He paused in the tumult, standing, looking beyond them and down the</a:t>
            </a:r>
          </a:p>
          <a:p>
            <a:r>
              <a:rPr lang="en-GB" sz="1100" dirty="0"/>
              <a:t>unfriendly side of the mountain to the great patch where they had found</a:t>
            </a:r>
          </a:p>
          <a:p>
            <a:r>
              <a:rPr lang="en-GB" sz="1100" dirty="0"/>
              <a:t>dead wood. Then he laughed so strangely that they were hushed, looking</a:t>
            </a:r>
          </a:p>
          <a:p>
            <a:r>
              <a:rPr lang="en-GB" sz="1100" dirty="0"/>
              <a:t>at the flash of his spectacles in astonishment. They followed his gaze to</a:t>
            </a:r>
          </a:p>
          <a:p>
            <a:r>
              <a:rPr lang="en-GB" sz="1100" dirty="0"/>
              <a:t>find the sour joke.</a:t>
            </a:r>
          </a:p>
          <a:p>
            <a:r>
              <a:rPr lang="en-GB" sz="1100" dirty="0"/>
              <a:t>“You got your small fire all right.”</a:t>
            </a:r>
          </a:p>
          <a:p>
            <a:r>
              <a:rPr lang="en-GB" sz="1100" dirty="0"/>
              <a:t>Smoke was rising here and there among the creepers that festooned</a:t>
            </a:r>
          </a:p>
          <a:p>
            <a:r>
              <a:rPr lang="en-GB" sz="1100" dirty="0"/>
              <a:t>the dead or dying trees. As they watched, a flash of fire appeared at the</a:t>
            </a:r>
          </a:p>
          <a:p>
            <a:r>
              <a:rPr lang="en-GB" sz="1100" dirty="0"/>
              <a:t>root of one wisp, and then the smoke thickened. Small flames stirred</a:t>
            </a:r>
          </a:p>
          <a:p>
            <a:r>
              <a:rPr lang="en-GB" sz="1100" dirty="0"/>
              <a:t>at the trunk of a tree and crawled away through leaves and brushwood,</a:t>
            </a:r>
          </a:p>
          <a:p>
            <a:r>
              <a:rPr lang="en-GB" sz="1100" dirty="0"/>
              <a:t>dividing and increasing. One patch touched a tree trunk and scrambled</a:t>
            </a:r>
          </a:p>
          <a:p>
            <a:r>
              <a:rPr lang="en-GB" sz="1100" dirty="0"/>
              <a:t>up like a bright squirrel. The smoke increased, sifted, rolled outwards.</a:t>
            </a:r>
          </a:p>
          <a:p>
            <a:r>
              <a:rPr lang="en-GB" sz="1100" dirty="0"/>
              <a:t>The squirrel leapt on the wings of the wind and clung to another standing</a:t>
            </a:r>
          </a:p>
          <a:p>
            <a:r>
              <a:rPr lang="en-GB" sz="1100" dirty="0"/>
              <a:t>tree, eating downwards. Beneath the dark canopy of leaves and smoke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4832092"/>
          </a:xfrm>
          <a:prstGeom prst="rect">
            <a:avLst/>
          </a:prstGeom>
          <a:noFill/>
        </p:spPr>
        <p:txBody>
          <a:bodyPr wrap="square">
            <a:spAutoFit/>
          </a:bodyPr>
          <a:lstStyle/>
          <a:p>
            <a:pPr algn="r"/>
            <a:r>
              <a:rPr lang="ar-AE" sz="1100"/>
              <a:t>سب کچھ۔ "
جرأت مند، غصے میں، پیگی نے شنکھ لے لی۔
"یہی میں نے کہا تھا! میں نے ہماری ملاقاتوں اور چیزوں کے بارے میں کہا اور پھر آپ کے بارے میں
خاموش رہو-"
اس کی آواز نیکی کی گونج میں بلند ہو گئی۔ انہوں نے ہلچل مچا دی
اور اسے نیچے چیخنا شروع کر دیا۔
"تم نے کہا تھا کہ تم ایک چھوٹی سی آگ چاہتے ہو اور تم نے ایک ڈھیر کی طرح ایک ڈھیر بنایا ہے۔
ہیریک. اگر میں کچھ کہوں،'' پیگی نے تلخ حقیقت پسندی کے ساتھ روتے ہوئے کہا، ''تم کہتے ہو کہ خاموش رہو۔
اوپر; لیکن اگر جیک یا مورس یا سائمن-"
وہ شور شرابے میں رک گیا، کھڑا ہوا، ان سے آگے اور نیچے دیکھ رہا تھا۔
پہاڑ کا غیر دوستانہ رخ اس بڑے حصے تک جہاں انہوں نے پایا تھا
مردہ لکڑی. پھر وہ اتنا عجیب انداز میں ہنسا کہ وہ خاموش ہو گئے، دیکھ رہے تھے۔
حیرت سے اس کے چشموں کی چمک دیکھ کر۔ انہوں نے اس کی نظروں کا تعاقب کیا
تلخ مذاق تلاش کریں.
''آپ کو اپنی چھوٹی سی آگ مل گئی ہے۔''
رینگنے والوں کے درمیان یہاں اور وہاں دھواں اٹھ رہا تھا
مردہ یا مرتے ہوئے درخت دیکھتے ہی دیکھتے وہاں آگ کی ایک جھلک نمودار ہوئی۔
ایک سانپ کی جڑ، اور پھر دھواں گاڑھا ہو گیا۔ چھوٹے چھوٹے شعلے بھڑک اٹھے
ایک درخت کے تنے پر اور پتوں اور برش کی لکڑی کے ذریعے رینگ تے ہوئے،
تقسیم اور اضافہ. ایک ٹکڑا ایک درخت کے تنے کو چھوتا ہے اور پھسل جاتا ہے
ایک روشن گلہری کی طرح اوپر. دھواں بڑھتا گیا، چھانٹا گیا، باہر کی طرف گھومنے لگا۔
گلہری نے ہوا کے پروں پر چھلانگ لگائی اور دوسری کھڑی ہو گئی
درخت، نیچے کی طرف کھا رہا ہے. پتوں اور دھوئیں کی تاریک چھتری کے نیچے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56</a:t>
            </a:fld>
            <a:endParaRPr lang="en-GB"/>
          </a:p>
        </p:txBody>
      </p:sp>
    </p:spTree>
    <p:extLst>
      <p:ext uri="{BB962C8B-B14F-4D97-AF65-F5344CB8AC3E}">
        <p14:creationId xmlns:p14="http://schemas.microsoft.com/office/powerpoint/2010/main" val="32731006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5001369"/>
          </a:xfrm>
          <a:prstGeom prst="rect">
            <a:avLst/>
          </a:prstGeom>
          <a:noFill/>
        </p:spPr>
        <p:txBody>
          <a:bodyPr wrap="square">
            <a:spAutoFit/>
          </a:bodyPr>
          <a:lstStyle/>
          <a:p>
            <a:r>
              <a:rPr lang="en-GB" sz="1100" dirty="0"/>
              <a:t>the fire laid hold on the forest and began to gnaw. Acres of black and</a:t>
            </a:r>
          </a:p>
          <a:p>
            <a:r>
              <a:rPr lang="en-GB" sz="1100" dirty="0"/>
              <a:t>yellow smoke rolled steadily toward the sea. At the sight of the flames</a:t>
            </a:r>
          </a:p>
          <a:p>
            <a:r>
              <a:rPr lang="en-GB" sz="1100" dirty="0"/>
              <a:t>and the irresistible course of the fire, the boys broke into shrill, excited</a:t>
            </a:r>
          </a:p>
          <a:p>
            <a:r>
              <a:rPr lang="en-GB" sz="1100" dirty="0"/>
              <a:t>cheering. The flames, as though they were a kind of wild life, crept as a</a:t>
            </a:r>
          </a:p>
          <a:p>
            <a:r>
              <a:rPr lang="en-GB" sz="1100" dirty="0"/>
              <a:t>jaguar creeps on its belly toward a line of birch-like saplings that fledged</a:t>
            </a:r>
          </a:p>
          <a:p>
            <a:r>
              <a:rPr lang="en-GB" sz="1100" dirty="0"/>
              <a:t>an outcrop of the pink rock. They flapped at the first of the trees, and</a:t>
            </a:r>
          </a:p>
          <a:p>
            <a:endParaRPr lang="en-GB" sz="1100" dirty="0"/>
          </a:p>
          <a:p>
            <a:r>
              <a:rPr lang="en-GB" sz="1100" dirty="0"/>
              <a:t>the branches grew a brief foliage of fire. The heart of flame leapt </a:t>
            </a:r>
            <a:r>
              <a:rPr lang="en-GB" sz="1100" dirty="0" err="1"/>
              <a:t>nim</a:t>
            </a:r>
            <a:r>
              <a:rPr lang="en-GB" sz="1100" dirty="0"/>
              <a:t>-</a:t>
            </a:r>
          </a:p>
          <a:p>
            <a:r>
              <a:rPr lang="en-GB" sz="1100" dirty="0" err="1"/>
              <a:t>bly</a:t>
            </a:r>
            <a:r>
              <a:rPr lang="en-GB" sz="1100" dirty="0"/>
              <a:t> across the gap between the trees and then went swinging and flaring</a:t>
            </a:r>
          </a:p>
          <a:p>
            <a:endParaRPr lang="en-GB" sz="1100" dirty="0"/>
          </a:p>
          <a:p>
            <a:r>
              <a:rPr lang="en-GB" sz="1100" dirty="0"/>
              <a:t>along the whole row of them. Beneath the capering boys a quarter of</a:t>
            </a:r>
          </a:p>
          <a:p>
            <a:endParaRPr lang="en-GB" sz="1100" dirty="0"/>
          </a:p>
          <a:p>
            <a:r>
              <a:rPr lang="en-GB" sz="1100" dirty="0"/>
              <a:t>a mile square of forest was savage with smoke and flame. The </a:t>
            </a:r>
            <a:r>
              <a:rPr lang="en-GB" sz="1100" dirty="0" err="1"/>
              <a:t>sepa</a:t>
            </a:r>
            <a:r>
              <a:rPr lang="en-GB" sz="1100" dirty="0"/>
              <a:t>-</a:t>
            </a:r>
          </a:p>
          <a:p>
            <a:r>
              <a:rPr lang="en-GB" sz="1100" dirty="0"/>
              <a:t>rate noises of the fire merged into a drum-roll that seemed to shake the</a:t>
            </a:r>
          </a:p>
          <a:p>
            <a:endParaRPr lang="en-GB" sz="1100" dirty="0"/>
          </a:p>
          <a:p>
            <a:r>
              <a:rPr lang="en-GB" sz="1100" dirty="0"/>
              <a:t>mountain.</a:t>
            </a:r>
          </a:p>
          <a:p>
            <a:r>
              <a:rPr lang="en-GB" sz="1100" dirty="0"/>
              <a:t>“You got your small fire all right.”</a:t>
            </a:r>
          </a:p>
          <a:p>
            <a:endParaRPr lang="en-GB" sz="1100" dirty="0"/>
          </a:p>
          <a:p>
            <a:r>
              <a:rPr lang="en-GB" sz="1100" dirty="0"/>
              <a:t>Startled, Ralph realized that the boys were falling still and silent, feel-</a:t>
            </a:r>
          </a:p>
          <a:p>
            <a:r>
              <a:rPr lang="en-GB" sz="1100" dirty="0" err="1"/>
              <a:t>ing</a:t>
            </a:r>
            <a:r>
              <a:rPr lang="en-GB" sz="1100" dirty="0"/>
              <a:t> the beginnings of awe at the power set free below them. The </a:t>
            </a:r>
            <a:r>
              <a:rPr lang="en-GB" sz="1100" dirty="0" err="1"/>
              <a:t>knowl</a:t>
            </a:r>
            <a:r>
              <a:rPr lang="en-GB" sz="1100" dirty="0"/>
              <a:t>-</a:t>
            </a:r>
          </a:p>
          <a:p>
            <a:r>
              <a:rPr lang="en-GB" sz="1100" dirty="0"/>
              <a:t>edge and the awe made him savage.</a:t>
            </a:r>
          </a:p>
          <a:p>
            <a:endParaRPr lang="en-GB" sz="1100" dirty="0"/>
          </a:p>
          <a:p>
            <a:r>
              <a:rPr lang="en-GB" sz="1100" dirty="0"/>
              <a:t>“Oh, shut up!”</a:t>
            </a:r>
          </a:p>
          <a:p>
            <a:r>
              <a:rPr lang="en-GB" sz="1100" dirty="0"/>
              <a:t>“I got the conch,” said Piggy, in a hurt voice. “I got a right to speak.”</a:t>
            </a:r>
          </a:p>
          <a:p>
            <a:r>
              <a:rPr lang="en-GB" sz="1100" dirty="0"/>
              <a:t>They looked at him with eyes that lacked interest in what they saw, and</a:t>
            </a:r>
          </a:p>
          <a:p>
            <a:r>
              <a:rPr lang="en-GB" sz="1100" dirty="0"/>
              <a:t>cocked ears at the drum-roll of the fire. Piggy glanced nervously into hell</a:t>
            </a:r>
          </a:p>
          <a:p>
            <a:r>
              <a:rPr lang="en-GB" sz="1100" dirty="0"/>
              <a:t>and cradled the conch.</a:t>
            </a:r>
          </a:p>
          <a:p>
            <a:r>
              <a:rPr lang="en-GB" sz="1100" dirty="0"/>
              <a:t>“We got to let that burn out now. And that was our firewood.”</a:t>
            </a:r>
          </a:p>
          <a:p>
            <a:r>
              <a:rPr lang="en-GB" sz="1100" dirty="0"/>
              <a:t>He licked his lips.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81714" cy="5001369"/>
          </a:xfrm>
          <a:prstGeom prst="rect">
            <a:avLst/>
          </a:prstGeom>
          <a:noFill/>
        </p:spPr>
        <p:txBody>
          <a:bodyPr wrap="square">
            <a:spAutoFit/>
          </a:bodyPr>
          <a:lstStyle/>
          <a:p>
            <a:pPr algn="r"/>
            <a:r>
              <a:rPr lang="ar-AE" sz="1100"/>
              <a:t>آگ نے جنگل کو اپنی لپیٹ میں لے لیا اور پھیلنا شروع کر دیا۔ ایکڑ کالا اور
پیلا دھواں آہستہ آہستہ سمندر کی طرف بڑھ رہا تھا۔ آگ کے شعلوں کو دیکھتے ہی
اور آگ کا ناقابل تسخیر راستہ، لڑکے زور زور سے اور پرجوش ہو گئے۔
خوش ہو رہے ہیں. آگ کے شعلے، جیسے وہ ایک قسم کی جنگلی زندگی ہوں، ایک طرح سے پھیل گئے۔
جیگوار اپنے پیٹ پر برچ جیسے پودوں کی ایک لکیر کی طرف رینگتا ہے جو بھرا ہوا ہے
گلابی چٹان کی ایک فصل۔ وہ درختوں میں سے پہلے پر جھوم رہے تھے، اور
شاخوں میں آگ کا ایک چھوٹا سا پتہ بڑھ گیا۔ شعلوں کا دل اچھل گیا-
درختوں کے درمیان کے خلا کو پار کرتے ہوئے اور پھر جھولتے اور جھومتے ہوئے چلے گئے۔
ان کی پوری قطار کے ساتھ۔ ایک چوتھائی لڑکوں کے نیچے
جنگل کا ایک میل مربع دھواں اور شعلوں سے بھرا ہوا تھا۔ سیپا-
آگ کی آوازیں ایک ڈرم رول میں ضم ہو گئیں جو ایسا لگتا تھا کہ اس کو ہلا کر رکھ دیتی ہیں۔
پہاڑ.
''آپ کو اپنی چھوٹی سی آگ مل گئی ہے۔''
حیران رہ کر رالف کو احساس ہوا کہ لڑکے خاموش اور خاموش ہو رہے ہیں۔
ان کے نیچے رکھی گئی طاقت پر حیرت کی شروعات۔ جاننے والا-
کنارے اور خوف نے اسے وحشی بنا دیا۔
''خاموش رہو!''
''مجھے شنکھ مل گیا ہے،'' پیگی نے تکلیف دہ آواز میں کہا۔ ''مجھے بولنے کا حق ہے۔''
انہوں نے اسے ان آنکھوں سے دیکھا جو انہوں نے جو کچھ دیکھا اس میں دلچسپی نہیں رکھتے تھے، اور
آگ کے ڈھول کے رول پر کان جھک گئے۔ پیگی نے گھبرا کر جہنم میں دیکھا
اور شنکھ کو جھونک دیا۔
''ہمیں اب اسے جلنے دینا چاہیے۔ اور یہ ہماری جلانے کی لکڑی تھی۔
اس نے اپنے ہونٹ وں کو چاٹ لیا۔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57</a:t>
            </a:fld>
            <a:endParaRPr lang="en-GB"/>
          </a:p>
        </p:txBody>
      </p:sp>
    </p:spTree>
    <p:extLst>
      <p:ext uri="{BB962C8B-B14F-4D97-AF65-F5344CB8AC3E}">
        <p14:creationId xmlns:p14="http://schemas.microsoft.com/office/powerpoint/2010/main" val="437952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“There </a:t>
            </a:r>
            <a:r>
              <a:rPr lang="en-GB" sz="1100" dirty="0" err="1"/>
              <a:t>ain’t</a:t>
            </a:r>
            <a:r>
              <a:rPr lang="en-GB" sz="1100" dirty="0"/>
              <a:t> nothing we can do. We ought to be more careful. I’m</a:t>
            </a:r>
          </a:p>
          <a:p>
            <a:r>
              <a:rPr lang="en-GB" sz="1100" dirty="0"/>
              <a:t>scared–”</a:t>
            </a:r>
          </a:p>
          <a:p>
            <a:r>
              <a:rPr lang="en-GB" sz="1100" dirty="0"/>
              <a:t>Jack dragged his eyes away from the fire.</a:t>
            </a:r>
          </a:p>
          <a:p>
            <a:r>
              <a:rPr lang="en-GB" sz="1100" dirty="0"/>
              <a:t>“You’re always scared. Yah–Fatty!”</a:t>
            </a:r>
          </a:p>
          <a:p>
            <a:r>
              <a:rPr lang="en-GB" sz="1100" dirty="0"/>
              <a:t>“I got the conch,” said Piggy bleakly. He turned to Ralph. “I got the</a:t>
            </a:r>
          </a:p>
          <a:p>
            <a:r>
              <a:rPr lang="en-GB" sz="1100" dirty="0"/>
              <a:t>conch, </a:t>
            </a:r>
            <a:r>
              <a:rPr lang="en-GB" sz="1100" dirty="0" err="1"/>
              <a:t>ain’t</a:t>
            </a:r>
            <a:r>
              <a:rPr lang="en-GB" sz="1100" dirty="0"/>
              <a:t> I Ralph?”</a:t>
            </a:r>
          </a:p>
          <a:p>
            <a:r>
              <a:rPr lang="en-GB" sz="1100" dirty="0"/>
              <a:t>Unwillingly Ralph turned away from the splendid, awful sight.</a:t>
            </a:r>
          </a:p>
          <a:p>
            <a:r>
              <a:rPr lang="en-GB" sz="1100" dirty="0"/>
              <a:t>“What’s that?”</a:t>
            </a:r>
          </a:p>
          <a:p>
            <a:r>
              <a:rPr lang="en-GB" sz="1100" dirty="0"/>
              <a:t>“The conch. I got a right to speak.”</a:t>
            </a:r>
          </a:p>
          <a:p>
            <a:r>
              <a:rPr lang="en-GB" sz="1100" dirty="0"/>
              <a:t>The twins giggled together.</a:t>
            </a:r>
          </a:p>
          <a:p>
            <a:r>
              <a:rPr lang="en-GB" sz="1100" dirty="0"/>
              <a:t>“We wanted smoke–”</a:t>
            </a:r>
          </a:p>
          <a:p>
            <a:r>
              <a:rPr lang="en-GB" sz="1100" dirty="0"/>
              <a:t>“Now look–!”</a:t>
            </a:r>
          </a:p>
          <a:p>
            <a:r>
              <a:rPr lang="en-GB" sz="1100" dirty="0"/>
              <a:t>A pall stretched for miles away from the island. All the boys except</a:t>
            </a:r>
          </a:p>
          <a:p>
            <a:r>
              <a:rPr lang="en-GB" sz="1100" dirty="0"/>
              <a:t>Piggy started to giggle; presently they were shrieking with laughter.</a:t>
            </a:r>
          </a:p>
          <a:p>
            <a:r>
              <a:rPr lang="en-GB" sz="1100" dirty="0"/>
              <a:t>Piggy lost his temper.</a:t>
            </a:r>
          </a:p>
          <a:p>
            <a:r>
              <a:rPr lang="en-GB" sz="1100" dirty="0"/>
              <a:t>“I got the conch! Just you listen! The first thing we ought to have</a:t>
            </a:r>
          </a:p>
          <a:p>
            <a:r>
              <a:rPr lang="en-GB" sz="1100" dirty="0"/>
              <a:t>made was shelters down there by the beach. It wasn’t half cold down</a:t>
            </a:r>
          </a:p>
          <a:p>
            <a:r>
              <a:rPr lang="en-GB" sz="1100" dirty="0"/>
              <a:t>there in the night. But the first time Ralph says ’fire’ you goes howling</a:t>
            </a:r>
          </a:p>
          <a:p>
            <a:r>
              <a:rPr lang="en-GB" sz="1100" dirty="0"/>
              <a:t>and screaming up this here mountain. Like a pack of kids!”</a:t>
            </a:r>
          </a:p>
          <a:p>
            <a:r>
              <a:rPr lang="en-GB" sz="1100" dirty="0"/>
              <a:t>By now they were listening to the tirade.</a:t>
            </a:r>
          </a:p>
          <a:p>
            <a:r>
              <a:rPr lang="en-GB" sz="1100" dirty="0"/>
              <a:t>“How can you expect to be rescued if you don’t put first things first and</a:t>
            </a:r>
          </a:p>
          <a:p>
            <a:r>
              <a:rPr lang="en-GB" sz="1100" dirty="0"/>
              <a:t>act proper?”</a:t>
            </a:r>
          </a:p>
          <a:p>
            <a:r>
              <a:rPr lang="en-GB" sz="1100" dirty="0"/>
              <a:t>He took off his glasses and made as if to put down the conch; but the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''ہم کچھ نہیں کر سکتے۔ ہمیں زیادہ محتاط رہنے کی ضرورت ہے۔ میں ہوں
ڈر لگتا ہے-"
جیک نے اپنی آنکھیں آگ سے ہٹا دیں۔
"آپ ہمیشہ ڈرتے ہیں. جیہ - فیٹی!"
''مجھے شنکھ مل گیا ہے،'' پیگی نے دھیمی آواز میں کہا۔ وہ رالف کی طرف مڑ گیا۔ "مجھے مل گیا
کیا میں رالف نہیں ہوں؟"
غیر ارادی طور پر رالف نے اس شاندار، خوفناک منظر سے منہ موڑ لیا۔
''یہ کیا ہے؟''
"شنکھ. مجھے بولنے کا حق حاصل ہے۔''
جڑواں بچے ایک ساتھ ہنس پڑے۔
''ہم تمباکو نوشی چاہتے تھے۔''
''اب دیکھو۔''۔
جزیرے سے میلوں دور تک پھیلا ہوا ایک پل۔ سوائے تمام لڑکوں کے
پیگی نے ہنسنا شروع کر دیا۔ فی الحال وہ ہنسی سے چیخ رہے تھے۔
پیگی نے اپنا غصہ کھو دیا۔
"مجھے شنکھ مل گئی ہے! صرف آپ سنیں! سب سے پہلی چیز جو ہمیں ملنی چاہئے
ساحل کے کنارے پناہ گاہیں بنائی گئیں۔ یہ آدھا ٹھنڈا نہیں تھا
وہاں رات میں. لیکن پہلی بار جب رالف 'آگ' کہتا ہے تو آپ چیخ اٹھتے ہیں
اور یہاں کے اس پہاڑ پر چیخ رہے ہیں۔ بچوں کے ایک گروپ کی طرح!"
اب تک وہ یہ نعرہ سن رہے تھے۔
"اگر آپ پہلے چیزوں کو ترجیح نہیں دیتے ہیں تو آپ کیسے بچائے جانے کی توقع کر سکتے ہیں اور
صحیح کام کریں؟"
اس نے اپنا چشمہ اتارا اور ایسا بنایا جیسے شنکھ کو نیچے رکھ دیا ہو۔ لیکن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58</a:t>
            </a:fld>
            <a:endParaRPr lang="en-GB"/>
          </a:p>
        </p:txBody>
      </p:sp>
    </p:spTree>
    <p:extLst>
      <p:ext uri="{BB962C8B-B14F-4D97-AF65-F5344CB8AC3E}">
        <p14:creationId xmlns:p14="http://schemas.microsoft.com/office/powerpoint/2010/main" val="37821638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sudden motion toward it of most of the older boys changed his mind. He</a:t>
            </a:r>
          </a:p>
          <a:p>
            <a:r>
              <a:rPr lang="en-GB" sz="1100" dirty="0"/>
              <a:t>tucked the shell under his arm, and crouched back on a rock.</a:t>
            </a:r>
          </a:p>
          <a:p>
            <a:r>
              <a:rPr lang="en-GB" sz="1100" dirty="0"/>
              <a:t>“Then when you get here you build a bonfire that isn’t no use. Now</a:t>
            </a:r>
          </a:p>
          <a:p>
            <a:r>
              <a:rPr lang="en-GB" sz="1100" dirty="0"/>
              <a:t>you been and set the whole island on fire. Won’t we look funny if the</a:t>
            </a:r>
          </a:p>
          <a:p>
            <a:r>
              <a:rPr lang="en-GB" sz="1100" dirty="0"/>
              <a:t>whole island burns up? Cooked fruit, that’s what we’ll have to eat, and</a:t>
            </a:r>
          </a:p>
          <a:p>
            <a:r>
              <a:rPr lang="en-GB" sz="1100" dirty="0"/>
              <a:t>roast pork. And that’s nothing to laugh at! You said Ralph was chief and</a:t>
            </a:r>
          </a:p>
          <a:p>
            <a:r>
              <a:rPr lang="en-GB" sz="1100" dirty="0"/>
              <a:t>you don’t give him time to think. Then when he says something you rush</a:t>
            </a:r>
          </a:p>
          <a:p>
            <a:r>
              <a:rPr lang="en-GB" sz="1100" dirty="0"/>
              <a:t>off, like, like–”</a:t>
            </a:r>
          </a:p>
          <a:p>
            <a:r>
              <a:rPr lang="en-GB" sz="1100" dirty="0"/>
              <a:t>He paused for breath, and the fire growled at them.</a:t>
            </a:r>
          </a:p>
          <a:p>
            <a:r>
              <a:rPr lang="en-GB" sz="1100" dirty="0"/>
              <a:t>“And that’s not all. Them kids. The little ’uns. Who took any notice of</a:t>
            </a:r>
          </a:p>
          <a:p>
            <a:r>
              <a:rPr lang="en-GB" sz="1100" dirty="0"/>
              <a:t>’</a:t>
            </a:r>
            <a:r>
              <a:rPr lang="en-GB" sz="1100" dirty="0" err="1"/>
              <a:t>em</a:t>
            </a:r>
            <a:r>
              <a:rPr lang="en-GB" sz="1100" dirty="0"/>
              <a:t>? Who knows how many we got?”</a:t>
            </a:r>
          </a:p>
          <a:p>
            <a:r>
              <a:rPr lang="en-GB" sz="1100" dirty="0"/>
              <a:t>Ralph took a sudden step forward.</a:t>
            </a:r>
          </a:p>
          <a:p>
            <a:r>
              <a:rPr lang="en-GB" sz="1100" dirty="0"/>
              <a:t>“I told you to. I told you to get a list of names!”</a:t>
            </a:r>
          </a:p>
          <a:p>
            <a:r>
              <a:rPr lang="en-GB" sz="1100" dirty="0"/>
              <a:t>“How could I,” cried Piggy indignantly, “all by myself? They waited for</a:t>
            </a:r>
          </a:p>
          <a:p>
            <a:r>
              <a:rPr lang="en-GB" sz="1100" dirty="0"/>
              <a:t>two minutes, then they fell in the sea; they went into the forest; they just</a:t>
            </a:r>
          </a:p>
          <a:p>
            <a:r>
              <a:rPr lang="en-GB" sz="1100" dirty="0"/>
              <a:t>scattered everywhere. How was I to know which was which?”</a:t>
            </a:r>
          </a:p>
          <a:p>
            <a:r>
              <a:rPr lang="en-GB" sz="1100" dirty="0"/>
              <a:t>Ralph licked pale lips.</a:t>
            </a:r>
          </a:p>
          <a:p>
            <a:r>
              <a:rPr lang="en-GB" sz="1100" dirty="0"/>
              <a:t>“Then you don’t know how many of us there ought to be?”</a:t>
            </a:r>
          </a:p>
          <a:p>
            <a:r>
              <a:rPr lang="en-GB" sz="1100" dirty="0"/>
              <a:t>“How could I with them little ’</a:t>
            </a:r>
            <a:r>
              <a:rPr lang="en-GB" sz="1100" dirty="0" err="1"/>
              <a:t>uns</a:t>
            </a:r>
            <a:r>
              <a:rPr lang="en-GB" sz="1100" dirty="0"/>
              <a:t> running round like insects? Then</a:t>
            </a:r>
          </a:p>
          <a:p>
            <a:r>
              <a:rPr lang="en-GB" sz="1100" dirty="0"/>
              <a:t>when you three came back, as soon as you said make a fire, they all ran</a:t>
            </a:r>
          </a:p>
          <a:p>
            <a:r>
              <a:rPr lang="en-GB" sz="1100" dirty="0"/>
              <a:t>away, and I never had a chance–”</a:t>
            </a:r>
          </a:p>
          <a:p>
            <a:r>
              <a:rPr lang="en-GB" sz="1100" dirty="0"/>
              <a:t>“That’s enough!” said Ralph sharply, and snatched back the conch. “If</a:t>
            </a:r>
          </a:p>
          <a:p>
            <a:r>
              <a:rPr lang="en-GB" sz="1100" dirty="0"/>
              <a:t>you didn’t you didn’t.”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زیادہ تر بڑے لڑکوں کی اس طرف اچانک حرکت نے اس کا ذہن بدل دیا۔ وہ
خول کو اپنے بازو کے نیچے رکھ لیا اور ایک چٹان پر جھک گیا۔
''پھر جب آپ یہاں پہنچتے ہیں تو آپ آگ لگاتے ہیں جس کا کوئی فائدہ نہیں ہوتا۔ اب
تم نے پورے جزیرے کو آگ لگا دی۔ کیا ہم مضحکہ خیز نہیں لگیں گے اگر
پورا جزیرہ جل رہا ہے؟ پکا ہوا پھل، یہی ہمیں کھانا پڑے گا، اور
کا گوشت بھونیں۔ اور یہ ہنسنے کے لئے کچھ بھی نہیں ہے! آپ نے کہا کہ رالف سردار تھا اور
آپ اسے سوچنے کا وقت نہیں دیتے. پھر جب وہ کچھ کہتا ہے تو جلدی کرتے ہو
جیسے، جیسے-"
وہ سانس لینے کے لیے رک گیا اور آگ ان پر پھیل گئی۔
"اور یہ سب کچھ نہیں ہے. وہ بچے ہیں. ننھے بچے. کس نے کوئی نوٹس لیا
یہ ہے؟ کون جانتا ہے کہ ہمارے پاس کتنے لوگ ہیں؟''
رالف نے اچانک ایک قدم آگے بڑھایا۔
"میں نے تم سے کہا تھا. میں نے آپ سے ناموں کی ایک فہرست حاصل کرنے کو کہا!
''میں کیسے کر سکتا ہوں،'' پیگی نے غصے سے کہا، ''یہ سب اکیلے ہو سکتا ہوں؟ وہ انتظار کر رہے تھے
دو منٹ بعد وہ سمندر میں گر گئے۔ وہ جنگل میں چلے گئے۔ وہ صرف
ہر طرف بکھرا ہوا ہے. مجھے کیسے پتہ چلا کہ کون سا ہے؟"
رالف نے پیلے ہونٹ وں کو چاٹ لیا۔
''تو پھر تم نہیں جانتے کہ ہم میں سے کتنے لوگ ہونے چاہئیں؟''
''میں ان کے ساتھ کیڑوں کی طرح گھومنے والے چھوٹے بچوں کے ساتھ کیسے چل سکتا تھا؟ پھر
جب آپ تینوں واپس آئے تو جیسے ہی آپ نے کہا کہ آگ لگادو، وہ سب بھاگ گئے۔
چلے گئے، اور مجھے کبھی موقع نہیں ملا- "
''بس اتنا ہی کافی ہے!'' رالف نے زور سے کہا اور شنکھ واپس چھین لی۔ "اگر
تم نے ایسا نہیں کیا۔''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59</a:t>
            </a:fld>
            <a:endParaRPr lang="en-GB"/>
          </a:p>
        </p:txBody>
      </p:sp>
    </p:spTree>
    <p:extLst>
      <p:ext uri="{BB962C8B-B14F-4D97-AF65-F5344CB8AC3E}">
        <p14:creationId xmlns:p14="http://schemas.microsoft.com/office/powerpoint/2010/main" val="429304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acquaintance was not made; the fair boy called Ralph smiled vaguely,</a:t>
            </a:r>
          </a:p>
          <a:p>
            <a:r>
              <a:rPr lang="en-GB" sz="1100" dirty="0"/>
              <a:t>stood up, and began to make his way once more toward the lagoon. The</a:t>
            </a:r>
          </a:p>
          <a:p>
            <a:r>
              <a:rPr lang="en-GB" sz="1100" dirty="0"/>
              <a:t>fat boy hung steadily at his shoulder.</a:t>
            </a:r>
          </a:p>
          <a:p>
            <a:r>
              <a:rPr lang="en-GB" sz="1100" dirty="0"/>
              <a:t>“I expect there’s a lot more of us scattered about. You haven’t seen any</a:t>
            </a:r>
          </a:p>
          <a:p>
            <a:r>
              <a:rPr lang="en-GB" sz="1100" dirty="0"/>
              <a:t>others, have you?”</a:t>
            </a:r>
          </a:p>
          <a:p>
            <a:r>
              <a:rPr lang="en-GB" sz="1100" dirty="0"/>
              <a:t>Ralph shook his head and increased his speed. Then he tripped over a</a:t>
            </a:r>
          </a:p>
          <a:p>
            <a:r>
              <a:rPr lang="en-GB" sz="1100" dirty="0"/>
              <a:t>branch and came down with a crash.</a:t>
            </a:r>
          </a:p>
          <a:p>
            <a:r>
              <a:rPr lang="en-GB" sz="1100" dirty="0"/>
              <a:t>The fat boy stood by him, breathing hard.</a:t>
            </a:r>
          </a:p>
          <a:p>
            <a:r>
              <a:rPr lang="en-GB" sz="1100" dirty="0"/>
              <a:t>“My auntie told me not to run,” he explained, “on account of my</a:t>
            </a:r>
          </a:p>
          <a:p>
            <a:r>
              <a:rPr lang="en-GB" sz="1100" dirty="0"/>
              <a:t>asthma.”</a:t>
            </a:r>
          </a:p>
          <a:p>
            <a:r>
              <a:rPr lang="en-GB" sz="1100" dirty="0"/>
              <a:t>“Ass-mar?”</a:t>
            </a:r>
          </a:p>
          <a:p>
            <a:r>
              <a:rPr lang="en-GB" sz="1100" dirty="0"/>
              <a:t>“That’s right. Can’t catch my breath. I was the only boy in our school</a:t>
            </a:r>
          </a:p>
          <a:p>
            <a:r>
              <a:rPr lang="en-GB" sz="1100" dirty="0"/>
              <a:t>what had asthma,” said the fat boy with a touch of pride. “And I’ve been</a:t>
            </a:r>
          </a:p>
          <a:p>
            <a:r>
              <a:rPr lang="en-GB" sz="1100" dirty="0"/>
              <a:t>wearing specs since I was three.”</a:t>
            </a:r>
          </a:p>
          <a:p>
            <a:endParaRPr lang="en-GB" sz="1100" dirty="0"/>
          </a:p>
          <a:p>
            <a:r>
              <a:rPr lang="en-GB" sz="1100" dirty="0"/>
              <a:t>He took off his glasses and held them out to Ralph, blinking and </a:t>
            </a:r>
            <a:r>
              <a:rPr lang="en-GB" sz="1100" dirty="0" err="1"/>
              <a:t>smil</a:t>
            </a:r>
            <a:r>
              <a:rPr lang="en-GB" sz="1100" dirty="0"/>
              <a:t>-</a:t>
            </a:r>
          </a:p>
          <a:p>
            <a:r>
              <a:rPr lang="en-GB" sz="1100" dirty="0" err="1"/>
              <a:t>ing</a:t>
            </a:r>
            <a:r>
              <a:rPr lang="en-GB" sz="1100" dirty="0"/>
              <a:t>, and then started to wipe them against his grubby wind-breaker. An</a:t>
            </a:r>
          </a:p>
          <a:p>
            <a:endParaRPr lang="en-GB" sz="1100" dirty="0"/>
          </a:p>
          <a:p>
            <a:r>
              <a:rPr lang="en-GB" sz="1100" dirty="0"/>
              <a:t>expression of pain and inward concentration altered the pale contours of</a:t>
            </a:r>
          </a:p>
          <a:p>
            <a:r>
              <a:rPr lang="en-GB" sz="1100" dirty="0"/>
              <a:t>his face. He smeared the sweat from his cheeks and quickly adjusted the</a:t>
            </a:r>
          </a:p>
          <a:p>
            <a:r>
              <a:rPr lang="en-GB" sz="1100" dirty="0"/>
              <a:t>spectacles on his nose.</a:t>
            </a:r>
          </a:p>
          <a:p>
            <a:r>
              <a:rPr lang="en-GB" sz="1100" dirty="0"/>
              <a:t>“Them fruit.”</a:t>
            </a:r>
          </a:p>
          <a:p>
            <a:r>
              <a:rPr lang="en-GB" sz="1100" dirty="0"/>
              <a:t>He glanced round the scar.</a:t>
            </a:r>
          </a:p>
          <a:p>
            <a:r>
              <a:rPr lang="en-GB" sz="1100" dirty="0"/>
              <a:t>“Them fruit,” he said, “I expect—”</a:t>
            </a:r>
          </a:p>
          <a:p>
            <a:r>
              <a:rPr lang="en-GB" sz="1100" dirty="0"/>
              <a:t>He put on his glasses, waded away from Ralph, and crouched down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483222" y="1351508"/>
            <a:ext cx="4514294" cy="4154984"/>
          </a:xfrm>
          <a:prstGeom prst="rect">
            <a:avLst/>
          </a:prstGeom>
          <a:noFill/>
        </p:spPr>
        <p:txBody>
          <a:bodyPr wrap="square">
            <a:spAutoFit/>
          </a:bodyPr>
          <a:lstStyle/>
          <a:p>
            <a:pPr algn="r"/>
            <a:r>
              <a:rPr lang="ar-AE" sz="1100" dirty="0"/>
              <a:t>واقفیت نہیں کی گئی تھی۔ رالف نامی گورا لڑکا مبہم انداز میں مسکرایا،
کھڑے ہو گئے اور ایک بار پھر جھیل کی طرف بڑھنے لگے۔ دی
موٹا لڑکا اس کے کندھے پر لٹکا ہوا تھا۔
"مجھے امید ہے کہ ہم میں سے بہت کچھ بکھرا ہوا ہے. تم نے کوئی نہیں دیکھا
دوسرے، کیا آپ ہیں؟"
رالف نے اپنا سر ہلایا اور اپنی رفتار بڑھا دی۔ اس کے بعد اس نے ایک پر حملہ کیا
شاخ اور ایک حادثے کے ساتھ نیچے آ گیا.
موٹا لڑکا اس کے پاس کھڑا تھا اور زور زور سے سانس لے رہا تھا۔
''میری آنٹی نے مجھے بھاگنے سے منع کیا تھا،'' انہوں نے وضاحت کی، ''میری وجہ سے۔
دمہ. "
''گدھا؟''
"یہ ٹھیک ہے. میری سانس نہیں روک سکتا. میں اپنے اسکول میں اکلوتا لڑکا تھا
دمہ کیا تھا؟'' موٹے لڑکے نے فخر سے کہا۔ "اور میں تھا
میں نے تین سال کی عمر سے ہی چشمے پہن رکھے تھے۔
اس نے اپنے شیشے اتار ے اور انہیں رالف کے پاس تھام لیا، پلک جھپکتے ہوئے۔
اور پھر انہیں اپنے تیز ہوا توڑنے والے سے مٹانا شروع کر دیا۔ ایک
درد کے اظہار اور اندرونی ارتکاز نے اس کے پیلے خدوخال کو تبدیل کر دیا
اس کا چہرہ اس نے اپنے گالوں سے پسینہ نکالا اور جلدی سے ایڈجسٹ کیا۔
اس کی ناک پر چشمے۔
''وہ پھل ہیں۔''
اس نے زخم کے گرد نظر دوڑائی۔
''وہ پھل ہیں،'' انہوں نے کہا، ''مجھے امید ہے—''
اس نے اپنا چشمہ پہنا، رالف سے دور چلا گیا، اور جھک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a:t>
            </a:fld>
            <a:endParaRPr lang="en-GB"/>
          </a:p>
        </p:txBody>
      </p:sp>
    </p:spTree>
    <p:extLst>
      <p:ext uri="{BB962C8B-B14F-4D97-AF65-F5344CB8AC3E}">
        <p14:creationId xmlns:p14="http://schemas.microsoft.com/office/powerpoint/2010/main" val="2420891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“–then you come up here an’ pinch my specs–”</a:t>
            </a:r>
          </a:p>
          <a:p>
            <a:r>
              <a:rPr lang="en-GB" sz="1100" dirty="0"/>
              <a:t>Jack turned on him.</a:t>
            </a:r>
          </a:p>
          <a:p>
            <a:r>
              <a:rPr lang="en-GB" sz="1100" dirty="0"/>
              <a:t>“You shut up!”</a:t>
            </a:r>
          </a:p>
          <a:p>
            <a:r>
              <a:rPr lang="en-GB" sz="1100" dirty="0"/>
              <a:t>“–and them little ’</a:t>
            </a:r>
            <a:r>
              <a:rPr lang="en-GB" sz="1100" dirty="0" err="1"/>
              <a:t>uns</a:t>
            </a:r>
            <a:r>
              <a:rPr lang="en-GB" sz="1100" dirty="0"/>
              <a:t> was wandering about down there where the fire</a:t>
            </a:r>
          </a:p>
          <a:p>
            <a:r>
              <a:rPr lang="en-GB" sz="1100" dirty="0"/>
              <a:t>is. How d’you know they aren’t still there?”</a:t>
            </a:r>
          </a:p>
          <a:p>
            <a:r>
              <a:rPr lang="en-GB" sz="1100" dirty="0"/>
              <a:t>Piggy stood up and pointed to the smoke and flames. A murmur rose</a:t>
            </a:r>
          </a:p>
          <a:p>
            <a:r>
              <a:rPr lang="en-GB" sz="1100" dirty="0"/>
              <a:t>among the boys and died away. Something strange was happening to</a:t>
            </a:r>
          </a:p>
          <a:p>
            <a:r>
              <a:rPr lang="en-GB" sz="1100" dirty="0"/>
              <a:t>Piggy, for he was gasping for breath.</a:t>
            </a:r>
          </a:p>
          <a:p>
            <a:r>
              <a:rPr lang="en-GB" sz="1100" dirty="0"/>
              <a:t>“That little ’un–” gasped Piggy– “him with the mark on his face, I don’t</a:t>
            </a:r>
          </a:p>
          <a:p>
            <a:r>
              <a:rPr lang="en-GB" sz="1100" dirty="0"/>
              <a:t>see him. Where is he now?”</a:t>
            </a:r>
          </a:p>
          <a:p>
            <a:r>
              <a:rPr lang="en-GB" sz="1100" dirty="0"/>
              <a:t>The crowd was as silent as death.</a:t>
            </a:r>
          </a:p>
          <a:p>
            <a:r>
              <a:rPr lang="en-GB" sz="1100" dirty="0"/>
              <a:t>“Him that talked about the snakes. He was down there–”</a:t>
            </a:r>
          </a:p>
          <a:p>
            <a:r>
              <a:rPr lang="en-GB" sz="1100" dirty="0"/>
              <a:t>A tree exploded in the fire like a bomb. Tall swathes of creepers rose</a:t>
            </a:r>
          </a:p>
          <a:p>
            <a:r>
              <a:rPr lang="en-GB" sz="1100" dirty="0"/>
              <a:t>for a moment into view, agonized, and went down again. The little boys</a:t>
            </a:r>
          </a:p>
          <a:p>
            <a:r>
              <a:rPr lang="en-GB" sz="1100" dirty="0"/>
              <a:t>screamed at them.</a:t>
            </a:r>
          </a:p>
          <a:p>
            <a:r>
              <a:rPr lang="en-GB" sz="1100" dirty="0"/>
              <a:t>“Snakes! Snakes! Look at the snakes!”</a:t>
            </a:r>
          </a:p>
          <a:p>
            <a:r>
              <a:rPr lang="en-GB" sz="1100" dirty="0"/>
              <a:t>In the west, and unheeded, the sun lay only an inch or two above the</a:t>
            </a:r>
          </a:p>
          <a:p>
            <a:r>
              <a:rPr lang="en-GB" sz="1100" dirty="0"/>
              <a:t>sea. Their faces were lit redly from beneath. Piggy fell against a rock and</a:t>
            </a:r>
          </a:p>
          <a:p>
            <a:r>
              <a:rPr lang="en-GB" sz="1100" dirty="0"/>
              <a:t>clutched it with both hands.</a:t>
            </a:r>
          </a:p>
          <a:p>
            <a:r>
              <a:rPr lang="en-GB" sz="1100" dirty="0"/>
              <a:t>“That little ’un that had a mark on his face–where is–he now? I tell you</a:t>
            </a:r>
          </a:p>
          <a:p>
            <a:r>
              <a:rPr lang="en-GB" sz="1100" dirty="0"/>
              <a:t>I don’t see him.”</a:t>
            </a:r>
          </a:p>
          <a:p>
            <a:r>
              <a:rPr lang="en-GB" sz="1100" dirty="0"/>
              <a:t>The boys looked at each other fearfully, unbelieving.</a:t>
            </a:r>
          </a:p>
          <a:p>
            <a:r>
              <a:rPr lang="en-GB" sz="1100" dirty="0"/>
              <a:t>“–where is he now?”</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154984"/>
          </a:xfrm>
          <a:prstGeom prst="rect">
            <a:avLst/>
          </a:prstGeom>
          <a:noFill/>
        </p:spPr>
        <p:txBody>
          <a:bodyPr wrap="square">
            <a:spAutoFit/>
          </a:bodyPr>
          <a:lstStyle/>
          <a:p>
            <a:pPr algn="r"/>
            <a:r>
              <a:rPr lang="ar-AE" sz="1100" dirty="0"/>
              <a:t>''پھر تم یہاں آ کر میرے چشموں کو چٹکی مارتے ہو۔''
جیک نے اس کی طرف رخ کیا۔
"تم خاموش رہو!"
"اور وہ چھوٹے چھوٹے لوگ وہاں گھوم رہے تھے جہاں آگ لگی ہوئی تھی۔
ہے. تمہیں کیسے پتہ چلا کہ وہ اب بھی وہاں نہیں ہیں؟"
پیگی نے کھڑے ہو کر دھوئیں اور شعلوں کی طرف اشارہ کیا۔ ایک گڑگڑاہٹ اٹھی
لڑکوں کے درمیان اور مر گئے. کچھ عجیب ہو رہا تھا
پیگی، کیونکہ وہ سانس لینے کے لئے تڑپ رہا تھا.
''وہ ننھا 'ان۔' پیگی نے کہا، ''اس کے چہرے پر نشان ہے، مجھے نہیں لگتا۔
اسے دیکھو. اب وہ کہاں ہے؟''
ہجوم موت کی طرح خاموش تھا۔
''وہ جو سانپوں کے بارے میں بات کرتا تھا۔ وہ وہاں نیچے تھا-"
آگ میں ایک درخت بم کی طرح پھٹ گیا۔ رینگنے والوں کے لمبے لمبے ٹکڑے اٹھ گئے
ایک لمحے کے لئے نظر میں آیا، غصے میں آیا، اور دوبارہ نیچے چلا گیا. چھوٹے لڑکے
ان پر چیخیں۔
''سانپ! سانپ! سانپوں کو دیکھو!"
مغرب میں، اور بغیر کسی توجہ کے، سورج صرف ایک یا دو انچ اوپر پڑا ہے.
سمندر. ان کے چہرے نیچے سے سرخ ہو رہے تھے۔ پیگی ایک چٹان سے ٹکرا گیا اور
اسے دونوں ہاتھوں سے تھام لیا۔
''وہ چھوٹا سا ان جس کے چہرے پر نشان تھا، اب وہ کہاں ہے؟ میں آپ کو بتاتا ہوں
میں نے اسے نہیں دیکھا۔ "
لڑکے ایک دوسرے کو خوف سے اور بے ایمان دیکھ رہے تھے۔
''اب وہ کہاں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60</a:t>
            </a:fld>
            <a:endParaRPr lang="en-GB"/>
          </a:p>
        </p:txBody>
      </p:sp>
    </p:spTree>
    <p:extLst>
      <p:ext uri="{BB962C8B-B14F-4D97-AF65-F5344CB8AC3E}">
        <p14:creationId xmlns:p14="http://schemas.microsoft.com/office/powerpoint/2010/main" val="18095730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600164"/>
          </a:xfrm>
          <a:prstGeom prst="rect">
            <a:avLst/>
          </a:prstGeom>
          <a:noFill/>
        </p:spPr>
        <p:txBody>
          <a:bodyPr wrap="square">
            <a:spAutoFit/>
          </a:bodyPr>
          <a:lstStyle/>
          <a:p>
            <a:r>
              <a:rPr lang="en-GB" sz="1100" dirty="0"/>
              <a:t>Ralph muttered the reply as if in shame. “Perhaps he went back to the,</a:t>
            </a:r>
          </a:p>
          <a:p>
            <a:r>
              <a:rPr lang="en-GB" sz="1100" dirty="0"/>
              <a:t>the–”Beneath them, on the unfriendly side of the mountain, the drum-roll</a:t>
            </a:r>
          </a:p>
          <a:p>
            <a:r>
              <a:rPr lang="en-GB" sz="1100" dirty="0"/>
              <a:t>continued.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769441"/>
          </a:xfrm>
          <a:prstGeom prst="rect">
            <a:avLst/>
          </a:prstGeom>
          <a:noFill/>
        </p:spPr>
        <p:txBody>
          <a:bodyPr wrap="square">
            <a:spAutoFit/>
          </a:bodyPr>
          <a:lstStyle/>
          <a:p>
            <a:pPr algn="r"/>
            <a:r>
              <a:rPr lang="ar-AE" sz="1100" dirty="0"/>
              <a:t>رالف نے اس طرح جواب دیا جیسے شرمندگی ہو۔ "شاید وہ واپس وہاں چلا گیا،
"ان کے نیچے، پہاڑ کے غیر دوستانہ کنارے پر، ڈھول کا رول
جاری.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61</a:t>
            </a:fld>
            <a:endParaRPr lang="en-GB"/>
          </a:p>
        </p:txBody>
      </p:sp>
    </p:spTree>
    <p:extLst>
      <p:ext uri="{BB962C8B-B14F-4D97-AF65-F5344CB8AC3E}">
        <p14:creationId xmlns:p14="http://schemas.microsoft.com/office/powerpoint/2010/main" val="16367966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CHAPTER 3</a:t>
            </a:r>
          </a:p>
          <a:p>
            <a:r>
              <a:rPr lang="en-GB" sz="1100" dirty="0"/>
              <a:t>Huts on the Beach</a:t>
            </a:r>
          </a:p>
          <a:p>
            <a:endParaRPr lang="en-GB" sz="1100" dirty="0"/>
          </a:p>
          <a:p>
            <a:endParaRPr lang="en-GB" sz="1100" dirty="0"/>
          </a:p>
          <a:p>
            <a:endParaRPr lang="en-GB" sz="1100" dirty="0"/>
          </a:p>
          <a:p>
            <a:endParaRPr lang="en-GB" sz="1100" dirty="0"/>
          </a:p>
          <a:p>
            <a:endParaRPr lang="en-GB" sz="1100" dirty="0"/>
          </a:p>
          <a:p>
            <a:r>
              <a:rPr lang="en-GB" sz="1100" dirty="0"/>
              <a:t>Jack was bent double. He was down like a sprinter, his nose only a few</a:t>
            </a:r>
          </a:p>
          <a:p>
            <a:endParaRPr lang="en-GB" sz="1100" dirty="0"/>
          </a:p>
          <a:p>
            <a:r>
              <a:rPr lang="en-GB" sz="1100" dirty="0"/>
              <a:t>inches from the humid earth. The tree trunks and the creepers that </a:t>
            </a:r>
            <a:r>
              <a:rPr lang="en-GB" sz="1100" dirty="0" err="1"/>
              <a:t>fes</a:t>
            </a:r>
            <a:r>
              <a:rPr lang="en-GB" sz="1100" dirty="0"/>
              <a:t>-</a:t>
            </a:r>
          </a:p>
          <a:p>
            <a:r>
              <a:rPr lang="en-GB" sz="1100" dirty="0" err="1"/>
              <a:t>tooned</a:t>
            </a:r>
            <a:r>
              <a:rPr lang="en-GB" sz="1100" dirty="0"/>
              <a:t> them lost themselves in a green dusk thirty feet above him, and all</a:t>
            </a:r>
          </a:p>
          <a:p>
            <a:endParaRPr lang="en-GB" sz="1100" dirty="0"/>
          </a:p>
          <a:p>
            <a:r>
              <a:rPr lang="en-GB" sz="1100" dirty="0"/>
              <a:t>about was the undergrowth. There was only the faintest indication of a</a:t>
            </a:r>
          </a:p>
          <a:p>
            <a:r>
              <a:rPr lang="en-GB" sz="1100" dirty="0"/>
              <a:t>trail here; a cracked twig and what might be the impression of one side of</a:t>
            </a:r>
          </a:p>
          <a:p>
            <a:r>
              <a:rPr lang="en-GB" sz="1100" dirty="0"/>
              <a:t>a hoof. He lowered his chin and stared at the traces as though he would</a:t>
            </a:r>
          </a:p>
          <a:p>
            <a:r>
              <a:rPr lang="en-GB" sz="1100" dirty="0"/>
              <a:t>force them to speak to him. Then dog-like, uncomfortably on all fours</a:t>
            </a:r>
          </a:p>
          <a:p>
            <a:r>
              <a:rPr lang="en-GB" sz="1100" dirty="0"/>
              <a:t>yet unheeding his discomfort, he stole forward five yards and stopped.</a:t>
            </a:r>
          </a:p>
          <a:p>
            <a:r>
              <a:rPr lang="en-GB" sz="1100" dirty="0"/>
              <a:t>Here was loop of creeper with a tendril pendant from a node. The tendril</a:t>
            </a:r>
          </a:p>
          <a:p>
            <a:r>
              <a:rPr lang="en-GB" sz="1100" dirty="0"/>
              <a:t>was polished on the underside; pigs, passing through the loop, brushed</a:t>
            </a:r>
          </a:p>
          <a:p>
            <a:r>
              <a:rPr lang="en-GB" sz="1100" dirty="0"/>
              <a:t>it with their bristly hide.</a:t>
            </a:r>
          </a:p>
          <a:p>
            <a:r>
              <a:rPr lang="en-GB" sz="1100" dirty="0"/>
              <a:t>Jack crouched with his face a few inches away from this clue, then</a:t>
            </a:r>
          </a:p>
          <a:p>
            <a:r>
              <a:rPr lang="en-GB" sz="1100" dirty="0"/>
              <a:t>stared forward into the semi-darkness of the undergrowth. His sandy</a:t>
            </a:r>
          </a:p>
          <a:p>
            <a:r>
              <a:rPr lang="en-GB" sz="1100" dirty="0"/>
              <a:t>hair, considerably longer than it had been when they dropped in, was</a:t>
            </a:r>
          </a:p>
          <a:p>
            <a:r>
              <a:rPr lang="en-GB" sz="1100" dirty="0"/>
              <a:t>lighter now; and his bare back was a mass of dark freckles and peeling</a:t>
            </a:r>
          </a:p>
          <a:p>
            <a:r>
              <a:rPr lang="en-GB" sz="1100" dirty="0"/>
              <a:t>sunburn. A sharpened stick about five feet long trailed from his right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4662815"/>
          </a:xfrm>
          <a:prstGeom prst="rect">
            <a:avLst/>
          </a:prstGeom>
          <a:noFill/>
        </p:spPr>
        <p:txBody>
          <a:bodyPr wrap="square">
            <a:spAutoFit/>
          </a:bodyPr>
          <a:lstStyle/>
          <a:p>
            <a:pPr algn="r"/>
            <a:r>
              <a:rPr lang="ar-AE" sz="1100" dirty="0"/>
              <a:t>باب 3
ساحل سمندر پر جھونپڑیاں</a:t>
            </a:r>
            <a:endParaRPr lang="en-US" sz="1100" dirty="0"/>
          </a:p>
          <a:p>
            <a:pPr algn="r"/>
            <a:endParaRPr lang="en-US" sz="1100" dirty="0"/>
          </a:p>
          <a:p>
            <a:pPr algn="r"/>
            <a:endParaRPr lang="en-US" sz="1100" dirty="0"/>
          </a:p>
          <a:p>
            <a:pPr algn="r"/>
            <a:endParaRPr lang="en-US" sz="1100" dirty="0"/>
          </a:p>
          <a:p>
            <a:pPr algn="r"/>
            <a:endParaRPr lang="en-US" sz="1100" dirty="0"/>
          </a:p>
          <a:p>
            <a:pPr algn="r"/>
            <a:r>
              <a:rPr lang="ar-AE" sz="1100" dirty="0"/>
              <a:t>
جیک ڈبل جھکا ہوا تھا۔ وہ ایک اسپرنٹر کی طرح نیچے تھا، اس کی ناک صرف چند تھی
مرطوب زمین سے انچ کی دوری پر۔ درختوں کے تنے اور رینگنے والے جو درخت وں کو پکڑتے ہیں-
انہوں نے اپنے آپ کو اس سے تیس فٹ اوپر ایک سبز شام میں کھو دیا، اور سب
کم ترقی کے بارے میں تھا. اس کا صرف سب سے ہلکا سا اشارہ تھا
پگڈنڈی یہاں ہے۔ ایک ٹوٹی ہوئی ٹہنی اور اس کے ایک طرف کا کیا تاثر ہو سکتا ہے
ایک خنجر. اس نے اپنی ٹھوڑی نیچی کی اور نشانات کو اس طرح دیکھتا رہا جیسے وہ کرے گا
انہیں اس سے بات کرنے پر مجبور کریں۔ پھر کتے کی طرح، چاروں طرف بے آرامی سے
پھر بھی اپنی تکلیف پر دھیان نہ دیتے ہوئے وہ پانچ گز آگے بڑھ کر رک گیا۔
یہاں ایک نوڈ سے ٹینڈرل پینڈنٹ کے ساتھ رینگنے کا لوپ تھا۔ ٹینڈرل
نیچے کی طرف پالش کیا گیا تھا۔ ، لوپ سے گزرتے ہوئے، برش کیا جاتا ہے
یہ ان کی گھناؤنی چھپائی کے ساتھ ہے.
جیک اس اشارے سے چند انچ دور اپنے چہرے کے ساتھ جھک گیا، پھر
انڈر گروتھ کے نیم اندھیرے میں آگے کی طرف دیکھ رہا تھا۔ اس کا ریتیلا
بال، جو اس وقت کے مقابلے میں کافی لمبے تھے جب وہ گرتے تھے،
اب ہلکا ہے۔ اور اس کی ننگی پیٹھ گہری جھریوں اور چھیلنے والی تھی۔
دھوپ۔ اس کے دائیں طرف سے تقریبا پانچ فٹ لمبی ایک تیز چھڑی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62</a:t>
            </a:fld>
            <a:endParaRPr lang="en-GB"/>
          </a:p>
        </p:txBody>
      </p:sp>
    </p:spTree>
    <p:extLst>
      <p:ext uri="{BB962C8B-B14F-4D97-AF65-F5344CB8AC3E}">
        <p14:creationId xmlns:p14="http://schemas.microsoft.com/office/powerpoint/2010/main" val="9276669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hand, and except for a pair of tattered shorts held up by his knife-belt he</a:t>
            </a:r>
          </a:p>
          <a:p>
            <a:r>
              <a:rPr lang="en-GB" sz="1100" dirty="0"/>
              <a:t>was naked. He closed his eyes, raised his head and breathed in gently</a:t>
            </a:r>
          </a:p>
          <a:p>
            <a:r>
              <a:rPr lang="en-GB" sz="1100" dirty="0"/>
              <a:t>with flared nostrils, assessing the current of warm air for information.</a:t>
            </a:r>
          </a:p>
          <a:p>
            <a:r>
              <a:rPr lang="en-GB" sz="1100" dirty="0"/>
              <a:t>The forest and he were very still.</a:t>
            </a:r>
          </a:p>
          <a:p>
            <a:r>
              <a:rPr lang="en-GB" sz="1100" dirty="0"/>
              <a:t>At length he let out his breath in a long sigh and opened his eyes. They</a:t>
            </a:r>
          </a:p>
          <a:p>
            <a:r>
              <a:rPr lang="en-GB" sz="1100" dirty="0"/>
              <a:t>were bright blue, eyes that in this frustration seemed bolting and nearly</a:t>
            </a:r>
          </a:p>
          <a:p>
            <a:endParaRPr lang="en-GB" sz="1100" dirty="0"/>
          </a:p>
          <a:p>
            <a:r>
              <a:rPr lang="en-GB" sz="1100" dirty="0"/>
              <a:t>mad. He passed his tongue across dry lips and scanned the </a:t>
            </a:r>
            <a:r>
              <a:rPr lang="en-GB" sz="1100" dirty="0" err="1"/>
              <a:t>uncommu</a:t>
            </a:r>
            <a:r>
              <a:rPr lang="en-GB" sz="1100" dirty="0"/>
              <a:t>-</a:t>
            </a:r>
          </a:p>
          <a:p>
            <a:r>
              <a:rPr lang="en-GB" sz="1100" dirty="0" err="1"/>
              <a:t>nicative</a:t>
            </a:r>
            <a:r>
              <a:rPr lang="en-GB" sz="1100" dirty="0"/>
              <a:t> forest. Then again he stole forward and cast this way and that</a:t>
            </a:r>
          </a:p>
          <a:p>
            <a:endParaRPr lang="en-GB" sz="1100" dirty="0"/>
          </a:p>
          <a:p>
            <a:r>
              <a:rPr lang="en-GB" sz="1100" dirty="0"/>
              <a:t>over the ground.</a:t>
            </a:r>
          </a:p>
          <a:p>
            <a:r>
              <a:rPr lang="en-GB" sz="1100" dirty="0"/>
              <a:t>The silence of the forest was more oppressive than the heat, and at</a:t>
            </a:r>
          </a:p>
          <a:p>
            <a:r>
              <a:rPr lang="en-GB" sz="1100" dirty="0"/>
              <a:t>this hour of the day there was not even the whine of insects. Only when</a:t>
            </a:r>
          </a:p>
          <a:p>
            <a:r>
              <a:rPr lang="en-GB" sz="1100" dirty="0"/>
              <a:t>Jack himself roused a gaudy bird from a primitive nest of sticks was the</a:t>
            </a:r>
          </a:p>
          <a:p>
            <a:r>
              <a:rPr lang="en-GB" sz="1100" dirty="0"/>
              <a:t>silence shattered and echoes set ringing by a harsh cry that seemed to</a:t>
            </a:r>
          </a:p>
          <a:p>
            <a:r>
              <a:rPr lang="en-GB" sz="1100" dirty="0"/>
              <a:t>come out of the abyss of ages. Jack himself shrank at this cry with a hiss</a:t>
            </a:r>
          </a:p>
          <a:p>
            <a:r>
              <a:rPr lang="en-GB" sz="1100" dirty="0"/>
              <a:t>of indrawn breath, and for a minute became less a hunter than a furtive</a:t>
            </a:r>
          </a:p>
          <a:p>
            <a:r>
              <a:rPr lang="en-GB" sz="1100" dirty="0"/>
              <a:t>thing, ape-like among the tangle of trees. Then the trail, the frustration,</a:t>
            </a:r>
          </a:p>
          <a:p>
            <a:r>
              <a:rPr lang="en-GB" sz="1100" dirty="0"/>
              <a:t>claimed him again and he searched the ground avidly. By the trunk of a</a:t>
            </a:r>
          </a:p>
          <a:p>
            <a:r>
              <a:rPr lang="en-GB" sz="1100" dirty="0"/>
              <a:t>vast tree that grew pale flowers on its grey bark he checked, closed his</a:t>
            </a:r>
          </a:p>
          <a:p>
            <a:r>
              <a:rPr lang="en-GB" sz="1100" dirty="0"/>
              <a:t>eyes, and once more drew in the warm air; and this time his breath came</a:t>
            </a:r>
          </a:p>
          <a:p>
            <a:r>
              <a:rPr lang="en-GB" sz="1100" dirty="0"/>
              <a:t>short, there was even a passing pallor in his face, and then the surge of</a:t>
            </a:r>
          </a:p>
          <a:p>
            <a:r>
              <a:rPr lang="en-GB" sz="1100" dirty="0"/>
              <a:t>blood again. He passed like a shadow under the darkness of the tree and</a:t>
            </a:r>
          </a:p>
          <a:p>
            <a:r>
              <a:rPr lang="en-GB" sz="1100" dirty="0"/>
              <a:t>crouched, looking down at the trodden ground at his feet.</a:t>
            </a:r>
          </a:p>
          <a:p>
            <a:r>
              <a:rPr lang="en-GB" sz="1100" dirty="0"/>
              <a:t>The droppings were warm. They lay piled among turned earth. They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5001369"/>
          </a:xfrm>
          <a:prstGeom prst="rect">
            <a:avLst/>
          </a:prstGeom>
          <a:noFill/>
        </p:spPr>
        <p:txBody>
          <a:bodyPr wrap="square">
            <a:spAutoFit/>
          </a:bodyPr>
          <a:lstStyle/>
          <a:p>
            <a:pPr algn="r"/>
            <a:r>
              <a:rPr lang="ar-AE" sz="1100"/>
              <a:t>ہاتھ، اور سوائے اس کے کہ اس کے چاقو کی بیلٹ سے پھٹے ہوئے شارٹس کا ایک جوڑا پکڑا ہوا ہے۔
ننگا تھا. اس نے آنکھیں بند کیں، سر اٹھایا اور آہستہ سے سانس لی۔
پھٹے ہوئے نتھنوں کے ساتھ ، معلومات کے لئے گرم ہوا کے کرنٹ کا اندازہ لگانا۔
جنگل اور وہ بہت خاموش تھے۔
لمبے عرصے تک اس نے ایک لمبی آہ بھرتے ہوئے اپنی سانس یں نکالیں اور اپنی آنکھیں کھول دیں۔ وہ
چمکدار نیلے رنگ کے تھے، آنکھیں جو اس مایوسی میں دھڑکتی ہوئی لگ رہی تھیں اور لگ رہی تھیں۔
احمق. اس نے اپنی زبان خشک ہونٹوں پر منتقل کی اور انکومو کو اسکین کیا۔
خستہ حال جنگل۔ پھر اس نے آگے بڑھ کر اس طرح سے آگے بڑھایا اور یہ کہ
زمین کے اوپر.
جنگل کی خاموشی گرمی سے بھی زیادہ ظالمانہ تھی، اور
دن کی اس گھڑی میں کیڑوں کی چیخ بھی نہیں تھی۔ صرف جب
جیک نے خود لاٹھیوں کے ایک قدیم گھونسلے سے ایک پرندے کو جگایا تھا۔
خاموشی ٹوٹ گئی اور ایک سخت چیخ سے گونج اٹھی جس سے ایسا لگتا تھا کہ
صدیوں کی کھائی سے باہر نکلیں۔ جیک خود اس رونے پر اپنی آواز سے سکڑ گیا۔
سانس لینے میں دشواری، اور ایک منٹ کے لئے ایک شکاری سے کم شکاری بن گیا
درختوں کی الجھن کے درمیان بندر جیسی چیز۔ پھر پگڈنڈی، مایوسی،
اس نے ایک بار پھر دعویٰ کیا اور اس نے جوش و خروش سے زمین کی تلاشی لی۔ ایک کے تنے کے ذریعے
وسیع و عریض درخت جس کی بھوری چھال پر پیلے پھول اگتے تھے، اس نے چیک کیا، اسے بند کر دیا۔
آنکھیں، اور ایک بار پھر گرم ہوا میں کھینچی گئیں۔ اور اس بار اس کی سانس آ گئی
مختصر یہ کہ اس کے چہرے پر ایک گزرتا ہوا پلور بھی تھا، اور پھر اس کی لہر
ایک بار پھر خون. وہ درخت کے اندھیرے میں سائے کی طرح گزرا اور
جھک کر اپنے پیروں کے نیچے دبی ہوئی زمین کی طرف دیکھ رہا تھا۔
قطرے گرم تھے۔ وہ پلٹی ہوئی زمین کے درمیان پڑے ہوئے تھے۔ وہ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63</a:t>
            </a:fld>
            <a:endParaRPr lang="en-GB"/>
          </a:p>
        </p:txBody>
      </p:sp>
    </p:spTree>
    <p:extLst>
      <p:ext uri="{BB962C8B-B14F-4D97-AF65-F5344CB8AC3E}">
        <p14:creationId xmlns:p14="http://schemas.microsoft.com/office/powerpoint/2010/main" val="24266747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were olive green, smooth, and they steamed a little. Jack lifted his head</a:t>
            </a:r>
          </a:p>
          <a:p>
            <a:r>
              <a:rPr lang="en-GB" sz="1100" dirty="0"/>
              <a:t>and stared at the inscrutable masses of creeper that lay across the trail.</a:t>
            </a:r>
          </a:p>
          <a:p>
            <a:r>
              <a:rPr lang="en-GB" sz="1100" dirty="0"/>
              <a:t>Then he raised his spear and sneaked forward. Beyond the creeper, the</a:t>
            </a:r>
          </a:p>
          <a:p>
            <a:r>
              <a:rPr lang="en-GB" sz="1100" dirty="0"/>
              <a:t>trail joined a pig-run that was wide enough and trodden enough to be</a:t>
            </a:r>
          </a:p>
          <a:p>
            <a:r>
              <a:rPr lang="en-GB" sz="1100" dirty="0"/>
              <a:t>a path. The ground was hardened by an accustomed tread and as Jack</a:t>
            </a:r>
          </a:p>
          <a:p>
            <a:r>
              <a:rPr lang="en-GB" sz="1100" dirty="0"/>
              <a:t>rose to his full height he heard something moving on it. He swung back</a:t>
            </a:r>
          </a:p>
          <a:p>
            <a:endParaRPr lang="en-GB" sz="1100" dirty="0"/>
          </a:p>
          <a:p>
            <a:r>
              <a:rPr lang="en-GB" sz="1100" dirty="0"/>
              <a:t>his right arm and hurled the spear with all his strength. From the pig-</a:t>
            </a:r>
          </a:p>
          <a:p>
            <a:r>
              <a:rPr lang="en-GB" sz="1100" dirty="0"/>
              <a:t>run came the quick, hard patter of hoofs, a castanet sound, seductive,</a:t>
            </a:r>
          </a:p>
          <a:p>
            <a:endParaRPr lang="en-GB" sz="1100" dirty="0"/>
          </a:p>
          <a:p>
            <a:r>
              <a:rPr lang="en-GB" sz="1100" dirty="0"/>
              <a:t>maddening—the promise of meat. He rushed out of the undergrowth</a:t>
            </a:r>
          </a:p>
          <a:p>
            <a:r>
              <a:rPr lang="en-GB" sz="1100" dirty="0"/>
              <a:t>and snatched up his spear. The pattering of pig’s trotters died away in</a:t>
            </a:r>
          </a:p>
          <a:p>
            <a:r>
              <a:rPr lang="en-GB" sz="1100" dirty="0"/>
              <a:t>the distance.</a:t>
            </a:r>
          </a:p>
          <a:p>
            <a:r>
              <a:rPr lang="en-GB" sz="1100" dirty="0"/>
              <a:t>Jack stood there, streaming with sweat, streaked with brown earth,</a:t>
            </a:r>
          </a:p>
          <a:p>
            <a:r>
              <a:rPr lang="en-GB" sz="1100" dirty="0"/>
              <a:t>stained by all the vicissitudes of a day’s hunting. Swearing, he turned off</a:t>
            </a:r>
          </a:p>
          <a:p>
            <a:r>
              <a:rPr lang="en-GB" sz="1100" dirty="0"/>
              <a:t>the trail and pushed his way through until the forest opened a little and</a:t>
            </a:r>
          </a:p>
          <a:p>
            <a:r>
              <a:rPr lang="en-GB" sz="1100" dirty="0"/>
              <a:t>instead of bald trunks supporting a dark roof there were light grey trunks</a:t>
            </a:r>
          </a:p>
          <a:p>
            <a:r>
              <a:rPr lang="en-GB" sz="1100" dirty="0"/>
              <a:t>and crowns of feathery palm. Beyond these was the glitter of the sea and</a:t>
            </a:r>
          </a:p>
          <a:p>
            <a:r>
              <a:rPr lang="en-GB" sz="1100" dirty="0"/>
              <a:t>he could hear voices. Ralph was standing by a contraption of palm trunks</a:t>
            </a:r>
          </a:p>
          <a:p>
            <a:r>
              <a:rPr lang="en-GB" sz="1100" dirty="0"/>
              <a:t>and leaves, a rude shelter that faced the lagoon and seemed very near to</a:t>
            </a:r>
          </a:p>
          <a:p>
            <a:r>
              <a:rPr lang="en-GB" sz="1100" dirty="0"/>
              <a:t>falling down. He did not notice when Jack spoke.</a:t>
            </a:r>
          </a:p>
          <a:p>
            <a:r>
              <a:rPr lang="en-GB" sz="1100" dirty="0"/>
              <a:t>“Got any water?”</a:t>
            </a:r>
          </a:p>
          <a:p>
            <a:r>
              <a:rPr lang="en-GB" sz="1100" dirty="0"/>
              <a:t>Ralph looked up, frowning, from the complication of leaves. He did</a:t>
            </a:r>
          </a:p>
          <a:p>
            <a:r>
              <a:rPr lang="en-GB" sz="1100" dirty="0"/>
              <a:t>not notice Jack even when he saw him.</a:t>
            </a:r>
          </a:p>
          <a:p>
            <a:r>
              <a:rPr lang="en-GB" sz="1100" dirty="0"/>
              <a:t>“I said have you got any water? I’m thirsty.”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662815"/>
          </a:xfrm>
          <a:prstGeom prst="rect">
            <a:avLst/>
          </a:prstGeom>
          <a:noFill/>
        </p:spPr>
        <p:txBody>
          <a:bodyPr wrap="square">
            <a:spAutoFit/>
          </a:bodyPr>
          <a:lstStyle/>
          <a:p>
            <a:pPr algn="r"/>
            <a:r>
              <a:rPr lang="ar-AE" sz="1100" dirty="0"/>
              <a:t>زیتون سبز، ہموار تھے، اور وہ تھوڑا سا بھاپ لیتے تھے. جیک نے اپنا سر اٹھا لیا
اور پگڈنڈی کے اس پار چھپے ہوئے رینگنے والے بے تحاشہ لوگوں کو دیکھتا رہا۔
پھر اس نے اپنا نیزہ اٹھایا اور چھپ کر آگے بڑھ گیا۔ رینگنے والے سے آگے،
پگڈنڈی ایک کی دوڑ میں شامل ہو گئی جو کافی چوڑی تھی اور اتنی دبی ہوئی تھی کہ اسے دبایا جا سکتا تھا۔
ایک راستہ. زمین ایک عادی ٹریڈ سے سخت ہو گئی تھی اور جیک کی طرح
وہ اپنی پوری اونچائی تک پہنچ گیا اور اس نے اس پر کچھ حرکت کرتے ہوئے سنا۔ وہ پیچھے ہٹ گیا
اس کے دائیں بازو نے اپنی پوری طاقت کے ساتھ نیزہ پھینکا۔ سے-
دوڑنے سے خرگوشوں کی تیز، سخت آواز آئی، ایک کاسٹینیٹ آواز، دلکش،
پریشان کن— گوشت کا وعدہ۔ وہ تیزی سے نیچے کی طرف سے باہر نکلا
اور اس کا نیزہ چھین لیا۔ کے ٹکڑوں کی دھڑکن یں یہاں سے مر گئیں۔
فاصلہ.
جیک وہاں کھڑا تھا، پسینے سے بہہ رہا تھا، بھوری زمین سے لپٹا ہوا تھا،
ایک دن کے شکار کے تمام اتار چڑھاؤ سے داغدار۔ قسم کھا کر اس نے بند کر دیا
پگڈنڈی اور اپنا راستہ اس وقت تک آگے بڑھایا جب تک کہ جنگل تھوڑا سا کھل نہ گیا اور
سیاہ چھت کو سہارا دینے والے گنجے تنوں کے بجائے ہلکے سرمئی تنے تھے۔
اور پنکھ والی کھجور کے تاج۔ ان سے آگے سمندر کی چمک تھی اور
وہ آوازیں سن سکتا تھا۔ رالف کھجور کے تنوں کے کنارے کھڑا تھا
اور نکلتا ہے، ایک بے رحم پناہ گاہ جو جھیل کا سامنا کرتی تھی اور بہت قریب لگ رہی تھی
نیچے گر تا ہے۔ جب جیک نے بات کی تو اس نے نوٹ نہیں کیا۔
''پانی ہے؟''
رالف نے پتوں کی پیچیدگی سے گھبراتے ہوئے اوپر دیکھا۔ اس نے کیا
جیک کو دیکھتے ہی اس پر دھیان نہیں دیا۔
''میں نے کہا کیا تمہارے پاس پانی ہے؟'' مجھے پیاس لگی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64</a:t>
            </a:fld>
            <a:endParaRPr lang="en-GB"/>
          </a:p>
        </p:txBody>
      </p:sp>
    </p:spTree>
    <p:extLst>
      <p:ext uri="{BB962C8B-B14F-4D97-AF65-F5344CB8AC3E}">
        <p14:creationId xmlns:p14="http://schemas.microsoft.com/office/powerpoint/2010/main" val="6097802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662815"/>
          </a:xfrm>
          <a:prstGeom prst="rect">
            <a:avLst/>
          </a:prstGeom>
          <a:noFill/>
        </p:spPr>
        <p:txBody>
          <a:bodyPr wrap="square">
            <a:spAutoFit/>
          </a:bodyPr>
          <a:lstStyle/>
          <a:p>
            <a:r>
              <a:rPr lang="en-GB" sz="1100" dirty="0"/>
              <a:t>Ralph withdrew his attention from the shelter and realized Jack with a</a:t>
            </a:r>
          </a:p>
          <a:p>
            <a:r>
              <a:rPr lang="en-GB" sz="1100" dirty="0"/>
              <a:t>start.</a:t>
            </a:r>
          </a:p>
          <a:p>
            <a:r>
              <a:rPr lang="en-GB" sz="1100" dirty="0"/>
              <a:t>“Oh, hullo. Water? There by the tree. Ought to be some left.”</a:t>
            </a:r>
          </a:p>
          <a:p>
            <a:r>
              <a:rPr lang="en-GB" sz="1100" dirty="0"/>
              <a:t>Jack took up a coconut shell that brimmed with fresh water from among</a:t>
            </a:r>
          </a:p>
          <a:p>
            <a:r>
              <a:rPr lang="en-GB" sz="1100" dirty="0"/>
              <a:t>a group that was arranged in the shade, and drank. The water splashed</a:t>
            </a:r>
          </a:p>
          <a:p>
            <a:endParaRPr lang="en-GB" sz="1100" dirty="0"/>
          </a:p>
          <a:p>
            <a:r>
              <a:rPr lang="en-GB" sz="1100" dirty="0"/>
              <a:t>over his chin and neck and chest. He breathed noisily when he had fin-</a:t>
            </a:r>
          </a:p>
          <a:p>
            <a:r>
              <a:rPr lang="en-GB" sz="1100" dirty="0" err="1"/>
              <a:t>ished</a:t>
            </a:r>
            <a:r>
              <a:rPr lang="en-GB" sz="1100" dirty="0"/>
              <a:t>.</a:t>
            </a:r>
          </a:p>
          <a:p>
            <a:endParaRPr lang="en-GB" sz="1100" dirty="0"/>
          </a:p>
          <a:p>
            <a:r>
              <a:rPr lang="en-GB" sz="1100" dirty="0"/>
              <a:t>“Needed that.”</a:t>
            </a:r>
          </a:p>
          <a:p>
            <a:r>
              <a:rPr lang="en-GB" sz="1100" dirty="0"/>
              <a:t>Simon spoke from inside the shelter.</a:t>
            </a:r>
          </a:p>
          <a:p>
            <a:r>
              <a:rPr lang="en-GB" sz="1100" dirty="0"/>
              <a:t>“Up a bit.”</a:t>
            </a:r>
          </a:p>
          <a:p>
            <a:r>
              <a:rPr lang="en-GB" sz="1100" dirty="0"/>
              <a:t>Ralph turned to the shelter and lifted a branch with a whole tiling of</a:t>
            </a:r>
          </a:p>
          <a:p>
            <a:r>
              <a:rPr lang="en-GB" sz="1100" dirty="0"/>
              <a:t>leaves.</a:t>
            </a:r>
          </a:p>
          <a:p>
            <a:endParaRPr lang="en-GB" sz="1100" dirty="0"/>
          </a:p>
          <a:p>
            <a:r>
              <a:rPr lang="en-GB" sz="1100" dirty="0"/>
              <a:t>The leaves came apart and fluttered down. Simon’s contrite face ap-</a:t>
            </a:r>
          </a:p>
          <a:p>
            <a:r>
              <a:rPr lang="en-GB" sz="1100" dirty="0" err="1"/>
              <a:t>peared</a:t>
            </a:r>
            <a:r>
              <a:rPr lang="en-GB" sz="1100" dirty="0"/>
              <a:t> in the hole.</a:t>
            </a:r>
          </a:p>
          <a:p>
            <a:endParaRPr lang="en-GB" sz="1100" dirty="0"/>
          </a:p>
          <a:p>
            <a:r>
              <a:rPr lang="en-GB" sz="1100" dirty="0"/>
              <a:t>“Sorry.”</a:t>
            </a:r>
          </a:p>
          <a:p>
            <a:r>
              <a:rPr lang="en-GB" sz="1100" dirty="0"/>
              <a:t>Ralph surveyed the wreck with distaste.</a:t>
            </a:r>
          </a:p>
          <a:p>
            <a:r>
              <a:rPr lang="en-GB" sz="1100" dirty="0"/>
              <a:t>“Never get it done.”</a:t>
            </a:r>
          </a:p>
          <a:p>
            <a:r>
              <a:rPr lang="en-GB" sz="1100" dirty="0"/>
              <a:t>He flung himself down at Jack’s feet. Simon remained, looking out of</a:t>
            </a:r>
          </a:p>
          <a:p>
            <a:r>
              <a:rPr lang="en-GB" sz="1100" dirty="0"/>
              <a:t>the hole in the shelter. Once down, Ralph explained.</a:t>
            </a:r>
          </a:p>
          <a:p>
            <a:r>
              <a:rPr lang="en-GB" sz="1100" dirty="0"/>
              <a:t>“Been working for days now. And look!”</a:t>
            </a:r>
          </a:p>
          <a:p>
            <a:r>
              <a:rPr lang="en-GB" sz="1100" dirty="0"/>
              <a:t>Two shelters were in position, but shaky. This one was a ruin.</a:t>
            </a:r>
          </a:p>
          <a:p>
            <a:r>
              <a:rPr lang="en-GB" sz="1100" dirty="0"/>
              <a:t>“And they keep running off. You remember the meeting? How everyone</a:t>
            </a:r>
          </a:p>
          <a:p>
            <a:r>
              <a:rPr lang="en-GB" sz="1100" dirty="0"/>
              <a:t>was going to work hard until the shelters were finished?”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dirty="0"/>
              <a:t>رالف نے پناہ گاہ سے اپنی توجہ ہٹا لی اور جیک کو احساس ہوا
شروع کرنا.
"اوہ، ہیلو. پانی? وہاں درخت کے پاس. کچھ باقی رہنا چاہئے. "
جیک نے ناریل کا ایک خول اٹھایا جو درمیان سے تازہ پانی سے بھرا ہوا تھا۔
ایک گروہ جو سایہ میں ترتیب دیا گیا تھا، اور پیتا تھا. پانی چھڑک رہا تھا
اس کی ٹھوڑی، گردن اور سینے کے اوپر۔ اس نے شور سے سانس لی جب اس کے پاس پن تھا-
دھوکہ دیا.
''اس کی ضرورت تھی۔''
شمعون پناہ گاہ کے اندر سے بول رہا تھا۔
''تھوڑا اوپر اٹھاؤ۔''
رالف نے پناہ گاہ کی طرف رخ کیا اور ایک شاخ اٹھائی جس کی پوری ٹانگ تھی۔
پتیوں.
پتے الگ ہو گئے اور نیچے اڑ گئے۔ شمعون کا مکروہ چہرہ
سوراخ میں ناشپاتی.
''معاف کیجئے گا۔''
رالف نے ناپسندیدگی کے ساتھ ملبے کا سروے کیا۔
''ایسا کبھی نہ کرو۔''
اس نے اپنے آپ کو جیک کے قدموں میں پھینک دیا۔ شمعون وہیں سے باہر دیکھ رہا تھا
پناہ گاہ میں سوراخ۔ نیچے اترنے کے بعد، رالف نے وضاحت کی.
''کئی دنوں سے کام کر رہا ہوں۔ اور دیکھو!"
دو پناہ گاہیں موجود تھیں، لیکن متزلزل تھیں۔ یہ ایک بربادی تھی.
''اور وہ بھاگتے رہتے ہیں۔ آپ کو ملاقات یاد ہے؟ کیسے ہر کوئی
پناہ گاہیں ختم ہونے تک سخت محنت کریں گے؟''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65</a:t>
            </a:fld>
            <a:endParaRPr lang="en-GB"/>
          </a:p>
        </p:txBody>
      </p:sp>
    </p:spTree>
    <p:extLst>
      <p:ext uri="{BB962C8B-B14F-4D97-AF65-F5344CB8AC3E}">
        <p14:creationId xmlns:p14="http://schemas.microsoft.com/office/powerpoint/2010/main" val="40082390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“Except me and my hunters—”</a:t>
            </a:r>
          </a:p>
          <a:p>
            <a:r>
              <a:rPr lang="en-GB" sz="1100" dirty="0"/>
              <a:t>“Except the hunters. Well, the littluns are—”</a:t>
            </a:r>
          </a:p>
          <a:p>
            <a:r>
              <a:rPr lang="en-GB" sz="1100" dirty="0"/>
              <a:t>He gesticulated, sought for a word.</a:t>
            </a:r>
          </a:p>
          <a:p>
            <a:r>
              <a:rPr lang="en-GB" sz="1100" dirty="0"/>
              <a:t>“They’re hopeless. The older ones aren’t much better. D’you see? All</a:t>
            </a:r>
          </a:p>
          <a:p>
            <a:r>
              <a:rPr lang="en-GB" sz="1100" dirty="0"/>
              <a:t>day I’ve been working with Simon. No one else. They’re off bathing, or</a:t>
            </a:r>
          </a:p>
          <a:p>
            <a:r>
              <a:rPr lang="en-GB" sz="1100" dirty="0"/>
              <a:t>eating, or playing.”</a:t>
            </a:r>
          </a:p>
          <a:p>
            <a:r>
              <a:rPr lang="en-GB" sz="1100" dirty="0"/>
              <a:t>Simon poked his head out carefully.</a:t>
            </a:r>
          </a:p>
          <a:p>
            <a:r>
              <a:rPr lang="en-GB" sz="1100" dirty="0"/>
              <a:t>“You’re chief. You tell ’</a:t>
            </a:r>
            <a:r>
              <a:rPr lang="en-GB" sz="1100" dirty="0" err="1"/>
              <a:t>em</a:t>
            </a:r>
            <a:r>
              <a:rPr lang="en-GB" sz="1100" dirty="0"/>
              <a:t> off.”</a:t>
            </a:r>
          </a:p>
          <a:p>
            <a:r>
              <a:rPr lang="en-GB" sz="1100" dirty="0"/>
              <a:t>Ralph lay flat and looked up at the palm trees and the sky.</a:t>
            </a:r>
          </a:p>
          <a:p>
            <a:r>
              <a:rPr lang="en-GB" sz="1100" dirty="0"/>
              <a:t>“Meetings. Don’t we love meetings? Every day. Twice a day. We talk.”</a:t>
            </a:r>
          </a:p>
          <a:p>
            <a:r>
              <a:rPr lang="en-GB" sz="1100" dirty="0"/>
              <a:t>He got on one elbow. “I bet if I blew the conch this minute, they’d come</a:t>
            </a:r>
          </a:p>
          <a:p>
            <a:r>
              <a:rPr lang="en-GB" sz="1100" dirty="0"/>
              <a:t>running. Then we’d be, you know, very solemn, and someone would say</a:t>
            </a:r>
          </a:p>
          <a:p>
            <a:r>
              <a:rPr lang="en-GB" sz="1100" dirty="0"/>
              <a:t>we ought to build a jet, or a submarine, or a TV set. When the meeting</a:t>
            </a:r>
          </a:p>
          <a:p>
            <a:r>
              <a:rPr lang="en-GB" sz="1100" dirty="0"/>
              <a:t>was over they’d work for five minutes, then wander off or go hunting.”</a:t>
            </a:r>
          </a:p>
          <a:p>
            <a:r>
              <a:rPr lang="en-GB" sz="1100" dirty="0"/>
              <a:t>Jack flushed.</a:t>
            </a:r>
          </a:p>
          <a:p>
            <a:r>
              <a:rPr lang="en-GB" sz="1100" dirty="0"/>
              <a:t>“We want meat.”</a:t>
            </a:r>
          </a:p>
          <a:p>
            <a:r>
              <a:rPr lang="en-GB" sz="1100" dirty="0"/>
              <a:t>“Well, we haven’t got any yet. And we want shelters. Besides, the rest</a:t>
            </a:r>
          </a:p>
          <a:p>
            <a:r>
              <a:rPr lang="en-GB" sz="1100" dirty="0"/>
              <a:t>of your hunters came back hours ago. They’ve been swimming.”</a:t>
            </a:r>
          </a:p>
          <a:p>
            <a:r>
              <a:rPr lang="en-GB" sz="1100" dirty="0"/>
              <a:t>“I went on,” said Jack. “I let them go. I had to go on. I—”</a:t>
            </a:r>
          </a:p>
          <a:p>
            <a:r>
              <a:rPr lang="en-GB" sz="1100" dirty="0"/>
              <a:t>He tried to convey the compulsion to track down and kill that was</a:t>
            </a:r>
          </a:p>
          <a:p>
            <a:r>
              <a:rPr lang="en-GB" sz="1100" dirty="0"/>
              <a:t>swallowing him up.</a:t>
            </a:r>
          </a:p>
          <a:p>
            <a:r>
              <a:rPr lang="en-GB" sz="1100" dirty="0"/>
              <a:t>“I went on. I thought, by myself—”</a:t>
            </a:r>
          </a:p>
          <a:p>
            <a:r>
              <a:rPr lang="en-GB" sz="1100" dirty="0"/>
              <a:t>The madness came into his eyes again.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662815"/>
          </a:xfrm>
          <a:prstGeom prst="rect">
            <a:avLst/>
          </a:prstGeom>
          <a:noFill/>
        </p:spPr>
        <p:txBody>
          <a:bodyPr wrap="square">
            <a:spAutoFit/>
          </a:bodyPr>
          <a:lstStyle/>
          <a:p>
            <a:pPr algn="r"/>
            <a:r>
              <a:rPr lang="ar-AE" sz="1100"/>
              <a:t>''سوائے میرے اور میرے شکاریوں کے۔''
''سوائے شکاریوں کے۔ ٹھیک ہے، لٹلونز ہیں-"
اس نے مسکراتے ہوئے ایک لفظ کی تلاش کی۔
"وہ ناامید ہیں. پرانے لوگ زیادہ بہتر نہیں ہیں. کیا تم دیکھ رہے ہو؟ تمام
جس دن میں سائمن کے ساتھ کام کر رہا تھا. کوئی اور نہیں. وہ نہانا چھوڑ رہے ہیں، یا
کھانا، یا کھیلنا. "
شمعون نے احتیاط سے اپنا سر جھکایا۔
''تم سردار ہو۔ آپ انہیں بتائیں۔"
رالف چپٹا پڑا ہوا تھا اور کھجور کے درختوں اور آسمان کی طرف دیکھنے لگا۔
''ملاقاتیں۔ کیا ہم ملاقاتوں سے محبت نہیں کرتے؟ ہر روز. دن میں دو بار. ہم بات کرتے ہیں۔ "
وہ ایک کہنی پر چڑھ گیا۔ "میں شرط لگاتا ہوں کہ اگر میں نے اس لمحے شنکھ پھونک دی، تو وہ آئیں گے۔
چل رہا. پھر ہم، آپ جانتے ہیں، بہت سنجیدہ ہوں گے، اور کوئی کہے گا
ہمیں ایک جیٹ ، یا آبدوز ، یا ایک ٹی وی سیٹ بنانا چاہئے۔ جب ملاقات ہوتی ہے
وہ پانچ منٹ تک کام کرتے، پھر گھومتے یا شکار پر چلے جاتے۔
جیک فلش ہو گیا۔
''ہمیں گوشت چاہیے۔''
"ٹھیک ہے، ہمیں ابھی تک کچھ نہیں ملا ہے. اور ہم پناہ گاہیں چاہتے ہیں۔ اس کے علاوہ، باقی
آپ کے شکاری گھنٹوں پہلے واپس آئے تھے۔ وہ تیراکی کر رہے تھے۔ "
''میں آگے بڑھا،'' جیک نے کہا۔ ''میں نے انہیں جانے دیا۔ مجھے آگے بڑھنا پڑا۔ </a:t>
            </a:r>
            <a:r>
              <a:rPr lang="en-GB" sz="1100"/>
              <a:t>I—"
</a:t>
            </a:r>
            <a:r>
              <a:rPr lang="ar-AE" sz="1100"/>
              <a:t>اس نے اس کا سراغ لگانے اور قتل کرنے کی مجبوری بیان کرنے کی کوشش کی۔
اسے نگل رہے ہیں.
"میں آگے بڑھا۔ میں نے خود ہی سوچا۔''
پاگل پن ایک بار پھر اس کی آنکھوں میں آ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66</a:t>
            </a:fld>
            <a:endParaRPr lang="en-GB"/>
          </a:p>
        </p:txBody>
      </p:sp>
    </p:spTree>
    <p:extLst>
      <p:ext uri="{BB962C8B-B14F-4D97-AF65-F5344CB8AC3E}">
        <p14:creationId xmlns:p14="http://schemas.microsoft.com/office/powerpoint/2010/main" val="11866182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662815"/>
          </a:xfrm>
          <a:prstGeom prst="rect">
            <a:avLst/>
          </a:prstGeom>
          <a:noFill/>
        </p:spPr>
        <p:txBody>
          <a:bodyPr wrap="square">
            <a:spAutoFit/>
          </a:bodyPr>
          <a:lstStyle/>
          <a:p>
            <a:r>
              <a:rPr lang="en-GB" sz="1100" dirty="0"/>
              <a:t>“I thought I might—kill.”</a:t>
            </a:r>
          </a:p>
          <a:p>
            <a:r>
              <a:rPr lang="en-GB" sz="1100" dirty="0"/>
              <a:t>“But you didn’t.”</a:t>
            </a:r>
          </a:p>
          <a:p>
            <a:r>
              <a:rPr lang="en-GB" sz="1100" dirty="0"/>
              <a:t>“I thought I might.”</a:t>
            </a:r>
          </a:p>
          <a:p>
            <a:r>
              <a:rPr lang="en-GB" sz="1100" dirty="0"/>
              <a:t>Some hidden passion vibrated in Ralph’s voice.</a:t>
            </a:r>
          </a:p>
          <a:p>
            <a:r>
              <a:rPr lang="en-GB" sz="1100" dirty="0"/>
              <a:t>“But you haven’t yet.”</a:t>
            </a:r>
          </a:p>
          <a:p>
            <a:endParaRPr lang="en-GB" sz="1100" dirty="0"/>
          </a:p>
          <a:p>
            <a:r>
              <a:rPr lang="en-GB" sz="1100" dirty="0"/>
              <a:t>His invitation might have passed as casual, were it not for the under-</a:t>
            </a:r>
          </a:p>
          <a:p>
            <a:r>
              <a:rPr lang="en-GB" sz="1100" dirty="0"/>
              <a:t>tone.</a:t>
            </a:r>
          </a:p>
          <a:p>
            <a:endParaRPr lang="en-GB" sz="1100" dirty="0"/>
          </a:p>
          <a:p>
            <a:r>
              <a:rPr lang="en-GB" sz="1100" dirty="0"/>
              <a:t>“You wouldn’t care to help with the shelters, I suppose?”</a:t>
            </a:r>
          </a:p>
          <a:p>
            <a:r>
              <a:rPr lang="en-GB" sz="1100" dirty="0"/>
              <a:t>“We want meat—”</a:t>
            </a:r>
          </a:p>
          <a:p>
            <a:r>
              <a:rPr lang="en-GB" sz="1100" dirty="0"/>
              <a:t>“And we don’t get it.”</a:t>
            </a:r>
          </a:p>
          <a:p>
            <a:r>
              <a:rPr lang="en-GB" sz="1100" dirty="0"/>
              <a:t>Now the antagonism was audible.</a:t>
            </a:r>
          </a:p>
          <a:p>
            <a:r>
              <a:rPr lang="en-GB" sz="1100" dirty="0"/>
              <a:t>“But I shall! Next time! I’ve got to get a barb on this spear! We</a:t>
            </a:r>
          </a:p>
          <a:p>
            <a:r>
              <a:rPr lang="en-GB" sz="1100" dirty="0"/>
              <a:t>wounded a pig and the spear fell out. If we could only make barbs—</a:t>
            </a:r>
          </a:p>
          <a:p>
            <a:r>
              <a:rPr lang="en-GB" sz="1100" dirty="0"/>
              <a:t>”</a:t>
            </a:r>
          </a:p>
          <a:p>
            <a:r>
              <a:rPr lang="en-GB" sz="1100" dirty="0"/>
              <a:t>“We need shelters.”</a:t>
            </a:r>
          </a:p>
          <a:p>
            <a:r>
              <a:rPr lang="en-GB" sz="1100" dirty="0"/>
              <a:t>Suddenly Jack shouted in rage.</a:t>
            </a:r>
          </a:p>
          <a:p>
            <a:r>
              <a:rPr lang="en-GB" sz="1100" dirty="0"/>
              <a:t>“Are you accusing—?”</a:t>
            </a:r>
          </a:p>
          <a:p>
            <a:r>
              <a:rPr lang="en-GB" sz="1100" dirty="0"/>
              <a:t>“All I’m saying is we’ve worked dashed hard. That’s all.”</a:t>
            </a:r>
          </a:p>
          <a:p>
            <a:endParaRPr lang="en-GB" sz="1100" dirty="0"/>
          </a:p>
          <a:p>
            <a:r>
              <a:rPr lang="en-GB" sz="1100" dirty="0"/>
              <a:t>They were both red in the face and found looking at each other </a:t>
            </a:r>
            <a:r>
              <a:rPr lang="en-GB" sz="1100" dirty="0" err="1"/>
              <a:t>diffi</a:t>
            </a:r>
            <a:r>
              <a:rPr lang="en-GB" sz="1100" dirty="0"/>
              <a:t>-</a:t>
            </a:r>
          </a:p>
          <a:p>
            <a:r>
              <a:rPr lang="en-GB" sz="1100" dirty="0"/>
              <a:t>cult. Ralph rolled on his stomach and began to play with the grass.</a:t>
            </a:r>
          </a:p>
          <a:p>
            <a:endParaRPr lang="en-GB" sz="1100" dirty="0"/>
          </a:p>
          <a:p>
            <a:r>
              <a:rPr lang="en-GB" sz="1100" dirty="0"/>
              <a:t>“If it rains like when we dropped in we’ll need shelters all right. And</a:t>
            </a:r>
          </a:p>
          <a:p>
            <a:r>
              <a:rPr lang="en-GB" sz="1100" dirty="0"/>
              <a:t>then another thing. We need shelters because of the—”</a:t>
            </a:r>
          </a:p>
          <a:p>
            <a:r>
              <a:rPr lang="en-GB" sz="1100" dirty="0"/>
              <a:t>He paused for a moment and they both pushed their anger away. Then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a:t>''میں نے سوچا تھا کہ میں قتل کر دوں گا۔''
''لیکن تم نے ایسا نہیں کیا۔''
''میں نے سوچا کہ میں کر سکتا ہوں۔''
رالف کی آواز میں کچھ پوشیدہ جذبہ کانپ رہا تھا۔
''لیکن تم نے ابھی تک ایسا نہیں کیا۔''
ان کی دعوت غیر معمولی طور پر گزر سکتی تھی، اگر یہ کم عمر افراد کے لئے نہ ہوتا۔
لہجہ.
''مجھے لگتا ہے کہ آپ پناہ گاہوں میں مدد کرنے کی پرواہ نہیں کریں گے؟''
''ہمیں گوشت چاہیے۔''
''اور ہم اسے سمجھ نہیں سکتے۔''
اب دشمنی سنائی دے رہی تھی۔
''لیکن میں کروں گا! اگلی بار! مجھے اس نیزے پر خنجر لگانا پڑے گا! ہم
ایک زخمی ہوا اور نیزہ گر گیا۔ کاش ہم صرف خاردار ہی بنا سکتے۔
"
''ہمیں پناہ گاہوں کی ضرورت ہے۔''
اچانک جیک غصے میں چیخ نے لگا۔
''کیا تم الزام لگا رہے ہو۔؟''
"میں صرف اتنا کہہ رہا ہوں کہ ہم نے سخت محنت کی ہے. بس اتنا ہی ہے۔''
وہ دونوں چہرے سرخ تھے اور ایک دوسرے کو الگ الگ دیکھ رہے تھے۔
فرقہ. رالف اپنے پیٹ پر لپٹ گیا اور گھاس کے ساتھ کھیلنے لگا۔
''اگر اس طرح کی بارش ہوتی ہے جب ہم وہاں اترے تھے، تو ہمیں پناہ گاہوں کی ضرورت پڑے گی۔ اور
پھر ایک اور چیز. ہمیں پناہ گاہوں کی ضرورت ہے کیونکہ-"
وہ ایک لمحے کے لئے رکا اور دونوں نے اپنا غصہ دور کر دیا۔ پھر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67</a:t>
            </a:fld>
            <a:endParaRPr lang="en-GB"/>
          </a:p>
        </p:txBody>
      </p:sp>
    </p:spTree>
    <p:extLst>
      <p:ext uri="{BB962C8B-B14F-4D97-AF65-F5344CB8AC3E}">
        <p14:creationId xmlns:p14="http://schemas.microsoft.com/office/powerpoint/2010/main" val="17114320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he went on with the safe, changed subject.</a:t>
            </a:r>
          </a:p>
          <a:p>
            <a:r>
              <a:rPr lang="en-GB" sz="1100" dirty="0"/>
              <a:t>“You’ve noticed, haven’t you?”</a:t>
            </a:r>
          </a:p>
          <a:p>
            <a:r>
              <a:rPr lang="en-GB" sz="1100" dirty="0"/>
              <a:t>Jack put down his spear and squatted.</a:t>
            </a:r>
          </a:p>
          <a:p>
            <a:r>
              <a:rPr lang="en-GB" sz="1100" dirty="0"/>
              <a:t>“Noticed what?”</a:t>
            </a:r>
          </a:p>
          <a:p>
            <a:r>
              <a:rPr lang="en-GB" sz="1100" dirty="0"/>
              <a:t>“Well. They’re frightened.”</a:t>
            </a:r>
          </a:p>
          <a:p>
            <a:r>
              <a:rPr lang="en-GB" sz="1100" dirty="0"/>
              <a:t>He rolled over and peered into Jack’s fierce, dirty face.</a:t>
            </a:r>
          </a:p>
          <a:p>
            <a:r>
              <a:rPr lang="en-GB" sz="1100" dirty="0"/>
              <a:t>“I mean the way things are. They dream. You can hear ’</a:t>
            </a:r>
            <a:r>
              <a:rPr lang="en-GB" sz="1100" dirty="0" err="1"/>
              <a:t>em</a:t>
            </a:r>
            <a:r>
              <a:rPr lang="en-GB" sz="1100" dirty="0"/>
              <a:t>. Have you</a:t>
            </a:r>
          </a:p>
          <a:p>
            <a:r>
              <a:rPr lang="en-GB" sz="1100" dirty="0"/>
              <a:t>been awake at night?”</a:t>
            </a:r>
          </a:p>
          <a:p>
            <a:r>
              <a:rPr lang="en-GB" sz="1100" dirty="0"/>
              <a:t>Jack shook his head.</a:t>
            </a:r>
          </a:p>
          <a:p>
            <a:r>
              <a:rPr lang="en-GB" sz="1100" dirty="0"/>
              <a:t>“They talk and scream. The littluns. Even some of the others. As if—”</a:t>
            </a:r>
          </a:p>
          <a:p>
            <a:r>
              <a:rPr lang="en-GB" sz="1100" dirty="0"/>
              <a:t>“As if it wasn’t a good island.”</a:t>
            </a:r>
          </a:p>
          <a:p>
            <a:r>
              <a:rPr lang="en-GB" sz="1100" dirty="0"/>
              <a:t>Astonished at the interruption, they looked up at Simon’s serious face.</a:t>
            </a:r>
          </a:p>
          <a:p>
            <a:r>
              <a:rPr lang="en-GB" sz="1100" dirty="0"/>
              <a:t>“As if,” said Simon, “the beastie, the beastie or the snake-thing, was</a:t>
            </a:r>
          </a:p>
          <a:p>
            <a:r>
              <a:rPr lang="en-GB" sz="1100" dirty="0"/>
              <a:t>real. Remember?”</a:t>
            </a:r>
          </a:p>
          <a:p>
            <a:r>
              <a:rPr lang="en-GB" sz="1100" dirty="0"/>
              <a:t>The two older boys flinched when they heard the shameful syllable.</a:t>
            </a:r>
          </a:p>
          <a:p>
            <a:r>
              <a:rPr lang="en-GB" sz="1100" dirty="0"/>
              <a:t>Snakes were not mentioned now, were not mentionable.</a:t>
            </a:r>
          </a:p>
          <a:p>
            <a:r>
              <a:rPr lang="en-GB" sz="1100" dirty="0"/>
              <a:t>“As if this wasn’t a good island,” said Ralph slowly. “Yes, that’s right.”</a:t>
            </a:r>
          </a:p>
          <a:p>
            <a:r>
              <a:rPr lang="en-GB" sz="1100" dirty="0"/>
              <a:t>Jack sat up and stretched out his legs.</a:t>
            </a:r>
          </a:p>
          <a:p>
            <a:r>
              <a:rPr lang="en-GB" sz="1100" dirty="0"/>
              <a:t>“They’re batty.”</a:t>
            </a:r>
          </a:p>
          <a:p>
            <a:r>
              <a:rPr lang="en-GB" sz="1100" dirty="0"/>
              <a:t>“Crackers. Remember when we went exploring?”</a:t>
            </a:r>
          </a:p>
          <a:p>
            <a:r>
              <a:rPr lang="en-GB" sz="1100" dirty="0"/>
              <a:t>They grinned at each other, remembering the glamour of the first day.</a:t>
            </a:r>
          </a:p>
          <a:p>
            <a:r>
              <a:rPr lang="en-GB" sz="1100" dirty="0"/>
              <a:t>Ralph went on.</a:t>
            </a:r>
          </a:p>
          <a:p>
            <a:r>
              <a:rPr lang="en-GB" sz="1100" dirty="0"/>
              <a:t>“So we need shelters as a sort of—”</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324261"/>
          </a:xfrm>
          <a:prstGeom prst="rect">
            <a:avLst/>
          </a:prstGeom>
          <a:noFill/>
        </p:spPr>
        <p:txBody>
          <a:bodyPr wrap="square">
            <a:spAutoFit/>
          </a:bodyPr>
          <a:lstStyle/>
          <a:p>
            <a:pPr algn="r"/>
            <a:r>
              <a:rPr lang="ar-AE" sz="1100"/>
              <a:t>وہ محفوظ، تبدیل شدہ موضوع کے ساتھ آگے بڑھا۔
''تم نے دیکھا ہے نا؟''
جیک نے اپنا نیزہ نیچے رکھا اور بیٹھ گیا۔
''کیا محسوس ہوا؟''
"ٹھیک ہے. وہ خوفزدہ ہیں. "
اس نے پلٹ کر جیک کے خوفناک اور گندے چہرے کو دیکھا۔
"میرا مطلب ہے کہ چیزیں اسی طرح ہیں. وہ خواب دیکھتے ہیں. آپ انہیں سن سکتے ہیں. کیا آپ ہیں
کیا آپ رات کو جاگ رہے ہیں؟''
جیک نے سر ہلایا۔
''وہ بولتے اور چیختے ہیں۔ لٹلنز. یہاں تک کہ کچھ دوسرے بھی. گویا-"
''گویا یہ کوئی اچھا جزیرہ نہیں تھا۔''
اس رکاوٹ پر حیران ہو کر انہوں نے شمعون کے سنجیدہ چہرے کی طرف دیکھا۔
شمعون نے کہا، "گویا وہ جانور، جانور یا سانپ کی چیز تھی۔
اصلی. یاد ہے؟''
یہ شرمناک لفظ سن کر دونوں بڑے لڑکے جھک گئے۔
اب سانپوں کا ذکر نہیں کیا جاتا تھا، ان کا ذکر نہیں کیا جاتا تھا۔
رالف نے آہستہ سے کہا ، "جیسے یہ ایک اچھا جزیرہ نہیں تھا۔ ''جی ہاں، ٹھیک ہے۔''
جیک اٹھ کر بیٹھ گیا اور اپنی ٹانگیں پھیلا دی۔
''وہ بے وقوف ہیں۔''
"پٹاخے. یاد ہے جب ہم تلاش کرنے گئے تھے؟"
وہ پہلے دن کی گلیمر کو یاد کرتے ہوئے ایک دوسرے پر مسکرائے۔
رالف آگے بڑھا۔
''اس لیے ہمیں پناہ گاہوں کی ضرورت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68</a:t>
            </a:fld>
            <a:endParaRPr lang="en-GB"/>
          </a:p>
        </p:txBody>
      </p:sp>
    </p:spTree>
    <p:extLst>
      <p:ext uri="{BB962C8B-B14F-4D97-AF65-F5344CB8AC3E}">
        <p14:creationId xmlns:p14="http://schemas.microsoft.com/office/powerpoint/2010/main" val="14597344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“Home.”</a:t>
            </a:r>
          </a:p>
          <a:p>
            <a:r>
              <a:rPr lang="en-GB" sz="1100" dirty="0"/>
              <a:t>“That’s right.”</a:t>
            </a:r>
          </a:p>
          <a:p>
            <a:r>
              <a:rPr lang="en-GB" sz="1100" dirty="0"/>
              <a:t>Jack drew up his legs, clasped his knees, and frowned in an effort to</a:t>
            </a:r>
          </a:p>
          <a:p>
            <a:r>
              <a:rPr lang="en-GB" sz="1100" dirty="0"/>
              <a:t>attain clarity.</a:t>
            </a:r>
          </a:p>
          <a:p>
            <a:r>
              <a:rPr lang="en-GB" sz="1100" dirty="0"/>
              <a:t>“All the same—in the forest. I mean when you’re hunting, not when</a:t>
            </a:r>
          </a:p>
          <a:p>
            <a:r>
              <a:rPr lang="en-GB" sz="1100" dirty="0"/>
              <a:t>you’re getting fruit, of course, but when you’re on your own—”</a:t>
            </a:r>
          </a:p>
          <a:p>
            <a:r>
              <a:rPr lang="en-GB" sz="1100" dirty="0"/>
              <a:t>He paused for a moment, not sure if Ralph would take him seriously.</a:t>
            </a:r>
          </a:p>
          <a:p>
            <a:r>
              <a:rPr lang="en-GB" sz="1100" dirty="0"/>
              <a:t>“Go on.”</a:t>
            </a:r>
          </a:p>
          <a:p>
            <a:r>
              <a:rPr lang="en-GB" sz="1100" dirty="0"/>
              <a:t>“If you’re hunting sometimes you catch yourself feeling as if—” He</a:t>
            </a:r>
          </a:p>
          <a:p>
            <a:r>
              <a:rPr lang="en-GB" sz="1100" dirty="0"/>
              <a:t>flushed suddenly.</a:t>
            </a:r>
          </a:p>
          <a:p>
            <a:r>
              <a:rPr lang="en-GB" sz="1100" dirty="0"/>
              <a:t>“There’s nothing in it of course. Just a feeling. But you can feel as if</a:t>
            </a:r>
          </a:p>
          <a:p>
            <a:r>
              <a:rPr lang="en-GB" sz="1100" dirty="0"/>
              <a:t>you’re not hunting, but—being hunted, as if something’s behind you all</a:t>
            </a:r>
          </a:p>
          <a:p>
            <a:r>
              <a:rPr lang="en-GB" sz="1100" dirty="0"/>
              <a:t>the time in the jungle.”</a:t>
            </a:r>
          </a:p>
          <a:p>
            <a:r>
              <a:rPr lang="en-GB" sz="1100" dirty="0"/>
              <a:t>They were silent again: Simon intent, Ralph incredulous and faintly</a:t>
            </a:r>
          </a:p>
          <a:p>
            <a:r>
              <a:rPr lang="en-GB" sz="1100" dirty="0"/>
              <a:t>indignant. He sat up, rubbing one shoulder with a dirty hand.</a:t>
            </a:r>
          </a:p>
          <a:p>
            <a:r>
              <a:rPr lang="en-GB" sz="1100" dirty="0"/>
              <a:t>“Well, I don’t know.”</a:t>
            </a:r>
          </a:p>
          <a:p>
            <a:r>
              <a:rPr lang="en-GB" sz="1100" dirty="0"/>
              <a:t>Jack leapt to his feet and spoke very quickly.</a:t>
            </a:r>
          </a:p>
          <a:p>
            <a:r>
              <a:rPr lang="en-GB" sz="1100" dirty="0"/>
              <a:t>“That’s how you can feel in the forest. Of course there’s nothing in it.</a:t>
            </a:r>
          </a:p>
          <a:p>
            <a:r>
              <a:rPr lang="en-GB" sz="1100" dirty="0"/>
              <a:t>Only—only—”</a:t>
            </a:r>
          </a:p>
          <a:p>
            <a:r>
              <a:rPr lang="en-GB" sz="1100" dirty="0"/>
              <a:t>He took a few rapid steps toward the beach, then came back.</a:t>
            </a:r>
          </a:p>
          <a:p>
            <a:r>
              <a:rPr lang="en-GB" sz="1100" dirty="0"/>
              <a:t>“Only I know how they feel. See? That’s all.”</a:t>
            </a:r>
          </a:p>
          <a:p>
            <a:r>
              <a:rPr lang="en-GB" sz="1100" dirty="0"/>
              <a:t>“The best thing we can do is get ourselves rescued.”</a:t>
            </a:r>
          </a:p>
          <a:p>
            <a:r>
              <a:rPr lang="en-GB" sz="1100" dirty="0"/>
              <a:t>Jack had to think for a moment before he could remember what rescue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5001369"/>
          </a:xfrm>
          <a:prstGeom prst="rect">
            <a:avLst/>
          </a:prstGeom>
          <a:noFill/>
        </p:spPr>
        <p:txBody>
          <a:bodyPr wrap="square">
            <a:spAutoFit/>
          </a:bodyPr>
          <a:lstStyle/>
          <a:p>
            <a:pPr algn="r"/>
            <a:r>
              <a:rPr lang="ar-AE" sz="1100"/>
              <a:t>''گھر۔''
''یہ ٹھیک ہے۔''
جیک نے اپنی ٹانگیں کھینچیں، اپنے گھٹنوں کو تھام لیا، اور اس کی کوشش میں جھک گیا۔
وضاحت حاصل کریں.
''سب کچھ ویسا ہی ہے— جنگل میں۔ میرا مطلب ہے جب آپ شکار کر رہے ہیں، نہ کہ جب
یقینا آپ پھل حاصل کر رہے ہیں، لیکن جب آپ اکیلے ہوں-"
وہ ایک لمحے کے لئے رک گیا، اسے یقین نہیں تھا کہ رالف اسے سنجیدگی سے لے گا یا نہیں.
''چلو۔''
"اگر آپ شکار کر رہے ہیں تو کبھی کبھی آپ اپنے آپ کو ایسا محسوس کرتے ہیں جیسے -" وہ
اچانک بہہ گیا۔
"یقینا اس میں کچھ بھی نہیں ہے. صرف ایک احساس. لیکن آپ محسوس کر سکتے ہیں جیسے
آپ شکار نہیں کر رہے ہیں، لیکن شکار کیا جا رہا ہے، جیسے آپ سب کے پیچھے کچھ ہے
جنگل میں وقت ہے. "
وہ ایک بار پھر خاموش ہو گئے: شمعون ارادہ، رالف کو یقین نہیں آ رہا تھا اور وہ بے ہوش ہو گیا تھا۔
غصہ ہے. وہ ایک کندھے کو گندے ہاتھ سے رگڑتے ہوئے اٹھ کر بیٹھ گیا۔
''ٹھیک ہے، میں نہیں جانتا۔''
جیک نے اپنے پیروں پر چھلانگ لگائی اور بہت تیزی سے بولا۔
''جنگل میں آپ ایسا ہی محسوس کر سکتے ہیں۔ یقینا اس میں کچھ بھی نہیں ہے.
صرف - صرف -"
اس نے ساحل سمندر کی طرف چند تیز قدم اٹھائے اور پھر واپس آ گیا۔
"صرف میں جانتا ہوں کہ وہ کیسا محسوس کرتے ہیں. دیکھنا? بس اتنا ہی ہے۔''
"سب سے اچھی چیز جو ہم کر سکتے ہیں وہ یہ ہے کہ ہم خود کو بچا لیں۔
جیک کو ایک لمحے کے لئے سوچنا پڑا اس سے پہلے کہ وہ یاد رکھ سکے کہ کیا بچایا گیا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69</a:t>
            </a:fld>
            <a:endParaRPr lang="en-GB"/>
          </a:p>
        </p:txBody>
      </p:sp>
    </p:spTree>
    <p:extLst>
      <p:ext uri="{BB962C8B-B14F-4D97-AF65-F5344CB8AC3E}">
        <p14:creationId xmlns:p14="http://schemas.microsoft.com/office/powerpoint/2010/main" val="200769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662815"/>
          </a:xfrm>
          <a:prstGeom prst="rect">
            <a:avLst/>
          </a:prstGeom>
          <a:noFill/>
        </p:spPr>
        <p:txBody>
          <a:bodyPr wrap="square">
            <a:spAutoFit/>
          </a:bodyPr>
          <a:lstStyle/>
          <a:p>
            <a:r>
              <a:rPr lang="en-GB" sz="1100" dirty="0"/>
              <a:t>among the tangled foliage.</a:t>
            </a:r>
          </a:p>
          <a:p>
            <a:r>
              <a:rPr lang="en-GB" sz="1100" dirty="0"/>
              <a:t>“I’ll be out again in just a minute—”</a:t>
            </a:r>
          </a:p>
          <a:p>
            <a:r>
              <a:rPr lang="en-GB" sz="1100" dirty="0"/>
              <a:t>Ralph disentangled himself cautiously and stole away through the branches.</a:t>
            </a:r>
          </a:p>
          <a:p>
            <a:endParaRPr lang="en-GB" sz="1100" dirty="0"/>
          </a:p>
          <a:p>
            <a:r>
              <a:rPr lang="en-GB" sz="1100" dirty="0"/>
              <a:t>In a few seconds the fat boy’s grunts were behind him and he was </a:t>
            </a:r>
            <a:r>
              <a:rPr lang="en-GB" sz="1100" dirty="0" err="1"/>
              <a:t>hur</a:t>
            </a:r>
            <a:r>
              <a:rPr lang="en-GB" sz="1100" dirty="0"/>
              <a:t>-</a:t>
            </a:r>
          </a:p>
          <a:p>
            <a:r>
              <a:rPr lang="en-GB" sz="1100" dirty="0" err="1"/>
              <a:t>rying</a:t>
            </a:r>
            <a:r>
              <a:rPr lang="en-GB" sz="1100" dirty="0"/>
              <a:t> toward the screen that still lay between him and the lagoon. He</a:t>
            </a:r>
          </a:p>
          <a:p>
            <a:endParaRPr lang="en-GB" sz="1100" dirty="0"/>
          </a:p>
          <a:p>
            <a:r>
              <a:rPr lang="en-GB" sz="1100" dirty="0"/>
              <a:t>climbed over a broken trunk and was out of the jungle.</a:t>
            </a:r>
          </a:p>
          <a:p>
            <a:endParaRPr lang="en-GB" sz="1100" dirty="0"/>
          </a:p>
          <a:p>
            <a:r>
              <a:rPr lang="en-GB" sz="1100" dirty="0"/>
              <a:t>The shore was fledged with palm trees. These stood or leaned or re-</a:t>
            </a:r>
          </a:p>
          <a:p>
            <a:r>
              <a:rPr lang="en-GB" sz="1100" dirty="0" err="1"/>
              <a:t>clined</a:t>
            </a:r>
            <a:r>
              <a:rPr lang="en-GB" sz="1100" dirty="0"/>
              <a:t> against the light and their green feathers were a hundred feet up in</a:t>
            </a:r>
          </a:p>
          <a:p>
            <a:endParaRPr lang="en-GB" sz="1100" dirty="0"/>
          </a:p>
          <a:p>
            <a:r>
              <a:rPr lang="en-GB" sz="1100" dirty="0"/>
              <a:t>the air. The ground beneath them was a bank covered with coarse grass,</a:t>
            </a:r>
          </a:p>
          <a:p>
            <a:r>
              <a:rPr lang="en-GB" sz="1100" dirty="0"/>
              <a:t>torn everywhere by the upheavals of fallen trees, scattered with decaying</a:t>
            </a:r>
          </a:p>
          <a:p>
            <a:r>
              <a:rPr lang="en-GB" sz="1100" dirty="0"/>
              <a:t>coconuts and palm saplings. Behind this was the darkness of the forest</a:t>
            </a:r>
          </a:p>
          <a:p>
            <a:r>
              <a:rPr lang="en-GB" sz="1100" dirty="0"/>
              <a:t>proper and the open space of the scar. Ralph stood, one hand against a</a:t>
            </a:r>
          </a:p>
          <a:p>
            <a:r>
              <a:rPr lang="en-GB" sz="1100" dirty="0"/>
              <a:t>grey trunk, and screwed up his eyes against the shimmering water. Out</a:t>
            </a:r>
          </a:p>
          <a:p>
            <a:r>
              <a:rPr lang="en-GB" sz="1100" dirty="0"/>
              <a:t>there, perhaps a mile away, the white surf </a:t>
            </a:r>
            <a:r>
              <a:rPr lang="en-GB" sz="1100" dirty="0" err="1"/>
              <a:t>flinked</a:t>
            </a:r>
            <a:r>
              <a:rPr lang="en-GB" sz="1100" dirty="0"/>
              <a:t> on a coral reef, and</a:t>
            </a:r>
          </a:p>
          <a:p>
            <a:r>
              <a:rPr lang="en-GB" sz="1100" dirty="0"/>
              <a:t>beyond that the open sea was dark blue. Within the irregular arc of coral</a:t>
            </a:r>
          </a:p>
          <a:p>
            <a:r>
              <a:rPr lang="en-GB" sz="1100" dirty="0"/>
              <a:t>the lagoon was still as a mountain lake—blue of all shades and shadowy</a:t>
            </a:r>
          </a:p>
          <a:p>
            <a:r>
              <a:rPr lang="en-GB" sz="1100" dirty="0"/>
              <a:t>green and purple. The beach between the palm terrace and the water</a:t>
            </a:r>
          </a:p>
          <a:p>
            <a:r>
              <a:rPr lang="en-GB" sz="1100" dirty="0"/>
              <a:t>was a thin stick, endless apparently, for to Ralph’s left the perspectives of</a:t>
            </a:r>
          </a:p>
          <a:p>
            <a:r>
              <a:rPr lang="en-GB" sz="1100" dirty="0"/>
              <a:t>palm and beach and water drew to a point at infinity; and always, almost</a:t>
            </a:r>
          </a:p>
          <a:p>
            <a:r>
              <a:rPr lang="en-GB" sz="1100" dirty="0"/>
              <a:t>visible, was the heat.</a:t>
            </a:r>
          </a:p>
          <a:p>
            <a:r>
              <a:rPr lang="en-GB" sz="1100" dirty="0"/>
              <a:t>He jumped down from the terrace. The sand was thick over his black</a:t>
            </a:r>
          </a:p>
          <a:p>
            <a:r>
              <a:rPr lang="en-GB" sz="1100" dirty="0"/>
              <a:t>shoes and the heat hit him. He became conscious of the weight of clothes,</a:t>
            </a:r>
          </a:p>
          <a:p>
            <a:r>
              <a:rPr lang="en-GB" sz="1100" dirty="0"/>
              <a:t>kicked his shoes off fiercely and ripped off each stocking with its elastic</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4493538"/>
          </a:xfrm>
          <a:prstGeom prst="rect">
            <a:avLst/>
          </a:prstGeom>
          <a:noFill/>
        </p:spPr>
        <p:txBody>
          <a:bodyPr wrap="square">
            <a:spAutoFit/>
          </a:bodyPr>
          <a:lstStyle/>
          <a:p>
            <a:pPr algn="r"/>
            <a:r>
              <a:rPr lang="ar-AE" sz="1100" dirty="0"/>
              <a:t>الجھے ہوئے پتوں کے درمیان۔
"میں صرف ایک منٹ میں دوبارہ باہر آجاؤں گا-"
رالف نے محتاط انداز میں اپنے آپ کو الگ کر لیا اور شاخوں کے ذریعے چوری کر لی۔
چند ہی سیکنڈوں میں اس موٹے لڑکے کی گڑگڑاہٹ اس کے پیچھے تھی اور وہ گھبرا گیا تھا۔
سکرین کی طرف رواں دواں تھا جو اب بھی اس کے اور جھیل کے درمیان پڑا ہوا ہے۔ وہ
ایک ٹوٹے ہوئے تنے پر چڑھ گیا اور جنگل سے باہر نکل گیا۔
ساحل کھجور کے درختوں سے بھرا ہوا تھا۔ یہ کھڑے ہو گئے یا جھک گئے یا دوبارہ۔
روشنی کے سامنے جھکے ہوئے تھے اور ان کے سبز پنکھ سو فٹ اوپر تھے۔
ہوا. ان کے نیچے ایک کنارے تھا جو موٹی گھاس سے ڈھکا ہوا تھا،
گرے ہوئے درختوں کی ہلچل سے ہر طرف پھٹا ہوا، سڑتے ہوئے بکھرے ہوئے
ناریل اور کھجور کے پودے۔ اس کے پیچھے جنگل کا اندھیرا تھا۔
نشان کی مناسب اور کھلی جگہ. رالف کھڑا تھا، ایک ہاتھ ایک ہاتھ کے ساتھ
سرمئی رنگ کا تنا، اور چمکتے ہوئے پانی سے اپنی آنکھیں جھکا لیں۔ باہر
وہاں، شاید ایک میل دور، سفید سرف ایک مرجان کی چٹان پر لپٹا ہوا تھا، اور
اس کے علاوہ کھلا سمندر گہرا نیلا تھا۔ مرجان کی بے قاعدہ چاپ کے اندر
جھیل اب بھی ایک پہاڑی جھیل کی طرح تھی - ہر رنگ کا نیلا اور سایہ دار۔
سبز اور جامنی. کھجور کی چھت اور پانی کے درمیان ساحل
یہ ایک پتلی چھڑی تھی، جو بظاہر نہ ختم ہونے والی تھی، کیونکہ رالف نے اس کے نقطہ نظر کو چھوڑ دیا تھا۔
کھجور اور ساحل سمندر اور پانی لامحدود حد تک پہنچ گئے۔ اور ہمیشہ، تقریبا
دکھائی دے رہا تھا، گرمی تھی.
اس نے چھت سے نیچے چھلانگ لگا دی۔ ریت اس کے کالے رنگ پر موٹی تھی
جوتے اور گرمی نے اسے ٹکر ماری۔ اسے کپڑوں کے وزن کا احساس ہو گیا،
اس نے اپنے جوتے کو زور سے اتار ا اور اس کے لچکدار انداز سے ہر اسٹاک کو پھاڑ دیا۔</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a:t>
            </a:fld>
            <a:endParaRPr lang="en-GB"/>
          </a:p>
        </p:txBody>
      </p:sp>
    </p:spTree>
    <p:extLst>
      <p:ext uri="{BB962C8B-B14F-4D97-AF65-F5344CB8AC3E}">
        <p14:creationId xmlns:p14="http://schemas.microsoft.com/office/powerpoint/2010/main" val="17327566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was.</a:t>
            </a:r>
          </a:p>
          <a:p>
            <a:r>
              <a:rPr lang="en-GB" sz="1100" dirty="0"/>
              <a:t>“Rescue? Yes, of course! All the same, I’d like to catch a pig first—” He</a:t>
            </a:r>
          </a:p>
          <a:p>
            <a:r>
              <a:rPr lang="en-GB" sz="1100" dirty="0"/>
              <a:t>snatched up his spear and dashed it into the ground. The opaque, mad</a:t>
            </a:r>
          </a:p>
          <a:p>
            <a:r>
              <a:rPr lang="en-GB" sz="1100" dirty="0"/>
              <a:t>look came into his eyes again. Ralph looked at him critically through his</a:t>
            </a:r>
          </a:p>
          <a:p>
            <a:r>
              <a:rPr lang="en-GB" sz="1100" dirty="0"/>
              <a:t>tangle of fair hair.</a:t>
            </a:r>
          </a:p>
          <a:p>
            <a:r>
              <a:rPr lang="en-GB" sz="1100" dirty="0"/>
              <a:t>“So long as your hunters remember the fire—”</a:t>
            </a:r>
          </a:p>
          <a:p>
            <a:r>
              <a:rPr lang="en-GB" sz="1100" dirty="0"/>
              <a:t>“You and your fire!”</a:t>
            </a:r>
          </a:p>
          <a:p>
            <a:r>
              <a:rPr lang="en-GB" sz="1100" dirty="0"/>
              <a:t>The two boys trotted down the beach, and, turning at the water’s edge,</a:t>
            </a:r>
          </a:p>
          <a:p>
            <a:r>
              <a:rPr lang="en-GB" sz="1100" dirty="0"/>
              <a:t>looked back at the pink mountain. The trickle of smoke sketched a chalky</a:t>
            </a:r>
          </a:p>
          <a:p>
            <a:r>
              <a:rPr lang="en-GB" sz="1100" dirty="0"/>
              <a:t>line up the solid blue of the sky, wavered high up and faded. Ralph</a:t>
            </a:r>
          </a:p>
          <a:p>
            <a:r>
              <a:rPr lang="en-GB" sz="1100" dirty="0"/>
              <a:t>frowned.</a:t>
            </a:r>
          </a:p>
          <a:p>
            <a:r>
              <a:rPr lang="en-GB" sz="1100" dirty="0"/>
              <a:t>“I wonder how far off you could see that.”</a:t>
            </a:r>
          </a:p>
          <a:p>
            <a:r>
              <a:rPr lang="en-GB" sz="1100" dirty="0"/>
              <a:t>“Miles.”</a:t>
            </a:r>
          </a:p>
          <a:p>
            <a:r>
              <a:rPr lang="en-GB" sz="1100" dirty="0"/>
              <a:t>“We don’t make enough smoke.”</a:t>
            </a:r>
          </a:p>
          <a:p>
            <a:endParaRPr lang="en-GB" sz="1100" dirty="0"/>
          </a:p>
          <a:p>
            <a:r>
              <a:rPr lang="en-GB" sz="1100" dirty="0"/>
              <a:t>The bottom part of the trickle, as though conscious of their gaze, thick-</a:t>
            </a:r>
          </a:p>
          <a:p>
            <a:r>
              <a:rPr lang="en-GB" sz="1100" dirty="0" err="1"/>
              <a:t>ened</a:t>
            </a:r>
            <a:r>
              <a:rPr lang="en-GB" sz="1100" dirty="0"/>
              <a:t> to a creamy blur which crept up the feeble column.</a:t>
            </a:r>
          </a:p>
          <a:p>
            <a:endParaRPr lang="en-GB" sz="1100" dirty="0"/>
          </a:p>
          <a:p>
            <a:r>
              <a:rPr lang="en-GB" sz="1100" dirty="0"/>
              <a:t>“They’ve put on green branches,” muttered Ralph. “I wonder!” He</a:t>
            </a:r>
          </a:p>
          <a:p>
            <a:r>
              <a:rPr lang="en-GB" sz="1100" dirty="0"/>
              <a:t>screwed up his eyes and swung round to search the horizon.</a:t>
            </a:r>
          </a:p>
          <a:p>
            <a:r>
              <a:rPr lang="en-GB" sz="1100" dirty="0"/>
              <a:t>“Got it!”</a:t>
            </a:r>
          </a:p>
          <a:p>
            <a:r>
              <a:rPr lang="en-GB" sz="1100" dirty="0"/>
              <a:t>Jack shouted so loudly that Ralph jumped.</a:t>
            </a:r>
          </a:p>
          <a:p>
            <a:r>
              <a:rPr lang="en-GB" sz="1100" dirty="0"/>
              <a:t>“What? Where? Is it a ship?”</a:t>
            </a:r>
          </a:p>
          <a:p>
            <a:r>
              <a:rPr lang="en-GB" sz="1100" dirty="0"/>
              <a:t>But Jack was pointing to the high declivities that led down from the</a:t>
            </a:r>
          </a:p>
          <a:p>
            <a:r>
              <a:rPr lang="en-GB" sz="1100" dirty="0"/>
              <a:t>mountain to the flatter part of the island.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dirty="0"/>
              <a:t>تھا.
"بچاؤ؟ ہاں ضرور! ویسے ہی، میں پہلے ایک پکڑنا چاہتا ہوں-"
اس کا نیزہ چھین لیا اور اسے زمین پر گرا دیا۔ غیر شفاف، پاگل
اس کی آنکھوں میں ایک بار پھر نظر آئی۔ رالف نے اسے تنقیدی انداز میں دیکھا۔
سفید بالوں کی الجھن۔
''جب تک تمہارے شکاریوں کو آگ یاد ہے۔''
''تم اور تمہاری آگ!''
دونوں لڑکے ساحل پر اترے اور پانی کے کنارے کی طرف مڑ گئے،
پیچھے مڑ کر گلابی پہاڑ کی طرف دیکھا۔ دھوئیں کے ٹکڑوں نے ایک چاکی کا خاکہ تیار کیا
آسمان کے ٹھوس نیلے رنگ کو قطار میں کھڑا کر دیا گیا، اونچی لہروں اور پھیکا پڑ گیا۔ رالف
ناخوش ہو گیا۔
"مجھے حیرت ہے کہ آپ اسے کتنی دور تک دیکھ سکتے ہیں."
"میلز."
''ہم کافی دھواں نہیں بناتے۔''
ٹکڑوں کا نچلا حصہ، جیسے ان کی نظروں سے باخبر ہو، موٹا ہو۔
ایک کریمی دھندلے پن میں جکڑا ہوا تھا جس نے کمزور کالم کو اپنی لپیٹ میں لے لیا۔
رالف نے کہا، "انہوں نے سبز شاخیں لگا رکھی ہیں۔ "میں حیران ہوں!" وہ
اس کی آنکھیں بند ہو گئیں اور افق کو تلاش کرنے کے لئے چاروں طرف گھومنے لگا۔
"سمجھ گیا!"
جیک اتنی زور سے چیخا کہ رالف نے چھلانگ لگا دی۔
"کیا؟ کہاں? کیا یہ جہاز ہے؟''
لیکن جیک ان اونچی لہروں کی طرف اشارہ کر رہا تھا جو نیچے کی طرف لے جاتی ہیں۔
جزیرے کے چاپلوسی والے حصے تک پہاڑ۔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70</a:t>
            </a:fld>
            <a:endParaRPr lang="en-GB"/>
          </a:p>
        </p:txBody>
      </p:sp>
    </p:spTree>
    <p:extLst>
      <p:ext uri="{BB962C8B-B14F-4D97-AF65-F5344CB8AC3E}">
        <p14:creationId xmlns:p14="http://schemas.microsoft.com/office/powerpoint/2010/main" val="27163925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“Of course! They’ll lie up there—they must, when the sun’s too hot—”</a:t>
            </a:r>
          </a:p>
          <a:p>
            <a:r>
              <a:rPr lang="en-GB" sz="1100" dirty="0"/>
              <a:t>Ralph gazed bewildered at his rapt face.</a:t>
            </a:r>
          </a:p>
          <a:p>
            <a:r>
              <a:rPr lang="en-GB" sz="1100" dirty="0"/>
              <a:t>“—they get up high. High up and in the shade, resting during the heat,</a:t>
            </a:r>
          </a:p>
          <a:p>
            <a:r>
              <a:rPr lang="en-GB" sz="1100" dirty="0"/>
              <a:t>like cows at home—”</a:t>
            </a:r>
          </a:p>
          <a:p>
            <a:r>
              <a:rPr lang="en-GB" sz="1100" dirty="0"/>
              <a:t>“I thought you saw a ship!”</a:t>
            </a:r>
          </a:p>
          <a:p>
            <a:r>
              <a:rPr lang="en-GB" sz="1100" dirty="0"/>
              <a:t>“We could steal up on one—paint our faces so they wouldn’t see—</a:t>
            </a:r>
          </a:p>
          <a:p>
            <a:r>
              <a:rPr lang="en-GB" sz="1100" dirty="0"/>
              <a:t>perhaps surround them and then—”</a:t>
            </a:r>
          </a:p>
          <a:p>
            <a:r>
              <a:rPr lang="en-GB" sz="1100" dirty="0"/>
              <a:t>Indignation took away Ralph’s control.</a:t>
            </a:r>
          </a:p>
          <a:p>
            <a:r>
              <a:rPr lang="en-GB" sz="1100" dirty="0"/>
              <a:t>“I was talking about smoke! Don’t you want to be rescued? All you can</a:t>
            </a:r>
          </a:p>
          <a:p>
            <a:r>
              <a:rPr lang="en-GB" sz="1100" dirty="0"/>
              <a:t>talk about is pig, pig, pig!”</a:t>
            </a:r>
          </a:p>
          <a:p>
            <a:r>
              <a:rPr lang="en-GB" sz="1100" dirty="0"/>
              <a:t>“But we want meat!”</a:t>
            </a:r>
          </a:p>
          <a:p>
            <a:r>
              <a:rPr lang="en-GB" sz="1100" dirty="0"/>
              <a:t>“And I work all day with nothing but Simon and you come back and</a:t>
            </a:r>
          </a:p>
          <a:p>
            <a:r>
              <a:rPr lang="en-GB" sz="1100" dirty="0"/>
              <a:t>don’t even notice the huts!”</a:t>
            </a:r>
          </a:p>
          <a:p>
            <a:r>
              <a:rPr lang="en-GB" sz="1100" dirty="0"/>
              <a:t>“I was working too—”</a:t>
            </a:r>
          </a:p>
          <a:p>
            <a:r>
              <a:rPr lang="en-GB" sz="1100" dirty="0"/>
              <a:t>“But you like it!” shouted Ralph. “You want to hunt! While I—”</a:t>
            </a:r>
          </a:p>
          <a:p>
            <a:r>
              <a:rPr lang="en-GB" sz="1100" dirty="0"/>
              <a:t>They faced each other on the bright beach, astonished at the rub of</a:t>
            </a:r>
          </a:p>
          <a:p>
            <a:r>
              <a:rPr lang="en-GB" sz="1100" dirty="0"/>
              <a:t>feeling. Ralph looked away first, pretending interest in a group of littluns</a:t>
            </a:r>
          </a:p>
          <a:p>
            <a:r>
              <a:rPr lang="en-GB" sz="1100" dirty="0"/>
              <a:t>on the sand. From beyond the platform came the shouting of the hunters</a:t>
            </a:r>
          </a:p>
          <a:p>
            <a:r>
              <a:rPr lang="en-GB" sz="1100" dirty="0"/>
              <a:t>in the swimming pool. On the end of the platform, Piggy was lying flat,</a:t>
            </a:r>
          </a:p>
          <a:p>
            <a:r>
              <a:rPr lang="en-GB" sz="1100" dirty="0"/>
              <a:t>looking down into the brilliant water.</a:t>
            </a:r>
          </a:p>
          <a:p>
            <a:r>
              <a:rPr lang="en-GB" sz="1100" dirty="0"/>
              <a:t>“People don’t help much.”</a:t>
            </a:r>
          </a:p>
          <a:p>
            <a:r>
              <a:rPr lang="en-GB" sz="1100" dirty="0"/>
              <a:t>He wanted to explain how people were never quite what you thought</a:t>
            </a:r>
          </a:p>
          <a:p>
            <a:r>
              <a:rPr lang="en-GB" sz="1100" dirty="0"/>
              <a:t>they were.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94240" cy="4832092"/>
          </a:xfrm>
          <a:prstGeom prst="rect">
            <a:avLst/>
          </a:prstGeom>
          <a:noFill/>
        </p:spPr>
        <p:txBody>
          <a:bodyPr wrap="square">
            <a:spAutoFit/>
          </a:bodyPr>
          <a:lstStyle/>
          <a:p>
            <a:pPr algn="r"/>
            <a:r>
              <a:rPr lang="ar-AE" sz="1100"/>
              <a:t>"بالکل! جب سورج بہت گرم ہو تو وہ وہاں لیٹ جائیں گے۔
رالف نے اس کے روتے ہوئے چہرے کو دیکھ کر حیرانی کا اظہار کیا۔
''وہ اونچی آواز میں اٹھتے ہیں۔ اوپر اور سایہ میں، گرمی کے دوران آرام کرتے ہوئے،
گھر میں گائے کی طرح—"
"میں نے سوچا کہ تم نے ایک جہاز دیکھا ہے!"
''ہم کسی ایک پر چوری کر سکتے تھے— اپنے چہروں کو پینٹ کر سکتے تھے تاکہ وہ نہ دیکھ سکیں۔
شاید انہیں گھیر لیں اور پھر۔"
غصے نے رالف کا کنٹرول چھین لیا۔
"میں دھوئیں کے بارے میں بات کر رہا تھا! کیا آپ نہیں چاہتے کہ آپ کو بچایا جائے؟ سب آپ کر سکتے ہیں
،، کے بارے میں بات کریں!"
''لیکن ہمیں گوشت چاہیے!''
"اور میں سارا دن شمعون کے سوا کسی اور چیز کے ساتھ کام کرتا ہوں اور تم واپس آتے ہو اور
جھونپڑیوں پر بھی دھیان نہ دیں!''
''میں بھی کام کر رہا تھا—''
''لیکن تمہیں یہ پسند ہے!'' رالف نے چیخ کر کہا۔ "تم شکار کرنا چاہتے ہو! جبکہ میں-"
وہ روشن ساحل پر ایک دوسرے کے آمنے سامنے تھے، رگڑ پر حیران تھے۔
احساس. رالف نے سب سے پہلے دور دیکھا اور لیٹلونز کے ایک گروپ میں دلچسپی کا اظہار کیا۔
ریت پر. پلیٹ فارم کے باہر سے شکاریوں کی چیخیں آئیں۔
سوئمنگ پول میں۔ پلیٹ فارم کے آخر میں، پیگی چپٹی پڑی تھی،
شاندار پانی میں نیچے دیکھ رہے ہیں.
''لوگ زیادہ مدد نہیں کرتے۔''
وہ وضاحت کرنا چاہتا تھا کہ کیسے لوگ کبھی بھی وہ نہیں تھے جو آپ سوچتے تھے۔
وہ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71</a:t>
            </a:fld>
            <a:endParaRPr lang="en-GB"/>
          </a:p>
        </p:txBody>
      </p:sp>
    </p:spTree>
    <p:extLst>
      <p:ext uri="{BB962C8B-B14F-4D97-AF65-F5344CB8AC3E}">
        <p14:creationId xmlns:p14="http://schemas.microsoft.com/office/powerpoint/2010/main" val="14323439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“Simon. He helps.” He pointed at the shelters.</a:t>
            </a:r>
          </a:p>
          <a:p>
            <a:r>
              <a:rPr lang="en-GB" sz="1100" dirty="0"/>
              <a:t>“All the rest rushed off. He’s done as much as I have. Only—”</a:t>
            </a:r>
          </a:p>
          <a:p>
            <a:r>
              <a:rPr lang="en-GB" sz="1100" dirty="0"/>
              <a:t>“Simon’s always about.”</a:t>
            </a:r>
          </a:p>
          <a:p>
            <a:r>
              <a:rPr lang="en-GB" sz="1100" dirty="0"/>
              <a:t>Ralph stared back to the shelters with Jack by his side.</a:t>
            </a:r>
          </a:p>
          <a:p>
            <a:r>
              <a:rPr lang="en-GB" sz="1100" dirty="0"/>
              <a:t>“Do a bit for you,” muttered Jack, “before I have a bathe.”</a:t>
            </a:r>
          </a:p>
          <a:p>
            <a:r>
              <a:rPr lang="en-GB" sz="1100" dirty="0"/>
              <a:t>“Don’t bother.”</a:t>
            </a:r>
          </a:p>
          <a:p>
            <a:r>
              <a:rPr lang="en-GB" sz="1100" dirty="0"/>
              <a:t>But when they reached the shelters Simon was not to be seen. Ralph</a:t>
            </a:r>
          </a:p>
          <a:p>
            <a:r>
              <a:rPr lang="en-GB" sz="1100" dirty="0"/>
              <a:t>put his head in the hole, withdrew it, and turned to Jack.</a:t>
            </a:r>
          </a:p>
          <a:p>
            <a:r>
              <a:rPr lang="en-GB" sz="1100" dirty="0"/>
              <a:t>“He’s buzzed off.”</a:t>
            </a:r>
          </a:p>
          <a:p>
            <a:r>
              <a:rPr lang="en-GB" sz="1100" dirty="0"/>
              <a:t>“Got fed up,” said Jack, “and gone for a bathe.”</a:t>
            </a:r>
          </a:p>
          <a:p>
            <a:r>
              <a:rPr lang="en-GB" sz="1100" dirty="0"/>
              <a:t>Ralph frowned.</a:t>
            </a:r>
          </a:p>
          <a:p>
            <a:r>
              <a:rPr lang="en-GB" sz="1100" dirty="0"/>
              <a:t>“He’s queer. He’s funny.”</a:t>
            </a:r>
          </a:p>
          <a:p>
            <a:r>
              <a:rPr lang="en-GB" sz="1100" dirty="0"/>
              <a:t>Jack nodded, as much for the sake of agreeing as anything, and by tacit</a:t>
            </a:r>
          </a:p>
          <a:p>
            <a:r>
              <a:rPr lang="en-GB" sz="1100" dirty="0"/>
              <a:t>consent they left the shelter and went toward the bathing pool.</a:t>
            </a:r>
          </a:p>
          <a:p>
            <a:r>
              <a:rPr lang="en-GB" sz="1100" dirty="0"/>
              <a:t>“And then,” said Jack, “when I’ve had a bathe and something to eat, I’ll</a:t>
            </a:r>
          </a:p>
          <a:p>
            <a:r>
              <a:rPr lang="en-GB" sz="1100" dirty="0"/>
              <a:t>just trek over to the other side of the mountain and see if I can see any</a:t>
            </a:r>
          </a:p>
          <a:p>
            <a:r>
              <a:rPr lang="en-GB" sz="1100" dirty="0"/>
              <a:t>traces. Coming?”</a:t>
            </a:r>
          </a:p>
          <a:p>
            <a:r>
              <a:rPr lang="en-GB" sz="1100" dirty="0"/>
              <a:t>“But the sun’s nearly set!”</a:t>
            </a:r>
          </a:p>
          <a:p>
            <a:r>
              <a:rPr lang="en-GB" sz="1100" dirty="0"/>
              <a:t>“I might have time—-”</a:t>
            </a:r>
          </a:p>
          <a:p>
            <a:r>
              <a:rPr lang="en-GB" sz="1100" dirty="0"/>
              <a:t>They walked along, two continents of experience and feeling, unable</a:t>
            </a:r>
          </a:p>
          <a:p>
            <a:r>
              <a:rPr lang="en-GB" sz="1100" dirty="0"/>
              <a:t>to communicate.</a:t>
            </a:r>
          </a:p>
          <a:p>
            <a:r>
              <a:rPr lang="en-GB" sz="1100" dirty="0"/>
              <a:t>“If I could only get a pig!”</a:t>
            </a:r>
          </a:p>
          <a:p>
            <a:r>
              <a:rPr lang="en-GB" sz="1100" dirty="0"/>
              <a:t>“I’ll come back and go on with the shelter.”</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493538"/>
          </a:xfrm>
          <a:prstGeom prst="rect">
            <a:avLst/>
          </a:prstGeom>
          <a:noFill/>
        </p:spPr>
        <p:txBody>
          <a:bodyPr wrap="square">
            <a:spAutoFit/>
          </a:bodyPr>
          <a:lstStyle/>
          <a:p>
            <a:pPr algn="r"/>
            <a:r>
              <a:rPr lang="ar-AE" sz="1100"/>
              <a:t>"شمعون. وہ مدد کرتا ہے. " اس نے پناہ گاہوں کی طرف اشارہ کیا۔
''باقی سب بھاگ گئے۔ اس نے اتنا ہی کیا ہے جتنا میں نے کیا ہے۔ صرف-"
"شمعون ہمیشہ کے بارے میں ہے. "
رالف جیک کے ساتھ پناہ گاہوں کی طرف مڑ کر دیکھنے لگا۔
''اپنے لیے کچھ کرو،'' جیک نے کہا، ''اس سے پہلے کہ میں غسل کروں۔
''پریشان نہ ہو۔''
لیکن جب وہ پناہ گاہوں میں پہنچے تو شمعون نظر نہیں آیا۔ رالف
اپنا سر سوراخ میں ڈال دیا، اسے واپس لے لیا، اور جیک کی طرف مڑ گیا۔
''وہ گھبرا گیا ہے۔''
جیک نے کہا، "تنگ آ گیا اور نہانے چلا گیا۔
رالف نے سر جھکا لیا۔
"وہ عجیب ہے. وہ مضحکہ خیز ہے. "
جیک نے سر ہلایا، کسی بھی چیز کی طرح اتفاق کرنے کی خاطر، اور خاموش طریقے سے
رضامندی سے وہ پناہ گاہ چھوڑ کر نہانے کے تالاب کی طرف چلے گئے۔
"اور پھر،" جیک نے کہا، "جب میں غسل کر لوں گا اور کھانے کے لئے کچھ کھا لوں گا، تو میں کروں گا.
بس پہاڑ کے دوسری طرف جائیں اور دیکھیں کہ کیا میں کوئی دیکھ سکتا ہوں
نشانات. آ رہے ہیں؟''
''لیکن سورج تقریبا غروب ہو چکا ہے!''
''میرے پاس وقت ہو سکتا ہے۔۔۔''
وہ تجربے اور احساس کے دو براعظموں کے ساتھ چلتے رہے، ناکام
بات چیت کرنے کے لئے.
"کاش مجھے صرف ایک مل سکتا!"
''میں واپس آؤں گا اور پناہ گاہ کے ساتھ چلوں گا۔''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72</a:t>
            </a:fld>
            <a:endParaRPr lang="en-GB"/>
          </a:p>
        </p:txBody>
      </p:sp>
    </p:spTree>
    <p:extLst>
      <p:ext uri="{BB962C8B-B14F-4D97-AF65-F5344CB8AC3E}">
        <p14:creationId xmlns:p14="http://schemas.microsoft.com/office/powerpoint/2010/main" val="2844322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They looked at each other, baffled, in love and hate. All the warm salt</a:t>
            </a:r>
          </a:p>
          <a:p>
            <a:r>
              <a:rPr lang="en-GB" sz="1100" dirty="0"/>
              <a:t>water of the bathing pool and the shouting and splashing and laughing</a:t>
            </a:r>
          </a:p>
          <a:p>
            <a:r>
              <a:rPr lang="en-GB" sz="1100" dirty="0"/>
              <a:t>were only just sufficient to bring them together again.</a:t>
            </a:r>
          </a:p>
          <a:p>
            <a:r>
              <a:rPr lang="en-GB" sz="1100" dirty="0"/>
              <a:t>Simon was not in the bathing pool as they had expected.</a:t>
            </a:r>
          </a:p>
          <a:p>
            <a:r>
              <a:rPr lang="en-GB" sz="1100" dirty="0"/>
              <a:t>When the other two had trotted down the beach to look back at the</a:t>
            </a:r>
          </a:p>
          <a:p>
            <a:r>
              <a:rPr lang="en-GB" sz="1100" dirty="0"/>
              <a:t>mountain he had followed them for a few yards and then stopped. He</a:t>
            </a:r>
          </a:p>
          <a:p>
            <a:r>
              <a:rPr lang="en-GB" sz="1100" dirty="0"/>
              <a:t>had stood frowning down at a pile of sand on the beach where somebody</a:t>
            </a:r>
          </a:p>
          <a:p>
            <a:r>
              <a:rPr lang="en-GB" sz="1100" dirty="0"/>
              <a:t>had been trying to build a little house or hut. Then he turned his back on</a:t>
            </a:r>
          </a:p>
          <a:p>
            <a:r>
              <a:rPr lang="en-GB" sz="1100" dirty="0"/>
              <a:t>this and walked into the forest with an air of purpose. He was a small,</a:t>
            </a:r>
          </a:p>
          <a:p>
            <a:r>
              <a:rPr lang="en-GB" sz="1100" dirty="0"/>
              <a:t>skinny boy, his chin pointed, and his eyes so bright they had deceived</a:t>
            </a:r>
          </a:p>
          <a:p>
            <a:r>
              <a:rPr lang="en-GB" sz="1100" dirty="0"/>
              <a:t>Ralph into thinking him delightfully gay and wicked. The coarse mop</a:t>
            </a:r>
          </a:p>
          <a:p>
            <a:r>
              <a:rPr lang="en-GB" sz="1100" dirty="0"/>
              <a:t>of black hair was long and swung down, almost concealing a low, broad</a:t>
            </a:r>
          </a:p>
          <a:p>
            <a:r>
              <a:rPr lang="en-GB" sz="1100" dirty="0"/>
              <a:t>forehead. He wore the remains of shorts and his feet were bare like</a:t>
            </a:r>
          </a:p>
          <a:p>
            <a:r>
              <a:rPr lang="en-GB" sz="1100" dirty="0"/>
              <a:t>Jack’s. Always darkish in </a:t>
            </a:r>
            <a:r>
              <a:rPr lang="en-GB" sz="1100" dirty="0" err="1"/>
              <a:t>color</a:t>
            </a:r>
            <a:r>
              <a:rPr lang="en-GB" sz="1100" dirty="0"/>
              <a:t>, Simon was burned by the sun to a deep</a:t>
            </a:r>
          </a:p>
          <a:p>
            <a:r>
              <a:rPr lang="en-GB" sz="1100" dirty="0"/>
              <a:t>tan that glistened with sweat.</a:t>
            </a:r>
          </a:p>
          <a:p>
            <a:r>
              <a:rPr lang="en-GB" sz="1100" dirty="0"/>
              <a:t>He picked his way up the scar, passed the great rock where Ralph had</a:t>
            </a:r>
          </a:p>
          <a:p>
            <a:r>
              <a:rPr lang="en-GB" sz="1100" dirty="0"/>
              <a:t>climbed on the first morning, then turned off to his right among the trees.</a:t>
            </a:r>
          </a:p>
          <a:p>
            <a:r>
              <a:rPr lang="en-GB" sz="1100" dirty="0"/>
              <a:t>He walked with an accustomed tread through the acres of fruit trees,</a:t>
            </a:r>
          </a:p>
          <a:p>
            <a:r>
              <a:rPr lang="en-GB" sz="1100" dirty="0"/>
              <a:t>where the least energetic could find an easy if unsatisfying meal. Flower</a:t>
            </a:r>
          </a:p>
          <a:p>
            <a:r>
              <a:rPr lang="en-GB" sz="1100" dirty="0"/>
              <a:t>and fruit grew together on the same tree and everywhere was the scent</a:t>
            </a:r>
          </a:p>
          <a:p>
            <a:endParaRPr lang="en-GB" sz="1100" dirty="0"/>
          </a:p>
          <a:p>
            <a:r>
              <a:rPr lang="en-GB" sz="1100" dirty="0"/>
              <a:t>of ripeness and the booming of a million bees at pasture. Here the lit-</a:t>
            </a:r>
          </a:p>
          <a:p>
            <a:r>
              <a:rPr lang="en-GB" sz="1100" dirty="0" err="1"/>
              <a:t>tluns</a:t>
            </a:r>
            <a:r>
              <a:rPr lang="en-GB" sz="1100" dirty="0"/>
              <a:t> who had run after him caught up with him. They talked, cried out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832092"/>
          </a:xfrm>
          <a:prstGeom prst="rect">
            <a:avLst/>
          </a:prstGeom>
          <a:noFill/>
        </p:spPr>
        <p:txBody>
          <a:bodyPr wrap="square">
            <a:spAutoFit/>
          </a:bodyPr>
          <a:lstStyle/>
          <a:p>
            <a:pPr algn="r"/>
            <a:r>
              <a:rPr lang="ar-AE" sz="1100"/>
              <a:t>وہ ایک دوسرے کو حیرت زدہ، محبت اور نفرت میں دیکھ رہے تھے۔ تمام گرم نمک
نہانے کے تالاب کا پانی اور چیخ و پکار اور چھڑکاؤ اور ہنسنا
صرف انہیں دوبارہ اکٹھا کرنے کے لئے کافی تھے.
شمعون غسل کے تالاب میں نہیں تھا جیسا کہ انہوں نے توقع کی تھی۔
جب باقی دو لوگ پیچھے مڑ کر دیکھنے کے لیے ساحل پر اترے تھے
پہاڑ پر وہ چند گز تک ان کا پیچھا کرتا رہا اور پھر رک گیا۔ وہ
ساحل سمندر پر ریت کے ڈھیر پر جہاں کوئی شخص کھڑا تھا
ایک چھوٹا سا گھر یا جھونپڑی بنانے کی کوشش کر رہا تھا۔ پھر اس نے منہ پھیر لیا
یہ اور مقصد کی ہوا کے ساتھ جنگل میں چلا گیا۔ وہ چھوٹا تھا،
پتلا لڑکا، اس کی ٹھوڑی نوکدار، اور اس کی آنکھیں اتنی روشن تھیں کہ انہوں نے دھوکہ دیا تھا
رالف نے اسے خوش دلی سے ہم جنس پرست اور سمجھا۔ موٹا موپ
سیاہ بال لمبے اور نیچے جھکے ہوئے تھے، جس سے ایک نچلے اور چوڑے بال تقریبا چھپے ہوئے تھے۔
ماتھا. اس نے شارٹس کی باقیات پہنرکھی تھیں اور اس کے پاؤں ننگے تھے۔
جیک کا. شمعون کا رنگ ہمیشہ گہرا ہوتا تھا، شمعون کو سورج نے گہری گہرائی میں جلا دیا تھا۔
وہ تن جو پسینے سے بھرا ہوا تھا۔
اس نے زخم کے اوپر سے اپنا راستہ اٹھایا اور اس عظیم چٹان کو عبور کیا جہاں رالف تھا۔
پہلی صبح چڑھ گئے، پھر درختوں کے درمیان اپنے دائیں طرف مڑ گئے۔
وہ ایک عادی کے ساتھ پھلوں کے درختوں کے ایکڑ میں چلتے رہے،
جہاں کم سے کم توانائی رکھنے والے کو ایک آسان اور غیر اطمینان بخش کھانا مل سکتا ہے۔ پھول
اور ایک ہی درخت پر ایک ساتھ پھل اگتے تھے اور ہر طرف خوشبو تھی۔
چراگاہ میں پکنے اور دس لاکھ شہد کی مکھیوں کی افزائش۔ یہاں روشنی ہے-
جو لوگ اس کے پیچھے بھاگ رہے تھے انہوں نے اسے پکڑ لیا۔ وہ باتیں کرتے تھے، چیختے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73</a:t>
            </a:fld>
            <a:endParaRPr lang="en-GB"/>
          </a:p>
        </p:txBody>
      </p:sp>
    </p:spTree>
    <p:extLst>
      <p:ext uri="{BB962C8B-B14F-4D97-AF65-F5344CB8AC3E}">
        <p14:creationId xmlns:p14="http://schemas.microsoft.com/office/powerpoint/2010/main" val="6321963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unintelligibly, lugged him toward the trees. Then, amid the roar of bees</a:t>
            </a:r>
          </a:p>
          <a:p>
            <a:r>
              <a:rPr lang="en-GB" sz="1100" dirty="0"/>
              <a:t>in the afternoon sunlight, Simon found for them the fruit they could not</a:t>
            </a:r>
          </a:p>
          <a:p>
            <a:r>
              <a:rPr lang="en-GB" sz="1100" dirty="0"/>
              <a:t>reach, pulled off the choicest from up in the foliage, passed them back</a:t>
            </a:r>
          </a:p>
          <a:p>
            <a:r>
              <a:rPr lang="en-GB" sz="1100" dirty="0"/>
              <a:t>down to the endless, outstretched hands. When he had satisfied them</a:t>
            </a:r>
          </a:p>
          <a:p>
            <a:r>
              <a:rPr lang="en-GB" sz="1100" dirty="0"/>
              <a:t>he paused and looked round. The littluns watched him inscrutably over</a:t>
            </a:r>
          </a:p>
          <a:p>
            <a:r>
              <a:rPr lang="en-GB" sz="1100" dirty="0"/>
              <a:t>double handfuls of ripe fruit.</a:t>
            </a:r>
          </a:p>
          <a:p>
            <a:r>
              <a:rPr lang="en-GB" sz="1100" dirty="0"/>
              <a:t>Simon turned away from them and went where the just perceptible</a:t>
            </a:r>
          </a:p>
          <a:p>
            <a:r>
              <a:rPr lang="en-GB" sz="1100" dirty="0"/>
              <a:t>path led him. Soon high jungle closed in. Tall trunks bore unexpected</a:t>
            </a:r>
          </a:p>
          <a:p>
            <a:endParaRPr lang="en-GB" sz="1100" dirty="0"/>
          </a:p>
          <a:p>
            <a:r>
              <a:rPr lang="en-GB" sz="1100" dirty="0"/>
              <a:t>pale flowers all the way up to the dark canopy where life went on clam-</a:t>
            </a:r>
          </a:p>
          <a:p>
            <a:r>
              <a:rPr lang="en-GB" sz="1100" dirty="0" err="1"/>
              <a:t>orously</a:t>
            </a:r>
            <a:r>
              <a:rPr lang="en-GB" sz="1100" dirty="0"/>
              <a:t>. The air here was dark too, and the creepers dropped their ropes</a:t>
            </a:r>
          </a:p>
          <a:p>
            <a:endParaRPr lang="en-GB" sz="1100" dirty="0"/>
          </a:p>
          <a:p>
            <a:r>
              <a:rPr lang="en-GB" sz="1100" dirty="0"/>
              <a:t>like the rigging of foundered ships. His feet left prints in the soft soil and</a:t>
            </a:r>
          </a:p>
          <a:p>
            <a:r>
              <a:rPr lang="en-GB" sz="1100" dirty="0"/>
              <a:t>the creepers shivered throughout their lengths when he bumped them.</a:t>
            </a:r>
          </a:p>
          <a:p>
            <a:r>
              <a:rPr lang="en-GB" sz="1100" dirty="0"/>
              <a:t>He came at last to a place where more sunshine fell. Since they had not</a:t>
            </a:r>
          </a:p>
          <a:p>
            <a:r>
              <a:rPr lang="en-GB" sz="1100" dirty="0"/>
              <a:t>so far to go for light the creepers had woven a great mat that hung at the</a:t>
            </a:r>
          </a:p>
          <a:p>
            <a:r>
              <a:rPr lang="en-GB" sz="1100" dirty="0"/>
              <a:t>side of an open space in the jungle; for here a patch of rock came close to</a:t>
            </a:r>
          </a:p>
          <a:p>
            <a:r>
              <a:rPr lang="en-GB" sz="1100" dirty="0"/>
              <a:t>the surface and would not allow more than little plants and ferns to grow.</a:t>
            </a:r>
          </a:p>
          <a:p>
            <a:r>
              <a:rPr lang="en-GB" sz="1100" dirty="0"/>
              <a:t>The whole space was walled with dark aromatic bushes, and was a bowl</a:t>
            </a:r>
          </a:p>
          <a:p>
            <a:r>
              <a:rPr lang="en-GB" sz="1100" dirty="0"/>
              <a:t>of heat and light. A great tree, fallen across one corner, leaned against the</a:t>
            </a:r>
          </a:p>
          <a:p>
            <a:r>
              <a:rPr lang="en-GB" sz="1100" dirty="0"/>
              <a:t>trees that still stood and a rapid climber flaunted red and yellow sprays</a:t>
            </a:r>
          </a:p>
          <a:p>
            <a:r>
              <a:rPr lang="en-GB" sz="1100" dirty="0"/>
              <a:t>right to the top.</a:t>
            </a:r>
          </a:p>
          <a:p>
            <a:r>
              <a:rPr lang="en-GB" sz="1100" dirty="0"/>
              <a:t>Simon paused. He looked over his shoulder as Jack had done at the</a:t>
            </a:r>
          </a:p>
          <a:p>
            <a:r>
              <a:rPr lang="en-GB" sz="1100" dirty="0"/>
              <a:t>close ways behind him and glanced swiftly round to confirm that he was</a:t>
            </a:r>
          </a:p>
          <a:p>
            <a:r>
              <a:rPr lang="en-GB" sz="1100" dirty="0"/>
              <a:t>utterly alone. For a moment his movements were almost furtive. Then he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5339923"/>
          </a:xfrm>
          <a:prstGeom prst="rect">
            <a:avLst/>
          </a:prstGeom>
          <a:noFill/>
        </p:spPr>
        <p:txBody>
          <a:bodyPr wrap="square">
            <a:spAutoFit/>
          </a:bodyPr>
          <a:lstStyle/>
          <a:p>
            <a:pPr algn="r"/>
            <a:r>
              <a:rPr lang="ar-AE" sz="1100"/>
              <a:t>بغیر سوچے سمجھے اسے درختوں کی طرف دھکیل دیا۔ پھر، شہد کی مکھیوں کی گرج کے درمیان
سہ پہر کی دھوپ میں شمعون نے ان کے لیے وہ پھل پایا جو وہ نہیں کر سکتے تھے۔
پہنچنا، پتے میں سب سے پسندیدہ کو کھینچنا، انہیں واپس بھیجنا
نہ ختم ہونے والے، پھیلے ہوئے ہاتھوں تک۔ جب وہ انہیں مطمئن کر چکا تھا
وہ رک گیا اور چاروں طرف دیکھنے لگا۔ لٹیروں نے اسے حیرت انگیز انداز میں دیکھا۔
پکے ہوئے پھلوں کی دو مٹھی۔
شمعون ان سے منہ موڑ کر وہاں چلا گیا جہاں انصاف پسند نظر آتا ہے۔
راستہ اس کی رہنمائی کرتا ہے. جلد ہی اونچے جنگل بند ہو گئے۔ لمبے تنے غیر متوقع تھے
پیلے پھول اندھیری چھتری تک پہنچ گئے جہاں زندگی چل رہی تھی۔
حیرت انگیز طور پر. یہاں کی ہوا بھی اندھیری تھی، اور رینگنے والوں نے اپنی رسیاں گرا دیں
جیسے بانی بحری جہازوں کی دھاندلی۔ اس کے پاؤں نرم مٹی میں نشان چھوڑ گئے اور
جب اس نے انہیں ٹکر ماری تو رینگنے والے اپنی لمبائی میں کانپتے رہے۔
آخر کار وہ ایک ایسی جگہ پہنچ گیا جہاں زیادہ دھوپ پڑتی تھی۔ چونکہ انہوں نے ایسا نہیں کیا تھا
روشنی کے لیے جانے کے لیے رینگنے والوں نے ایک بڑی چٹائی بنائی ہوئی تھی جو اس پر لٹکی ہوئی تھی۔
جنگل میں ایک کھلی جگہ کے کنارے؛ کیونکہ یہاں چٹان کا ایک ٹکڑا قریب آ گیا تھا۔
سطح اور چھوٹے پودوں اور فرن سے زیادہ بڑھنے کی اجازت نہیں دے گا.
پوری جگہ گہری خوشبودار جھاڑیوں سے گھری ہوئی تھی، اور ایک پیالہ تھا۔
گرمی اور روشنی ایک بڑا درخت، جو ایک کونے میں گرا ہوا تھا، اس کے سامنے جھکا ہوا تھا۔
درخت جو اب بھی کھڑے تھے اور ایک تیز رفتار کوہ پیما سرخ اور پیلے رنگ کے اسپرے دکھا رہا تھا
اوپر سے دائیں طرف.
شمعون رک گیا۔ اس نے اپنے کندھے پر دیکھا جیسا کہ جیک نے کیا تھا۔
اس کے پیچھے قریب سے راستے اور تیزی سے چاروں طرف نظر دوڑائی تاکہ اس بات کی تصدیق ہو سکے کہ وہ تھا۔
بالکل اکیلا. ایک لمحے کے لئے اس کی حرکات و سکنات تقریبا پریشان کن تھیں۔ پھر وہ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74</a:t>
            </a:fld>
            <a:endParaRPr lang="en-GB"/>
          </a:p>
        </p:txBody>
      </p:sp>
    </p:spTree>
    <p:extLst>
      <p:ext uri="{BB962C8B-B14F-4D97-AF65-F5344CB8AC3E}">
        <p14:creationId xmlns:p14="http://schemas.microsoft.com/office/powerpoint/2010/main" val="28117915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832092"/>
          </a:xfrm>
          <a:prstGeom prst="rect">
            <a:avLst/>
          </a:prstGeom>
          <a:noFill/>
        </p:spPr>
        <p:txBody>
          <a:bodyPr wrap="square">
            <a:spAutoFit/>
          </a:bodyPr>
          <a:lstStyle/>
          <a:p>
            <a:r>
              <a:rPr lang="en-GB" sz="1100" dirty="0"/>
              <a:t>bent down and wormed his way into the </a:t>
            </a:r>
            <a:r>
              <a:rPr lang="en-GB" sz="1100" dirty="0" err="1"/>
              <a:t>center</a:t>
            </a:r>
            <a:r>
              <a:rPr lang="en-GB" sz="1100" dirty="0"/>
              <a:t> of the mat. The creepers</a:t>
            </a:r>
          </a:p>
          <a:p>
            <a:r>
              <a:rPr lang="en-GB" sz="1100" dirty="0"/>
              <a:t>and the bushes were so close that he left his sweat on them and they</a:t>
            </a:r>
          </a:p>
          <a:p>
            <a:r>
              <a:rPr lang="en-GB" sz="1100" dirty="0"/>
              <a:t>pulled together behind him. When he was secure in the middle he was</a:t>
            </a:r>
          </a:p>
          <a:p>
            <a:r>
              <a:rPr lang="en-GB" sz="1100" dirty="0"/>
              <a:t>in a little cabin screened off from the open space by a few leaves. He</a:t>
            </a:r>
          </a:p>
          <a:p>
            <a:endParaRPr lang="en-GB" sz="1100" dirty="0"/>
          </a:p>
          <a:p>
            <a:r>
              <a:rPr lang="en-GB" sz="1100" dirty="0"/>
              <a:t>squatted down, parted the leaves and looked out into the clearing. </a:t>
            </a:r>
            <a:r>
              <a:rPr lang="en-GB" sz="1100" dirty="0" err="1"/>
              <a:t>Noth</a:t>
            </a:r>
            <a:r>
              <a:rPr lang="en-GB" sz="1100" dirty="0"/>
              <a:t>-</a:t>
            </a:r>
          </a:p>
          <a:p>
            <a:r>
              <a:rPr lang="en-GB" sz="1100" dirty="0" err="1"/>
              <a:t>ing</a:t>
            </a:r>
            <a:r>
              <a:rPr lang="en-GB" sz="1100" dirty="0"/>
              <a:t> moved but a pair of gaudy butterflies that danced round each other</a:t>
            </a:r>
          </a:p>
          <a:p>
            <a:endParaRPr lang="en-GB" sz="1100" dirty="0"/>
          </a:p>
          <a:p>
            <a:r>
              <a:rPr lang="en-GB" sz="1100" dirty="0"/>
              <a:t>in the hot air. Holding his breath he cocked a critical ear at the sounds</a:t>
            </a:r>
          </a:p>
          <a:p>
            <a:r>
              <a:rPr lang="en-GB" sz="1100" dirty="0"/>
              <a:t>of the island. Evening was advancing toward the island; the sounds of</a:t>
            </a:r>
          </a:p>
          <a:p>
            <a:r>
              <a:rPr lang="en-GB" sz="1100" dirty="0"/>
              <a:t>the bright fantastic birds, the bee-sounds, even the crying of the gulls</a:t>
            </a:r>
          </a:p>
          <a:p>
            <a:r>
              <a:rPr lang="en-GB" sz="1100" dirty="0"/>
              <a:t>that were returning to their roosts among the square rocks, were fainter.</a:t>
            </a:r>
          </a:p>
          <a:p>
            <a:r>
              <a:rPr lang="en-GB" sz="1100" dirty="0"/>
              <a:t>The deep sea breaking miles away on the reef made an undertone less</a:t>
            </a:r>
          </a:p>
          <a:p>
            <a:r>
              <a:rPr lang="en-GB" sz="1100" dirty="0"/>
              <a:t>perceptible than the susurration of the blood.</a:t>
            </a:r>
          </a:p>
          <a:p>
            <a:r>
              <a:rPr lang="en-GB" sz="1100" dirty="0"/>
              <a:t>Simon dropped the screen of leaves back into place. The slope of</a:t>
            </a:r>
          </a:p>
          <a:p>
            <a:r>
              <a:rPr lang="en-GB" sz="1100" dirty="0"/>
              <a:t>the bars of honey-</a:t>
            </a:r>
            <a:r>
              <a:rPr lang="en-GB" sz="1100" dirty="0" err="1"/>
              <a:t>colored</a:t>
            </a:r>
            <a:r>
              <a:rPr lang="en-GB" sz="1100" dirty="0"/>
              <a:t> sunlight decreased; they slid up the bushes,</a:t>
            </a:r>
          </a:p>
          <a:p>
            <a:r>
              <a:rPr lang="en-GB" sz="1100" dirty="0"/>
              <a:t>passed over the green candle-like buds, moved up toward the canopy,</a:t>
            </a:r>
          </a:p>
          <a:p>
            <a:r>
              <a:rPr lang="en-GB" sz="1100" dirty="0"/>
              <a:t>and darkness thickened under the trees. With the fading of the light the</a:t>
            </a:r>
          </a:p>
          <a:p>
            <a:endParaRPr lang="en-GB" sz="1100" dirty="0"/>
          </a:p>
          <a:p>
            <a:r>
              <a:rPr lang="en-GB" sz="1100" dirty="0"/>
              <a:t>riotous </a:t>
            </a:r>
            <a:r>
              <a:rPr lang="en-GB" sz="1100" dirty="0" err="1"/>
              <a:t>colors</a:t>
            </a:r>
            <a:r>
              <a:rPr lang="en-GB" sz="1100" dirty="0"/>
              <a:t> died and the heat and urgency cooled away. The candle-</a:t>
            </a:r>
          </a:p>
          <a:p>
            <a:r>
              <a:rPr lang="en-GB" sz="1100" dirty="0"/>
              <a:t>buds stirred. Their green sepals drew back a little and the white tips of</a:t>
            </a:r>
          </a:p>
          <a:p>
            <a:endParaRPr lang="en-GB" sz="1100" dirty="0"/>
          </a:p>
          <a:p>
            <a:r>
              <a:rPr lang="en-GB" sz="1100" dirty="0"/>
              <a:t>the flowers rose delicately to meet the open air.</a:t>
            </a:r>
          </a:p>
          <a:p>
            <a:r>
              <a:rPr lang="en-GB" sz="1100" dirty="0"/>
              <a:t>Now the sunlight had lifted clear of the open space and withdrawn</a:t>
            </a:r>
          </a:p>
          <a:p>
            <a:r>
              <a:rPr lang="en-GB" sz="1100" dirty="0"/>
              <a:t>from the sky. Darkness poured out, submerging the ways between the</a:t>
            </a:r>
          </a:p>
          <a:p>
            <a:endParaRPr lang="en-GB" sz="1100" dirty="0"/>
          </a:p>
          <a:p>
            <a:r>
              <a:rPr lang="en-GB" sz="1100" dirty="0"/>
              <a:t>trees till they were dim and strange as the bottom of the sea. The candle-</a:t>
            </a:r>
          </a:p>
          <a:p>
            <a:r>
              <a:rPr lang="en-GB" sz="1100" dirty="0"/>
              <a:t>buds opened their wide white flowers glimmering under the light that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4154984"/>
          </a:xfrm>
          <a:prstGeom prst="rect">
            <a:avLst/>
          </a:prstGeom>
          <a:noFill/>
        </p:spPr>
        <p:txBody>
          <a:bodyPr wrap="square">
            <a:spAutoFit/>
          </a:bodyPr>
          <a:lstStyle/>
          <a:p>
            <a:pPr algn="r"/>
            <a:r>
              <a:rPr lang="ar-AE" sz="1100"/>
              <a:t>جھک کر چٹائی کے وسط میں گھس گیا۔ رینگنے والے
اور جھاڑیاں اتنی قریب تھیں کہ اس نے اپنا پسینہ ان پر چھوڑ دیا اور وہ
اس کے پیچھے ایک ساتھ کھینچ لیا گیا. جب وہ درمیان میں محفوظ تھا تو وہ تھا
ایک چھوٹے سے کیبن میں کھلی جگہ سے چند پتوں سے اسکرین کی گئی تھی۔ وہ
نیچے بیٹھ گئے، پتوں کو الگ کیا اور صاف کرنے کی طرف دیکھا۔ نہیں-
وہ حرکت میں آئی لیکن تتلیوں کا ایک جوڑا جو ایک دوسرے کے گرد رقص کر رہا تھا
گرم ہوا میں. اپنی سانس روک کر اس نے آوازوں کو دیکھ کر ایک نازک کان جھکا لیا۔
جزیرے کے بارے میں. شام جزیرے کی طرف بڑھ رہی تھی۔ اس کی آوازیں
روشن حیرت انگیز پرندے، شہد کی مکھیوں کی آوازیں، یہاں تک کہ گلوں کا رونا
جو لوگ مربع چٹانوں کے درمیان اپنے مرغوں کی طرف لوٹ رہے تھے، وہ کمزور تھے۔
چٹان پر میلوں دور ٹوٹتے ہوئے گہرے سمندر نے ایک انڈر ٹون کو کم کر دیا۔
خون کے بہاؤ سے کہیں زیادہ قابل فہم ہے۔
سائمن نے پتوں کی سکرین کو واپس جگہ پر گرا دیا۔ کی ڈھلوان
شہد کے رنگ کی سورج کی روشنی کی سلاخیں کم ہو گئیں۔ وہ جھاڑیوں پر چڑھ گئے،
سبز موم بتی جیسی کلیوں کے اوپر سے گزرتے ہوئے چھتری کی طرف بڑھے،
اور درختوں کے نیچے اندھیرا چھا گیا۔ روشنی کے معدوم ہونے کے ساتھ
رنگین رنگ مر گئے اور گرمی اور عجلت ٹھنڈی ہو گئی۔ موم بتی-
کلیاں ہل گئیں۔ ان کے سبز سیپل تھوڑا سا پیچھے ہٹ گئے اور سفید نوکیں
پھول کھلی ہوا سے ملنے کے لئے نازک انداز میں اٹھے۔
اب سورج کی روشنی کھلی جگہ سے نکل چکی تھی اور پیچھے ہٹ گئی تھی۔
آسمان سے. اندھیرا چھا گیا، جس نے ان کے درمیان کے راستوں کو غرق کر دیا۔
درخت یہاں تک کہ وہ سمندر کی تہہ کی طرح مدھم اور عجیب تھے۔ موم بتی-
کلیوں نے اپنے وسیع سفید پھول کھولے جو روشنی میں چمک رہے تھے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75</a:t>
            </a:fld>
            <a:endParaRPr lang="en-GB"/>
          </a:p>
        </p:txBody>
      </p:sp>
    </p:spTree>
    <p:extLst>
      <p:ext uri="{BB962C8B-B14F-4D97-AF65-F5344CB8AC3E}">
        <p14:creationId xmlns:p14="http://schemas.microsoft.com/office/powerpoint/2010/main" val="36138984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0887"/>
          </a:xfrm>
          <a:prstGeom prst="rect">
            <a:avLst/>
          </a:prstGeom>
          <a:noFill/>
        </p:spPr>
        <p:txBody>
          <a:bodyPr wrap="square">
            <a:spAutoFit/>
          </a:bodyPr>
          <a:lstStyle/>
          <a:p>
            <a:r>
              <a:rPr lang="en-GB" sz="1100" dirty="0"/>
              <a:t>pricked down from the first stars. Their scent spilled out into the air and</a:t>
            </a:r>
          </a:p>
          <a:p>
            <a:r>
              <a:rPr lang="en-GB" sz="1100" dirty="0"/>
              <a:t>took possession of the island.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394448" cy="600164"/>
          </a:xfrm>
          <a:prstGeom prst="rect">
            <a:avLst/>
          </a:prstGeom>
          <a:noFill/>
        </p:spPr>
        <p:txBody>
          <a:bodyPr wrap="square">
            <a:spAutoFit/>
          </a:bodyPr>
          <a:lstStyle/>
          <a:p>
            <a:pPr algn="r"/>
            <a:r>
              <a:rPr lang="ar-AE" sz="1100" dirty="0"/>
              <a:t>پہلے ستاروں سے نیچے گر گیا۔ ان کی خوشبو ہوا میں پھیل گئی اور
جزیرے پر قبضہ کر لیا۔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76</a:t>
            </a:fld>
            <a:endParaRPr lang="en-GB"/>
          </a:p>
        </p:txBody>
      </p:sp>
    </p:spTree>
    <p:extLst>
      <p:ext uri="{BB962C8B-B14F-4D97-AF65-F5344CB8AC3E}">
        <p14:creationId xmlns:p14="http://schemas.microsoft.com/office/powerpoint/2010/main" val="28701478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CHAPTER 4 </a:t>
            </a:r>
          </a:p>
          <a:p>
            <a:r>
              <a:rPr lang="en-GB" sz="1100" dirty="0"/>
              <a:t>Painted Faces and Long Hair</a:t>
            </a:r>
          </a:p>
          <a:p>
            <a:endParaRPr lang="en-GB" sz="1100" dirty="0"/>
          </a:p>
          <a:p>
            <a:endParaRPr lang="en-GB" sz="1100" dirty="0"/>
          </a:p>
          <a:p>
            <a:endParaRPr lang="en-GB" sz="1100" dirty="0"/>
          </a:p>
          <a:p>
            <a:r>
              <a:rPr lang="en-GB" sz="1100" dirty="0"/>
              <a:t>The first rhythm that they became used to was the slow swing from dawn</a:t>
            </a:r>
          </a:p>
          <a:p>
            <a:r>
              <a:rPr lang="en-GB" sz="1100" dirty="0"/>
              <a:t>to quick dusk. They accepted the pleasures of morning, the bright sun,</a:t>
            </a:r>
          </a:p>
          <a:p>
            <a:r>
              <a:rPr lang="en-GB" sz="1100" dirty="0"/>
              <a:t>the whelming sea and sweet air, as a time when play was good and life so</a:t>
            </a:r>
          </a:p>
          <a:p>
            <a:r>
              <a:rPr lang="en-GB" sz="1100" dirty="0"/>
              <a:t>full that hope was not necessary and therefore forgotten. Toward noon,</a:t>
            </a:r>
          </a:p>
          <a:p>
            <a:r>
              <a:rPr lang="en-GB" sz="1100" dirty="0"/>
              <a:t>as the floods of light fell more nearly to the perpendicular, the stark </a:t>
            </a:r>
            <a:r>
              <a:rPr lang="en-GB" sz="1100" dirty="0" err="1"/>
              <a:t>colors</a:t>
            </a:r>
            <a:endParaRPr lang="en-GB" sz="1100" dirty="0"/>
          </a:p>
          <a:p>
            <a:r>
              <a:rPr lang="en-GB" sz="1100" dirty="0"/>
              <a:t>of the morning were smoothed in pearl and opalescence; and the heat—</a:t>
            </a:r>
          </a:p>
          <a:p>
            <a:r>
              <a:rPr lang="en-GB" sz="1100" dirty="0"/>
              <a:t>as though the impending sun’s height gave it momentum—became a blow</a:t>
            </a:r>
          </a:p>
          <a:p>
            <a:r>
              <a:rPr lang="en-GB" sz="1100" dirty="0"/>
              <a:t>that they ducked, running to the shade and lying there, perhaps even</a:t>
            </a:r>
          </a:p>
          <a:p>
            <a:r>
              <a:rPr lang="en-GB" sz="1100" dirty="0"/>
              <a:t>sleeping.</a:t>
            </a:r>
          </a:p>
          <a:p>
            <a:r>
              <a:rPr lang="en-GB" sz="1100" dirty="0"/>
              <a:t>Strange things happened at midday. The glittering sea rose up, moved</a:t>
            </a:r>
          </a:p>
          <a:p>
            <a:r>
              <a:rPr lang="en-GB" sz="1100" dirty="0"/>
              <a:t>apart in planes of blatant impossibility; the coral reef and the few stunted</a:t>
            </a:r>
          </a:p>
          <a:p>
            <a:r>
              <a:rPr lang="en-GB" sz="1100" dirty="0"/>
              <a:t>palms that clung to the more elevated parts would float up into the sky,</a:t>
            </a:r>
          </a:p>
          <a:p>
            <a:endParaRPr lang="en-GB" sz="1100" dirty="0"/>
          </a:p>
          <a:p>
            <a:r>
              <a:rPr lang="en-GB" sz="1100" dirty="0"/>
              <a:t>would quiver, be plucked apart, run like raindrops on a wire or be re-</a:t>
            </a:r>
          </a:p>
          <a:p>
            <a:r>
              <a:rPr lang="en-GB" sz="1100" dirty="0"/>
              <a:t>peated as in an odd succession of mirrors. Sometimes land loomed where</a:t>
            </a:r>
          </a:p>
          <a:p>
            <a:endParaRPr lang="en-GB" sz="1100" dirty="0"/>
          </a:p>
          <a:p>
            <a:r>
              <a:rPr lang="en-GB" sz="1100" dirty="0"/>
              <a:t>there was no land and flicked out like a bubble as the children watched.</a:t>
            </a:r>
          </a:p>
          <a:p>
            <a:r>
              <a:rPr lang="en-GB" sz="1100" dirty="0"/>
              <a:t>Piggy discounted all this learnedly as a “mirage”; and since no boy could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3477875"/>
          </a:xfrm>
          <a:prstGeom prst="rect">
            <a:avLst/>
          </a:prstGeom>
          <a:noFill/>
        </p:spPr>
        <p:txBody>
          <a:bodyPr wrap="square">
            <a:spAutoFit/>
          </a:bodyPr>
          <a:lstStyle/>
          <a:p>
            <a:pPr algn="r"/>
            <a:r>
              <a:rPr lang="ar-AE" sz="1100" dirty="0"/>
              <a:t>باب 4 
رنگین چہرے اور لمبے بال
پہلی تال جس کی وہ عادی ہو گئیں وہ صبح سے آہستہ آہستہ جھولنا تھا۔
شام کو جلدی تک. انہوں نے صبح کی خوشیوں، روشن سورج کو قبول کیا،
سمندر اور میٹھی ہوا، ایک ایسے وقت کے طور پر جب کھیل اچھا تھا اور زندگی اسی طرح
اس امید کی ضرورت نہیں تھی اور اس لئے اسے بھلا دیا گیا۔ دوپہر کے وقت،
جیسے جیسے روشنی کا سیلاب لمبے رنگوں تک گرتا گیا، سخت رنگ
صبح کا وقت موتی اور عجائبات سے بھرا ہوا تھا۔ اور گرمی—
جیسے آنے والے سورج کی اونچائی نے اسے رفتار بخشی ہو- ایک جھٹکا بن گیا
کہ وہ بھاگ تے ہوئے سایہ میں پڑے رہے، شاید وہاں بھی لیٹ گئے۔
سونے.
دوپہر کے وقت عجیب و غریب واقعات پیش آئے۔ چمکتا ہوا سمندر بلند ہوا، ہل گیا
اس کے علاوہ واضح طور پر ناممکن کے ہوائی جہازوں میں۔ مرجان کی چٹان اور چند کمزور ہو گئے
کھجوریں جو زیادہ اونچے حصوں سے چپک جاتی ہیں وہ آسمان میں تیرتی ہیں،
کانپتے، توڑے جاتے، تار پر بارش کے قطروں کی طرح دوڑتے یا پھر سے چلائے جاتے۔
آئینے کے عجیب و غریب سلسلے کی طرح۔ کبھی کبھار زمین کہاں گر جاتی ہے
وہاں کوئی زمین نہیں تھی اور بچے دیکھتے ہی دیکھتے بلبلے کی طرح باہر نکل آئے۔
پیگی نے اس سب کو "میراج" کے طور پر سبق آموز طور پر مسترد کر دیا۔ اور چونکہ کوئی لڑکا نہیں کر سکتا تھا</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77</a:t>
            </a:fld>
            <a:endParaRPr lang="en-GB"/>
          </a:p>
        </p:txBody>
      </p:sp>
    </p:spTree>
    <p:extLst>
      <p:ext uri="{BB962C8B-B14F-4D97-AF65-F5344CB8AC3E}">
        <p14:creationId xmlns:p14="http://schemas.microsoft.com/office/powerpoint/2010/main" val="2856024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reach even the reef over the stretch of water where the snapping sharks</a:t>
            </a:r>
          </a:p>
          <a:p>
            <a:r>
              <a:rPr lang="en-GB" sz="1100" dirty="0"/>
              <a:t>waited, they grew accustomed to these mysteries and ignored them, just</a:t>
            </a:r>
          </a:p>
          <a:p>
            <a:r>
              <a:rPr lang="en-GB" sz="1100" dirty="0"/>
              <a:t>as they ignored the miraculous, throbbing stars. At midday the illusions</a:t>
            </a:r>
          </a:p>
          <a:p>
            <a:r>
              <a:rPr lang="en-GB" sz="1100" dirty="0"/>
              <a:t>merged into the sky and there the sun gazed down like an angry eye.</a:t>
            </a:r>
          </a:p>
          <a:p>
            <a:r>
              <a:rPr lang="en-GB" sz="1100" dirty="0"/>
              <a:t>Then, at the end of the afternoon; the mirage subsided and the horizon</a:t>
            </a:r>
          </a:p>
          <a:p>
            <a:r>
              <a:rPr lang="en-GB" sz="1100" dirty="0"/>
              <a:t>became level and blue and clipped as the sun declined. That was another</a:t>
            </a:r>
          </a:p>
          <a:p>
            <a:r>
              <a:rPr lang="en-GB" sz="1100" dirty="0"/>
              <a:t>time of comparative coolness but menaced by the coming of the dark.</a:t>
            </a:r>
          </a:p>
          <a:p>
            <a:r>
              <a:rPr lang="en-GB" sz="1100" dirty="0"/>
              <a:t>When the sun sank, darkness dropped on the island like an extinguisher</a:t>
            </a:r>
          </a:p>
          <a:p>
            <a:r>
              <a:rPr lang="en-GB" sz="1100" dirty="0"/>
              <a:t>and soon the shelters were full of restlessness, under the remote stars.</a:t>
            </a:r>
          </a:p>
          <a:p>
            <a:r>
              <a:rPr lang="en-GB" sz="1100" dirty="0"/>
              <a:t>Nevertheless, the northern European tradition of work, play, and food</a:t>
            </a:r>
          </a:p>
          <a:p>
            <a:r>
              <a:rPr lang="en-GB" sz="1100" dirty="0"/>
              <a:t>right through the day, made it possible for them to adjust themselves</a:t>
            </a:r>
          </a:p>
          <a:p>
            <a:r>
              <a:rPr lang="en-GB" sz="1100" dirty="0"/>
              <a:t>wholly to this new rhythm. The littlun Percival had early crawled into</a:t>
            </a:r>
          </a:p>
          <a:p>
            <a:r>
              <a:rPr lang="en-GB" sz="1100" dirty="0"/>
              <a:t>a shelter and stayed there for two days, talking, singing, and crying, till</a:t>
            </a:r>
          </a:p>
          <a:p>
            <a:r>
              <a:rPr lang="en-GB" sz="1100" dirty="0"/>
              <a:t>they thought him batty and were faintly amused. Ever since then he had</a:t>
            </a:r>
          </a:p>
          <a:p>
            <a:r>
              <a:rPr lang="en-GB" sz="1100" dirty="0"/>
              <a:t>been peaked, red-eyed, and miserable; a littlun who played little and</a:t>
            </a:r>
          </a:p>
          <a:p>
            <a:r>
              <a:rPr lang="en-GB" sz="1100" dirty="0"/>
              <a:t>cried often.</a:t>
            </a:r>
          </a:p>
          <a:p>
            <a:r>
              <a:rPr lang="en-GB" sz="1100" dirty="0"/>
              <a:t>The smaller boys were known now by the generic title of “littluns.” The</a:t>
            </a:r>
          </a:p>
          <a:p>
            <a:r>
              <a:rPr lang="en-GB" sz="1100" dirty="0"/>
              <a:t>decrease in size, from Ralph down, was gradual; and though there was a</a:t>
            </a:r>
          </a:p>
          <a:p>
            <a:r>
              <a:rPr lang="en-GB" sz="1100" dirty="0"/>
              <a:t>dubious region inhabited by Simon and Robert and Maurice, nevertheless</a:t>
            </a:r>
          </a:p>
          <a:p>
            <a:r>
              <a:rPr lang="en-GB" sz="1100" dirty="0"/>
              <a:t>no one had any difficulty in recognizing </a:t>
            </a:r>
            <a:r>
              <a:rPr lang="en-GB" sz="1100" dirty="0" err="1"/>
              <a:t>biguns</a:t>
            </a:r>
            <a:r>
              <a:rPr lang="en-GB" sz="1100" dirty="0"/>
              <a:t> at one end and littluns</a:t>
            </a:r>
          </a:p>
          <a:p>
            <a:r>
              <a:rPr lang="en-GB" sz="1100" dirty="0"/>
              <a:t>at the other. The undoubted littluns, those aged about six, led a quite</a:t>
            </a:r>
          </a:p>
          <a:p>
            <a:r>
              <a:rPr lang="en-GB" sz="1100" dirty="0"/>
              <a:t>distinct, and at the same time intense, life of their own. They ate most of</a:t>
            </a:r>
          </a:p>
          <a:p>
            <a:r>
              <a:rPr lang="en-GB" sz="1100" dirty="0"/>
              <a:t>the day, picking fruit where they could reach it and not particular about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یہاں تک کہ پانی کے اس حصے کے اوپر چٹان تک بھی پہنچیں جہاں شارک کو کاٹنا پڑتا ہے۔
انتظار کیا، وہ ان رازوں کے عادی ہو گئے اور انہیں نظر انداز کر دیا، بس
کیونکہ انہوں نے معجزاتی، دھڑکتے ستاروں کو نظر انداز کر دیا۔ دوپہر کے وقت وہم
آسمان میں ضم ہو گیا اور وہاں سورج غصے سے بھری آنکھ کی طرح نیچے جھانک رہا تھا۔
پھر، سہ پہر کے آخر میں؛ میراج کم ہو گیا اور افق ختم ہو گیا
سورج غروب ہوتے ہی سطح اور نیلا ہو گیا اور پھسل گیا۔ یہ ایک اور تھا
تقابلی ٹھنڈک کا وقت لیکن اندھیرے کے آنے سے خطرہ ہے۔
جب سورج غروب ہوا تو جزیرے پر آگ بجھانے والے آلہ کی طرح اندھیرا چھا گیا۔
اور جلد ہی دور دراز ستاروں کے نیچے پناہ گاہیں بے چینی سے بھر گئیں۔
اس کے باوجود، کام، کھیل اور کھانے کی شمالی یورپی روایت
دن بھر، ان کے لئے خود کو ایڈجسٹ کرنا ممکن بنایا
مکمل طور پر اس نئی تال کے لئے. لٹلون پرسیوال جلد ہی اندر داخل ہو چکا تھا۔
ایک پناہ گاہ اور دو دن تک وہاں رہا، باتیں کرتا رہا، گاتا رہا اور روتا رہا۔
وہ اسے بے وقوف سمجھتے تھے اور بے ہوش ہو کر ہنستے تھے۔ اس کے بعد سے وہ
چوٹی پر، سرخ آنکھیں، اور بدحال۔ ایک لٹلن جو بہت کم کھیلتا تھا اور
اکثر روتے تھے۔
چھوٹے لڑکوں کو اب "لٹلنز" کے عام لقب سے جانا جاتا تھا۔ دی
رالف سے نیچے تک سائز میں کمی آہستہ آہستہ تھی۔ اور اگرچہ ایک تھا
مشکوک علاقے میں سائمن اور رابرٹ اور مورس آباد تھے، پھر بھی
کسی کو بھی ایک سرے پر بڑوں اور لٹیروں کو پہچاننے میں کوئی مشکل پیش نہیں آئی۔
دوسری طرف. تقریبا چھ سال کی عمر کے بے شک لٹلونز نے کافی قیادت کی۔
الگ، اور ایک ہی وقت میں، اپنی زندگی. انہوں نے زیادہ تر کھایا
وہ دن، جہاں وہ اس تک پہنچ سکتے ہیں پھل چنتے ہیں اور اس کے بارے میں خاص نہیں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78</a:t>
            </a:fld>
            <a:endParaRPr lang="en-GB"/>
          </a:p>
        </p:txBody>
      </p:sp>
    </p:spTree>
    <p:extLst>
      <p:ext uri="{BB962C8B-B14F-4D97-AF65-F5344CB8AC3E}">
        <p14:creationId xmlns:p14="http://schemas.microsoft.com/office/powerpoint/2010/main" val="34623580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ripeness and quality. They were used now to stomach-aches and a sort of</a:t>
            </a:r>
          </a:p>
          <a:p>
            <a:r>
              <a:rPr lang="en-GB" sz="1100" dirty="0"/>
              <a:t>chronic diarrhoea. They suffered untold terrors in the dark and huddled</a:t>
            </a:r>
          </a:p>
          <a:p>
            <a:r>
              <a:rPr lang="en-GB" sz="1100" dirty="0"/>
              <a:t>together for comfort. Apart from food and sleep, they found time for</a:t>
            </a:r>
          </a:p>
          <a:p>
            <a:r>
              <a:rPr lang="en-GB" sz="1100" dirty="0"/>
              <a:t>play, aimless and trivial, in the white sand by the bright water. They</a:t>
            </a:r>
          </a:p>
          <a:p>
            <a:r>
              <a:rPr lang="en-GB" sz="1100" dirty="0"/>
              <a:t>cried for their mothers much less often than might have been expected;</a:t>
            </a:r>
          </a:p>
          <a:p>
            <a:r>
              <a:rPr lang="en-GB" sz="1100" dirty="0"/>
              <a:t>they were very brown, and filthily dirty. They obeyed the summons of</a:t>
            </a:r>
          </a:p>
          <a:p>
            <a:r>
              <a:rPr lang="en-GB" sz="1100" dirty="0"/>
              <a:t>the conch, partly because Ralph blew it, and he was big enough to be a</a:t>
            </a:r>
          </a:p>
          <a:p>
            <a:r>
              <a:rPr lang="en-GB" sz="1100" dirty="0"/>
              <a:t>link with the adult world of authority; and partly because they enjoyed</a:t>
            </a:r>
          </a:p>
          <a:p>
            <a:r>
              <a:rPr lang="en-GB" sz="1100" dirty="0"/>
              <a:t>the entertainment of the assemblies. But otherwise they seldom bothered</a:t>
            </a:r>
          </a:p>
          <a:p>
            <a:r>
              <a:rPr lang="en-GB" sz="1100" dirty="0"/>
              <a:t>with the </a:t>
            </a:r>
            <a:r>
              <a:rPr lang="en-GB" sz="1100" dirty="0" err="1"/>
              <a:t>biguns</a:t>
            </a:r>
            <a:r>
              <a:rPr lang="en-GB" sz="1100" dirty="0"/>
              <a:t> and their passionately emotional and corporate life was</a:t>
            </a:r>
          </a:p>
          <a:p>
            <a:r>
              <a:rPr lang="en-GB" sz="1100" dirty="0"/>
              <a:t>their own.</a:t>
            </a:r>
          </a:p>
          <a:p>
            <a:r>
              <a:rPr lang="en-GB" sz="1100" dirty="0"/>
              <a:t>They had built castles in the sand at the bar of the little river. These</a:t>
            </a:r>
          </a:p>
          <a:p>
            <a:endParaRPr lang="en-GB" sz="1100" dirty="0"/>
          </a:p>
          <a:p>
            <a:r>
              <a:rPr lang="en-GB" sz="1100" dirty="0"/>
              <a:t>castles were about one foot high and were decorated with shells, with-</a:t>
            </a:r>
          </a:p>
          <a:p>
            <a:r>
              <a:rPr lang="en-GB" sz="1100" dirty="0" err="1"/>
              <a:t>ered</a:t>
            </a:r>
            <a:r>
              <a:rPr lang="en-GB" sz="1100" dirty="0"/>
              <a:t> flowers, and interesting stones. Round the castles was a complex</a:t>
            </a:r>
          </a:p>
          <a:p>
            <a:endParaRPr lang="en-GB" sz="1100" dirty="0"/>
          </a:p>
          <a:p>
            <a:r>
              <a:rPr lang="en-GB" sz="1100" dirty="0"/>
              <a:t>of marks, tracks, walls, railway lines, that were of significance only if</a:t>
            </a:r>
          </a:p>
          <a:p>
            <a:r>
              <a:rPr lang="en-GB" sz="1100" dirty="0"/>
              <a:t>inspected with the eye at beach-level. The littluns played here, if not</a:t>
            </a:r>
          </a:p>
          <a:p>
            <a:r>
              <a:rPr lang="en-GB" sz="1100" dirty="0"/>
              <a:t>happily at least with absorbed attention; and often as many as three of</a:t>
            </a:r>
          </a:p>
          <a:p>
            <a:r>
              <a:rPr lang="en-GB" sz="1100" dirty="0"/>
              <a:t>them would play the same game together.</a:t>
            </a:r>
          </a:p>
          <a:p>
            <a:r>
              <a:rPr lang="en-GB" sz="1100" dirty="0"/>
              <a:t>Three were playing here now. Henry was the biggest of them. He</a:t>
            </a:r>
          </a:p>
          <a:p>
            <a:r>
              <a:rPr lang="en-GB" sz="1100" dirty="0"/>
              <a:t>was also a distant relative of that other boy whose mulberry-marked face</a:t>
            </a:r>
          </a:p>
          <a:p>
            <a:r>
              <a:rPr lang="en-GB" sz="1100" dirty="0"/>
              <a:t>had not been seen since the evening of the great fire; but he was not old</a:t>
            </a:r>
          </a:p>
          <a:p>
            <a:r>
              <a:rPr lang="en-GB" sz="1100" dirty="0"/>
              <a:t>enough to understand this, and if he had been told that the other boy had</a:t>
            </a:r>
          </a:p>
          <a:p>
            <a:r>
              <a:rPr lang="en-GB" sz="1100" dirty="0"/>
              <a:t>gone home in an aircraft, he would have accepted the statement without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پختگی اور معیار. وہ اب پیٹ درد اور ایک قسم کے درد کے عادی تھے
دائمی اسہال. وہ اندھیرے میں ناقابل بیان دہشت کا سامنا کر رہے تھے اور پھنسے ہوئے تھے۔
آرام کے لئے ایک ساتھ. کھانے اور نیند کے علاوہ، انہیں وقت مل جاتا ہے
بے مقصد اور معمولی کھیل، روشن پانی کے کنارے سفید ریت میں. وہ
وہ اپنی ماؤں کے لیے توقع سے کہیں کم روتے تھے۔
وہ بہت بھورے تھے، اور گندے تھے. انہوں نے حکم کی تعمیل کی
کانکھ، جزوی طور پر اس لئے کہ رالف نے اسے اڑا دیا، اور وہ اتنا بڑا تھا کہ ایک بن سکتا تھا
اتھارٹی کی بالغ دنیا کے ساتھ تعلق؛ اور جزوی طور پر کیونکہ وہ لطف اندوز ہوتے تھے
اسمبلیوں کی تفریح۔ لیکن بصورت دیگر وہ شاذ و نادر ہی پریشان ہوتے تھے۔
بڑے لوگوں اور ان کی پرجوش جذباتی اور کارپوریٹ زندگی کے ساتھ
اپنے.
انہوں نے چھوٹی ندی کی بار میں ریت میں قلعے تعمیر کیے تھے۔ ان
قلعے تقریبا ایک فٹ اونچے تھے اور انہیں گولوں سے سجایا گیا تھا۔
خوبصورت پھول، اور دلچسپ پتھر. قلعوں کے ارد گرد ایک کمپلیکس تھا
نشانات، پٹریاں، دیواریں، ریلوے لائنیں، جو صرف اسی صورت میں اہمیت کی حامل تھیں
ساحل سمندر کی سطح پر آنکھ سے معائنہ کیا. اگر نہیں تو یہاں لٹلنز کھیلتے تھے
کم از کم جذب توجہ کے ساتھ خوشی سے؛ اور اکثر ان میں سے تین کے برابر
وہ ایک ساتھ ایک ہی کھیل کھیلیں گے.
اب تین یہاں کھیل رہے تھے۔ ہنری ان میں سب سے بڑا تھا. وہ
وہ اس دوسرے لڑکے کا دور کا رشتہ دار بھی تھا جس کا شہتوت کا نشان والا چہرہ تھا۔
بڑی آگ کی شام کے بعد سے اسے نہیں دیکھا گیا تھا۔ لیکن وہ بوڑھا نہیں تھا
یہ سمجھنے کے لئے کافی ہے، اور اگر اسے بتایا گیا تھا کہ دوسرا لڑکا ہے
ہوائی جہاز میں گھر گئے، وہ اس بیان کو بغیر ہی قبول کر لیتے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79</a:t>
            </a:fld>
            <a:endParaRPr lang="en-GB"/>
          </a:p>
        </p:txBody>
      </p:sp>
    </p:spTree>
    <p:extLst>
      <p:ext uri="{BB962C8B-B14F-4D97-AF65-F5344CB8AC3E}">
        <p14:creationId xmlns:p14="http://schemas.microsoft.com/office/powerpoint/2010/main" val="3484797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3985706"/>
          </a:xfrm>
          <a:prstGeom prst="rect">
            <a:avLst/>
          </a:prstGeom>
          <a:noFill/>
        </p:spPr>
        <p:txBody>
          <a:bodyPr wrap="square">
            <a:spAutoFit/>
          </a:bodyPr>
          <a:lstStyle/>
          <a:p>
            <a:r>
              <a:rPr lang="en-GB" sz="1100" dirty="0"/>
              <a:t>garter in a single movement. Then he leapt back on the terrace, pulled</a:t>
            </a:r>
          </a:p>
          <a:p>
            <a:r>
              <a:rPr lang="en-GB" sz="1100" dirty="0"/>
              <a:t>off his shirt, and stood there among the skull-like coconuts with green</a:t>
            </a:r>
          </a:p>
          <a:p>
            <a:r>
              <a:rPr lang="en-GB" sz="1100" dirty="0"/>
              <a:t>shadows from the palms and the forest sliding over his skin. He undid</a:t>
            </a:r>
          </a:p>
          <a:p>
            <a:r>
              <a:rPr lang="en-GB" sz="1100" dirty="0"/>
              <a:t>the snake-clasp of his belt, lugged off his shorts and pants, and stood</a:t>
            </a:r>
          </a:p>
          <a:p>
            <a:r>
              <a:rPr lang="en-GB" sz="1100" dirty="0"/>
              <a:t>there naked, looking at the dazzling beach and the water.</a:t>
            </a:r>
          </a:p>
          <a:p>
            <a:r>
              <a:rPr lang="en-GB" sz="1100" dirty="0"/>
              <a:t>He was old enough, twelve years and a few months, to have lost the</a:t>
            </a:r>
          </a:p>
          <a:p>
            <a:r>
              <a:rPr lang="en-GB" sz="1100" dirty="0"/>
              <a:t>prominent tummy of childhood and not yet old enough for adolescence</a:t>
            </a:r>
          </a:p>
          <a:p>
            <a:r>
              <a:rPr lang="en-GB" sz="1100" dirty="0"/>
              <a:t>to have made him awkward. You could see now that he might make a</a:t>
            </a:r>
          </a:p>
          <a:p>
            <a:r>
              <a:rPr lang="en-GB" sz="1100" dirty="0"/>
              <a:t>boxer, as far as width and heaviness of shoulders went, but there was a</a:t>
            </a:r>
          </a:p>
          <a:p>
            <a:r>
              <a:rPr lang="en-GB" sz="1100" dirty="0"/>
              <a:t>mildness about his mouth and eyes that proclaimed no devil. He patted</a:t>
            </a:r>
          </a:p>
          <a:p>
            <a:r>
              <a:rPr lang="en-GB" sz="1100" dirty="0"/>
              <a:t>the palm trunk softly, and, forced at last to believe in the reality of the</a:t>
            </a:r>
          </a:p>
          <a:p>
            <a:r>
              <a:rPr lang="en-GB" sz="1100" dirty="0"/>
              <a:t>island laughed delightedly again and stood on his head. He turned neatly</a:t>
            </a:r>
          </a:p>
          <a:p>
            <a:r>
              <a:rPr lang="en-GB" sz="1100" dirty="0"/>
              <a:t>on to his feet, jumped down to the beach, knelt and swept a double</a:t>
            </a:r>
          </a:p>
          <a:p>
            <a:r>
              <a:rPr lang="en-GB" sz="1100" dirty="0"/>
              <a:t>armful of sand into a pile against his chest. Then he sat back and looked</a:t>
            </a:r>
          </a:p>
          <a:p>
            <a:r>
              <a:rPr lang="en-GB" sz="1100" dirty="0"/>
              <a:t>at the water with bright, excited eyes.</a:t>
            </a:r>
          </a:p>
          <a:p>
            <a:r>
              <a:rPr lang="en-GB" sz="1100" dirty="0"/>
              <a:t>“Ralph—”</a:t>
            </a:r>
          </a:p>
          <a:p>
            <a:r>
              <a:rPr lang="en-GB" sz="1100" dirty="0"/>
              <a:t>The fat boy lowered himself over the terrace and sat down carefully,</a:t>
            </a:r>
          </a:p>
          <a:p>
            <a:r>
              <a:rPr lang="en-GB" sz="1100" dirty="0"/>
              <a:t>using the edge as a seat.</a:t>
            </a:r>
          </a:p>
          <a:p>
            <a:r>
              <a:rPr lang="en-GB" sz="1100" dirty="0"/>
              <a:t>“I’m sorry I been such a time. Them fruit—”</a:t>
            </a:r>
          </a:p>
          <a:p>
            <a:r>
              <a:rPr lang="en-GB" sz="1100" dirty="0"/>
              <a:t>He wiped his glasses and adjusted them on his button nose. The frame</a:t>
            </a:r>
          </a:p>
          <a:p>
            <a:r>
              <a:rPr lang="en-GB" sz="1100" dirty="0"/>
              <a:t>had made a deep, pink “V” on the bridge. He looked critically at Ralph’s</a:t>
            </a:r>
          </a:p>
          <a:p>
            <a:r>
              <a:rPr lang="en-GB" sz="1100" dirty="0"/>
              <a:t>golden body and then down at his own clothes. He laid a hand on the</a:t>
            </a:r>
          </a:p>
          <a:p>
            <a:r>
              <a:rPr lang="en-GB" sz="1100" dirty="0"/>
              <a:t>end of a zipper that extended down his chest.</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256662" cy="4832092"/>
          </a:xfrm>
          <a:prstGeom prst="rect">
            <a:avLst/>
          </a:prstGeom>
          <a:noFill/>
        </p:spPr>
        <p:txBody>
          <a:bodyPr wrap="square">
            <a:spAutoFit/>
          </a:bodyPr>
          <a:lstStyle/>
          <a:p>
            <a:pPr algn="r"/>
            <a:r>
              <a:rPr lang="ar-AE" sz="1100" dirty="0"/>
              <a:t>ایک ہی حرکت میں شامل ہو جائیں۔ پھر وہ واپس چھت پر چھلانگ لگا کر کھینچ لیا
اپنی قمیض اتار کر وہاں کھوپڑی جیسے ناریل کے درمیان سبز رنگ کے ساتھ کھڑا ہو گیا۔
ہتھیلیوں اور جنگل کے سائے اس کی جلد پر پھسل رہے تھے۔ وہ بے ہوش ہو گیا
اس کی بیلٹ کا سانپ پکڑا ہوا تھا، اس کے شارٹس اور پتلون اتار کر کھڑا ہو گیا۔
وہاں برہنہ ہو کر چمکتے ہوئے ساحل اور پانی کو دیکھ رہے تھے۔
وہ اتنا بوڑھا تھا، بارہ سال اور چند ماہ، کہ اسے کھو چکا تھا۔
بچپن کا نمایاں پیٹ اور ابھی تک بلوغت کے لئے کافی بوڑھا نہیں ہے
جس نے اسے عجیب بنا دیا تھا۔ اب آپ دیکھ سکتے ہیں کہ وہ ایک بنا سکتا ہے
باکسر، جہاں تک کندھوں کی چوڑائی اور بھاری پن کی بات ہے، لیکن ایک تھا
اس کے منہ اور آنکھوں کے بارے میں نرمی جس میں شیطان نہ ہونے کا اعلان کیا گیا تھا۔ اس نے تھپتھپا دیا
ہتھیلی کا تنا آہستہ آہستہ، اور آخر کار اس کی حقیقت پر یقین کرنے پر مجبور ہوا۔
جزیرہ ایک بار پھر خوشی سے ہنسا اور اس کے سر پر کھڑا ہو گیا۔ وہ صاف ستھرا مڑ گیا
اپنے پیروں پر چڑھ کر ساحل پر چھلانگ لگائی، گھٹنے ٹیک دیے اور ڈبل پانی بہا یا۔
ریت سے بھرا ہوا اس کے سینے کے ساتھ ایک ڈھیر میں۔ پھر اس نے پیچھے بیٹھ کر دیکھا
روشن، پرجوش آنکھوں کے ساتھ پانی پر.
"رالف-"
موٹا لڑکا چھت پر جھک گیا اور احتیاط سے بیٹھ گیا،
کنارے کو ایک نشست کے طور پر استعمال کرنا.
"مجھے افسوس ہے کہ میں ایسا وقت تھا. وہ پھل ہیں-"
اس نے اپنے شیشے پونچھے اور انہیں اپنی بٹن ناک پر ایڈجسٹ کیا۔ فریم
پل پر ایک گہرا، گلابی "وی" بنایا تھا۔ اس نے رالف کی طرف تنقیدی انداز میں دیکھا۔
سنہری جسم اور پھر اپنے کپڑوں پر۔ اس نے ایک ہاتھ اس پر رکھا
ایک زپر کا اختتام جو اس کے سینے تک پھیلا ہوا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a:t>
            </a:fld>
            <a:endParaRPr lang="en-GB"/>
          </a:p>
        </p:txBody>
      </p:sp>
    </p:spTree>
    <p:extLst>
      <p:ext uri="{BB962C8B-B14F-4D97-AF65-F5344CB8AC3E}">
        <p14:creationId xmlns:p14="http://schemas.microsoft.com/office/powerpoint/2010/main" val="995920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fuss or disbelief.</a:t>
            </a:r>
          </a:p>
          <a:p>
            <a:r>
              <a:rPr lang="en-GB" sz="1100" dirty="0"/>
              <a:t>Henry was a bit of a leader this afternoon, because the other two were</a:t>
            </a:r>
          </a:p>
          <a:p>
            <a:endParaRPr lang="en-GB" sz="1100" dirty="0"/>
          </a:p>
          <a:p>
            <a:r>
              <a:rPr lang="en-GB" sz="1100" dirty="0"/>
              <a:t>Percival and Johnny, the smallest boys on the island. Percival was mouse-</a:t>
            </a:r>
          </a:p>
          <a:p>
            <a:r>
              <a:rPr lang="en-GB" sz="1100" dirty="0" err="1"/>
              <a:t>colored</a:t>
            </a:r>
            <a:r>
              <a:rPr lang="en-GB" sz="1100" dirty="0"/>
              <a:t> and had not been very attractive even to his mother; Johnny</a:t>
            </a:r>
          </a:p>
          <a:p>
            <a:endParaRPr lang="en-GB" sz="1100" dirty="0"/>
          </a:p>
          <a:p>
            <a:r>
              <a:rPr lang="en-GB" sz="1100" dirty="0"/>
              <a:t>was well built, with fair hair and a natural belligerence. Just now he</a:t>
            </a:r>
          </a:p>
          <a:p>
            <a:r>
              <a:rPr lang="en-GB" sz="1100" dirty="0"/>
              <a:t>was being obedient because he was interested; and the three children,</a:t>
            </a:r>
          </a:p>
          <a:p>
            <a:r>
              <a:rPr lang="en-GB" sz="1100" dirty="0"/>
              <a:t>kneeling in the sand, were at peace.</a:t>
            </a:r>
          </a:p>
          <a:p>
            <a:r>
              <a:rPr lang="en-GB" sz="1100" dirty="0"/>
              <a:t>Roger and Maurice came out of the forest. They were relieved from</a:t>
            </a:r>
          </a:p>
          <a:p>
            <a:r>
              <a:rPr lang="en-GB" sz="1100" dirty="0"/>
              <a:t>duty at the fire and had come down for a swim. Roger led the way</a:t>
            </a:r>
          </a:p>
          <a:p>
            <a:endParaRPr lang="en-GB" sz="1100" dirty="0"/>
          </a:p>
          <a:p>
            <a:r>
              <a:rPr lang="en-GB" sz="1100" dirty="0"/>
              <a:t>straight through the castles, kicking them over, burying the flowers, scat-</a:t>
            </a:r>
          </a:p>
          <a:p>
            <a:r>
              <a:rPr lang="en-GB" sz="1100" dirty="0" err="1"/>
              <a:t>tering</a:t>
            </a:r>
            <a:r>
              <a:rPr lang="en-GB" sz="1100" dirty="0"/>
              <a:t> the chosen stones. Maurice followed, laughing, and added to the</a:t>
            </a:r>
          </a:p>
          <a:p>
            <a:endParaRPr lang="en-GB" sz="1100" dirty="0"/>
          </a:p>
          <a:p>
            <a:r>
              <a:rPr lang="en-GB" sz="1100" dirty="0"/>
              <a:t>destruction. The three littluns paused in their game and looked up. As</a:t>
            </a:r>
          </a:p>
          <a:p>
            <a:r>
              <a:rPr lang="en-GB" sz="1100" dirty="0"/>
              <a:t>it happened, the particular marks in which they were interested had not</a:t>
            </a:r>
          </a:p>
          <a:p>
            <a:r>
              <a:rPr lang="en-GB" sz="1100" dirty="0"/>
              <a:t>been touched, so they made no protest. Only Percival began to whimper</a:t>
            </a:r>
          </a:p>
          <a:p>
            <a:endParaRPr lang="en-GB" sz="1100" dirty="0"/>
          </a:p>
          <a:p>
            <a:r>
              <a:rPr lang="en-GB" sz="1100" dirty="0"/>
              <a:t>with an eyeful of sand and Maurice hurried away. In his other life Mau-</a:t>
            </a:r>
          </a:p>
          <a:p>
            <a:r>
              <a:rPr lang="en-GB" sz="1100" dirty="0"/>
              <a:t>rice had received chastisement for filling a younger eye with sand. Now,</a:t>
            </a:r>
          </a:p>
          <a:p>
            <a:endParaRPr lang="en-GB" sz="1100" dirty="0"/>
          </a:p>
          <a:p>
            <a:r>
              <a:rPr lang="en-GB" sz="1100" dirty="0"/>
              <a:t>though there was no parent to let fall a heavy hand, Maurice still felt</a:t>
            </a:r>
          </a:p>
          <a:p>
            <a:r>
              <a:rPr lang="en-GB" sz="1100" dirty="0"/>
              <a:t>the unease of wrongdoing. At the back of his mind formed the uncertain</a:t>
            </a:r>
          </a:p>
          <a:p>
            <a:r>
              <a:rPr lang="en-GB" sz="1100" dirty="0"/>
              <a:t>outlines of an excuse. He muttered something about a swim and broke</a:t>
            </a:r>
          </a:p>
          <a:p>
            <a:r>
              <a:rPr lang="en-GB" sz="1100" dirty="0"/>
              <a:t>into a trot.</a:t>
            </a:r>
          </a:p>
          <a:p>
            <a:r>
              <a:rPr lang="en-GB" sz="1100" dirty="0"/>
              <a:t>Roger remained, watching the littluns. He was not noticeably darker</a:t>
            </a:r>
          </a:p>
          <a:p>
            <a:r>
              <a:rPr lang="en-GB" sz="1100" dirty="0"/>
              <a:t>than when he had dropped in, but the shock of black hair, down his</a:t>
            </a:r>
          </a:p>
          <a:p>
            <a:r>
              <a:rPr lang="en-GB" sz="1100" dirty="0"/>
              <a:t>nape and low on his forehead, seemed to suit his gloomy face and made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ہنگامہ یا عدم اعتماد.
ہنری آج سہ پہر تھوڑا سا رہنما تھا، کیونکہ باقی دو تھے
جزیرے کے سب سے چھوٹے لڑکے پرسیول اور جانی۔ پرسیول چوہا تھا-
رنگین تھا اور اپنی ماں کے لئے بھی بہت پرکشش نہیں تھا۔ جانی
اچھی طرح سے تعمیر کیا گیا تھا، گورے بالوں اور ایک قدرتی جوش کے ساتھ. ابھی وہ
فرمانبردار ہونا کیونکہ وہ دلچسپی رکھتا تھا۔ اور تین بچے،
ریت میں گھٹنے ٹیک کر، سکون سے تھے۔
راجر اور مورس جنگل سے باہر آئے۔ انہیں اس سے چھٹکارا مل گیا
آگ پر ڈیوٹی دی اور تیرنے کے لئے نیچے آیا تھا۔ راجر نے راستے کی قیادت کی
سیدھے قلعوں میں سے گزرتے ہوئے، ان پر لات مارنا، پھولوں کو دفن کرنا، اسکیٹ کرنا۔
منتخب کردہ پتھروں کو تراشیں۔ مورس نے ہنستے ہوئے اس کا تعاقب کیا اور اس میں اضافہ کیا۔
تباہی. تینوں کھلاڑی اپنے کھیل میں رک گئے اور اوپر کی طرف دیکھا۔ جیسا
ایسا ہوا، وہ مخصوص نشانات جن میں وہ دلچسپی رکھتے تھے وہ نہیں تھے
چھوئے گئے، اس لیے انہوں نے کوئی احتجاج نہیں کیا۔ صرف پرسیوال نے رونا شروع کر دیا
ریت کی آنکھوں سے اور مورس جلدی سے وہاں سے چلا گیا۔ اپنی دوسری زندگی میں ماؤ-
چاول کو چھوٹی آنکھ کو ریت سے بھرنے کی سزا ملی تھی۔ اب
اگرچہ کوئی والدین نہیں تھے جو بھاری ہاتھ گرنے دیں ، لیکن مورس نے پھر بھی محسوس کیا۔
غلط کاموں کی بے چینی۔ اس کے دماغ کے پیچھے غیر یقینی کی تشکیل ہوئی۔
ایک عذر کا خاکہ. اس نے تیرنے کے بارے میں کچھ کہا اور ٹوٹ گیا
ایک ٹراٹ میں.
راجر خاموش رہا اور لیٹلنوں کو دیکھ رہا تھا۔ وہ واضح طور پر سیاہ نہیں تھا
اس سے بھی زیادہ جب وہ اندر گرا تھا، لیکن اس کے نیچے کالے بالوں کا جھٹکا تھا۔
اس کے ماتھے پر نیچی اور نیچی، اس کے اداس چہرے کے مطابق لگ رہا تھا اور بنایا گیا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80</a:t>
            </a:fld>
            <a:endParaRPr lang="en-GB"/>
          </a:p>
        </p:txBody>
      </p:sp>
    </p:spTree>
    <p:extLst>
      <p:ext uri="{BB962C8B-B14F-4D97-AF65-F5344CB8AC3E}">
        <p14:creationId xmlns:p14="http://schemas.microsoft.com/office/powerpoint/2010/main" val="9370259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what had seemed at first an unsociable remoteness into something for-</a:t>
            </a:r>
          </a:p>
          <a:p>
            <a:r>
              <a:rPr lang="en-GB" sz="1100" dirty="0"/>
              <a:t>bidding. Percival finished his whimper and went on playing, for the tears</a:t>
            </a:r>
          </a:p>
          <a:p>
            <a:endParaRPr lang="en-GB" sz="1100" dirty="0"/>
          </a:p>
          <a:p>
            <a:r>
              <a:rPr lang="en-GB" sz="1100" dirty="0"/>
              <a:t>had washed the sand away. Johnny watched him with </a:t>
            </a:r>
            <a:r>
              <a:rPr lang="en-GB" sz="1100" dirty="0" err="1"/>
              <a:t>china</a:t>
            </a:r>
            <a:r>
              <a:rPr lang="en-GB" sz="1100" dirty="0"/>
              <a:t>-blue eyes;</a:t>
            </a:r>
          </a:p>
          <a:p>
            <a:r>
              <a:rPr lang="en-GB" sz="1100" dirty="0"/>
              <a:t>then began to fling up sand in a shower, and presently Percival was crying</a:t>
            </a:r>
          </a:p>
          <a:p>
            <a:r>
              <a:rPr lang="en-GB" sz="1100" dirty="0"/>
              <a:t>again.</a:t>
            </a:r>
          </a:p>
          <a:p>
            <a:r>
              <a:rPr lang="en-GB" sz="1100" dirty="0"/>
              <a:t>When Henry tired of his play and wandered off along the beach, Roger</a:t>
            </a:r>
          </a:p>
          <a:p>
            <a:r>
              <a:rPr lang="en-GB" sz="1100" dirty="0"/>
              <a:t>followed him, keeping beneath the palms and drifting casually in the</a:t>
            </a:r>
          </a:p>
          <a:p>
            <a:r>
              <a:rPr lang="en-GB" sz="1100" dirty="0"/>
              <a:t>same direction. Henry walked at a distance from the palms and the shade</a:t>
            </a:r>
          </a:p>
          <a:p>
            <a:r>
              <a:rPr lang="en-GB" sz="1100" dirty="0"/>
              <a:t>because he was too young to keep himself out of the sun. He went down</a:t>
            </a:r>
          </a:p>
          <a:p>
            <a:r>
              <a:rPr lang="en-GB" sz="1100" dirty="0"/>
              <a:t>the beach and busied himself at the water’s edge. The great Pacific tide</a:t>
            </a:r>
          </a:p>
          <a:p>
            <a:endParaRPr lang="en-GB" sz="1100" dirty="0"/>
          </a:p>
          <a:p>
            <a:r>
              <a:rPr lang="en-GB" sz="1100" dirty="0"/>
              <a:t>was coming in and every few seconds the relatively still water of the la-</a:t>
            </a:r>
          </a:p>
          <a:p>
            <a:r>
              <a:rPr lang="en-GB" sz="1100" dirty="0"/>
              <a:t>goon heaved forwards an inch. There were creatures that lived in this last</a:t>
            </a:r>
          </a:p>
          <a:p>
            <a:endParaRPr lang="en-GB" sz="1100" dirty="0"/>
          </a:p>
          <a:p>
            <a:r>
              <a:rPr lang="en-GB" sz="1100" dirty="0"/>
              <a:t>fling of the sea, tiny transparencies that came questing in with the water</a:t>
            </a:r>
          </a:p>
          <a:p>
            <a:r>
              <a:rPr lang="en-GB" sz="1100" dirty="0"/>
              <a:t>over the hot, dry sand. With impalpable organs of sense they examined</a:t>
            </a:r>
          </a:p>
          <a:p>
            <a:r>
              <a:rPr lang="en-GB" sz="1100" dirty="0"/>
              <a:t>this new field. Perhaps food had appeared where at the last incursion</a:t>
            </a:r>
          </a:p>
          <a:p>
            <a:r>
              <a:rPr lang="en-GB" sz="1100" dirty="0"/>
              <a:t>there had been none; bird droppings, insects perhaps, any of the strewn</a:t>
            </a:r>
          </a:p>
          <a:p>
            <a:endParaRPr lang="en-GB" sz="1100" dirty="0"/>
          </a:p>
          <a:p>
            <a:r>
              <a:rPr lang="en-GB" sz="1100" dirty="0"/>
              <a:t>detritus of landward life. Like a myriad of tiny teeth in a saw, the trans-</a:t>
            </a:r>
          </a:p>
          <a:p>
            <a:r>
              <a:rPr lang="en-GB" sz="1100" dirty="0" err="1"/>
              <a:t>parencies</a:t>
            </a:r>
            <a:r>
              <a:rPr lang="en-GB" sz="1100" dirty="0"/>
              <a:t> came scavenging over the beach.</a:t>
            </a:r>
          </a:p>
          <a:p>
            <a:endParaRPr lang="en-GB" sz="1100" dirty="0"/>
          </a:p>
          <a:p>
            <a:r>
              <a:rPr lang="en-GB" sz="1100" dirty="0"/>
              <a:t>This was fascinating to Henry. He poked about with a bit of stick, that</a:t>
            </a:r>
          </a:p>
          <a:p>
            <a:r>
              <a:rPr lang="en-GB" sz="1100" dirty="0"/>
              <a:t>itself was wave-worn and whitened and a vagrant, and tried to control</a:t>
            </a:r>
          </a:p>
          <a:p>
            <a:r>
              <a:rPr lang="en-GB" sz="1100" dirty="0"/>
              <a:t>the motions of the scavengers. He made little runnels that the tide filled</a:t>
            </a:r>
          </a:p>
          <a:p>
            <a:r>
              <a:rPr lang="en-GB" sz="1100" dirty="0"/>
              <a:t>and tried to crowd them with creatures. He became absorbed beyond</a:t>
            </a:r>
          </a:p>
          <a:p>
            <a:r>
              <a:rPr lang="en-GB" sz="1100" dirty="0"/>
              <a:t>mere happiness as he felt himself exercising control over living things.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جو چیز شروع میں کسی چیز کے لئے ایک غیر سماجی دوری لگ رہی تھی-
بولی لگانا۔ پرسیول نے اپنی چیخ ختم کی اور آنسوؤں کی وجہ سے کھیلتا چلا گیا۔
ریت کو دھو دیا تھا۔ جانی اسے چین کی نیلی آنکھوں سے دیکھ رہا تھا۔
پھر نہانے میں ریت پھینکنا شروع کر دیا، اور اب پرسیول رو رہا تھا
پھر.
جب ہنری اپنے کھیل سے تھک گیا اور ساحل کے کنارے بھٹک گیا، راجر
اس کا پیچھا کرتے ہوئے ہتھیلیوں کے نیچے رکھ کر بے ساختہ ہتھیلیوں میں بہہ رہا تھا۔
ایک ہی سمت. ہنری ہتھیلیوں اور سایہ سے کچھ فاصلے پر چلتا رہا
کیونکہ وہ خود کو دھوپ سے دور رکھنے کے لئے بہت چھوٹا تھا۔ وہ نیچے چلا گیا
ساحل سمندر پر اور پانی کے کنارے پر مصروف ہو گیا۔ بحر الکاہل کی عظیم لہریں
اندر آ رہا تھا اور ہر چند سیکنڈ میں لا کا نسبتا ٹھنڈا پانی آ رہا تھا۔
غنڈے نے ایک انچ آگے بڑھایا۔ اس آخری دور میں رہنے والی مخلوقات موجود تھیں۔
سمندر کا گرنا، پانی کی تلاش میں آنے والی چھوٹی چھوٹی تبدیلیاں
گرم، خشک ریت کے اوپر. انہوں نے احساس کے ناقابل تسخیر اعضاء کی جانچ پڑتال کی۔
یہ نیا میدان ہے. شاید آخری حملے میں کھانا کہاں نمودار ہوا تھا
کوئی نہیں تھا۔ پرندوں کے قطرے، کیڑے مکوڑے، شاید بکھرے ہوئے میں سے کوئی بھی
زمینی زندگی کا خاتمہ۔ ایک آرا میں چھوٹے دانتوں کی طرح، ٹرانس-
ساحل سمندر پر گندگی پھیلانے والے لوگ آئے۔
یہ ہنری کے لئے دلچسپ تھا. اس نے تھوڑی سی چھڑی سے چکر لگایا، کہ
وہ خود لہروں سے بھرا ہوا اور سفید اور سفید تھا، اور اس پر قابو پانے کی کوشش کر رہا تھا۔
صفائی کرنے والوں کی حرکات۔ اس نے چھوٹی چھوٹی آوازیں بنائیں جو لہروں سے بھر گئیں
اور انہیں جانداروں سے بھرنے کی کوشش کی۔ وہ اس سے آگے جذب ہو گیا
صرف خوشی کیونکہ وہ خود کو زندہ چیزوں پر قابو پانے کے لئے محسوس کرتا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81</a:t>
            </a:fld>
            <a:endParaRPr lang="en-GB"/>
          </a:p>
        </p:txBody>
      </p:sp>
    </p:spTree>
    <p:extLst>
      <p:ext uri="{BB962C8B-B14F-4D97-AF65-F5344CB8AC3E}">
        <p14:creationId xmlns:p14="http://schemas.microsoft.com/office/powerpoint/2010/main" val="27248539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He talked to them, urging them, ordering them. Driven back by the tide,</a:t>
            </a:r>
          </a:p>
          <a:p>
            <a:r>
              <a:rPr lang="en-GB" sz="1100" dirty="0"/>
              <a:t>his footprints became bays in which they were trapped and gave him the</a:t>
            </a:r>
          </a:p>
          <a:p>
            <a:r>
              <a:rPr lang="en-GB" sz="1100" dirty="0"/>
              <a:t>illusion of mastery. He squatted on his hams at the water’s edge, bowed,</a:t>
            </a:r>
          </a:p>
          <a:p>
            <a:r>
              <a:rPr lang="en-GB" sz="1100" dirty="0"/>
              <a:t>with a shock of hair falling over his forehead and past his eyes, and the</a:t>
            </a:r>
          </a:p>
          <a:p>
            <a:r>
              <a:rPr lang="en-GB" sz="1100" dirty="0"/>
              <a:t>afternoon sun emptied down invisible arrows.</a:t>
            </a:r>
          </a:p>
          <a:p>
            <a:r>
              <a:rPr lang="en-GB" sz="1100" dirty="0"/>
              <a:t>Roger waited too. At first he had hidden behind a great palm; but</a:t>
            </a:r>
          </a:p>
          <a:p>
            <a:r>
              <a:rPr lang="en-GB" sz="1100" dirty="0"/>
              <a:t>Henry’s absorption with the transparencies was so obvious that at last he</a:t>
            </a:r>
          </a:p>
          <a:p>
            <a:r>
              <a:rPr lang="en-GB" sz="1100" dirty="0"/>
              <a:t>stood out in full view. He looked along the beach. Percival had gone off,</a:t>
            </a:r>
          </a:p>
          <a:p>
            <a:r>
              <a:rPr lang="en-GB" sz="1100" dirty="0"/>
              <a:t>crying, and Johnny was left in triumphant possession of the castles, He</a:t>
            </a:r>
          </a:p>
          <a:p>
            <a:r>
              <a:rPr lang="en-GB" sz="1100" dirty="0"/>
              <a:t>sat there, crooning to himself and throwing sand at an imaginary Percival.</a:t>
            </a:r>
          </a:p>
          <a:p>
            <a:r>
              <a:rPr lang="en-GB" sz="1100" dirty="0"/>
              <a:t>Beyond him, Roger could see the platform and the glints of spray where</a:t>
            </a:r>
          </a:p>
          <a:p>
            <a:r>
              <a:rPr lang="en-GB" sz="1100" dirty="0"/>
              <a:t>Ralph and Simon and Piggy and Maurice were diving in the pool. He</a:t>
            </a:r>
          </a:p>
          <a:p>
            <a:r>
              <a:rPr lang="en-GB" sz="1100" dirty="0"/>
              <a:t>listened carefully but could only just hear them.</a:t>
            </a:r>
          </a:p>
          <a:p>
            <a:r>
              <a:rPr lang="en-GB" sz="1100" dirty="0"/>
              <a:t>A sudden breeze shook the fringe of palm trees, so that the fronds</a:t>
            </a:r>
          </a:p>
          <a:p>
            <a:r>
              <a:rPr lang="en-GB" sz="1100" dirty="0"/>
              <a:t>tossed and fluttered. Sixty feet above Roger, several nuts, fibrous lumps</a:t>
            </a:r>
          </a:p>
          <a:p>
            <a:r>
              <a:rPr lang="en-GB" sz="1100" dirty="0"/>
              <a:t>as big as rugby balls, were loosed from their stems. They fell about him</a:t>
            </a:r>
          </a:p>
          <a:p>
            <a:r>
              <a:rPr lang="en-GB" sz="1100" dirty="0"/>
              <a:t>with a series of hard thumps and he was not touched. Roger did not</a:t>
            </a:r>
          </a:p>
          <a:p>
            <a:r>
              <a:rPr lang="en-GB" sz="1100" dirty="0"/>
              <a:t>consider his escape, but looked from the nuts to Henry and back again.</a:t>
            </a:r>
          </a:p>
          <a:p>
            <a:r>
              <a:rPr lang="en-GB" sz="1100" dirty="0"/>
              <a:t>The subsoil beneath the palm trees was a raised beach, and generations</a:t>
            </a:r>
          </a:p>
          <a:p>
            <a:r>
              <a:rPr lang="en-GB" sz="1100" dirty="0"/>
              <a:t>of palms had worked loose in this the stones that had lain on the sands</a:t>
            </a:r>
          </a:p>
          <a:p>
            <a:r>
              <a:rPr lang="en-GB" sz="1100" dirty="0"/>
              <a:t>of another shore. Roger stooped, picked up a stone, aimed, and threw it</a:t>
            </a:r>
          </a:p>
          <a:p>
            <a:r>
              <a:rPr lang="en-GB" sz="1100" dirty="0"/>
              <a:t>at Henry— threw it to miss. The stone, that token of preposterous time,</a:t>
            </a:r>
          </a:p>
          <a:p>
            <a:r>
              <a:rPr lang="en-GB" sz="1100" dirty="0"/>
              <a:t>bounced five yards to Henry’s right and fell in the water. Roger gathered a</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اس نے ان سے بات کی، ان پر زور دیا، انہیں حکم دیا۔ لہروں سے پیچھے ہٹ کر،
اس کے قدموں کے نشان خلیج بن گئے جن میں وہ پھنس گئے اور اسے دے دیا۔
مہارت کا وہم۔ وہ پانی کے کنارے پر اپنی ہتھیلیوں پر بیٹھ گیا، جھک گیا،
اس کی پیشانی اور آنکھوں کے اوپر بال گرنے کے جھٹکے کے ساتھ، اور
سہ پہر کی دھوپ نے نظر نہ آنے والے تیروں کو خالی کر دیا۔
راجر نے بھی انتظار کیا۔ پہلے تو وہ ایک بڑی ہتھیلی کے پیچھے چھپا ہوا تھا۔ لیکن
ہنری کا ٹرانسپیرینسیز کے ساتھ جذب اتنا واضح تھا کہ آخر کار وہ
پوری نظر میں کھڑے تھے۔ اس نے ساحل سمندر کی طرف دیکھا۔ پرسیول چلا گیا تھا،
روتے ہوئے، اور جونی کو قلعوں کے فاتح قبضے میں چھوڑ دیا گیا، وہ
وہاں بیٹھ کر اپنے آپ کو گاتے ہوئے اور ایک خیالی پرسیول پر ریت پھینک رہے تھے۔
اس سے آگے، راجر پلیٹ فارم اور اسپرے کی چمک دیکھ سکتا تھا جہاں
رالف اور سائمن اور پیگی اور مورس تالاب میں غوطہ لگا رہے تھے۔ وہ
غور سے سنا لیکن صرف انہیں سن سکتا تھا.
اچانک چلنے والی ہواؤں نے کھجور کے درختوں کے کنارے کو ہلا کر رکھ دیا، تاکہ پرندے ہل جائیں۔
پھینکا اور پھڑپھڑا یا۔ راجر سے ساٹھ فٹ اوپر، کئی میوے، ریشے دار گلٹیاں
رگبی کی گیندوں کی طرح بڑی، ان کے تنوں سے ڈھیلی ہو گئی تھیں۔ وہ اس کے گرد گر پڑے
سخت تھپڑوں کے ایک سلسلے کے ساتھ اور اسے چھوا نہیں گیا تھا۔ راجر نے ایسا نہیں کیا
اس کے فرار پر غور کرو، لیکن میوے سے ہنری کی طرف دیکھا اور پھر واپس آیا۔
کھجور کے درختوں کے نیچے کی مٹی ایک بلند ساحل تھا، اور نسلیں
اس میں کھجوروں کے پتھر ڈھیلے ہو گئے تھے جو ریت پر لٹکے ہوئے تھے۔
ایک اور ساحل سے. راجر نے جھک کر ایک پتھر اٹھایا اور اسے پھینک دیا۔
ہنری پر - اسے مس کرنے کے لئے پھینک دیا. وہ پتھر، جو مضحکہ خیز وقت کی علامت ہے،
ہنری کے دائیں طرف پانچ گز کی دوری پر اچھل گیا اور پانی میں گر گیا۔ راجر نے ایک جمع کیا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82</a:t>
            </a:fld>
            <a:endParaRPr lang="en-GB"/>
          </a:p>
        </p:txBody>
      </p:sp>
    </p:spTree>
    <p:extLst>
      <p:ext uri="{BB962C8B-B14F-4D97-AF65-F5344CB8AC3E}">
        <p14:creationId xmlns:p14="http://schemas.microsoft.com/office/powerpoint/2010/main" val="22217430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5001369"/>
          </a:xfrm>
          <a:prstGeom prst="rect">
            <a:avLst/>
          </a:prstGeom>
          <a:noFill/>
        </p:spPr>
        <p:txBody>
          <a:bodyPr wrap="square">
            <a:spAutoFit/>
          </a:bodyPr>
          <a:lstStyle/>
          <a:p>
            <a:r>
              <a:rPr lang="en-GB" sz="1100" dirty="0"/>
              <a:t>handful of stones and began to throw them. Yet there was a space round</a:t>
            </a:r>
          </a:p>
          <a:p>
            <a:r>
              <a:rPr lang="en-GB" sz="1100" dirty="0"/>
              <a:t>Henry, perhaps six yards in diameter, into which he dare not throw. Here,</a:t>
            </a:r>
          </a:p>
          <a:p>
            <a:r>
              <a:rPr lang="en-GB" sz="1100" dirty="0"/>
              <a:t>invisible yet strong, was the taboo of the old life. Round the squatting</a:t>
            </a:r>
          </a:p>
          <a:p>
            <a:r>
              <a:rPr lang="en-GB" sz="1100" dirty="0"/>
              <a:t>child was the protection of parents and school and policemen and the</a:t>
            </a:r>
          </a:p>
          <a:p>
            <a:r>
              <a:rPr lang="en-GB" sz="1100" dirty="0"/>
              <a:t>law. Roger’s arm was conditioned by a civilization that knew nothing of</a:t>
            </a:r>
          </a:p>
          <a:p>
            <a:r>
              <a:rPr lang="en-GB" sz="1100" dirty="0"/>
              <a:t>him and was in ruins.</a:t>
            </a:r>
          </a:p>
          <a:p>
            <a:endParaRPr lang="en-GB" sz="1100" dirty="0"/>
          </a:p>
          <a:p>
            <a:r>
              <a:rPr lang="en-GB" sz="1100" dirty="0"/>
              <a:t>Henry was surprised by the plopping sounds in the water. He </a:t>
            </a:r>
            <a:r>
              <a:rPr lang="en-GB" sz="1100" dirty="0" err="1"/>
              <a:t>aban</a:t>
            </a:r>
            <a:r>
              <a:rPr lang="en-GB" sz="1100" dirty="0"/>
              <a:t>-</a:t>
            </a:r>
          </a:p>
          <a:p>
            <a:r>
              <a:rPr lang="en-GB" sz="1100" dirty="0" err="1"/>
              <a:t>doned</a:t>
            </a:r>
            <a:r>
              <a:rPr lang="en-GB" sz="1100" dirty="0"/>
              <a:t> the noiseless transparencies and pointed at the </a:t>
            </a:r>
            <a:r>
              <a:rPr lang="en-GB" sz="1100" dirty="0" err="1"/>
              <a:t>center</a:t>
            </a:r>
            <a:r>
              <a:rPr lang="en-GB" sz="1100" dirty="0"/>
              <a:t> of the spread-</a:t>
            </a:r>
          </a:p>
          <a:p>
            <a:r>
              <a:rPr lang="en-GB" sz="1100" dirty="0" err="1"/>
              <a:t>ing</a:t>
            </a:r>
            <a:r>
              <a:rPr lang="en-GB" sz="1100" dirty="0"/>
              <a:t> rings like a setter. This side and that the stones fell, and Henry turned</a:t>
            </a:r>
          </a:p>
          <a:p>
            <a:endParaRPr lang="en-GB" sz="1100" dirty="0"/>
          </a:p>
          <a:p>
            <a:r>
              <a:rPr lang="en-GB" sz="1100" dirty="0"/>
              <a:t>obediently but always too late to see the stones in the air. At last he</a:t>
            </a:r>
          </a:p>
          <a:p>
            <a:r>
              <a:rPr lang="en-GB" sz="1100" dirty="0"/>
              <a:t>saw one and laughed, looking for the friend who was teasing him. But</a:t>
            </a:r>
          </a:p>
          <a:p>
            <a:endParaRPr lang="en-GB" sz="1100" dirty="0"/>
          </a:p>
          <a:p>
            <a:r>
              <a:rPr lang="en-GB" sz="1100" dirty="0"/>
              <a:t>Roger had whipped behind the palm again, was leaning against it breath-</a:t>
            </a:r>
          </a:p>
          <a:p>
            <a:r>
              <a:rPr lang="en-GB" sz="1100" dirty="0" err="1"/>
              <a:t>ing</a:t>
            </a:r>
            <a:r>
              <a:rPr lang="en-GB" sz="1100" dirty="0"/>
              <a:t> quickly, his eyelids fluttering. Then Henry lost interest in stones and</a:t>
            </a:r>
          </a:p>
          <a:p>
            <a:endParaRPr lang="en-GB" sz="1100" dirty="0"/>
          </a:p>
          <a:p>
            <a:r>
              <a:rPr lang="en-GB" sz="1100" dirty="0"/>
              <a:t>wandered off.</a:t>
            </a:r>
          </a:p>
          <a:p>
            <a:r>
              <a:rPr lang="en-GB" sz="1100" dirty="0"/>
              <a:t>“Roger.”</a:t>
            </a:r>
          </a:p>
          <a:p>
            <a:r>
              <a:rPr lang="en-GB" sz="1100" dirty="0"/>
              <a:t>Jack was standing under a tree about ten yards away. When Roger</a:t>
            </a:r>
          </a:p>
          <a:p>
            <a:endParaRPr lang="en-GB" sz="1100" dirty="0"/>
          </a:p>
          <a:p>
            <a:r>
              <a:rPr lang="en-GB" sz="1100" dirty="0"/>
              <a:t>opened his eyes and saw him, a darker shadow crept beneath the </a:t>
            </a:r>
            <a:r>
              <a:rPr lang="en-GB" sz="1100" dirty="0" err="1"/>
              <a:t>swarthi</a:t>
            </a:r>
            <a:r>
              <a:rPr lang="en-GB" sz="1100" dirty="0"/>
              <a:t>-</a:t>
            </a:r>
          </a:p>
          <a:p>
            <a:r>
              <a:rPr lang="en-GB" sz="1100" dirty="0"/>
              <a:t>ness of his skin; but Jack noticed nothing. He was eager, impatient, beck-</a:t>
            </a:r>
          </a:p>
          <a:p>
            <a:r>
              <a:rPr lang="en-GB" sz="1100" dirty="0" err="1"/>
              <a:t>oning</a:t>
            </a:r>
            <a:r>
              <a:rPr lang="en-GB" sz="1100" dirty="0"/>
              <a:t>, so that Roger went to him.</a:t>
            </a:r>
          </a:p>
          <a:p>
            <a:endParaRPr lang="en-GB" sz="1100" dirty="0"/>
          </a:p>
          <a:p>
            <a:r>
              <a:rPr lang="en-GB" sz="1100" dirty="0"/>
              <a:t>There was a small pool at the end of the river, dammed back by sand</a:t>
            </a:r>
          </a:p>
          <a:p>
            <a:r>
              <a:rPr lang="en-GB" sz="1100" dirty="0"/>
              <a:t>and full of white water-lilies and needle-like reeds. Here Sam and Eric</a:t>
            </a:r>
          </a:p>
          <a:p>
            <a:r>
              <a:rPr lang="en-GB" sz="1100" dirty="0"/>
              <a:t>were waiting, and Bill. Jack, concealed from the sun, knelt by the pool</a:t>
            </a:r>
          </a:p>
          <a:p>
            <a:r>
              <a:rPr lang="en-GB" sz="1100" dirty="0"/>
              <a:t>and opened the two large leaves that he carried. One of them contained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مٹھی بھر پتھر اور انہیں پھینکنا شروع کر دیا۔ پھر بھی ایک جگہ کا گول تھا
ہنری، جس کا قطر شاید چھ گز تھا، جس میں وہ پھینکنے کی ہمت نہیں کرتا تھا۔ ادھر
نظر نہ آنے کے باوجود مضبوط، پرانی زندگی کی ممانعت تھی۔ بیٹھنے کے چاروں طرف
بچہ والدین اور اسکول اور پولیس اہلکاروں کی حفاظت کرتا تھا۔
قانون. راجر کا بازو ایک ایسی تہذیب سے مشروط تھا جس کے بارے میں کچھ نہیں جانتا تھا
وہ اور کھنڈرات میں تھا.
ہنری پانی میں چلنے والی آوازوں سے حیران رہ گیا۔ وہ منع کرتا ہے-
بے آواز ٹرانسپیرینسیز کا استعمال کیا اور پھیلاؤ کے مرکز کی طرف اشارہ کیا-
ایک سیٹر کی طرح بجتا ہے. یہ طرف اور یہ کہ پتھر گر گئے، اور ہنری مڑ گیا
فرمانبرداری سے لیکن ہمیشہ ہوا میں پتھروں کو دیکھنے کے لئے بہت دیر ہو جاتی ہے. آخر کار وہ
ایک کو دیکھا اور ہنسنے لگا اور اس دوست کو تلاش کرنے لگا جو اسے پریشان کر رہا تھا۔ لیکن
راجر نے ایک بار پھر ہتھیلی کے پیچھے کوڑے مارے تھے، اس کے سامنے جھک کر سانس لے رہے تھے۔
تیزی سے اس کی پلکیں پھڑک رہی تھیں۔ پھر ہنری نے پتھروں میں دلچسپی کھو دی اور
بھٹک گیا۔
''راجر۔''
جیک تقریبا دس گز کی دوری پر ایک درخت کے نیچے کھڑا تھا۔ جب راجر
اس نے آنکھیں کھولیں اور اسے دیکھا، سوارتھی کے نیچے ایک گہرا سایہ چھا گیا۔
اس کی جلد کا رنگ؛ لیکن جیک نے کچھ نہیں دیکھا۔ وہ بے چین تھا، بے چین تھا۔
چلتے ہوئے، تاکہ راجر اس کے پاس چلا گیا۔
ندی کے آخر میں ایک چھوٹا سا تالاب تھا، جسے ریت سے باندھا گیا تھا۔
اور سفید پانی کی لیلی اور سوئی جیسی ریڈز سے بھرا ہوا ہے۔ یہاں سیم اور ایرک
انتظار کر رہے تھے، اور بل. سورج سے چھپا جیک تالاب کے پاس گھٹنے ٹیک کر بیٹھ گیا
اور ان دو بڑے پتوں کو کھول دیا جو اس نے اٹھائے ہوئے تھے۔ ان میں سے ایک شامل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83</a:t>
            </a:fld>
            <a:endParaRPr lang="en-GB"/>
          </a:p>
        </p:txBody>
      </p:sp>
    </p:spTree>
    <p:extLst>
      <p:ext uri="{BB962C8B-B14F-4D97-AF65-F5344CB8AC3E}">
        <p14:creationId xmlns:p14="http://schemas.microsoft.com/office/powerpoint/2010/main" val="36876418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white clay, and the other red. By them lay a stick of charcoal brought</a:t>
            </a:r>
          </a:p>
          <a:p>
            <a:r>
              <a:rPr lang="en-GB" sz="1100" dirty="0"/>
              <a:t>down from the fire.</a:t>
            </a:r>
          </a:p>
          <a:p>
            <a:r>
              <a:rPr lang="en-GB" sz="1100" dirty="0"/>
              <a:t>Jack explained to Roger as he worked.</a:t>
            </a:r>
          </a:p>
          <a:p>
            <a:r>
              <a:rPr lang="en-GB" sz="1100" dirty="0"/>
              <a:t>“They don’t smell me. They see me, I think. Something pink, under the</a:t>
            </a:r>
          </a:p>
          <a:p>
            <a:r>
              <a:rPr lang="en-GB" sz="1100" dirty="0"/>
              <a:t>trees.”</a:t>
            </a:r>
          </a:p>
          <a:p>
            <a:r>
              <a:rPr lang="en-GB" sz="1100" dirty="0"/>
              <a:t>He smeared on the clay.</a:t>
            </a:r>
          </a:p>
          <a:p>
            <a:r>
              <a:rPr lang="en-GB" sz="1100" dirty="0"/>
              <a:t>“If only I’d some green!”</a:t>
            </a:r>
          </a:p>
          <a:p>
            <a:endParaRPr lang="en-GB" sz="1100" dirty="0"/>
          </a:p>
          <a:p>
            <a:r>
              <a:rPr lang="en-GB" sz="1100" dirty="0"/>
              <a:t>He turned a half-concealed face up to Roger and answered the </a:t>
            </a:r>
            <a:r>
              <a:rPr lang="en-GB" sz="1100" dirty="0" err="1"/>
              <a:t>incom</a:t>
            </a:r>
            <a:r>
              <a:rPr lang="en-GB" sz="1100" dirty="0"/>
              <a:t>-</a:t>
            </a:r>
          </a:p>
          <a:p>
            <a:r>
              <a:rPr lang="en-GB" sz="1100" dirty="0"/>
              <a:t>prehension of his gaze.</a:t>
            </a:r>
          </a:p>
          <a:p>
            <a:endParaRPr lang="en-GB" sz="1100" dirty="0"/>
          </a:p>
          <a:p>
            <a:r>
              <a:rPr lang="en-GB" sz="1100" dirty="0"/>
              <a:t>“For hunting. Like in the war. You know—dazzle paint. Like things</a:t>
            </a:r>
          </a:p>
          <a:p>
            <a:r>
              <a:rPr lang="en-GB" sz="1100" dirty="0"/>
              <a:t>trying to look like something else—”</a:t>
            </a:r>
          </a:p>
          <a:p>
            <a:r>
              <a:rPr lang="en-GB" sz="1100" dirty="0"/>
              <a:t>He twisted in the urgency of telling. “—like moths on a tree trunk.”</a:t>
            </a:r>
          </a:p>
          <a:p>
            <a:r>
              <a:rPr lang="en-GB" sz="1100" dirty="0"/>
              <a:t>Roger understood and nodded gravely. The twins moved toward Jack</a:t>
            </a:r>
          </a:p>
          <a:p>
            <a:r>
              <a:rPr lang="en-GB" sz="1100" dirty="0"/>
              <a:t>and began to protest timidly about something. Jack waved them away.</a:t>
            </a:r>
          </a:p>
          <a:p>
            <a:r>
              <a:rPr lang="en-GB" sz="1100" dirty="0"/>
              <a:t>“Shut up.”</a:t>
            </a:r>
          </a:p>
          <a:p>
            <a:r>
              <a:rPr lang="en-GB" sz="1100" dirty="0"/>
              <a:t>He rubbed the charcoal stick between the patches of red and white on</a:t>
            </a:r>
          </a:p>
          <a:p>
            <a:r>
              <a:rPr lang="en-GB" sz="1100" dirty="0"/>
              <a:t>his face.</a:t>
            </a:r>
          </a:p>
          <a:p>
            <a:r>
              <a:rPr lang="en-GB" sz="1100" dirty="0"/>
              <a:t>“No. You two come with me.”</a:t>
            </a:r>
          </a:p>
          <a:p>
            <a:r>
              <a:rPr lang="en-GB" sz="1100" dirty="0"/>
              <a:t>He peered at his reflection and disliked it. He bent down, took up a</a:t>
            </a:r>
          </a:p>
          <a:p>
            <a:r>
              <a:rPr lang="en-GB" sz="1100" dirty="0"/>
              <a:t>double handful of lukewarm water and rubbed the mess from his face.</a:t>
            </a:r>
          </a:p>
          <a:p>
            <a:r>
              <a:rPr lang="en-GB" sz="1100" dirty="0"/>
              <a:t>Freckles and sandy eyebrows appeared.</a:t>
            </a:r>
          </a:p>
          <a:p>
            <a:r>
              <a:rPr lang="en-GB" sz="1100" dirty="0"/>
              <a:t>Roger smiled, unwillingly.</a:t>
            </a:r>
          </a:p>
          <a:p>
            <a:r>
              <a:rPr lang="en-GB" sz="1100" dirty="0"/>
              <a:t>“You don’t half look a mess.”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324261"/>
          </a:xfrm>
          <a:prstGeom prst="rect">
            <a:avLst/>
          </a:prstGeom>
          <a:noFill/>
        </p:spPr>
        <p:txBody>
          <a:bodyPr wrap="square">
            <a:spAutoFit/>
          </a:bodyPr>
          <a:lstStyle/>
          <a:p>
            <a:pPr algn="r"/>
            <a:r>
              <a:rPr lang="ar-AE" sz="1100" dirty="0"/>
              <a:t>سفید مٹی، اور دوسرا سرخ. ان کے پاس کوئلے کی ایک چھڑی رکھی ہوئی تھی۔
آگ سے نیچے.
جیک نے کام کرتے ہوئے راجر کو سمجھایا۔
''وہ مجھ سے بدبو نہیں لیتے۔ وہ مجھے دیکھتے ہیں، میرے خیال میں. کچھ گلابی، نیچے
درخت"۔
اس نے مٹی پر چھڑک دیا۔
''کاش میں سبز ہوتا!''
اس نے آدھا چھپا ہوا چہرہ راجر کی طرف موڑا اور جواب دیا-
اس کی نظروں کا جھٹکا۔
''شکار کے لیے۔ جیسا کہ جنگ میں ہوتا ہے۔ آپ جانتے ہیں - حیرت انگیز پینٹ. چیزوں کی طرح
کسی اور چیز کی طرح نظر آنے کی کوشش کر رہا ہوں-"
وہ بتانے کی جلدی میں مڑ گیا۔ ''درخت کے تنے پر کیڑوں کی طرح۔''
راجر سمجھ گیا اور سنجیدگی سے سر ہلایا۔ جڑواں بچے جیک کی طرف بڑھے
اور کسی چیز کے بارے میں ڈرپوک انداز میں احتجاج کرنے لگا۔ جیک نے انہیں ہلایا۔
''خاموش رہو۔''
اس نے کوئلے کی چھڑی کو سرخ اور سفید کے دھبوں کے درمیان رگڑا۔
اس کا چہرہ
"نہیں۔ تم دونوں میرے ساتھ چلو۔''
اس نے اس کے عکس کو دیکھا اور اسے ناپسند کیا۔ وہ جھک گیا، ایک اٹھا لیا
دو مٹھی بھر نیم گرم پانی پیا اور اس کے چہرے سے گندگی کو رگڑا۔
جھریاں اور ریتیلی بھنویں نمودار ہوئیں۔
راجر غیر ارادی طور پر مسکرایا۔
''تم آدھے گندے نہیں لگ رہے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84</a:t>
            </a:fld>
            <a:endParaRPr lang="en-GB"/>
          </a:p>
        </p:txBody>
      </p:sp>
    </p:spTree>
    <p:extLst>
      <p:ext uri="{BB962C8B-B14F-4D97-AF65-F5344CB8AC3E}">
        <p14:creationId xmlns:p14="http://schemas.microsoft.com/office/powerpoint/2010/main" val="192063220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816429"/>
          </a:xfrm>
          <a:prstGeom prst="rect">
            <a:avLst/>
          </a:prstGeom>
          <a:noFill/>
        </p:spPr>
        <p:txBody>
          <a:bodyPr wrap="square">
            <a:spAutoFit/>
          </a:bodyPr>
          <a:lstStyle/>
          <a:p>
            <a:r>
              <a:rPr lang="en-GB" sz="1100" dirty="0"/>
              <a:t>Jack planned his new face. He made one cheek and one eye-socket</a:t>
            </a:r>
          </a:p>
          <a:p>
            <a:r>
              <a:rPr lang="en-GB" sz="1100" dirty="0"/>
              <a:t>white, then he rubbed red over the other half of his face and slashed a</a:t>
            </a:r>
          </a:p>
          <a:p>
            <a:r>
              <a:rPr lang="en-GB" sz="1100" dirty="0"/>
              <a:t>black bar of charcoal across from right ear to left jaw. He looked in the</a:t>
            </a:r>
          </a:p>
          <a:p>
            <a:r>
              <a:rPr lang="en-GB" sz="1100" dirty="0"/>
              <a:t>pool for his reflection, but his breathing troubled the mirror.</a:t>
            </a:r>
          </a:p>
          <a:p>
            <a:r>
              <a:rPr lang="en-GB" sz="1100" dirty="0"/>
              <a:t>“</a:t>
            </a:r>
            <a:r>
              <a:rPr lang="en-GB" sz="1100" dirty="0" err="1"/>
              <a:t>Samneric</a:t>
            </a:r>
            <a:r>
              <a:rPr lang="en-GB" sz="1100" dirty="0"/>
              <a:t>. Get me a coconut. An empty one.”</a:t>
            </a:r>
          </a:p>
          <a:p>
            <a:r>
              <a:rPr lang="en-GB" sz="1100" dirty="0"/>
              <a:t>He knelt, holding the shell of water. A rounded patch of sunlight fell on</a:t>
            </a:r>
          </a:p>
          <a:p>
            <a:r>
              <a:rPr lang="en-GB" sz="1100" dirty="0"/>
              <a:t>his face and a brightness appeared in the depths of the water. He looked</a:t>
            </a:r>
          </a:p>
          <a:p>
            <a:r>
              <a:rPr lang="en-GB" sz="1100" dirty="0"/>
              <a:t>in astonishment, no longer at himself but at an awesome stranger. He</a:t>
            </a:r>
          </a:p>
          <a:p>
            <a:r>
              <a:rPr lang="en-GB" sz="1100" dirty="0"/>
              <a:t>spilt the water and leapt to his feet, laughing excitedly. Beside the pool</a:t>
            </a:r>
          </a:p>
          <a:p>
            <a:r>
              <a:rPr lang="en-GB" sz="1100" dirty="0"/>
              <a:t>his sinewy body held up a mask that drew their eyes and appalled them.</a:t>
            </a:r>
          </a:p>
          <a:p>
            <a:r>
              <a:rPr lang="en-GB" sz="1100" dirty="0"/>
              <a:t>He began to dance and his laughter became a bloodthirsty snarling. He</a:t>
            </a:r>
          </a:p>
          <a:p>
            <a:r>
              <a:rPr lang="en-GB" sz="1100" dirty="0"/>
              <a:t>capered toward Bill, and the mask was a thing on its own, behind which</a:t>
            </a:r>
          </a:p>
          <a:p>
            <a:r>
              <a:rPr lang="en-GB" sz="1100" dirty="0"/>
              <a:t>Jack hid, liberated from shame and self-consciousness. The face of red</a:t>
            </a:r>
          </a:p>
          <a:p>
            <a:r>
              <a:rPr lang="en-GB" sz="1100" dirty="0"/>
              <a:t>and white and black swung through the air and jigged toward Bill. Bill</a:t>
            </a:r>
          </a:p>
          <a:p>
            <a:r>
              <a:rPr lang="en-GB" sz="1100" dirty="0"/>
              <a:t>started up laughing; then suddenly he fell silent and blundered away</a:t>
            </a:r>
          </a:p>
          <a:p>
            <a:r>
              <a:rPr lang="en-GB" sz="1100" dirty="0"/>
              <a:t>through the bushes.</a:t>
            </a:r>
          </a:p>
          <a:p>
            <a:r>
              <a:rPr lang="en-GB" sz="1100" dirty="0"/>
              <a:t>Jack rushed toward the twins.</a:t>
            </a:r>
          </a:p>
          <a:p>
            <a:r>
              <a:rPr lang="en-GB" sz="1100" dirty="0"/>
              <a:t>“The rest are making a line. Come on!”</a:t>
            </a:r>
          </a:p>
          <a:p>
            <a:r>
              <a:rPr lang="en-GB" sz="1100" dirty="0"/>
              <a:t>“But—”</a:t>
            </a:r>
          </a:p>
          <a:p>
            <a:r>
              <a:rPr lang="en-GB" sz="1100" dirty="0"/>
              <a:t>“—we—”</a:t>
            </a:r>
          </a:p>
          <a:p>
            <a:r>
              <a:rPr lang="en-GB" sz="1100" dirty="0"/>
              <a:t>“Come on! I’ll creep up and stab—”</a:t>
            </a:r>
          </a:p>
          <a:p>
            <a:r>
              <a:rPr lang="en-GB" sz="1100" dirty="0"/>
              <a:t>The mask compelled them.</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جیک نے اپنے نئے چہرے کی منصوبہ بندی کی۔ اس نے ایک گال اور ایک آنکھ کا ساکٹ بنایا۔
سفید، پھر اس نے اپنے چہرے کے دوسرے آدھے حصے پر سرخ رگڑا اور ایک کاٹ دیا۔
دائیں کان سے بائیں جبڑے تک کوئلے کی سیاہ بار۔ اس نے اندر دیکھا
اس کے غور و فکر کے لیے تالاب، لیکن اس کی سانسوں نے آئینے کو پریشان کر دیا۔
"سمنیرک. مجھے ایک ناریل لے آؤ۔ ایک خالی جگہ۔"
اس نے پانی کا خول تھامے گھٹنے ٹیک دیے۔ سورج کی روشنی کا ایک گول ٹکڑا گر گیا
اس کا چہرہ اور ایک چمک پانی کی گہرائیوں میں نمودار ہوئی۔ اس نے دیکھا
حیرت میں، اب اپنے آپ پر نہیں بلکہ ایک حیرت انگیز اجنبی پر. وہ
پانی پیا اور جوش و خروش سے ہنستے ہوئے اپنے پیروں پر چھلانگ لگا دی۔ تالاب کے کنارے
اس کے جسم نے ایک ماسک اٹھا رکھا تھا جس نے ان کی آنکھیں کھینچ لیں اور انہیں حیران کر دیا۔
اس نے رقص کرنا شروع کر دیا اور اس کی ہنسی خون کے پیاسے ہو گئی۔ وہ
بل کی طرف متوجہ ہوا، اور ماسک اپنے آپ میں ایک ایسی چیز تھی، جس کے پیچھے
جیک چھپ گیا، شرمندگی اور خود شعوری سے آزاد. سرخ رنگ کا چہرہ
اور سفید اور سیاہ ہوا میں گھوم کر بل کی طرف بڑھنے لگے۔ بل
ہنسنے لگے۔ پھر اچانک وہ خاموش ہو گیا اور بھول گیا۔
جھاڑیوں کے ذریعے.
جیک جڑواں بچوں کی طرف دوڑا۔
''باقی لوگ ایک لائن بنا رہے ہیں۔ چلو!"
''لیکن۔''
''ہم—''
"چلو! میں اٹھ کر چھرا گھونپوں گا-"
ماسک نے انہیں مجبور کر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85</a:t>
            </a:fld>
            <a:endParaRPr lang="en-GB"/>
          </a:p>
        </p:txBody>
      </p:sp>
    </p:spTree>
    <p:extLst>
      <p:ext uri="{BB962C8B-B14F-4D97-AF65-F5344CB8AC3E}">
        <p14:creationId xmlns:p14="http://schemas.microsoft.com/office/powerpoint/2010/main" val="11123966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Ralph climbed out of the bathing pool and trotted up the beach and sat</a:t>
            </a:r>
          </a:p>
          <a:p>
            <a:endParaRPr lang="en-GB" sz="1100" dirty="0"/>
          </a:p>
          <a:p>
            <a:r>
              <a:rPr lang="en-GB" sz="1100" dirty="0"/>
              <a:t>in the shade beneath the palms. His fair hair was plastered over his eye-</a:t>
            </a:r>
          </a:p>
          <a:p>
            <a:r>
              <a:rPr lang="en-GB" sz="1100" dirty="0"/>
              <a:t>brows and he pushed it back. Simon was floating in the water and kick-</a:t>
            </a:r>
          </a:p>
          <a:p>
            <a:r>
              <a:rPr lang="en-GB" sz="1100" dirty="0" err="1"/>
              <a:t>ing</a:t>
            </a:r>
            <a:r>
              <a:rPr lang="en-GB" sz="1100" dirty="0"/>
              <a:t> with his feet, and Maurice was practising diving. Piggy was mooning</a:t>
            </a:r>
          </a:p>
          <a:p>
            <a:endParaRPr lang="en-GB" sz="1100" dirty="0"/>
          </a:p>
          <a:p>
            <a:r>
              <a:rPr lang="en-GB" sz="1100" dirty="0"/>
              <a:t>about, aimlessly picking up things and discarding them. The rock-pools</a:t>
            </a:r>
          </a:p>
          <a:p>
            <a:r>
              <a:rPr lang="en-GB" sz="1100" dirty="0"/>
              <a:t>which so fascinated him were covered by the tide, so he was without an</a:t>
            </a:r>
          </a:p>
          <a:p>
            <a:r>
              <a:rPr lang="en-GB" sz="1100" dirty="0"/>
              <a:t>interest until the tide went back. Presently, seeing Ralph under the palms,</a:t>
            </a:r>
          </a:p>
          <a:p>
            <a:r>
              <a:rPr lang="en-GB" sz="1100" dirty="0"/>
              <a:t>he came and sat by him.</a:t>
            </a:r>
          </a:p>
          <a:p>
            <a:r>
              <a:rPr lang="en-GB" sz="1100" dirty="0"/>
              <a:t>Piggy wore the remainders of a pair of shorts, his fat body was golden</a:t>
            </a:r>
          </a:p>
          <a:p>
            <a:r>
              <a:rPr lang="en-GB" sz="1100" dirty="0"/>
              <a:t>brown, and the glasses still flashed when he looked at anything. He</a:t>
            </a:r>
          </a:p>
          <a:p>
            <a:r>
              <a:rPr lang="en-GB" sz="1100" dirty="0"/>
              <a:t>was the only boy on the island whose hair never seemed to grow. The</a:t>
            </a:r>
          </a:p>
          <a:p>
            <a:r>
              <a:rPr lang="en-GB" sz="1100" dirty="0"/>
              <a:t>rest were shock-headed, but Piggy’s hair still lay in wisps over his head as</a:t>
            </a:r>
          </a:p>
          <a:p>
            <a:r>
              <a:rPr lang="en-GB" sz="1100" dirty="0"/>
              <a:t>though baldness were his natural state and this imperfect covering would</a:t>
            </a:r>
          </a:p>
          <a:p>
            <a:r>
              <a:rPr lang="en-GB" sz="1100" dirty="0"/>
              <a:t>soon go, like the velvet on a young stag’s antlers.</a:t>
            </a:r>
          </a:p>
          <a:p>
            <a:r>
              <a:rPr lang="en-GB" sz="1100" dirty="0"/>
              <a:t>“I’ve been thinking,” he said, “about a clock. We could make a sundial.</a:t>
            </a:r>
          </a:p>
          <a:p>
            <a:r>
              <a:rPr lang="en-GB" sz="1100" dirty="0"/>
              <a:t>We could put a stick in the sand, and then—”</a:t>
            </a:r>
          </a:p>
          <a:p>
            <a:r>
              <a:rPr lang="en-GB" sz="1100" dirty="0"/>
              <a:t>The effort to express the mathematical processes involved was too</a:t>
            </a:r>
          </a:p>
          <a:p>
            <a:r>
              <a:rPr lang="en-GB" sz="1100" dirty="0"/>
              <a:t>great. He made a few passes instead.</a:t>
            </a:r>
          </a:p>
          <a:p>
            <a:endParaRPr lang="en-GB" sz="1100" dirty="0"/>
          </a:p>
          <a:p>
            <a:r>
              <a:rPr lang="en-GB" sz="1100" dirty="0"/>
              <a:t>“And an air-plane, and a TV set,” said Ralph sourly, “and a steam </a:t>
            </a:r>
            <a:r>
              <a:rPr lang="en-GB" sz="1100" dirty="0" err="1"/>
              <a:t>en</a:t>
            </a:r>
            <a:r>
              <a:rPr lang="en-GB" sz="1100" dirty="0"/>
              <a:t>-</a:t>
            </a:r>
          </a:p>
          <a:p>
            <a:r>
              <a:rPr lang="en-GB" sz="1100" dirty="0" err="1"/>
              <a:t>gine</a:t>
            </a:r>
            <a:r>
              <a:rPr lang="en-GB" sz="1100" dirty="0"/>
              <a:t>.”</a:t>
            </a:r>
          </a:p>
          <a:p>
            <a:endParaRPr lang="en-GB" sz="1100" dirty="0"/>
          </a:p>
          <a:p>
            <a:r>
              <a:rPr lang="en-GB" sz="1100" dirty="0"/>
              <a:t>Piggy shook his head.</a:t>
            </a:r>
          </a:p>
          <a:p>
            <a:r>
              <a:rPr lang="en-GB" sz="1100" dirty="0"/>
              <a:t>“You have to have a lot of metal things for that,” he said, “and we</a:t>
            </a:r>
          </a:p>
          <a:p>
            <a:r>
              <a:rPr lang="en-GB" sz="1100" dirty="0"/>
              <a:t>haven’t got no metal. But we got a stick.”</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رالف نہانے کے تالاب سے باہر نکلا اور ساحل پر چڑھ کر بیٹھ گیا۔
ہتھیلیوں کے نیچے سایہ میں۔ اس کے گورے بال اس کی آنکھوں پر پلاسٹر کیے گئے تھے۔
براؤز کیا اور اس نے اسے پیچھے دھکیل دیا۔ شمعون پانی میں تیر رہا تھا اور لات مار رہا تھا۔
اپنے پیروں سے چل رہا تھا، اور مورس غوطہ خوری کی مشق کر رہا تھا۔ پیگی چاند لگا رہا تھا
بے مقصد چیزوں کو اٹھانے اور انہیں ترک کرنے کے بارے میں۔ چٹان کے تالاب
جس نے اسے اتنا متاثر کیا کہ وہ لہروں سے ڈھکا ہوا تھا ، لہذا وہ بے نیاز تھا۔
دلچسپی اس وقت تک جب تک لہر واپس نہیں چلی گئی۔ فی الحال، رالف کو ہتھیلیوں کے نیچے دیکھ کر،
وہ اس کے پاس آکر بیٹھ گیا۔
پیگی نے شارٹس کی ایک جوڑی کے بقیہ حصے پہن رکھے تھے، اس کا موٹا جسم سنہری تھا
بھورا رنگ، اور جب وہ کسی بھی چیز کو دیکھتا تھا تو شیشے اب بھی چمکتے تھے۔ وہ
وہ جزیرے پر واحد لڑکا تھا جس کے بال کبھی بڑھتے نظر نہیں آتے تھے۔ دی
باقی سب صدمے سے بھرے ہوئے تھے، لیکن پیگی کے بال اب بھی اس کے سر کے اوپر پڑے ہوئے تھے۔
اگرچہ گنجا پن اس کی فطری حالت تھی اور یہ نامکمل ڈھانپنا اس کی فطری حالت تھی۔
جلد ہی چلے جائیں، جیسے ایک نوجوان اسٹیگ کے اینٹلر پر مخمل۔
''میں سوچ رہا تھا،'' اس نے کہا، ''ایک گھڑی کے بارے میں۔ ہم سنڈیال بنا سکتے ہیں۔
ہم ریت میں ایک چھڑی ڈال سکتے تھے، اور پھر-"
اس میں شامل ریاضیاتی عمل کو ظاہر کرنے کی کوشش بھی تھی
عظیم. اس کے بجائے اس نے چند پاس بنائے۔
رالف نے تلخ لہجے میں کہا، "اور ایک ہوائی جہاز، اور ایک ٹی وی سیٹ۔
گنی. "
پیگی نے اپنا سر ہلایا۔
"اس کے لئے آپ کے پاس بہت ساری دھاتی چیزیں ہونی چاہئیں،" انہوں نے کہا، "اور ہم
کوئی دھات نہیں ہے. لیکن ہمیں ایک چھڑی مل گئی۔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86</a:t>
            </a:fld>
            <a:endParaRPr lang="en-GB"/>
          </a:p>
        </p:txBody>
      </p:sp>
    </p:spTree>
    <p:extLst>
      <p:ext uri="{BB962C8B-B14F-4D97-AF65-F5344CB8AC3E}">
        <p14:creationId xmlns:p14="http://schemas.microsoft.com/office/powerpoint/2010/main" val="19838602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Ralph turned and smiled involuntarily. Piggy was a bore; his fat, his</a:t>
            </a:r>
          </a:p>
          <a:p>
            <a:endParaRPr lang="en-GB" sz="1100" dirty="0"/>
          </a:p>
          <a:p>
            <a:r>
              <a:rPr lang="en-GB" sz="1100" dirty="0"/>
              <a:t>ass-mar and his matter-of-fact ideas were dull, but there was always a lit-</a:t>
            </a:r>
          </a:p>
          <a:p>
            <a:r>
              <a:rPr lang="en-GB" sz="1100" dirty="0" err="1"/>
              <a:t>tle</a:t>
            </a:r>
            <a:r>
              <a:rPr lang="en-GB" sz="1100" dirty="0"/>
              <a:t> pleasure to be got out of pulling his leg, even if one did it by accident.</a:t>
            </a:r>
          </a:p>
          <a:p>
            <a:endParaRPr lang="en-GB" sz="1100" dirty="0"/>
          </a:p>
          <a:p>
            <a:r>
              <a:rPr lang="en-GB" sz="1100" dirty="0"/>
              <a:t>Piggy saw the smile and misinterpreted it as friendliness. There had</a:t>
            </a:r>
          </a:p>
          <a:p>
            <a:r>
              <a:rPr lang="en-GB" sz="1100" dirty="0"/>
              <a:t>grown up tacitly among the </a:t>
            </a:r>
            <a:r>
              <a:rPr lang="en-GB" sz="1100" dirty="0" err="1"/>
              <a:t>biguns</a:t>
            </a:r>
            <a:r>
              <a:rPr lang="en-GB" sz="1100" dirty="0"/>
              <a:t> the opinion that Piggy was an outsider,</a:t>
            </a:r>
          </a:p>
          <a:p>
            <a:r>
              <a:rPr lang="en-GB" sz="1100" dirty="0"/>
              <a:t>not only by accent, which did not matter, but by fat, and ass-mar, and</a:t>
            </a:r>
          </a:p>
          <a:p>
            <a:r>
              <a:rPr lang="en-GB" sz="1100" dirty="0"/>
              <a:t>specs, and a certain disinclination for manual </a:t>
            </a:r>
            <a:r>
              <a:rPr lang="en-GB" sz="1100" dirty="0" err="1"/>
              <a:t>labor</a:t>
            </a:r>
            <a:r>
              <a:rPr lang="en-GB" sz="1100" dirty="0"/>
              <a:t>. Now, finding that</a:t>
            </a:r>
          </a:p>
          <a:p>
            <a:r>
              <a:rPr lang="en-GB" sz="1100" dirty="0"/>
              <a:t>something he had said made Ralph smile, he rejoiced and pressed his</a:t>
            </a:r>
          </a:p>
          <a:p>
            <a:r>
              <a:rPr lang="en-GB" sz="1100" dirty="0"/>
              <a:t>advantage.</a:t>
            </a:r>
          </a:p>
          <a:p>
            <a:r>
              <a:rPr lang="en-GB" sz="1100" dirty="0"/>
              <a:t>“We got a lot of sticks. We could have a sundial each. Then we should</a:t>
            </a:r>
          </a:p>
          <a:p>
            <a:r>
              <a:rPr lang="en-GB" sz="1100" dirty="0"/>
              <a:t>know what the time was.”</a:t>
            </a:r>
          </a:p>
          <a:p>
            <a:r>
              <a:rPr lang="en-GB" sz="1100" dirty="0"/>
              <a:t>“A fat lot of good that would be.”</a:t>
            </a:r>
          </a:p>
          <a:p>
            <a:r>
              <a:rPr lang="en-GB" sz="1100" dirty="0"/>
              <a:t>“You said you wanted things done. So as we could be rescued.”</a:t>
            </a:r>
          </a:p>
          <a:p>
            <a:r>
              <a:rPr lang="en-GB" sz="1100" dirty="0"/>
              <a:t>“Oh, shut up.”</a:t>
            </a:r>
          </a:p>
          <a:p>
            <a:r>
              <a:rPr lang="en-GB" sz="1100" dirty="0"/>
              <a:t>He leapt to his feet and trotted back to the pool, just as Maurice did a</a:t>
            </a:r>
          </a:p>
          <a:p>
            <a:r>
              <a:rPr lang="en-GB" sz="1100" dirty="0"/>
              <a:t>rather poor dive. Ralph was glad of a chance to change the subject. He</a:t>
            </a:r>
          </a:p>
          <a:p>
            <a:r>
              <a:rPr lang="en-GB" sz="1100" dirty="0"/>
              <a:t>shouted as Maurice came to the surface.</a:t>
            </a:r>
          </a:p>
          <a:p>
            <a:r>
              <a:rPr lang="en-GB" sz="1100" dirty="0"/>
              <a:t>“Belly flop! Belly flop!”</a:t>
            </a:r>
          </a:p>
          <a:p>
            <a:r>
              <a:rPr lang="en-GB" sz="1100" dirty="0"/>
              <a:t>Maurice flashed a smile at Ralph who slid easily into the water. Of</a:t>
            </a:r>
          </a:p>
          <a:p>
            <a:r>
              <a:rPr lang="en-GB" sz="1100" dirty="0"/>
              <a:t>all the boys, he was the most at home there; but today, irked by the</a:t>
            </a:r>
          </a:p>
          <a:p>
            <a:r>
              <a:rPr lang="en-GB" sz="1100" dirty="0"/>
              <a:t>mention of rescue, the useless, footling mention of rescue, even the green</a:t>
            </a:r>
          </a:p>
          <a:p>
            <a:r>
              <a:rPr lang="en-GB" sz="1100" dirty="0"/>
              <a:t>depths of water and the shattered, golden sun held no balm. Instead of</a:t>
            </a:r>
          </a:p>
          <a:p>
            <a:r>
              <a:rPr lang="en-GB" sz="1100" dirty="0"/>
              <a:t>remaining and playing, he swam with steady strokes under Simon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رالف پلٹ کر غیر ارادی طور پر مسکرایا۔ پیگی ایک بور تھا۔ اس کی موٹی، اس کی
اسمار اور اس کے حقیقت پسندانہ خیالات بے حس تھے، لیکن ہمیشہ ایک روشن تھا-
اس کی ٹانگ کھینچنے سے باہر نکلنے میں بہت خوشی ہوتی ہے، بھلے ہی کسی نے حادثاتی طور پر ایسا کیا ہو۔
پیگی نے مسکراہٹ دیکھی اور اسے دوستی کے طور پر غلط سمجھا۔ وہاں تھا
بڑوں کے درمیان خاموشی سے یہ رائے پیدا ہوئی کہ پیگی ایک بیرونی شخص تھا،
نہ صرف لہجے سے، جس سے کوئی فرق نہیں پڑتا تھا، بلکہ چربی، اور گدھے سے، اور
خصوصیات، اور دستی مشقت کے لئے ایک خاص ناپسندیدگی. اب، یہ تلاش کریں
اس نے جو کچھ کہا تھا اس نے رالف کو مسکرادیا، اس نے خوشی کا اظہار کیا اور اسے دبایا۔
فائدہ.
''ہمارے پاس بہت سی لاٹھیاں تھیں۔ ہم میں سے ہر ایک کے پاس ایک سنڈیال ہو سکتا ہے۔ پھر ہمیں چاہئے
جانتے ہیں وہ وقت کیا تھا۔''
"یہ بہت اچھا ہو گا. "
"آپ نے کہا تھا کہ آپ چیزیں کرنا چاہتے ہیں. تاکہ ہمیں بچایا جا سکے۔
''اوہ، خاموش رہو۔''
وہ چھلانگ لگا کر اپنے پیروں پر چڑھ گیا اور واپس تالاب کی طرف چلا گیا، بالکل اسی طرح جیسے مورس نے کیا تھا۔
بلکہ غریب غوطہ خوری۔ رالف کو موضوع تبدیل کرنے کا موقع ملنے پر خوشی ہوئی۔ وہ
مورس کے سطح پر آتے ہی چیخ اٹھی۔
"بیلی فلاپ! بیلی فلاپ!"
مورس نے رالف کی طرف دیکھ کر مسکراہٹ دکھائی جو آسانی سے پانی میں پھسل گیا۔ کا
تمام لڑکے، وہ وہاں گھر میں سب سے زیادہ تھے۔ لیکن آج، اس سے ناراض
بچاؤ کا ذکر، بے کار، بچاؤ کا بے کار ذکر، یہاں تک کہ سبزہ زار کا بھی ذکر
پانی کی گہرائی اور بکھرے ہوئے سنہری سورج نے کوئی بام نہیں رکھا تھا۔ اسکی بجاۓ
باقی رہ کر کھیلتے ہوئے، وہ شمعون کے ماتحت مستقل اسٹروک کے ساتھ تیرتا رہا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87</a:t>
            </a:fld>
            <a:endParaRPr lang="en-GB"/>
          </a:p>
        </p:txBody>
      </p:sp>
    </p:spTree>
    <p:extLst>
      <p:ext uri="{BB962C8B-B14F-4D97-AF65-F5344CB8AC3E}">
        <p14:creationId xmlns:p14="http://schemas.microsoft.com/office/powerpoint/2010/main" val="4001697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crawled out of the other side of the pool to lie there, sleek and streaming</a:t>
            </a:r>
          </a:p>
          <a:p>
            <a:r>
              <a:rPr lang="en-GB" sz="1100" dirty="0"/>
              <a:t>like a seal. Piggy, always clumsy, stood up and came to stand by him, so</a:t>
            </a:r>
          </a:p>
          <a:p>
            <a:r>
              <a:rPr lang="en-GB" sz="1100" dirty="0"/>
              <a:t>that Ralph rolled on his stomach and pretended not to see. The mirages</a:t>
            </a:r>
          </a:p>
          <a:p>
            <a:r>
              <a:rPr lang="en-GB" sz="1100" dirty="0"/>
              <a:t>had died away and gloomily he ran his eye along the taut blue line of the</a:t>
            </a:r>
          </a:p>
          <a:p>
            <a:r>
              <a:rPr lang="en-GB" sz="1100" dirty="0"/>
              <a:t>horizon.</a:t>
            </a:r>
          </a:p>
          <a:p>
            <a:r>
              <a:rPr lang="en-GB" sz="1100" dirty="0"/>
              <a:t>The next moment he was on his feet and shouting.</a:t>
            </a:r>
          </a:p>
          <a:p>
            <a:r>
              <a:rPr lang="en-GB" sz="1100" dirty="0"/>
              <a:t>“Smoke! Smoke!”</a:t>
            </a:r>
          </a:p>
          <a:p>
            <a:r>
              <a:rPr lang="en-GB" sz="1100" dirty="0"/>
              <a:t>Simon tried to sit up in the water and got a mouthful. Maurice, who</a:t>
            </a:r>
          </a:p>
          <a:p>
            <a:r>
              <a:rPr lang="en-GB" sz="1100" dirty="0"/>
              <a:t>had been standing ready to dive, swayed back on his heels, made a bolt</a:t>
            </a:r>
          </a:p>
          <a:p>
            <a:r>
              <a:rPr lang="en-GB" sz="1100" dirty="0"/>
              <a:t>for the platform, then swerved back to the grass under the palms. There</a:t>
            </a:r>
          </a:p>
          <a:p>
            <a:r>
              <a:rPr lang="en-GB" sz="1100" dirty="0"/>
              <a:t>he started to pull on his tattered shorts, to be ready for anything.</a:t>
            </a:r>
          </a:p>
          <a:p>
            <a:r>
              <a:rPr lang="en-GB" sz="1100" dirty="0"/>
              <a:t>Ralph stood, one hand holding back his hair, the other clenched. Simon</a:t>
            </a:r>
          </a:p>
          <a:p>
            <a:r>
              <a:rPr lang="en-GB" sz="1100" dirty="0"/>
              <a:t>was climbing out of the water. Piggy was rubbing his glasses on his shorts</a:t>
            </a:r>
          </a:p>
          <a:p>
            <a:r>
              <a:rPr lang="en-GB" sz="1100" dirty="0"/>
              <a:t>and squinting at the sea. Maurice had got both legs through one leg of</a:t>
            </a:r>
          </a:p>
          <a:p>
            <a:r>
              <a:rPr lang="en-GB" sz="1100" dirty="0"/>
              <a:t>his shorts. Of all the boys, only Ralph was still.</a:t>
            </a:r>
          </a:p>
          <a:p>
            <a:r>
              <a:rPr lang="en-GB" sz="1100" dirty="0"/>
              <a:t>“I can’t see no smoke,” said Piggy incredulously. “I can’t see no smoke,</a:t>
            </a:r>
          </a:p>
          <a:p>
            <a:r>
              <a:rPr lang="en-GB" sz="1100" dirty="0"/>
              <a:t>Ralph—where is it?”</a:t>
            </a:r>
          </a:p>
          <a:p>
            <a:endParaRPr lang="en-GB" sz="1100" dirty="0"/>
          </a:p>
          <a:p>
            <a:r>
              <a:rPr lang="en-GB" sz="1100" dirty="0"/>
              <a:t>Ralph said nothing. Now both his hands were clenched over his fore-</a:t>
            </a:r>
          </a:p>
          <a:p>
            <a:r>
              <a:rPr lang="en-GB" sz="1100" dirty="0"/>
              <a:t>head so that the fair hair was kept out of his eyes. He was leaning forward</a:t>
            </a:r>
          </a:p>
          <a:p>
            <a:endParaRPr lang="en-GB" sz="1100" dirty="0"/>
          </a:p>
          <a:p>
            <a:r>
              <a:rPr lang="en-GB" sz="1100" dirty="0"/>
              <a:t>and already the salt was whitening his body.</a:t>
            </a:r>
          </a:p>
          <a:p>
            <a:r>
              <a:rPr lang="en-GB" sz="1100" dirty="0"/>
              <a:t>“Ralph—where’s the ship?”</a:t>
            </a:r>
          </a:p>
          <a:p>
            <a:r>
              <a:rPr lang="en-GB" sz="1100" dirty="0"/>
              <a:t>Simon stood by, looking from Ralph to the horizon. Maurice’s trousers</a:t>
            </a:r>
          </a:p>
          <a:p>
            <a:r>
              <a:rPr lang="en-GB" sz="1100" dirty="0"/>
              <a:t>gave way with a sigh and he abandoned them as a wreck, rushed toward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تالاب کے دوسری طرف سے رینگ کر وہاں لیٹ گیا، ہموار اور بہہ رہا تھا
مہر کی طرح. پیگی، جو ہمیشہ بے حس تھا، کھڑا ہوا اور اس کے ساتھ کھڑا ہوا، لہذا
کہ رالف اس کے پیٹ پر لپٹ گیا اور دیکھنے سے انکار کرنے کا بہانہ کیا۔ میراج
وہ مر چکا تھا اور اداس ہو کر اس نے اپنی آنکھیں نیلی لکیر پر دوڑائیں۔
افق.
اگلے ہی لمحے وہ اپنے پیروں پر کھڑا تھا اور چیخ رہا تھا۔
"دھواں! دھواں!"
شمعون نے پانی میں بیٹھنے کی کوشش کی اور منہ بند ہو گیا۔ مورس، کون
وہ غوطہ لگانے کے لیے تیار کھڑا تھا، اپنی ایڑیوں پر پیچھے جھک گیا تھا، بولٹ بنا رہا تھا۔
پلیٹ فارم کے لیے، پھر ہتھیلیوں کے نیچے گھاس کی طرف واپس چلا گیا۔ وہاں
اس نے کسی بھی چیز کے لئے تیار رہنے کے لئے اپنے پھٹے ہوئے شارٹس کو کھینچنا شروع کر دیا۔
رالف کھڑا تھا، ایک ہاتھ اپنے بالوں کو تھامے ہوئے تھا، دوسرا ہاتھ جکڑا ہوا تھا۔ سائمن
پانی سے باہر نکل رہا تھا۔ پیگی اپنے شارٹس پر عینک رگڑ رہا تھا
اور سمندر کی طرف دیکھ رہا تھا۔ مورس نے دونوں ٹانگوں کو ایک ٹانگ سے حاصل کیا تھا
اس کے شارٹس. تمام لڑکوں میں سے، صرف رالف اب بھی تھا.
''میں کوئی دھواں نہیں دیکھ سکتا،'' پیگی نے ناقابل یقین انداز میں کہا۔ "میں دھواں نہیں دیکھ سکتا،
رالف- یہ کہاں ہے؟"
رالف نے کچھ نہیں کہا۔ اب اس کے دونوں ہاتھ اس کے پیر وں پر جکڑے ہوئے تھے۔
سر تاکہ گورے بال وں کو اس کی آنکھوں سے دور رکھا جائے۔ وہ آگے کی طرف جھکا ہوا تھا
اور نمک پہلے ہی اس کے جسم کو سفید کر رہا تھا۔
"رالف- جہاز کہاں ہے؟"
شمعون وہاں کھڑا تھا اور رالف سے افق کی طرف دیکھ رہا تھا۔ مورس کی پتلون
ایک آہ بھرتے ہوئے راستہ دیا اور اس نے انہیں ملبے کی طرح چھوڑ دیا، تیزی سے آگے بڑھا۔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88</a:t>
            </a:fld>
            <a:endParaRPr lang="en-GB"/>
          </a:p>
        </p:txBody>
      </p:sp>
    </p:spTree>
    <p:extLst>
      <p:ext uri="{BB962C8B-B14F-4D97-AF65-F5344CB8AC3E}">
        <p14:creationId xmlns:p14="http://schemas.microsoft.com/office/powerpoint/2010/main" val="1162554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the forest, and then came back again.</a:t>
            </a:r>
          </a:p>
          <a:p>
            <a:r>
              <a:rPr lang="en-GB" sz="1100" dirty="0"/>
              <a:t>The smoke was a tight little knot on the horizon and was uncoiling</a:t>
            </a:r>
          </a:p>
          <a:p>
            <a:r>
              <a:rPr lang="en-GB" sz="1100" dirty="0"/>
              <a:t>slowly. Beneath the smoke was a dot that might be a funnel. Ralph’s face</a:t>
            </a:r>
          </a:p>
          <a:p>
            <a:r>
              <a:rPr lang="en-GB" sz="1100" dirty="0"/>
              <a:t>was pale as he spoke to himself.</a:t>
            </a:r>
          </a:p>
          <a:p>
            <a:r>
              <a:rPr lang="en-GB" sz="1100" dirty="0"/>
              <a:t>“They’ll see our smoke.”</a:t>
            </a:r>
          </a:p>
          <a:p>
            <a:r>
              <a:rPr lang="en-GB" sz="1100" dirty="0"/>
              <a:t>Piggy was looking in the right direction now.</a:t>
            </a:r>
          </a:p>
          <a:p>
            <a:r>
              <a:rPr lang="en-GB" sz="1100" dirty="0"/>
              <a:t>“It don’t look much.”</a:t>
            </a:r>
          </a:p>
          <a:p>
            <a:r>
              <a:rPr lang="en-GB" sz="1100" dirty="0"/>
              <a:t>He turned round and peered up at the mountain. Ralph continued to</a:t>
            </a:r>
          </a:p>
          <a:p>
            <a:r>
              <a:rPr lang="en-GB" sz="1100" dirty="0"/>
              <a:t>watch the ship, ravenously. </a:t>
            </a:r>
            <a:r>
              <a:rPr lang="en-GB" sz="1100" dirty="0" err="1"/>
              <a:t>Color</a:t>
            </a:r>
            <a:r>
              <a:rPr lang="en-GB" sz="1100" dirty="0"/>
              <a:t> was coming back into his face. Simon</a:t>
            </a:r>
          </a:p>
          <a:p>
            <a:r>
              <a:rPr lang="en-GB" sz="1100" dirty="0"/>
              <a:t>stood by him, silent.</a:t>
            </a:r>
          </a:p>
          <a:p>
            <a:r>
              <a:rPr lang="en-GB" sz="1100" dirty="0"/>
              <a:t>“I know I can’t see very much,” said Piggy, “but have we got any</a:t>
            </a:r>
          </a:p>
          <a:p>
            <a:r>
              <a:rPr lang="en-GB" sz="1100" dirty="0"/>
              <a:t>smoke?”</a:t>
            </a:r>
          </a:p>
          <a:p>
            <a:r>
              <a:rPr lang="en-GB" sz="1100" dirty="0"/>
              <a:t>Ralph moved impatiently, still watching the ship.</a:t>
            </a:r>
          </a:p>
          <a:p>
            <a:r>
              <a:rPr lang="en-GB" sz="1100" dirty="0"/>
              <a:t>“The smoke on the mountain.”</a:t>
            </a:r>
          </a:p>
          <a:p>
            <a:r>
              <a:rPr lang="en-GB" sz="1100" dirty="0"/>
              <a:t>Maurice came running, and stared out to sea. Both Simon and Piggy</a:t>
            </a:r>
          </a:p>
          <a:p>
            <a:r>
              <a:rPr lang="en-GB" sz="1100" dirty="0"/>
              <a:t>were looking up at the mountain. Piggy screwed up his face but Simon</a:t>
            </a:r>
          </a:p>
          <a:p>
            <a:r>
              <a:rPr lang="en-GB" sz="1100" dirty="0"/>
              <a:t>cried out as though he had hurt himself.</a:t>
            </a:r>
          </a:p>
          <a:p>
            <a:r>
              <a:rPr lang="en-GB" sz="1100" dirty="0"/>
              <a:t>“Ralph! Ralph!”</a:t>
            </a:r>
          </a:p>
          <a:p>
            <a:r>
              <a:rPr lang="en-GB" sz="1100" dirty="0"/>
              <a:t>The quality of his speech twisted Ralph on the sand.</a:t>
            </a:r>
          </a:p>
          <a:p>
            <a:r>
              <a:rPr lang="en-GB" sz="1100" dirty="0"/>
              <a:t>“You tell me,” said Piggy anxiously. “Is there a signal?”</a:t>
            </a:r>
          </a:p>
          <a:p>
            <a:r>
              <a:rPr lang="en-GB" sz="1100" dirty="0"/>
              <a:t>Ralph looked back at the dispersing smoke in the horizon, then up at</a:t>
            </a:r>
          </a:p>
          <a:p>
            <a:r>
              <a:rPr lang="en-GB" sz="1100" dirty="0"/>
              <a:t>the mountain.</a:t>
            </a:r>
          </a:p>
          <a:p>
            <a:r>
              <a:rPr lang="en-GB" sz="1100" dirty="0"/>
              <a:t>“Ralph—please! Is there a signal?”</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جنگل، اور پھر واپس آ گیا.
دھواں افق پر ایک تنگ چھوٹی سی گٹھڑی تھی اور بے رنگ تھی۔
آہستہ. دھوئیں کے نیچے ایک نقطہ تھا جو شاید ایک فنل ہوسکتا ہے۔ رالف کا چہرہ
جب وہ اپنے آپ سے بات کر رہا تھا تو پیلا پڑ گیا تھا۔
''وہ ہمارا دھواں دیکھیں گے۔''
پیگی اب صحیح سمت میں دیکھ رہی تھی۔
''یہ زیادہ نظر نہیں آتا۔''
اس نے مڑ کر پہاڑ کی طرف دیکھا۔ رالف نے جاری رکھا
جہاز کو غور سے دیکھو۔ اس کے چہرے پر رنگ واپس آ رہا تھا۔ سائمن
خاموش ہو کر اس کے پاس کھڑا رہا۔
"میں جانتا ہوں کہ میں بہت کچھ نہیں دیکھ سکتا،" پیگی نے کہا، "لیکن کیا ہمیں کچھ مل گیا ہے۔
دھواں؟''
رالف بے صبری سے آگے بڑھا اور اب بھی جہاز کو دیکھ رہا تھا۔
''پہاڑ پر دھواں۔''
مورس دوڑتا ہوا آیا اور سمندر کی طرف دیکھنے لگا۔ شمعون اور پیگی دونوں
پہاڑ کی طرف دیکھ رہے تھے۔ پیگی نے اپنا چہرہ جھکا لیا لیکن شمعون
اس نے ایسے رویا جیسے اس نے خود کو چوٹ پہنچائی ہو۔
"رالف! رالف!"
اس کی تقریر کے معیار نے رالف کو ریت پر موڑ دیا۔
''آپ مجھے بتائیں،'' پیگی نے بے چینی سے کہا۔ ''کوئی اشارہ ہے؟''
رالف نے پیچھے مڑ کر افق پر پھیلے ہوئے دھوئیں کی طرف دیکھا، پھر اوپر کی طرف دیکھا۔
پہاڑ.
"رالف- براہ مہربانی! کیا کوئی اشارہ ہے؟''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89</a:t>
            </a:fld>
            <a:endParaRPr lang="en-GB"/>
          </a:p>
        </p:txBody>
      </p:sp>
    </p:spTree>
    <p:extLst>
      <p:ext uri="{BB962C8B-B14F-4D97-AF65-F5344CB8AC3E}">
        <p14:creationId xmlns:p14="http://schemas.microsoft.com/office/powerpoint/2010/main" val="225050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235258" y="1297804"/>
            <a:ext cx="4514294" cy="4324261"/>
          </a:xfrm>
          <a:prstGeom prst="rect">
            <a:avLst/>
          </a:prstGeom>
          <a:noFill/>
        </p:spPr>
        <p:txBody>
          <a:bodyPr wrap="square">
            <a:spAutoFit/>
          </a:bodyPr>
          <a:lstStyle/>
          <a:p>
            <a:r>
              <a:rPr lang="en-GB" sz="1100" dirty="0"/>
              <a:t>“My auntie—”</a:t>
            </a:r>
          </a:p>
          <a:p>
            <a:endParaRPr lang="en-GB" sz="1100" dirty="0"/>
          </a:p>
          <a:p>
            <a:r>
              <a:rPr lang="en-GB" sz="1100" dirty="0"/>
              <a:t>Then he opened the zipper with decision and pulled the whole wind-</a:t>
            </a:r>
          </a:p>
          <a:p>
            <a:r>
              <a:rPr lang="en-GB" sz="1100" dirty="0"/>
              <a:t>breaker over his head.</a:t>
            </a:r>
          </a:p>
          <a:p>
            <a:endParaRPr lang="en-GB" sz="1100" dirty="0"/>
          </a:p>
          <a:p>
            <a:r>
              <a:rPr lang="en-GB" sz="1100" dirty="0"/>
              <a:t>“There!”</a:t>
            </a:r>
          </a:p>
          <a:p>
            <a:r>
              <a:rPr lang="en-GB" sz="1100" dirty="0"/>
              <a:t>Ralph looked at him sidelong and said nothing.</a:t>
            </a:r>
          </a:p>
          <a:p>
            <a:r>
              <a:rPr lang="en-GB" sz="1100" dirty="0"/>
              <a:t>“I expect we’ll want to know all their names, ”said the fat boy, “and</a:t>
            </a:r>
          </a:p>
          <a:p>
            <a:r>
              <a:rPr lang="en-GB" sz="1100" dirty="0"/>
              <a:t>make a list. We ought to have a meeting.”</a:t>
            </a:r>
          </a:p>
          <a:p>
            <a:r>
              <a:rPr lang="en-GB" sz="1100" dirty="0"/>
              <a:t>Ralph did not take the hint so the fat boy was forced to continue.</a:t>
            </a:r>
          </a:p>
          <a:p>
            <a:r>
              <a:rPr lang="en-GB" sz="1100" dirty="0"/>
              <a:t>“I don’t care what they call me,” he said confidentially, “so long as they</a:t>
            </a:r>
          </a:p>
          <a:p>
            <a:r>
              <a:rPr lang="en-GB" sz="1100" dirty="0"/>
              <a:t>don’t call me what they used to call me at school.”</a:t>
            </a:r>
          </a:p>
          <a:p>
            <a:r>
              <a:rPr lang="en-GB" sz="1100" dirty="0"/>
              <a:t>Ralph was faintly interested.</a:t>
            </a:r>
          </a:p>
          <a:p>
            <a:r>
              <a:rPr lang="en-GB" sz="1100" dirty="0"/>
              <a:t>“What was that?”</a:t>
            </a:r>
          </a:p>
          <a:p>
            <a:r>
              <a:rPr lang="en-GB" sz="1100" dirty="0"/>
              <a:t>The fat boy glanced over his shoulder, then leaned toward Ralph.</a:t>
            </a:r>
          </a:p>
          <a:p>
            <a:r>
              <a:rPr lang="en-GB" sz="1100" dirty="0"/>
              <a:t>He whispered.</a:t>
            </a:r>
          </a:p>
          <a:p>
            <a:r>
              <a:rPr lang="en-GB" sz="1100" dirty="0"/>
              <a:t>“They used to call me Piggy.”</a:t>
            </a:r>
          </a:p>
          <a:p>
            <a:r>
              <a:rPr lang="en-GB" sz="1100" dirty="0"/>
              <a:t>Ralph shrieked with laughter. He jumped up.</a:t>
            </a:r>
          </a:p>
          <a:p>
            <a:r>
              <a:rPr lang="en-GB" sz="1100" dirty="0"/>
              <a:t>“Piggy! Piggy!”</a:t>
            </a:r>
          </a:p>
          <a:p>
            <a:r>
              <a:rPr lang="en-GB" sz="1100" dirty="0"/>
              <a:t>“Ralph—please!”</a:t>
            </a:r>
          </a:p>
          <a:p>
            <a:r>
              <a:rPr lang="en-GB" sz="1100" dirty="0"/>
              <a:t>Piggy clasped his hands in apprehension.</a:t>
            </a:r>
          </a:p>
          <a:p>
            <a:r>
              <a:rPr lang="en-GB" sz="1100" dirty="0"/>
              <a:t>“I said I didn’t want—”</a:t>
            </a:r>
          </a:p>
          <a:p>
            <a:r>
              <a:rPr lang="en-GB" sz="1100" dirty="0"/>
              <a:t>“Piggy! Piggy!”</a:t>
            </a:r>
          </a:p>
          <a:p>
            <a:r>
              <a:rPr lang="en-GB" sz="1100" dirty="0"/>
              <a:t>Ralph danced out into the hot air of the beach and then returned as a</a:t>
            </a:r>
          </a:p>
          <a:p>
            <a:r>
              <a:rPr lang="en-GB" sz="1100" dirty="0"/>
              <a:t>fighter-plane, with wings swept back, and machine-gunned Piggy.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749552" y="1297804"/>
            <a:ext cx="4159190" cy="4493538"/>
          </a:xfrm>
          <a:prstGeom prst="rect">
            <a:avLst/>
          </a:prstGeom>
          <a:noFill/>
        </p:spPr>
        <p:txBody>
          <a:bodyPr wrap="square">
            <a:spAutoFit/>
          </a:bodyPr>
          <a:lstStyle/>
          <a:p>
            <a:pPr algn="r"/>
            <a:r>
              <a:rPr lang="ar-AE" sz="1100" dirty="0"/>
              <a:t>''میری خالہ۔''
پھر اس نے فیصلے کے ساتھ زپر کھولا اور پوری ہوا کھینچ لی۔
اس کے سر پر ٹوٹ گیا.
"وہاں!"
رالف نے اسے ایک طرف دیکھا اور کچھ نہیں کہا۔
"مجھے امید ہے کہ ہم ان کے تمام نام جاننا چاہیں گے،" موٹے لڑکے نے کہا، "اور
ایک فہرست بنائیں. ہمیں ایک میٹنگ کرنی چاہیے۔
رالف نے اشارہ نہیں لیا لہذا موٹے لڑکے کو جاری رکھنے پر مجبور کیا گیا۔
''مجھے پرواہ نہیں ہے کہ وہ مجھے کیا کہتے ہیں،'' انھوں نے رازداری سے کہا، ''جب تک کہ وہ مجھے پکارتے ہیں۔
مجھے وہ مت کہو جو وہ مجھے اسکول میں بلایا کرتے تھے۔
رالف بے حد دلچسپی لے رہا تھا۔
''یہ کیا تھا؟''
موٹے لڑکے نے اپنے کندھے پر نظر ڈالی اور پھر رالف کی طرف جھک گیا۔
اس نے سرگوشی کی۔
''وہ مجھے پیگی کہتے تھے۔
رالف نے ہنستے ہوئے کہا۔ اس نے چھلانگ لگا دی۔
"جی ہاں! پیگی!"
"رالف- براہ مہربانی!"
پیگی نے خوف سے اپنے ہاتھ پکڑ لیے۔
"میں نے کہا کہ میں نہیں چاہتا-"
"جی ہاں! پیگی!"
رالف نے ساحل سمندر کی گرم ہوا میں رقص کیا اور پھر ایک کے طور پر واپس آیا
لڑاکا طیارہ، جس کے پر پیچھے بہہ گئے تھے، اور مشین گن وں سے لیس پیگی۔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a:t>
            </a:fld>
            <a:endParaRPr lang="en-GB"/>
          </a:p>
        </p:txBody>
      </p:sp>
    </p:spTree>
    <p:extLst>
      <p:ext uri="{BB962C8B-B14F-4D97-AF65-F5344CB8AC3E}">
        <p14:creationId xmlns:p14="http://schemas.microsoft.com/office/powerpoint/2010/main" val="257442051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662815"/>
          </a:xfrm>
          <a:prstGeom prst="rect">
            <a:avLst/>
          </a:prstGeom>
          <a:noFill/>
        </p:spPr>
        <p:txBody>
          <a:bodyPr wrap="square">
            <a:spAutoFit/>
          </a:bodyPr>
          <a:lstStyle/>
          <a:p>
            <a:r>
              <a:rPr lang="en-GB" sz="1100" dirty="0"/>
              <a:t>Simon put out his hand, timidly, to touch Ralph; but Ralph started to</a:t>
            </a:r>
          </a:p>
          <a:p>
            <a:r>
              <a:rPr lang="en-GB" sz="1100" dirty="0"/>
              <a:t>run, splashing through the shallow end of the bathing pool, across the</a:t>
            </a:r>
          </a:p>
          <a:p>
            <a:r>
              <a:rPr lang="en-GB" sz="1100" dirty="0"/>
              <a:t>hot, white sand and under the palms. A moment later he was battling</a:t>
            </a:r>
          </a:p>
          <a:p>
            <a:endParaRPr lang="en-GB" sz="1100" dirty="0"/>
          </a:p>
          <a:p>
            <a:r>
              <a:rPr lang="en-GB" sz="1100" dirty="0"/>
              <a:t>with the complex undergrowth that was already engulfing the scar. Si-</a:t>
            </a:r>
          </a:p>
          <a:p>
            <a:r>
              <a:rPr lang="en-GB" sz="1100" dirty="0" err="1"/>
              <a:t>mon</a:t>
            </a:r>
            <a:r>
              <a:rPr lang="en-GB" sz="1100" dirty="0"/>
              <a:t> ran after him, then Maurice. Piggy shouted.</a:t>
            </a:r>
          </a:p>
          <a:p>
            <a:endParaRPr lang="en-GB" sz="1100" dirty="0"/>
          </a:p>
          <a:p>
            <a:r>
              <a:rPr lang="en-GB" sz="1100" dirty="0"/>
              <a:t>“Ralph! Please—Ralph!”</a:t>
            </a:r>
          </a:p>
          <a:p>
            <a:r>
              <a:rPr lang="en-GB" sz="1100" dirty="0"/>
              <a:t>Then he too started to run, stumbling over Maurice’s discarded shorts</a:t>
            </a:r>
          </a:p>
          <a:p>
            <a:r>
              <a:rPr lang="en-GB" sz="1100" dirty="0"/>
              <a:t>before he was across the terrace. Behind the four boys, the smoke moved</a:t>
            </a:r>
          </a:p>
          <a:p>
            <a:r>
              <a:rPr lang="en-GB" sz="1100" dirty="0"/>
              <a:t>gently along the horizon; and on the beach, Henry and Johnny were</a:t>
            </a:r>
          </a:p>
          <a:p>
            <a:r>
              <a:rPr lang="en-GB" sz="1100" dirty="0"/>
              <a:t>throwing sand at Percival who was crying quietly again; and all three</a:t>
            </a:r>
          </a:p>
          <a:p>
            <a:r>
              <a:rPr lang="en-GB" sz="1100" dirty="0"/>
              <a:t>were in complete ignorance of the excitement.</a:t>
            </a:r>
          </a:p>
          <a:p>
            <a:r>
              <a:rPr lang="en-GB" sz="1100" dirty="0"/>
              <a:t>By the time Ralph had reached the landward end of the scar he was</a:t>
            </a:r>
          </a:p>
          <a:p>
            <a:r>
              <a:rPr lang="en-GB" sz="1100" dirty="0"/>
              <a:t>using precious breath to swear. He did desperate violence to his naked</a:t>
            </a:r>
          </a:p>
          <a:p>
            <a:r>
              <a:rPr lang="en-GB" sz="1100" dirty="0"/>
              <a:t>body among the rasping creepers so that blood was sliding over him. Just</a:t>
            </a:r>
          </a:p>
          <a:p>
            <a:r>
              <a:rPr lang="en-GB" sz="1100" dirty="0"/>
              <a:t>where the steep ascent of the mountain began, he stopped. Maurice was</a:t>
            </a:r>
          </a:p>
          <a:p>
            <a:r>
              <a:rPr lang="en-GB" sz="1100" dirty="0"/>
              <a:t>only a few yards behind him.</a:t>
            </a:r>
          </a:p>
          <a:p>
            <a:r>
              <a:rPr lang="en-GB" sz="1100" dirty="0"/>
              <a:t>“Piggy’s specs!” shouted Ralph. “If the fire’s all out, we’ll need them—”</a:t>
            </a:r>
          </a:p>
          <a:p>
            <a:endParaRPr lang="en-GB" sz="1100" dirty="0"/>
          </a:p>
          <a:p>
            <a:r>
              <a:rPr lang="en-GB" sz="1100" dirty="0"/>
              <a:t>He stopped shouting and swayed on his feet. Piggy was only just </a:t>
            </a:r>
            <a:r>
              <a:rPr lang="en-GB" sz="1100" dirty="0" err="1"/>
              <a:t>visi</a:t>
            </a:r>
            <a:r>
              <a:rPr lang="en-GB" sz="1100" dirty="0"/>
              <a:t>-</a:t>
            </a:r>
          </a:p>
          <a:p>
            <a:r>
              <a:rPr lang="en-GB" sz="1100" dirty="0" err="1"/>
              <a:t>ble</a:t>
            </a:r>
            <a:r>
              <a:rPr lang="en-GB" sz="1100" dirty="0"/>
              <a:t>, bumbling up from the beach. Ralph looked at the horizon, then up</a:t>
            </a:r>
          </a:p>
          <a:p>
            <a:endParaRPr lang="en-GB" sz="1100" dirty="0"/>
          </a:p>
          <a:p>
            <a:r>
              <a:rPr lang="en-GB" sz="1100" dirty="0"/>
              <a:t>to the mountain. Was it better to fetch Piggy’s glasses, or would the ship</a:t>
            </a:r>
          </a:p>
          <a:p>
            <a:r>
              <a:rPr lang="en-GB" sz="1100" dirty="0"/>
              <a:t>have gone? Or if they climbed on, supposing the fire was all out, and</a:t>
            </a:r>
          </a:p>
          <a:p>
            <a:r>
              <a:rPr lang="en-GB" sz="1100" dirty="0"/>
              <a:t>they had to watch Piggy crawling nearer and the ship sinking under the</a:t>
            </a:r>
          </a:p>
          <a:p>
            <a:r>
              <a:rPr lang="en-GB" sz="1100" dirty="0"/>
              <a:t>horizon? Balanced on a high peak of need, agonized by indecision, Ralph</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شمعون نے رالف کو چھونے کے لیے ڈرپوک انداز میں اپنا ہاتھ بڑھایا۔ لیکن رالف نے ایسا کرنا شروع کر دیا
نہانے کے تالاب کے نچلے سرے سے گزرتے ہوئے دوڑتے ہوئے، تالاب کے اس پار
گرم، سفید ریت اور ہتھیلیوں کے نیچے. ایک لمحے کے بعد وہ لڑ رہا تھا
پیچیدہ انڈر گروتھ کے ساتھ جو پہلے سے ہی داغ کو اپنی لپیٹ میں لے رہا تھا۔ </a:t>
            </a:r>
            <a:r>
              <a:rPr lang="en-GB" sz="1100" dirty="0"/>
              <a:t>Si-
</a:t>
            </a:r>
            <a:r>
              <a:rPr lang="ar-AE" sz="1100" dirty="0"/>
              <a:t>مون اس کے پیچھے بھاگا، پھر مورس۔ پیگی نے چیخ کر کہا۔
"رالف! براہ مہربانی - رالف!"
پھر اس نے بھی مورس کے پھینکے ہوئے شارٹس پر ٹھوکر مارتے ہوئے بھاگنا شروع کر دیا۔
اس سے پہلے کہ وہ چھت کے پار تھا۔ چار لڑکوں کے پیچھے دھواں اٹھ رہا تھا
افق کے ساتھ آہستہ آہستہ۔ اور ساحل سمندر پر، ہنری اور جونی تھے
پرسیول پر ریت پھینکنا جو ایک بار پھر خاموشی سے رو رہا تھا۔ اور تینوں
وہ جوش و خروش سے مکمل طور پر بے خبر تھے۔
جب تک رالف زخم کے آخری سرے پر پہنچ چکا تھا وہ تھا
قسم کھانے کے لئے قیمتی سانس کا استعمال. اس نے اپنے ننگے پر وحشیانہ تشدد کیا
رینگنے والی رینگوں کے درمیان جسم اس طرح پھسل رہا تھا کہ خون اس کے اوپر سے بہہ رہا تھا۔ ذرا
جہاں سے پہاڑ کی چڑھائی شروع ہوئی، وہ رک گیا۔ مورس تھا
اس سے صرف چند گز پیچھے۔
"پیگی کی چشمہ!" رالف نے چیخ کر کہا۔ "اگر آگ ختم ہو گئی ہے، تو ہمیں ان کی ضرورت ہوگی-"
اس نے چیخنا بند کر دیا اور اپنے پیروں پر جھک گیا۔ پیگی صرف ویسی تھا-
بلینڈ، ساحل سمندر سے اٹھ رہا ہے. رالف نے افق کی طرف دیکھا، پھر اوپر
پہاڑ کی طرف. کیا پیگی کے شیشے لانا بہتر تھا، یا جہاز
چلے گئے ہیں؟ یا اگر وہ اوپر چڑھ گئے، تو فرض کریں کہ آگ پوری طرح سے نکل چکی ہے، اور
انہیں پیگی کو قریب سے رینگتے ہوئے اور جہاز کے نیچے ڈوبتے ہوئے دیکھنا پڑا۔
افق? ضرورت کی بلند ترین چوٹی پر متوازن، عدم فیصلہ سے پریشان، رالف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90</a:t>
            </a:fld>
            <a:endParaRPr lang="en-GB"/>
          </a:p>
        </p:txBody>
      </p:sp>
    </p:spTree>
    <p:extLst>
      <p:ext uri="{BB962C8B-B14F-4D97-AF65-F5344CB8AC3E}">
        <p14:creationId xmlns:p14="http://schemas.microsoft.com/office/powerpoint/2010/main" val="2633611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cried out:</a:t>
            </a:r>
          </a:p>
          <a:p>
            <a:r>
              <a:rPr lang="en-GB" sz="1100" dirty="0"/>
              <a:t>“Oh God, oh God!”</a:t>
            </a:r>
          </a:p>
          <a:p>
            <a:r>
              <a:rPr lang="en-GB" sz="1100" dirty="0"/>
              <a:t>Simon, struggling with the bushes, caught his breath. His face was</a:t>
            </a:r>
          </a:p>
          <a:p>
            <a:r>
              <a:rPr lang="en-GB" sz="1100" dirty="0"/>
              <a:t>twisted. Ralph blundered on, savaging himself, as the wisp of smoke</a:t>
            </a:r>
          </a:p>
          <a:p>
            <a:r>
              <a:rPr lang="en-GB" sz="1100" dirty="0"/>
              <a:t>moved on.</a:t>
            </a:r>
          </a:p>
          <a:p>
            <a:r>
              <a:rPr lang="en-GB" sz="1100" dirty="0"/>
              <a:t>The fire was dead. They saw that straight away; saw what they had</a:t>
            </a:r>
          </a:p>
          <a:p>
            <a:r>
              <a:rPr lang="en-GB" sz="1100" dirty="0"/>
              <a:t>really known down on the beach when the smoke of home had beckoned.</a:t>
            </a:r>
          </a:p>
          <a:p>
            <a:r>
              <a:rPr lang="en-GB" sz="1100" dirty="0"/>
              <a:t>The fire was out, smokeless and dead; the watchers were gone. A pile of</a:t>
            </a:r>
          </a:p>
          <a:p>
            <a:r>
              <a:rPr lang="en-GB" sz="1100" dirty="0"/>
              <a:t>unused fuel lay ready.</a:t>
            </a:r>
          </a:p>
          <a:p>
            <a:r>
              <a:rPr lang="en-GB" sz="1100" dirty="0"/>
              <a:t>Ralph turned to the sea. The horizon stretched, impersonal once more,</a:t>
            </a:r>
          </a:p>
          <a:p>
            <a:r>
              <a:rPr lang="en-GB" sz="1100" dirty="0"/>
              <a:t>barren of all but the faintest trace of smoke. Ralph ran stumbling along</a:t>
            </a:r>
          </a:p>
          <a:p>
            <a:r>
              <a:rPr lang="en-GB" sz="1100" dirty="0"/>
              <a:t>the rocks, saved himself on the edge of the pink cliff, and screamed at the</a:t>
            </a:r>
          </a:p>
          <a:p>
            <a:r>
              <a:rPr lang="en-GB" sz="1100" dirty="0"/>
              <a:t>ship.</a:t>
            </a:r>
          </a:p>
          <a:p>
            <a:r>
              <a:rPr lang="en-GB" sz="1100" dirty="0"/>
              <a:t>“Come back! Come back!”</a:t>
            </a:r>
          </a:p>
          <a:p>
            <a:r>
              <a:rPr lang="en-GB" sz="1100" dirty="0"/>
              <a:t>He ran backwards and forwards along the cliff, his face always to the</a:t>
            </a:r>
          </a:p>
          <a:p>
            <a:r>
              <a:rPr lang="en-GB" sz="1100" dirty="0"/>
              <a:t>sea, and his voice rose insanely.</a:t>
            </a:r>
          </a:p>
          <a:p>
            <a:r>
              <a:rPr lang="en-GB" sz="1100" dirty="0"/>
              <a:t>“Come back! Come back!”</a:t>
            </a:r>
          </a:p>
          <a:p>
            <a:r>
              <a:rPr lang="en-GB" sz="1100" dirty="0"/>
              <a:t>Simon and Maurice arrived. Ralph looked at them with unwinking</a:t>
            </a:r>
          </a:p>
          <a:p>
            <a:r>
              <a:rPr lang="en-GB" sz="1100" dirty="0"/>
              <a:t>eyes. Simon turned away, smearing the water from his cheeks. Ralph</a:t>
            </a:r>
          </a:p>
          <a:p>
            <a:r>
              <a:rPr lang="en-GB" sz="1100" dirty="0"/>
              <a:t>reached inside himself for the worst word he knew.</a:t>
            </a:r>
          </a:p>
          <a:p>
            <a:r>
              <a:rPr lang="en-GB" sz="1100" dirty="0"/>
              <a:t>“They let the bloody fire go out.”</a:t>
            </a:r>
          </a:p>
          <a:p>
            <a:r>
              <a:rPr lang="en-GB" sz="1100" dirty="0"/>
              <a:t>He looked down the unfriendly side of the mountain. Piggy arrived,</a:t>
            </a:r>
          </a:p>
          <a:p>
            <a:r>
              <a:rPr lang="en-GB" sz="1100" dirty="0"/>
              <a:t>out of breath and whimpering like a littlun. Ralph clenched his fist and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154984"/>
          </a:xfrm>
          <a:prstGeom prst="rect">
            <a:avLst/>
          </a:prstGeom>
          <a:noFill/>
        </p:spPr>
        <p:txBody>
          <a:bodyPr wrap="square">
            <a:spAutoFit/>
          </a:bodyPr>
          <a:lstStyle/>
          <a:p>
            <a:pPr algn="r"/>
            <a:r>
              <a:rPr lang="ar-AE" sz="1100" dirty="0"/>
              <a:t>چیخ کر کہا:
''اے خدا، اے خدا!''
شمعون جھاڑیوں کے ساتھ جدوجہد کر رہا تھا، اس نے اپنی سانس پکڑ لی۔ اس کا چہرہ تھا
موڑ دیا گیا. رالف نے اپنے آپ کو دھوئیں کے جھونکے کی طرح بھول تے ہوئے غلطی کی۔
آگے بڑھا۔
آگ مر چکی تھی۔ انہوں نے اسے فورا ہی دیکھ لیا۔ دیکھا کہ ان کے پاس کیا تھا
ساحل سمندر پر واقعی معلوم ہوا جب گھر کا دھواں اٹھ رہا تھا۔
آگ بجھا دی گئی تھی، دھواں نہیں تھا اور مردہ تھا۔ دیکھنے والے چلے گئے۔ ایک ڈھیر
غیر استعمال شدہ ایندھن تیار تھا۔
رالف نے سمندر کی طرف رخ کیا۔ افق ایک بار پھر پھیل گیا، غیر شخصی،
دھوئیں کے سب سے ہلکے نشان کے سوا سب کچھ بنجر ہے۔ رالف ٹھوکر مارتے ہوئے بھاگا
چٹانوں نے خود کو گلابی چٹان کے کنارے پر بچا لیا، اور اس پر چیخنے لگے۔
جہاز.
"واپس آؤ! واپس آؤ!"
وہ چٹان کے ساتھ پیچھے اور آگے کی طرف دوڑتا رہا، اس کا چہرہ ہمیشہ چٹان کی طرف تھا۔
سمندر، اور اس کی آواز پاگل پن سے بلند ہوئی۔
"واپس آؤ! واپس آؤ!"
شمعون اور مورس آ گئے۔ رالف نے ان کی طرف حیرت انگیز نظروں سے دیکھا
آنکھوں. شمعون اپنے گالوں سے پانی چھڑکتے ہوئے پیچھے مڑ گیا۔ رالف
وہ اپنے اندر اس بدترین لفظ تک پہنچ گیا جو وہ جانتا تھا۔
''انہوں نے خونی آگ کو باہر نکلنے دیا۔''
اس نے پہاڑ کے غیر دوستانہ پہلو کو دیکھا۔ پیگی آ گیا،
سانس سے باہر نکلنا اور ایک لائٹلن کی طرح چیخنا۔ رالف نے اپنی مٹھی بھینچ لی اور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91</a:t>
            </a:fld>
            <a:endParaRPr lang="en-GB"/>
          </a:p>
        </p:txBody>
      </p:sp>
    </p:spTree>
    <p:extLst>
      <p:ext uri="{BB962C8B-B14F-4D97-AF65-F5344CB8AC3E}">
        <p14:creationId xmlns:p14="http://schemas.microsoft.com/office/powerpoint/2010/main" val="424060773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went very red. The intentness of his gaze, the bitterness of his voice,</a:t>
            </a:r>
          </a:p>
          <a:p>
            <a:r>
              <a:rPr lang="en-GB" sz="1100" dirty="0"/>
              <a:t>pointed for him.</a:t>
            </a:r>
          </a:p>
          <a:p>
            <a:r>
              <a:rPr lang="en-GB" sz="1100" dirty="0"/>
              <a:t>“There they are.”</a:t>
            </a:r>
          </a:p>
          <a:p>
            <a:r>
              <a:rPr lang="en-GB" sz="1100" dirty="0"/>
              <a:t>A procession had appeared, far down among the pink stones that lay</a:t>
            </a:r>
          </a:p>
          <a:p>
            <a:r>
              <a:rPr lang="en-GB" sz="1100" dirty="0"/>
              <a:t>near the water’s edge. Some of the boys wore black caps but otherwise</a:t>
            </a:r>
          </a:p>
          <a:p>
            <a:r>
              <a:rPr lang="en-GB" sz="1100" dirty="0"/>
              <a:t>they were almost naked. They lifted sticks in the air together whenever</a:t>
            </a:r>
          </a:p>
          <a:p>
            <a:r>
              <a:rPr lang="en-GB" sz="1100" dirty="0"/>
              <a:t>they came to an easy patch. They were chanting, something to do with</a:t>
            </a:r>
          </a:p>
          <a:p>
            <a:r>
              <a:rPr lang="en-GB" sz="1100" dirty="0"/>
              <a:t>the bundle that the errant twins carried so carefully. Ralph picked out</a:t>
            </a:r>
          </a:p>
          <a:p>
            <a:r>
              <a:rPr lang="en-GB" sz="1100" dirty="0"/>
              <a:t>Jack easily, even at that distance, tall, red-haired, and inevitably leading</a:t>
            </a:r>
          </a:p>
          <a:p>
            <a:r>
              <a:rPr lang="en-GB" sz="1100" dirty="0"/>
              <a:t>the procession.</a:t>
            </a:r>
          </a:p>
          <a:p>
            <a:r>
              <a:rPr lang="en-GB" sz="1100" dirty="0"/>
              <a:t>Simon looked now, from Ralph to Jack, as he had looked from Ralph</a:t>
            </a:r>
          </a:p>
          <a:p>
            <a:r>
              <a:rPr lang="en-GB" sz="1100" dirty="0"/>
              <a:t>to the horizon, and what he saw seemed to make him afraid. Ralph said</a:t>
            </a:r>
          </a:p>
          <a:p>
            <a:r>
              <a:rPr lang="en-GB" sz="1100" dirty="0"/>
              <a:t>nothing more, but waited while the procession came nearer. The chant</a:t>
            </a:r>
          </a:p>
          <a:p>
            <a:r>
              <a:rPr lang="en-GB" sz="1100" dirty="0"/>
              <a:t>was audible but at that distance still wordless. Behind Jack walked the</a:t>
            </a:r>
          </a:p>
          <a:p>
            <a:r>
              <a:rPr lang="en-GB" sz="1100" dirty="0"/>
              <a:t>twins, carrying a great stake on their shoulders. The gutted carcass of a</a:t>
            </a:r>
          </a:p>
          <a:p>
            <a:r>
              <a:rPr lang="en-GB" sz="1100" dirty="0"/>
              <a:t>pig swung from the stake, swinging heavily as the twins toiled over the</a:t>
            </a:r>
          </a:p>
          <a:p>
            <a:r>
              <a:rPr lang="en-GB" sz="1100" dirty="0"/>
              <a:t>uneven ground. The pig’s head hung down with gaping neck and seemed</a:t>
            </a:r>
          </a:p>
          <a:p>
            <a:r>
              <a:rPr lang="en-GB" sz="1100" dirty="0"/>
              <a:t>to search for something on the ground. At last the words of the chant</a:t>
            </a:r>
          </a:p>
          <a:p>
            <a:r>
              <a:rPr lang="en-GB" sz="1100" dirty="0"/>
              <a:t>floated up to them, across the bowl of blackened wood and ashes.</a:t>
            </a:r>
          </a:p>
          <a:p>
            <a:r>
              <a:rPr lang="en-GB" sz="1100" dirty="0"/>
              <a:t>“Kill the pig. Cut her throat. Spill her blood.”</a:t>
            </a:r>
          </a:p>
          <a:p>
            <a:r>
              <a:rPr lang="en-GB" sz="1100" dirty="0"/>
              <a:t>Yet as the words became audible, the procession reached the steepest</a:t>
            </a:r>
          </a:p>
          <a:p>
            <a:r>
              <a:rPr lang="en-GB" sz="1100" dirty="0"/>
              <a:t>part of the mountain, and in a minute or two the chant had died away.</a:t>
            </a:r>
          </a:p>
          <a:p>
            <a:r>
              <a:rPr lang="en-GB" sz="1100" dirty="0"/>
              <a:t>Piggy snivelled and Simon shushed him quickly as though he had spoken</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بہت سرخ ہو گیا. اس کی نگاہوں کی نیت، اس کی آواز کی تلخی،
اس کی طرف اشارہ کیا.
''وہ وہاں ہیں۔''
گلابی پتھروں کے درمیان بہت نیچے ایک جلوس نمودار ہوا تھا۔
پانی کے کنارے کے قریب. کچھ لڑکوں نے سیاہ ٹوپیاں پہن رکھی تھیں لیکن اس کے برعکس
وہ تقریبا برہنہ تھے۔ وہ جب بھی ایک ساتھ ہوا میں لاٹھیاں اٹھاتے تھے
وہ ایک آسان مرحلے پر آئے. وہ نعرے لگا رہے تھے، اس کا کچھ لینا دینا تھا
وہ بنڈل جسے غلط جڑواں بچوں نے اتنی احتیاط سے اٹھایا تھا۔ رالف کو منتخب کیا گیا
جیک آسانی سے، یہاں تک کہ اس فاصلے پر بھی، لمبا، سرخ بالوں والا، اور لازمی طور پر قائدانہ کردار ادا کرتا ہے
جلوس۔
سائمن اب رالف سے جیک تک دیکھ رہا تھا، جیسا کہ اس نے رالف سے دیکھا تھا۔
افق پر، اور جو کچھ اس نے دیکھا وہ اسے خوفزدہ کر رہا تھا. رالف نے کہا
اس سے زیادہ کچھ نہیں، لیکن جلوس کے قریب آنے تک انتظار کرتے رہے۔ نعرہ
سنا جا سکتا تھا لیکن اس فاصلے پر ابھی تک بے لفظ تھا۔ جیک کے پیچھے چل رہا تھا
جڑواں بچے، جو اپنے کندھوں پر ایک بہت بڑا داؤ اٹھائے ہوئے ہیں۔ ایک کی جلی ہوئی لاش
داؤ سے جھک گیا اور زور زور سے جھول رہا تھا کیونکہ جڑواں بچے اس کے اوپر محنت کر رہے تھے۔
ناہموار زمین۔ کا سر گردن سے لٹکا ہوا تھا اور ایسا لگ رہا تھا
زمین پر کسی چیز کی تلاش کرنا۔ آخر میں نعرے کے الفاظ
کالی لکڑی اور راکھ کے پیالے میں ان کے پاس تیرتا رہا۔
''کو مار ڈالو۔ اس کا گلا کاٹ دو۔ اس کا خون بہا دو۔''
لیکن جیسے جیسے یہ الفاظ سنائی دینے لگے، جلوس سب سے اونچی چوٹی پر پہنچ گیا۔
پہاڑ کا ایک حصہ، اور ایک یا دو منٹ میں نعرہ ختم ہو گیا تھا.
پیگی نے جھنجھلا کر کہا اور شمعون نے جلدی سے اسے اس طرح دبایا جیسے اس نے بات کی ہو۔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92</a:t>
            </a:fld>
            <a:endParaRPr lang="en-GB"/>
          </a:p>
        </p:txBody>
      </p:sp>
    </p:spTree>
    <p:extLst>
      <p:ext uri="{BB962C8B-B14F-4D97-AF65-F5344CB8AC3E}">
        <p14:creationId xmlns:p14="http://schemas.microsoft.com/office/powerpoint/2010/main" val="6500963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too loudly in church.</a:t>
            </a:r>
          </a:p>
          <a:p>
            <a:r>
              <a:rPr lang="en-GB" sz="1100" dirty="0"/>
              <a:t>Jack, his face smeared with clays, reached the top first and hailed Ralph</a:t>
            </a:r>
          </a:p>
          <a:p>
            <a:r>
              <a:rPr lang="en-GB" sz="1100" dirty="0"/>
              <a:t>excitedly, with lifted spear.</a:t>
            </a:r>
          </a:p>
          <a:p>
            <a:r>
              <a:rPr lang="en-GB" sz="1100" dirty="0"/>
              <a:t>“Look! We’ve killed a pig—we stole up on them—we got in a circle—”</a:t>
            </a:r>
          </a:p>
          <a:p>
            <a:r>
              <a:rPr lang="en-GB" sz="1100" dirty="0"/>
              <a:t>Voices broke in from the hunters.</a:t>
            </a:r>
          </a:p>
          <a:p>
            <a:r>
              <a:rPr lang="en-GB" sz="1100" dirty="0"/>
              <a:t>“We got in a circle—”</a:t>
            </a:r>
          </a:p>
          <a:p>
            <a:r>
              <a:rPr lang="en-GB" sz="1100" dirty="0"/>
              <a:t>“We crept up—”</a:t>
            </a:r>
          </a:p>
          <a:p>
            <a:r>
              <a:rPr lang="en-GB" sz="1100" dirty="0"/>
              <a:t>“The pig squealed—”</a:t>
            </a:r>
          </a:p>
          <a:p>
            <a:r>
              <a:rPr lang="en-GB" sz="1100" dirty="0"/>
              <a:t>The twins stood with the pig swinging between them, dropping black</a:t>
            </a:r>
          </a:p>
          <a:p>
            <a:r>
              <a:rPr lang="en-GB" sz="1100" dirty="0"/>
              <a:t>gouts on the rock. They seemed to share one wide, ecstatic grin. Jack</a:t>
            </a:r>
          </a:p>
          <a:p>
            <a:r>
              <a:rPr lang="en-GB" sz="1100" dirty="0"/>
              <a:t>had too many things to tell Ralph at once. Instead, he danced a step or</a:t>
            </a:r>
          </a:p>
          <a:p>
            <a:r>
              <a:rPr lang="en-GB" sz="1100" dirty="0"/>
              <a:t>two, then remembered his dignity and stood still, grinning. He noticed</a:t>
            </a:r>
          </a:p>
          <a:p>
            <a:r>
              <a:rPr lang="en-GB" sz="1100" dirty="0"/>
              <a:t>blood on his hands and grimaced distastefully, looked for something on</a:t>
            </a:r>
          </a:p>
          <a:p>
            <a:r>
              <a:rPr lang="en-GB" sz="1100" dirty="0"/>
              <a:t>which to clean them, then wiped them on his shorts and laughed.</a:t>
            </a:r>
          </a:p>
          <a:p>
            <a:r>
              <a:rPr lang="en-GB" sz="1100" dirty="0"/>
              <a:t>Ralph spoke.</a:t>
            </a:r>
          </a:p>
          <a:p>
            <a:r>
              <a:rPr lang="en-GB" sz="1100" dirty="0"/>
              <a:t>“You let the fire go out.”</a:t>
            </a:r>
          </a:p>
          <a:p>
            <a:r>
              <a:rPr lang="en-GB" sz="1100" dirty="0"/>
              <a:t>Jack checked, vaguely irritated by this irrelevance but too happy to let</a:t>
            </a:r>
          </a:p>
          <a:p>
            <a:r>
              <a:rPr lang="en-GB" sz="1100" dirty="0"/>
              <a:t>it worry him.</a:t>
            </a:r>
          </a:p>
          <a:p>
            <a:r>
              <a:rPr lang="en-GB" sz="1100" dirty="0"/>
              <a:t>“We can light the fire again. You should have been with us, Ralph. We</a:t>
            </a:r>
          </a:p>
          <a:p>
            <a:r>
              <a:rPr lang="en-GB" sz="1100" dirty="0"/>
              <a:t>had a smashing time. The twins got knocked over—”</a:t>
            </a:r>
          </a:p>
          <a:p>
            <a:r>
              <a:rPr lang="en-GB" sz="1100" dirty="0"/>
              <a:t>“We hit the pig—”</a:t>
            </a:r>
          </a:p>
          <a:p>
            <a:r>
              <a:rPr lang="en-GB" sz="1100" dirty="0"/>
              <a:t>“—I fell on top—”</a:t>
            </a:r>
          </a:p>
          <a:p>
            <a:r>
              <a:rPr lang="en-GB" sz="1100" dirty="0"/>
              <a:t>“I cut the pig’s throat,” said Jack, proudly, and yet twitched as he said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5170646"/>
          </a:xfrm>
          <a:prstGeom prst="rect">
            <a:avLst/>
          </a:prstGeom>
          <a:noFill/>
        </p:spPr>
        <p:txBody>
          <a:bodyPr wrap="square">
            <a:spAutoFit/>
          </a:bodyPr>
          <a:lstStyle/>
          <a:p>
            <a:pPr algn="r"/>
            <a:r>
              <a:rPr lang="ar-AE" sz="1100" dirty="0"/>
              <a:t>گرجا گھر میں بہت اونچی آواز میں۔
جیک، جس کا چہرہ مٹی سے رنگا ہوا تھا، سب سے پہلے چوٹی پر پہنچا اور رالف کی تعریف کی۔
جوش و خروش سے، اٹھائے ہوئے نیزے کے ساتھ۔
"دیکھو! ہم نے ایک کو مار ڈالا ہے- ہم نے ان پر چوری کی ہے- ہم ایک دائرے میں آ گئے ہیں—"
شکاریوں کی طرف سے آوازیں اٹھیں۔
"ہم ایک دائرے میں آ گئے-"
"ہم اٹھ کھڑے ہوئے-"
''چیخ رہا تھا—''
جڑواں بچے کے ساتھ ان کے درمیان جھولتے ہوئے کھڑے تھے اور سیاہ رنگ گرا رہے تھے۔
چٹان پر گٹھیاں۔ ایسا لگتا تھا کہ وہ ایک وسیع، پرجوش مسکراہٹ کا اشتراک کر رہے تھے۔ اضافہ کرنا
رالف کو ایک ہی وقت میں بتانے کے لئے بہت ساری چیزیں تھیں۔ اس کے بجائے، اس نے ایک قدم رقص کیا یا
دوم، پھر اس کے وقار کو یاد کیا اور مسکراتے ہوئے خاموش کھڑا رہا۔ اس نے محسوس کیا
اس کے ہاتھوں پر خون تھا اور ناپسندیدگی سے تڑپ رہا تھا، کسی چیز کی تلاش کر رہا تھا۔
جسے صاف کرنے کے لیے، پھر انہیں اپنے شارٹس پر مسح کیا اور ہنسنے لگے۔
رالف بولا۔
''تم نے آگ کو باہر نکلنے دیا۔''
جیک نے چیک کیا، مبہم طور پر اس غیر متعلقگی سے پریشان تھا لیکن اتنا خوش تھا کہ اسے چھوڑ نہیں سکتا تھا
یہ اسے پریشان کرتا ہے.
''ہم دوبارہ آگ جلا سکتے ہیں۔ آپ کو ہمارے ساتھ ہونا چاہئے تھا، رالف. ہم
ایک تباہ کن وقت تھا. جڑواں بچوں کو ٹکر مار دی گئی-"
''ہم نے کو مارا۔''
''میں اوپر گر گیا۔''
''میں نے کا گلا کاٹ دیا ہے،'' جیک نے فخر سے کہا، اور پھر بھی کہتے ہوئے جھک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93</a:t>
            </a:fld>
            <a:endParaRPr lang="en-GB"/>
          </a:p>
        </p:txBody>
      </p:sp>
    </p:spTree>
    <p:extLst>
      <p:ext uri="{BB962C8B-B14F-4D97-AF65-F5344CB8AC3E}">
        <p14:creationId xmlns:p14="http://schemas.microsoft.com/office/powerpoint/2010/main" val="218877835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it. “Can I borrow yours, Ralph, to make a nick in the hilt?”</a:t>
            </a:r>
          </a:p>
          <a:p>
            <a:r>
              <a:rPr lang="en-GB" sz="1100" dirty="0"/>
              <a:t>The boys chattered and danced. The twins continued to grin.</a:t>
            </a:r>
          </a:p>
          <a:p>
            <a:r>
              <a:rPr lang="en-GB" sz="1100" dirty="0"/>
              <a:t>“There was lashings of blood,” said Jack, laughing and shuddering,</a:t>
            </a:r>
          </a:p>
          <a:p>
            <a:r>
              <a:rPr lang="en-GB" sz="1100" dirty="0"/>
              <a:t>“you should have seen it!”</a:t>
            </a:r>
          </a:p>
          <a:p>
            <a:r>
              <a:rPr lang="en-GB" sz="1100" dirty="0"/>
              <a:t>“We’ll go hunting every day—”</a:t>
            </a:r>
          </a:p>
          <a:p>
            <a:r>
              <a:rPr lang="en-GB" sz="1100" dirty="0"/>
              <a:t>Ralph spoke again, hoarsely. He had not moved.</a:t>
            </a:r>
          </a:p>
          <a:p>
            <a:r>
              <a:rPr lang="en-GB" sz="1100" dirty="0"/>
              <a:t>“You let the fire go out.”</a:t>
            </a:r>
          </a:p>
          <a:p>
            <a:r>
              <a:rPr lang="en-GB" sz="1100" dirty="0"/>
              <a:t>This repetition made Jack uneasy. He looked at the twins and then</a:t>
            </a:r>
          </a:p>
          <a:p>
            <a:r>
              <a:rPr lang="en-GB" sz="1100" dirty="0"/>
              <a:t>back at Ralph.</a:t>
            </a:r>
          </a:p>
          <a:p>
            <a:r>
              <a:rPr lang="en-GB" sz="1100" dirty="0"/>
              <a:t>“We had to have them in the hunt,” he said, “or there wouldn’t have</a:t>
            </a:r>
          </a:p>
          <a:p>
            <a:r>
              <a:rPr lang="en-GB" sz="1100" dirty="0"/>
              <a:t>been enough for a ring.”</a:t>
            </a:r>
          </a:p>
          <a:p>
            <a:r>
              <a:rPr lang="en-GB" sz="1100" dirty="0"/>
              <a:t>He flushed, conscious of a fault.</a:t>
            </a:r>
          </a:p>
          <a:p>
            <a:r>
              <a:rPr lang="en-GB" sz="1100" dirty="0"/>
              <a:t>“The fire’s only been out an hour or two. We can light up again—”</a:t>
            </a:r>
          </a:p>
          <a:p>
            <a:r>
              <a:rPr lang="en-GB" sz="1100" dirty="0"/>
              <a:t>He noticed Ralph’s scarred nakedness, and the sombre silence of all</a:t>
            </a:r>
          </a:p>
          <a:p>
            <a:r>
              <a:rPr lang="en-GB" sz="1100" dirty="0"/>
              <a:t>four of them. He sought, charitable in his happiness, to include them</a:t>
            </a:r>
          </a:p>
          <a:p>
            <a:r>
              <a:rPr lang="en-GB" sz="1100" dirty="0"/>
              <a:t>in the thing that had happened. His mind was crowded with memories;</a:t>
            </a:r>
          </a:p>
          <a:p>
            <a:r>
              <a:rPr lang="en-GB" sz="1100" dirty="0"/>
              <a:t>memories of the knowledge that had come to them when they closed in</a:t>
            </a:r>
          </a:p>
          <a:p>
            <a:r>
              <a:rPr lang="en-GB" sz="1100" dirty="0"/>
              <a:t>on the struggling pig, knowledge that they had outwitted a living thing,</a:t>
            </a:r>
          </a:p>
          <a:p>
            <a:r>
              <a:rPr lang="en-GB" sz="1100" dirty="0"/>
              <a:t>imposed their will upon it, taken away its life like a long satisfying drink.</a:t>
            </a:r>
          </a:p>
          <a:p>
            <a:r>
              <a:rPr lang="en-GB" sz="1100" dirty="0"/>
              <a:t>He spread his arms wide.</a:t>
            </a:r>
          </a:p>
          <a:p>
            <a:r>
              <a:rPr lang="en-GB" sz="1100" dirty="0"/>
              <a:t>“You should have seen the blood!”</a:t>
            </a:r>
          </a:p>
          <a:p>
            <a:r>
              <a:rPr lang="en-GB" sz="1100" dirty="0"/>
              <a:t>The hunters were more silent now, but at this they buzzed again. Ralph</a:t>
            </a:r>
          </a:p>
          <a:p>
            <a:r>
              <a:rPr lang="en-GB" sz="1100" dirty="0"/>
              <a:t>flung back his hair. One arm pointed at the empty horizon. His voice was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یہ. ''کیا میں آپ سے قرض لے سکتا ہوں، رالف، تاکہ اس میں ایک نک بنا سکوں؟''
لڑکے باتیں کرتے اور رقص کرتے رہے۔ جڑواں بچے مسکراتے رہے۔
جیک نے ہنستے ہوئے اور کانپتے ہوئے کہا، "وہاں خون کی بوچھاڑ ہو رہی تھی۔
''تمہیں یہ دیکھنا چاہیے تھا!''
''ہم ہر روز شکار کے لیے جائیں گے۔''
رالف نے ایک بار پھر شور مچاتے ہوئے کہا۔ وہ حرکت نہیں کر رہا تھا۔
''تم نے آگ کو باہر نکلنے دیا۔''
اس تکرار نے جیک کو بے چین کر دیا۔ اس نے جڑواں بچوں کو دیکھا اور پھر
رالف میں واپس.
''ہمیں انہیں شکار میں رکھنا تھا،'' انہوں نے کہا، ''ورنہ ایسا نہیں ہوتا۔
ایک انگوٹھی کے لئے کافی ہے. "
وہ کسی غلطی کے بارے میں ہوش میں تھا۔
''آگ صرف ایک یا دو گھنٹے میں ختم ہوئی ہے۔ ہم دوبارہ روشن ہو سکتے ہیں-"
اس نے رالف کی داغدار ننگی پن اور سب کی غمگین خاموشی کو دیکھا۔
ان میں سے چار. اس نے اپنی خوشی میں خیراتی طور پر ان کو شامل کرنے کی کوشش کی۔
جو کچھ ہوا تھا اس میں. اس کا ذہن یادوں سے بھرا ہوا تھا۔
اس علم کی یادیں جو ان کے پاس اس وقت آئی تھیں جب وہ بند ہو گئے تھے۔
جدوجہد کرنے والے پر، یہ علم کہ انہوں نے ایک زندہ چیز کو شکست دے دی ہے،
اس پر اپنی مرضی مسلط کی، اس کی زندگی کو ایک لمبے اطمینان بخش مشروب کی طرح چھین لیا۔
اس نے اپنے بازو وسیع کر لیے۔
''تمہیں خون دیکھنا چاہیے تھا!''
شکاری اب زیادہ خاموش تھے، لیکن اس پر وہ ایک بار پھر گونج اٹھے۔ رالف
اس نے اپنے بال پیچھے پھینک دیے۔ ایک بازو نے خالی افق کی طرف اشارہ کیا۔ اس کی آواز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94</a:t>
            </a:fld>
            <a:endParaRPr lang="en-GB"/>
          </a:p>
        </p:txBody>
      </p:sp>
    </p:spTree>
    <p:extLst>
      <p:ext uri="{BB962C8B-B14F-4D97-AF65-F5344CB8AC3E}">
        <p14:creationId xmlns:p14="http://schemas.microsoft.com/office/powerpoint/2010/main" val="16181967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loud and savage, and struck them into silence.</a:t>
            </a:r>
          </a:p>
          <a:p>
            <a:r>
              <a:rPr lang="en-GB" sz="1100" dirty="0"/>
              <a:t>“There was a ship.”</a:t>
            </a:r>
          </a:p>
          <a:p>
            <a:r>
              <a:rPr lang="en-GB" sz="1100" dirty="0"/>
              <a:t>Jack, faced at once with too many awful implications, ducked away</a:t>
            </a:r>
          </a:p>
          <a:p>
            <a:r>
              <a:rPr lang="en-GB" sz="1100" dirty="0"/>
              <a:t>from them. He laid a hand on the pig and drew his knife. Ralph brought</a:t>
            </a:r>
          </a:p>
          <a:p>
            <a:r>
              <a:rPr lang="en-GB" sz="1100" dirty="0"/>
              <a:t>his arm down, fist clenched, and his voice shook.</a:t>
            </a:r>
          </a:p>
          <a:p>
            <a:r>
              <a:rPr lang="en-GB" sz="1100" dirty="0"/>
              <a:t>“There was a ship. Out there. You said you’d keep the fire going and</a:t>
            </a:r>
          </a:p>
          <a:p>
            <a:r>
              <a:rPr lang="en-GB" sz="1100" dirty="0"/>
              <a:t>you let it out!” He took a step toward Jack, who turned and faced him.</a:t>
            </a:r>
          </a:p>
          <a:p>
            <a:r>
              <a:rPr lang="en-GB" sz="1100" dirty="0"/>
              <a:t>“They might have seen us. We might have gone home—”</a:t>
            </a:r>
          </a:p>
          <a:p>
            <a:r>
              <a:rPr lang="en-GB" sz="1100" dirty="0"/>
              <a:t>This was too bitter for Piggy, who forgot his timidity in the agony of his</a:t>
            </a:r>
          </a:p>
          <a:p>
            <a:r>
              <a:rPr lang="en-GB" sz="1100" dirty="0"/>
              <a:t>loss. He began to cry out, shrilly:</a:t>
            </a:r>
          </a:p>
          <a:p>
            <a:r>
              <a:rPr lang="en-GB" sz="1100" dirty="0"/>
              <a:t>“You and your blood, Jack Merridew! You and your hunting! We might</a:t>
            </a:r>
          </a:p>
          <a:p>
            <a:r>
              <a:rPr lang="en-GB" sz="1100" dirty="0"/>
              <a:t>have gone home—”</a:t>
            </a:r>
          </a:p>
          <a:p>
            <a:r>
              <a:rPr lang="en-GB" sz="1100" dirty="0"/>
              <a:t>Ralph pushed Piggy to one side.</a:t>
            </a:r>
          </a:p>
          <a:p>
            <a:r>
              <a:rPr lang="en-GB" sz="1100" dirty="0"/>
              <a:t>“I was chief, and you were going to do what I said. You talk. But you</a:t>
            </a:r>
          </a:p>
          <a:p>
            <a:r>
              <a:rPr lang="en-GB" sz="1100" dirty="0"/>
              <a:t>can’t even build huts—then you go off hunting and let out the fire—”</a:t>
            </a:r>
          </a:p>
          <a:p>
            <a:r>
              <a:rPr lang="en-GB" sz="1100" dirty="0"/>
              <a:t>He turned away, silent for a moment. Then his voice came again on a</a:t>
            </a:r>
          </a:p>
          <a:p>
            <a:r>
              <a:rPr lang="en-GB" sz="1100" dirty="0"/>
              <a:t>peak of feeling.</a:t>
            </a:r>
          </a:p>
          <a:p>
            <a:r>
              <a:rPr lang="en-GB" sz="1100" dirty="0"/>
              <a:t>“There was a ship—”</a:t>
            </a:r>
          </a:p>
          <a:p>
            <a:r>
              <a:rPr lang="en-GB" sz="1100" dirty="0"/>
              <a:t>One of the smaller hunters began to wail. The dismal truth was filtering</a:t>
            </a:r>
          </a:p>
          <a:p>
            <a:r>
              <a:rPr lang="en-GB" sz="1100" dirty="0"/>
              <a:t>through to everybody. Jack went very red as he hacked and pulled at the</a:t>
            </a:r>
          </a:p>
          <a:p>
            <a:r>
              <a:rPr lang="en-GB" sz="1100" dirty="0"/>
              <a:t>pig.</a:t>
            </a:r>
          </a:p>
          <a:p>
            <a:r>
              <a:rPr lang="en-GB" sz="1100" dirty="0"/>
              <a:t>“The job was too much. We needed everyone.”</a:t>
            </a:r>
          </a:p>
          <a:p>
            <a:r>
              <a:rPr lang="en-GB" sz="1100" dirty="0"/>
              <a:t>Ralph turned.</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662815"/>
          </a:xfrm>
          <a:prstGeom prst="rect">
            <a:avLst/>
          </a:prstGeom>
          <a:noFill/>
        </p:spPr>
        <p:txBody>
          <a:bodyPr wrap="square">
            <a:spAutoFit/>
          </a:bodyPr>
          <a:lstStyle/>
          <a:p>
            <a:pPr algn="r"/>
            <a:r>
              <a:rPr lang="ar-AE" sz="1100" dirty="0"/>
              <a:t>زور سے اور وحشیانہ، اور انہیں خاموشی میں دھکیل دیا.
''ایک جہاز تھا۔''
جیک، جسے ایک ہی وقت میں بہت سے خوفناک مضمرات کا سامنا کرنا پڑا، وہ پیچھے ہٹ گیا۔
ان سے. اس نے پر ہاتھ رکھا اور اپنا چاقو کھینچ لیا۔ رالف لایا گیا
اس کا بازو نیچے تھا، مٹھی بھینچی ہوئی تھی، اور اس کی آواز کانپ رہی تھی۔
''وہاں ایک جہاز تھا۔ باہر وہاں. آپ نے کہا تھا کہ آپ آگ کو جاری رکھیں گے اور
تم اسے باہر جانے دو!" اس نے جیک کی طرف ایک قدم بڑھایا، جس نے مڑ کر اس کا سامنا کیا۔
''شاید انہوں نے ہمیں دیکھا ہوگا۔ ہو سکتا ہے کہ ہم گھر چلے گئے ہوں۔''
پیگی کے لئے یہ بہت کڑوا تھا ، جو اپنی بزدلی کو اپنی تکلیف میں بھول گیا تھا۔
نقصان. وہ زور زور سے رونے لگا:
"آپ اور آپ کا خون، جیک میریڈیو! آپ اور آپ کا شکار! ہم کر سکتے ہیں
گھر چلے گئے ہیں-"
رالف نے پیگی کو ایک طرف دھکیل دیا۔
''میں سردار تھا اور تم وہی کرو گے جو میں نے کہا تھا۔ تم بولتے ہو. لیکن آپ
یہاں تک کہ جھونپڑیاں بھی نہیں بنا سکتے- پھر آپ شکار پر چلے جاتے ہیں اور آگ کو باہر نکال دیتے ہیں۔
وہ ایک لمحے کے لیے خاموش ہو کر منہ موڑ لیا۔ پھر اس کی آواز ایک بار پھر آئی۔
احساس کی انتہا.
''ایک جہاز تھا۔''
چھوٹے شکاریوں میں سے ایک نے رونا شروع کر دیا۔ مایوس کن حقیقت فلٹر ہو رہی تھی
سب کے ذریعے. جیک بہت سرخ ہو گیا جب اس نے ہیک کیا اور اسے کھینچ لیا
سور.
''کام بہت زیادہ تھا۔ ہمیں سب کی ضرورت تھی۔ "
رالف مڑ 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95</a:t>
            </a:fld>
            <a:endParaRPr lang="en-GB"/>
          </a:p>
        </p:txBody>
      </p:sp>
    </p:spTree>
    <p:extLst>
      <p:ext uri="{BB962C8B-B14F-4D97-AF65-F5344CB8AC3E}">
        <p14:creationId xmlns:p14="http://schemas.microsoft.com/office/powerpoint/2010/main" val="43481499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“You could have had everyone when the shelters were finished. But</a:t>
            </a:r>
          </a:p>
          <a:p>
            <a:r>
              <a:rPr lang="en-GB" sz="1100" dirty="0"/>
              <a:t>you had to hunt—”</a:t>
            </a:r>
          </a:p>
          <a:p>
            <a:r>
              <a:rPr lang="en-GB" sz="1100" dirty="0"/>
              <a:t>“We needed meat.”</a:t>
            </a:r>
          </a:p>
          <a:p>
            <a:r>
              <a:rPr lang="en-GB" sz="1100" dirty="0"/>
              <a:t>Jack stood up as he said this, the bloodied knife in his hand. The two</a:t>
            </a:r>
          </a:p>
          <a:p>
            <a:r>
              <a:rPr lang="en-GB" sz="1100" dirty="0"/>
              <a:t>boys faced each other. There was the brilliant world of hunting, tactics,</a:t>
            </a:r>
          </a:p>
          <a:p>
            <a:r>
              <a:rPr lang="en-GB" sz="1100" dirty="0"/>
              <a:t>fierce exhilaration, skill; and there was the world of longing and baffled</a:t>
            </a:r>
          </a:p>
          <a:p>
            <a:r>
              <a:rPr lang="en-GB" sz="1100" dirty="0" err="1"/>
              <a:t>commonsense</a:t>
            </a:r>
            <a:r>
              <a:rPr lang="en-GB" sz="1100" dirty="0"/>
              <a:t>. Jack transferred the knife to his left hand and smudged</a:t>
            </a:r>
          </a:p>
          <a:p>
            <a:r>
              <a:rPr lang="en-GB" sz="1100" dirty="0"/>
              <a:t>blood over his forehead as he pushed down the plastered hair.</a:t>
            </a:r>
          </a:p>
          <a:p>
            <a:r>
              <a:rPr lang="en-GB" sz="1100" dirty="0"/>
              <a:t>Piggy began again.</a:t>
            </a:r>
          </a:p>
          <a:p>
            <a:r>
              <a:rPr lang="en-GB" sz="1100" dirty="0"/>
              <a:t>“You didn’t ought to have let that fire out. You said you’d keep the</a:t>
            </a:r>
          </a:p>
          <a:p>
            <a:r>
              <a:rPr lang="en-GB" sz="1100" dirty="0"/>
              <a:t>smoke going—”</a:t>
            </a:r>
          </a:p>
          <a:p>
            <a:r>
              <a:rPr lang="en-GB" sz="1100" dirty="0"/>
              <a:t>This from Piggy, and the wails of agreement from some of the hunters,</a:t>
            </a:r>
          </a:p>
          <a:p>
            <a:r>
              <a:rPr lang="en-GB" sz="1100" dirty="0"/>
              <a:t>drove Jack to violence. The bolting look came into his blue eyes. He took</a:t>
            </a:r>
          </a:p>
          <a:p>
            <a:r>
              <a:rPr lang="en-GB" sz="1100" dirty="0"/>
              <a:t>a step, and able at last to hit someone, stuck his fist into Piggy’s stomach.</a:t>
            </a:r>
          </a:p>
          <a:p>
            <a:r>
              <a:rPr lang="en-GB" sz="1100" dirty="0"/>
              <a:t>Piggy sat down with a grunt. Jack stood over him. His voice was vicious</a:t>
            </a:r>
          </a:p>
          <a:p>
            <a:r>
              <a:rPr lang="en-GB" sz="1100" dirty="0"/>
              <a:t>with humiliation.</a:t>
            </a:r>
          </a:p>
          <a:p>
            <a:r>
              <a:rPr lang="en-GB" sz="1100" dirty="0"/>
              <a:t>“You would, would you? Fatty!”</a:t>
            </a:r>
          </a:p>
          <a:p>
            <a:r>
              <a:rPr lang="en-GB" sz="1100" dirty="0"/>
              <a:t>Ralph made a step forward and Jack smacked Piggy’s head. Piggy’s</a:t>
            </a:r>
          </a:p>
          <a:p>
            <a:r>
              <a:rPr lang="en-GB" sz="1100" dirty="0"/>
              <a:t>glasses flew off and tinkled on the rocks. Piggy cried out in terror:</a:t>
            </a:r>
          </a:p>
          <a:p>
            <a:r>
              <a:rPr lang="en-GB" sz="1100" dirty="0"/>
              <a:t>“My specs!”</a:t>
            </a:r>
          </a:p>
          <a:p>
            <a:r>
              <a:rPr lang="en-GB" sz="1100" dirty="0"/>
              <a:t>He went crouching and feeling over the rocks but Simon, who got there</a:t>
            </a:r>
          </a:p>
          <a:p>
            <a:r>
              <a:rPr lang="en-GB" sz="1100" dirty="0"/>
              <a:t>first, found them for him. Passions beat about Simon on the mountain-top</a:t>
            </a:r>
          </a:p>
          <a:p>
            <a:r>
              <a:rPr lang="en-GB" sz="1100" dirty="0"/>
              <a:t>with awful wings.</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''پناہ گاہیں ختم ہونے کے بعد آپ سب کو ساتھ لے سکتے تھے۔ لیکن
تمہیں شکار کرنا پڑا-"
''ہمیں گوشت کی ضرورت ہے۔''
جیک یہ کہتے ہوئے کھڑا ہو گیا، اس کے ہاتھ میں خون آلود چاقو تھا۔ یہ دونوں
لڑکوں نے ایک دوسرے کا سامنا کیا. وہاں شکار کی شاندار دنیا تھی، حکمت عملی،
زبردست جوش و خروش، مہارت۔ اور وہاں تڑپ اور گھبراہٹ کی دنیا تھی
عام فہم. جیک نے چاقو کو اپنے بائیں ہاتھ میں منتقل کیا اور اس پر دھبہ لگا دیا۔
پلاسٹر والے بالوں کو نیچے دھکیلتے ہوئے اس کی پیشانی پر خون تھا۔
پیگی نے دوبارہ شروع کیا۔
''تمہیں اس آگ کو بجھانے نہیں دینا چاہیے تھا۔ آپ نے کہا تھا کہ آپ اپنے پاس رکھیں گے
دھواں جا رہا ہے-"
پیگی کی طرف سے یہ، اور کچھ شکاریوں کی طرف سے معاہدے کی چیخیں،
جیک کو تشدد کی طرف دھکیل دیا۔ اس کی نیلی آنکھوں میں ہلکی سی جھلک آئی۔ اس نے لے لیا
ایک قدم، اور آخر کار کسی کو مارنے کے قابل، اپنی مٹھی پیگی کے پیٹ میں پھنس گئی۔
پیگی ایک گڑگڑاہٹ کے ساتھ بیٹھ گئی۔ جیک اس کے اوپر کھڑا تھا۔ اس کی آواز خوفناک تھی
ذلت کے ساتھ.
"آپ کریں گے، ہے نا؟ چربی!"
رالف نے ایک قدم آگے بڑھایا اور جیک نے پیگی کے سر کو چوم لیا۔ پیگی کی
شیشے اڑ گئے اور چٹانوں پر ٹپکنے لگے۔ پیگی نے خوف سے چیخ کر کہا:
"میرے چشمے!"
وہ جھک گیا اور چٹانوں پر محسوس کرنے لگا لیکن شمعون، جو وہاں پہنچا
سب سے پہلے، انہیں اس کے لئے تلاش کیا. پہاڑ کی چوٹی پر شمعون کے بارے میں جذبات دھڑک رہے تھے
خوفناک پروں کے ساتھ.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96</a:t>
            </a:fld>
            <a:endParaRPr lang="en-GB"/>
          </a:p>
        </p:txBody>
      </p:sp>
    </p:spTree>
    <p:extLst>
      <p:ext uri="{BB962C8B-B14F-4D97-AF65-F5344CB8AC3E}">
        <p14:creationId xmlns:p14="http://schemas.microsoft.com/office/powerpoint/2010/main" val="17567867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a:t>“One side’s broken.”</a:t>
            </a:r>
          </a:p>
          <a:p>
            <a:r>
              <a:rPr lang="en-GB" sz="1100" dirty="0"/>
              <a:t>Piggy grabbed and put on the glasses. He looked malevolently at Jack.</a:t>
            </a:r>
          </a:p>
          <a:p>
            <a:r>
              <a:rPr lang="en-GB" sz="1100" dirty="0"/>
              <a:t>“I got to have them specs. Now I only got one eye. Jus’ you wait—”</a:t>
            </a:r>
          </a:p>
          <a:p>
            <a:r>
              <a:rPr lang="en-GB" sz="1100" dirty="0"/>
              <a:t>Jack made a move toward Piggy who scrambled away till a great rock</a:t>
            </a:r>
          </a:p>
          <a:p>
            <a:r>
              <a:rPr lang="en-GB" sz="1100" dirty="0"/>
              <a:t>lay between them. He thrust his head over the top and glared at Jack</a:t>
            </a:r>
          </a:p>
          <a:p>
            <a:r>
              <a:rPr lang="en-GB" sz="1100" dirty="0"/>
              <a:t>through his one flashing glass.</a:t>
            </a:r>
          </a:p>
          <a:p>
            <a:r>
              <a:rPr lang="en-GB" sz="1100" dirty="0"/>
              <a:t>“Now I only got one eye. Just you wait—”</a:t>
            </a:r>
          </a:p>
          <a:p>
            <a:r>
              <a:rPr lang="en-GB" sz="1100" dirty="0"/>
              <a:t>Jack mimicked the whine and scramble.</a:t>
            </a:r>
          </a:p>
          <a:p>
            <a:r>
              <a:rPr lang="en-GB" sz="1100" dirty="0"/>
              <a:t>“Jus’ you wait—yah!”</a:t>
            </a:r>
          </a:p>
          <a:p>
            <a:r>
              <a:rPr lang="en-GB" sz="1100" dirty="0"/>
              <a:t>Piggy and the parody were so funny that the hunters began to laugh.</a:t>
            </a:r>
          </a:p>
          <a:p>
            <a:r>
              <a:rPr lang="en-GB" sz="1100" dirty="0"/>
              <a:t>Jack felt encouraged. He went on scrambling and the laughter rose to a</a:t>
            </a:r>
          </a:p>
          <a:p>
            <a:r>
              <a:rPr lang="en-GB" sz="1100" dirty="0"/>
              <a:t>gale of hysteria. Unwillingly Ralph felt his lips twitch; he was angry with</a:t>
            </a:r>
          </a:p>
          <a:p>
            <a:r>
              <a:rPr lang="en-GB" sz="1100" dirty="0"/>
              <a:t>himself for giving way.</a:t>
            </a:r>
          </a:p>
          <a:p>
            <a:r>
              <a:rPr lang="en-GB" sz="1100" dirty="0"/>
              <a:t>He muttered.</a:t>
            </a:r>
          </a:p>
          <a:p>
            <a:r>
              <a:rPr lang="en-GB" sz="1100" dirty="0"/>
              <a:t>“That was a dirty trick.”</a:t>
            </a:r>
          </a:p>
          <a:p>
            <a:r>
              <a:rPr lang="en-GB" sz="1100" dirty="0"/>
              <a:t>Jack broke out of his gyration and stood facing Ralph. His words came</a:t>
            </a:r>
          </a:p>
          <a:p>
            <a:r>
              <a:rPr lang="en-GB" sz="1100" dirty="0"/>
              <a:t>in a shout.</a:t>
            </a:r>
          </a:p>
          <a:p>
            <a:r>
              <a:rPr lang="en-GB" sz="1100" dirty="0"/>
              <a:t>“All right, all right!”</a:t>
            </a:r>
          </a:p>
          <a:p>
            <a:r>
              <a:rPr lang="en-GB" sz="1100" dirty="0"/>
              <a:t>He looked at Piggy, at the hunters, at Ralph.</a:t>
            </a:r>
          </a:p>
          <a:p>
            <a:r>
              <a:rPr lang="en-GB" sz="1100" dirty="0"/>
              <a:t>“I’m sorry. About the fire, I mean. There. I—”</a:t>
            </a:r>
          </a:p>
          <a:p>
            <a:r>
              <a:rPr lang="en-GB" sz="1100" dirty="0"/>
              <a:t>He drew himself up.</a:t>
            </a:r>
          </a:p>
          <a:p>
            <a:r>
              <a:rPr lang="en-GB" sz="1100" dirty="0"/>
              <a:t>“—I apologize.”</a:t>
            </a:r>
          </a:p>
          <a:p>
            <a:r>
              <a:rPr lang="en-GB" sz="1100" dirty="0"/>
              <a:t>The buzz from the hunters was one of admiration at this handsome</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''ایک طرف ٹوٹ گیا ہے۔''
پیگی نے پکڑ کر شیشے پہن لیے۔ اس نے جیک کی طرف بدتمیزی سے دیکھا۔
"مجھے ان کی خصوصیات حاصل کرنے کی ضرورت ہے. اب مجھے صرف ایک آنکھ ملی ہے. تم انتظار کرو-"
جیک نے پیگی کی طرف قدم بڑھایا جو ایک بڑی چٹان تک بھاگ گیا۔
ان کے درمیان لیٹ گئے۔ اس نے اپنا سر اوپر سے دبایا اور جیک کی طرف دیکھا۔
اس کے ایک چمکتے ہوئے گلاس کے ذریعے۔
''اب مجھے صرف ایک آنکھ ملی ہے۔ بس تم انتظار کرو-"
جیک نے چیخ و پکار کی نقل کی۔
''تم انتظار کرو۔ ہاں!''
پیگی اور پیروڈی اتنی مضحکہ خیز تھی کہ شکاری ہنسنے لگے۔
جیک نے حوصلہ افزائی محسوس کی. وہ تڑپتا چلا گیا اور ہنسی بڑھ گئی۔
ہسٹیریا کی آندھی۔ غیر ارادی طور پر رالف نے محسوس کیا کہ اس کے ہونٹ ہل رہے ہیں۔ وہ اس سے ناراض تھا
راستہ دینے کے لئے خود.
وہ چیخ اٹھا۔
''یہ ایک گندی چال تھی۔''
جیک اپنے غصے سے باہر نکلا اور رالف کے سامنے کھڑا ہو گیا۔ اس کے الفاظ آ گئے
ایک چیخ میں.
"ٹھیک ہے، ٹھیک ہے!"
اس نے پیگی کو، شکاریوں کو، رالف کو دیکھا۔
"مجھے افسوس ہے. آگ کے بارے میں، میرا مطلب ہے. وہاں. </a:t>
            </a:r>
            <a:r>
              <a:rPr lang="en-GB" sz="1100" dirty="0"/>
              <a:t>I—"
</a:t>
            </a:r>
            <a:r>
              <a:rPr lang="ar-AE" sz="1100" dirty="0"/>
              <a:t>اس نے خود کو کھینچ لیا۔
''میں معذرت خواہ ہوں۔''
شکاریوں کی گونج اس خوبصورت کی تعریف میں سے ایک تھی۔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97</a:t>
            </a:fld>
            <a:endParaRPr lang="en-GB"/>
          </a:p>
        </p:txBody>
      </p:sp>
    </p:spTree>
    <p:extLst>
      <p:ext uri="{BB962C8B-B14F-4D97-AF65-F5344CB8AC3E}">
        <p14:creationId xmlns:p14="http://schemas.microsoft.com/office/powerpoint/2010/main" val="10797896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3985706"/>
          </a:xfrm>
          <a:prstGeom prst="rect">
            <a:avLst/>
          </a:prstGeom>
          <a:noFill/>
        </p:spPr>
        <p:txBody>
          <a:bodyPr wrap="square">
            <a:spAutoFit/>
          </a:bodyPr>
          <a:lstStyle/>
          <a:p>
            <a:r>
              <a:rPr lang="en-GB" sz="1100" dirty="0" err="1"/>
              <a:t>behavior</a:t>
            </a:r>
            <a:r>
              <a:rPr lang="en-GB" sz="1100" dirty="0"/>
              <a:t>. Clearly they were of the opinion that Jack had done the decent</a:t>
            </a:r>
          </a:p>
          <a:p>
            <a:r>
              <a:rPr lang="en-GB" sz="1100" dirty="0"/>
              <a:t>thing, had put himself in the right by his generous apology and Ralph,</a:t>
            </a:r>
          </a:p>
          <a:p>
            <a:r>
              <a:rPr lang="en-GB" sz="1100" dirty="0"/>
              <a:t>obscurely, in the wrong. They waited for an appropriately decent answer.</a:t>
            </a:r>
          </a:p>
          <a:p>
            <a:r>
              <a:rPr lang="en-GB" sz="1100" dirty="0"/>
              <a:t>Yet Ralph’s throat refused to pass one. He resented, as an addition</a:t>
            </a:r>
          </a:p>
          <a:p>
            <a:r>
              <a:rPr lang="en-GB" sz="1100" dirty="0"/>
              <a:t>to Jack’s </a:t>
            </a:r>
            <a:r>
              <a:rPr lang="en-GB" sz="1100" dirty="0" err="1"/>
              <a:t>misbehavior</a:t>
            </a:r>
            <a:r>
              <a:rPr lang="en-GB" sz="1100" dirty="0"/>
              <a:t>, this verbal trick. The fire was dead, the ship was</a:t>
            </a:r>
          </a:p>
          <a:p>
            <a:r>
              <a:rPr lang="en-GB" sz="1100" dirty="0"/>
              <a:t>gone. Could they not see? Anger instead of decency passed his throat.</a:t>
            </a:r>
          </a:p>
          <a:p>
            <a:r>
              <a:rPr lang="en-GB" sz="1100" dirty="0"/>
              <a:t>“That was a dirty trick.”</a:t>
            </a:r>
          </a:p>
          <a:p>
            <a:r>
              <a:rPr lang="en-GB" sz="1100" dirty="0"/>
              <a:t>They were silent on the mountain-top while the opaque look appeared</a:t>
            </a:r>
          </a:p>
          <a:p>
            <a:r>
              <a:rPr lang="en-GB" sz="1100" dirty="0"/>
              <a:t>in Jack’s eyes and passed away.</a:t>
            </a:r>
          </a:p>
          <a:p>
            <a:r>
              <a:rPr lang="en-GB" sz="1100" dirty="0"/>
              <a:t>Ralph’s final word was an </a:t>
            </a:r>
            <a:r>
              <a:rPr lang="en-GB" sz="1100" dirty="0" err="1"/>
              <a:t>ingracious</a:t>
            </a:r>
            <a:r>
              <a:rPr lang="en-GB" sz="1100" dirty="0"/>
              <a:t> mutter.</a:t>
            </a:r>
          </a:p>
          <a:p>
            <a:r>
              <a:rPr lang="en-GB" sz="1100" dirty="0"/>
              <a:t>“All right. Light the fire.”</a:t>
            </a:r>
          </a:p>
          <a:p>
            <a:r>
              <a:rPr lang="en-GB" sz="1100" dirty="0"/>
              <a:t>With some positive action before them, a little of the tension died.</a:t>
            </a:r>
          </a:p>
          <a:p>
            <a:r>
              <a:rPr lang="en-GB" sz="1100" dirty="0"/>
              <a:t>Ralph said no more, did nothing, stood looking down at the ashes round</a:t>
            </a:r>
          </a:p>
          <a:p>
            <a:r>
              <a:rPr lang="en-GB" sz="1100" dirty="0"/>
              <a:t>his feet. Jack was loud and active. He gave orders, sang, whistled, threw</a:t>
            </a:r>
          </a:p>
          <a:p>
            <a:r>
              <a:rPr lang="en-GB" sz="1100" dirty="0"/>
              <a:t>remarks at the silent Ralph—remarks that did not need an answer, and</a:t>
            </a:r>
          </a:p>
          <a:p>
            <a:r>
              <a:rPr lang="en-GB" sz="1100" dirty="0"/>
              <a:t>therefore could not invite a snub; and still Ralph was silent. No one,</a:t>
            </a:r>
          </a:p>
          <a:p>
            <a:r>
              <a:rPr lang="en-GB" sz="1100" dirty="0"/>
              <a:t>not even Jack, would ask him to move and in the end they had to build</a:t>
            </a:r>
          </a:p>
          <a:p>
            <a:r>
              <a:rPr lang="en-GB" sz="1100" dirty="0"/>
              <a:t>the fire three yards away and in a place not really as convenient. So</a:t>
            </a:r>
          </a:p>
          <a:p>
            <a:r>
              <a:rPr lang="en-GB" sz="1100" dirty="0"/>
              <a:t>Ralph asserted his chieftainship and could not have chosen a better way</a:t>
            </a:r>
          </a:p>
          <a:p>
            <a:r>
              <a:rPr lang="en-GB" sz="1100" dirty="0"/>
              <a:t>if he had thought for days. Against this weapon, so indefinable and so</a:t>
            </a:r>
          </a:p>
          <a:p>
            <a:r>
              <a:rPr lang="en-GB" sz="1100" dirty="0"/>
              <a:t>effective, Jack was powerless and raged without knowing why. By the</a:t>
            </a:r>
          </a:p>
          <a:p>
            <a:r>
              <a:rPr lang="en-GB" sz="1100" dirty="0"/>
              <a:t>time the pile was built, they were on different sides of a high barrier.</a:t>
            </a:r>
          </a:p>
          <a:p>
            <a:r>
              <a:rPr lang="en-GB" sz="1100" dirty="0"/>
              <a:t>When they had dealt with the fire another crisis arose. Jack had no</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493538"/>
          </a:xfrm>
          <a:prstGeom prst="rect">
            <a:avLst/>
          </a:prstGeom>
          <a:noFill/>
        </p:spPr>
        <p:txBody>
          <a:bodyPr wrap="square">
            <a:spAutoFit/>
          </a:bodyPr>
          <a:lstStyle/>
          <a:p>
            <a:pPr algn="r"/>
            <a:r>
              <a:rPr lang="ar-AE" sz="1100" dirty="0"/>
              <a:t>رویہ. واضح طور پر ان کی رائے تھی کہ جیک نے مہذب کام کیا تھا۔
بات یہ ہے کہ اس نے اپنی فراخدلانہ معافی اور رالف کے ذریعے خود کو حق میں ڈال دیا تھا،
غیر واضح طور پر، غلط میں. وہ مناسب جواب کا انتظار کر رہے تھے۔
اس کے باوجود رالف کے گلے نے اسے پاس کرنے سے انکار کر دیا۔ اس نے ایک اضافے کے طور پر ناراضگی کا اظہار کیا
جیک کی بدسلوکی، یہ زبانی چال. آگ مر چکی تھی، جہاز تھا
چلے گئے. کیا وہ نہیں دیکھ سکتے؟ شائستگی کے بجائے غصہ اس کے گلے سے گزرا۔
''یہ ایک گندی چال تھی۔''
وہ پہاڑ کی چوٹی پر خاموش تھے جبکہ غیر شفاف نظر آ رہی تھی۔
جیک کی آنکھوں میں اور چل بسا۔
رالف کا آخری لفظ ایک نازیبا لفظ تھا۔
''ٹھیک ہے۔ آگ جلا دو۔''
ان کے سامنے کچھ مثبت اقدامات کے ساتھ، تھوڑا سا تناؤ ختم ہو گیا.
رالف نے مزید کچھ نہیں کہا، کچھ نہیں کیا، راکھ کے گول کو دیکھتے ہوئے نیچے کھڑا ہو گیا۔
اس کے پاؤں. جیک زور سے اور متحرک تھا۔ اس نے حکم دیا، گایا، سیٹی بجی، پھینکی۔
خاموش رالف پر تبصرے — ایسے تبصرے جن کے جواب کی ضرورت نہیں تھی، اور
لہٰذا کسی کو دعوت نہیں دے سکتے تھے۔ اور پھر بھی رالف خاموش تھا۔ کوئی نہیں،
یہاں تک کہ جیک بھی اسے منتقل ہونے کے لئے نہیں کہتا تھا اور آخر میں انہیں تعمیر کرنا پڑا۔
آگ تین گز کے فاصلے پر اور ایک ایسی جگہ پر لگی جو واقعی اتنی آسان نہیں ہے۔ تو
رالف نے اپنی سرداری پر زور دیا اور اس سے بہتر راستہ منتخب نہیں کر سکتا تھا۔
کاش اس نے کئی دنوں تک سوچا ہوتا۔ اس ہتھیار کے خلاف، اتنا ناقابل بیان اور اسی طرح
مؤثر، جیک بے اختیار تھا اور یہ جانے بغیر کہ ایسا کیوں ہے۔ اس کے ذریعہ
جب یہ ڈھیر تعمیر کیا گیا تھا، تو وہ ایک اونچی رکاوٹ کے مختلف اطراف میں تھے.
جب انہوں نے آگ سے نمٹا تو ایک اور بحران پیدا ہوا۔ جیک کے پاس کوئی نہیں تھا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98</a:t>
            </a:fld>
            <a:endParaRPr lang="en-GB"/>
          </a:p>
        </p:txBody>
      </p:sp>
    </p:spTree>
    <p:extLst>
      <p:ext uri="{BB962C8B-B14F-4D97-AF65-F5344CB8AC3E}">
        <p14:creationId xmlns:p14="http://schemas.microsoft.com/office/powerpoint/2010/main" val="9335227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F7AFDA-6521-AC93-1E40-62A08BD59BE6}"/>
              </a:ext>
            </a:extLst>
          </p:cNvPr>
          <p:cNvSpPr txBox="1"/>
          <p:nvPr/>
        </p:nvSpPr>
        <p:spPr>
          <a:xfrm>
            <a:off x="186431" y="1308346"/>
            <a:ext cx="4514294" cy="4324261"/>
          </a:xfrm>
          <a:prstGeom prst="rect">
            <a:avLst/>
          </a:prstGeom>
          <a:noFill/>
        </p:spPr>
        <p:txBody>
          <a:bodyPr wrap="square">
            <a:spAutoFit/>
          </a:bodyPr>
          <a:lstStyle/>
          <a:p>
            <a:r>
              <a:rPr lang="en-GB" sz="1100" dirty="0"/>
              <a:t>means of lighting it. Then to his surprise, Ralph went to Piggy and took</a:t>
            </a:r>
          </a:p>
          <a:p>
            <a:r>
              <a:rPr lang="en-GB" sz="1100" dirty="0"/>
              <a:t>the glasses from him. Not even Ralph knew how a link between him and</a:t>
            </a:r>
          </a:p>
          <a:p>
            <a:r>
              <a:rPr lang="en-GB" sz="1100" dirty="0"/>
              <a:t>Jack had been snapped and fastened elsewhere.</a:t>
            </a:r>
          </a:p>
          <a:p>
            <a:r>
              <a:rPr lang="en-GB" sz="1100" dirty="0"/>
              <a:t>“I’ll bring ’</a:t>
            </a:r>
            <a:r>
              <a:rPr lang="en-GB" sz="1100" dirty="0" err="1"/>
              <a:t>em</a:t>
            </a:r>
            <a:r>
              <a:rPr lang="en-GB" sz="1100" dirty="0"/>
              <a:t> back.”</a:t>
            </a:r>
          </a:p>
          <a:p>
            <a:r>
              <a:rPr lang="en-GB" sz="1100" dirty="0"/>
              <a:t>“I’ll come too.”</a:t>
            </a:r>
          </a:p>
          <a:p>
            <a:r>
              <a:rPr lang="en-GB" sz="1100" dirty="0"/>
              <a:t>Piggy stood behind him, islanded in a sea of meaningless </a:t>
            </a:r>
            <a:r>
              <a:rPr lang="en-GB" sz="1100" dirty="0" err="1"/>
              <a:t>color</a:t>
            </a:r>
            <a:r>
              <a:rPr lang="en-GB" sz="1100" dirty="0"/>
              <a:t>, while</a:t>
            </a:r>
          </a:p>
          <a:p>
            <a:r>
              <a:rPr lang="en-GB" sz="1100" dirty="0"/>
              <a:t>Ralph knelt and focused the glossy spot. Instantly the fire was alight,</a:t>
            </a:r>
          </a:p>
          <a:p>
            <a:r>
              <a:rPr lang="en-GB" sz="1100" dirty="0"/>
              <a:t>Piggy held out his hands and grabbed the glasses back.</a:t>
            </a:r>
          </a:p>
          <a:p>
            <a:endParaRPr lang="en-GB" sz="1100" dirty="0"/>
          </a:p>
          <a:p>
            <a:r>
              <a:rPr lang="en-GB" sz="1100" dirty="0"/>
              <a:t>Before these fantastically attractive flowers of violet and red and </a:t>
            </a:r>
            <a:r>
              <a:rPr lang="en-GB" sz="1100" dirty="0" err="1"/>
              <a:t>yel</a:t>
            </a:r>
            <a:r>
              <a:rPr lang="en-GB" sz="1100" dirty="0"/>
              <a:t>-</a:t>
            </a:r>
          </a:p>
          <a:p>
            <a:r>
              <a:rPr lang="en-GB" sz="1100" dirty="0"/>
              <a:t>low, unkindness melted away. They became a circle of boys round a camp</a:t>
            </a:r>
          </a:p>
          <a:p>
            <a:endParaRPr lang="en-GB" sz="1100" dirty="0"/>
          </a:p>
          <a:p>
            <a:r>
              <a:rPr lang="en-GB" sz="1100" dirty="0"/>
              <a:t>fire and even Piggy and Ralph were half-drawn in. Soon some of the boys</a:t>
            </a:r>
          </a:p>
          <a:p>
            <a:r>
              <a:rPr lang="en-GB" sz="1100" dirty="0"/>
              <a:t>were rushing down the slope for more wood while Jack hacked the pig.</a:t>
            </a:r>
          </a:p>
          <a:p>
            <a:r>
              <a:rPr lang="en-GB" sz="1100" dirty="0"/>
              <a:t>They tried holding the whole carcass on a stake over the fire, but the</a:t>
            </a:r>
          </a:p>
          <a:p>
            <a:r>
              <a:rPr lang="en-GB" sz="1100" dirty="0"/>
              <a:t>stake burnt more quickly than the pig roasted. In the end they skewered</a:t>
            </a:r>
          </a:p>
          <a:p>
            <a:r>
              <a:rPr lang="en-GB" sz="1100" dirty="0"/>
              <a:t>bits of meat on branches and held them in the flames: and even then</a:t>
            </a:r>
          </a:p>
          <a:p>
            <a:r>
              <a:rPr lang="en-GB" sz="1100" dirty="0"/>
              <a:t>almost as much boy was roasted as meat.</a:t>
            </a:r>
          </a:p>
          <a:p>
            <a:r>
              <a:rPr lang="en-GB" sz="1100" dirty="0"/>
              <a:t>Ralph’s dribbled. He meant to refuse meat, but his past diet of fruit and</a:t>
            </a:r>
          </a:p>
          <a:p>
            <a:r>
              <a:rPr lang="en-GB" sz="1100" dirty="0"/>
              <a:t>nuts, with an odd crab or fish, gave him too little resistance. He accepted</a:t>
            </a:r>
          </a:p>
          <a:p>
            <a:r>
              <a:rPr lang="en-GB" sz="1100" dirty="0"/>
              <a:t>a piece of half-raw meat and gnawed it like a wolf.</a:t>
            </a:r>
          </a:p>
          <a:p>
            <a:r>
              <a:rPr lang="en-GB" sz="1100" dirty="0"/>
              <a:t>Piggy spoke, also dribbling.</a:t>
            </a:r>
          </a:p>
          <a:p>
            <a:r>
              <a:rPr lang="en-GB" sz="1100" dirty="0"/>
              <a:t>“Aren’t I having none?”</a:t>
            </a:r>
          </a:p>
          <a:p>
            <a:r>
              <a:rPr lang="en-GB" sz="1100" dirty="0"/>
              <a:t>Jack had meant to leave him in doubt, as an assertion of power; but</a:t>
            </a:r>
          </a:p>
          <a:p>
            <a:r>
              <a:rPr lang="en-GB" sz="1100" dirty="0"/>
              <a:t>Piggy by advertising his omission made more cruelty necessary.</a:t>
            </a:r>
            <a:endParaRPr lang="en-GB" sz="600" dirty="0"/>
          </a:p>
        </p:txBody>
      </p:sp>
      <p:sp>
        <p:nvSpPr>
          <p:cNvPr id="3" name="TextBox 2">
            <a:extLst>
              <a:ext uri="{FF2B5EF4-FFF2-40B4-BE49-F238E27FC236}">
                <a16:creationId xmlns:a16="http://schemas.microsoft.com/office/drawing/2014/main" id="{5735EAB2-B4A8-75C6-FD15-AD3150D34A56}"/>
              </a:ext>
            </a:extLst>
          </p:cNvPr>
          <p:cNvSpPr txBox="1"/>
          <p:nvPr/>
        </p:nvSpPr>
        <p:spPr>
          <a:xfrm>
            <a:off x="4563121" y="1308346"/>
            <a:ext cx="4514294" cy="4832092"/>
          </a:xfrm>
          <a:prstGeom prst="rect">
            <a:avLst/>
          </a:prstGeom>
          <a:noFill/>
        </p:spPr>
        <p:txBody>
          <a:bodyPr wrap="square">
            <a:spAutoFit/>
          </a:bodyPr>
          <a:lstStyle/>
          <a:p>
            <a:pPr algn="r"/>
            <a:r>
              <a:rPr lang="ar-AE" sz="1100" dirty="0"/>
              <a:t>اسے روشن کرنے کا ذریعہ. پھر اسے حیرت ہوئی کہ رالف پیگی کے پاس گیا اور اسے لے گیا۔
اس کی طرف سے عینک. یہاں تک کہ رالف کو بھی معلوم نہیں تھا کہ اس کے اور اس کے درمیان کس طرح تعلق ہے۔
جیک کو پکڑ کر کہیں اور باندھ دیا گیا تھا۔
''میں انہیں واپس لاؤں گا۔''
''میں بھی آجاؤں گا۔''
پیگی اس کے پیچھے کھڑا تھا، بے معنی رنگوں کے سمندر میں جزیرے پر، جبکہ
رالف نے گھٹنے ٹیک دیے اور چمکدار جگہ پر توجہ مرکوز کی۔ فوری طور پر آگ بھڑک اٹھی،
پیگی نے اپنا ہاتھ بڑھایا اور شیشے کو واپس پکڑ لیا۔
ان سے پہلے وائلٹ اور سرخ اور ییل کے حیرت انگیز دلکش پھول-
پست، بے رحمی پگھل گئی۔ وہ ایک کیمپ کے ارد گرد لڑکوں کا ایک حلقہ بن گئے
آگ اور یہاں تک کہ پیگی اور رالف کو بھی آدھے کھینچ لیا گیا تھا۔ جلد ہی کچھ لڑکے
جب جیک نے کو ہیک کیا تو وہ مزید لکڑی کے لئے ڈھلوان سے نیچے بھاگ رہے تھے۔
انہوں نے پوری لاش کو آگ کے اوپر داؤ پر لگانے کی کوشش کی، لیکن
کو بھونے جانے سے زیادہ تیزی سے جلایا جاتا ہے۔ آخر میں وہ جھک گئے
گوشت کے ٹکڑوں کو شاخوں پر رکھ کر آگ کے شعلوں میں تھامے رکھا اور پھر بھی
تقریبا اتنا ہی لڑکا گوشت کی طرح بھونا جاتا تھا۔
رالف کی چیخ یں پھٹ گئیں۔ وہ گوشت سے انکار کرنا چاہتا تھا، لیکن اس کی ماضی کی پھلوں کی غذا اور
ایک عجیب کیکڑے یا مچھلی کے ساتھ میوے نے اسے بہت کم مزاحمت دی۔ اس نے قبول کیا
آدھے کچے گوشت کا ایک ٹکڑا اور اسے بھیڑیے کی طرح کاٹ دیا۔
پیگی نے بات کی اور ڈربلنگ بھی کی۔
''کیا میرے پاس کچھ نہیں ہے؟''
جیک کا ارادہ تھا کہ اسے شک میں چھوڑ دیا جائے، طاقت کے دعوے کے طور پر۔ لیکن
پیگی نے اپنی غلطی کا اشتہار دے کر مزید ظلم کو ضروری بنا دیا۔
</a:t>
            </a:r>
            <a:endParaRPr lang="en-GB" sz="600" dirty="0"/>
          </a:p>
        </p:txBody>
      </p:sp>
      <p:sp>
        <p:nvSpPr>
          <p:cNvPr id="2" name="Slide Number Placeholder 1">
            <a:extLst>
              <a:ext uri="{FF2B5EF4-FFF2-40B4-BE49-F238E27FC236}">
                <a16:creationId xmlns:a16="http://schemas.microsoft.com/office/drawing/2014/main" id="{35EA797D-C611-3FD9-312A-A3F6DBACE6A5}"/>
              </a:ext>
            </a:extLst>
          </p:cNvPr>
          <p:cNvSpPr>
            <a:spLocks noGrp="1"/>
          </p:cNvSpPr>
          <p:nvPr>
            <p:ph type="sldNum" sz="quarter" idx="12"/>
          </p:nvPr>
        </p:nvSpPr>
        <p:spPr/>
        <p:txBody>
          <a:bodyPr/>
          <a:lstStyle/>
          <a:p>
            <a:fld id="{6AAB8208-6321-4A37-9DBE-471C540D7FCF}" type="slidenum">
              <a:rPr lang="en-GB" smtClean="0"/>
              <a:t>99</a:t>
            </a:fld>
            <a:endParaRPr lang="en-GB"/>
          </a:p>
        </p:txBody>
      </p:sp>
    </p:spTree>
    <p:extLst>
      <p:ext uri="{BB962C8B-B14F-4D97-AF65-F5344CB8AC3E}">
        <p14:creationId xmlns:p14="http://schemas.microsoft.com/office/powerpoint/2010/main" val="15253441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TotalTime>
  <Words>166208</Words>
  <Application>Microsoft Office PowerPoint</Application>
  <PresentationFormat>On-screen Show (4:3)</PresentationFormat>
  <Paragraphs>7351</Paragraphs>
  <Slides>287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287</vt:i4>
      </vt:variant>
    </vt:vector>
  </HeadingPairs>
  <TitlesOfParts>
    <vt:vector size="29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Smithills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38</cp:revision>
  <dcterms:created xsi:type="dcterms:W3CDTF">2023-03-29T08:08:34Z</dcterms:created>
  <dcterms:modified xsi:type="dcterms:W3CDTF">2023-05-17T14:59:13Z</dcterms:modified>
</cp:coreProperties>
</file>