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258" r:id="rId3"/>
    <p:sldId id="259" r:id="rId4"/>
    <p:sldId id="260" r:id="rId5"/>
    <p:sldId id="261" r:id="rId6"/>
    <p:sldId id="263" r:id="rId7"/>
    <p:sldId id="265" r:id="rId8"/>
    <p:sldId id="267" r:id="rId9"/>
    <p:sldId id="269" r:id="rId10"/>
    <p:sldId id="270"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EB17"/>
    <a:srgbClr val="2ED7A1"/>
    <a:srgbClr val="AAF59C"/>
    <a:srgbClr val="99E7C7"/>
    <a:srgbClr val="C7A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106" d="100"/>
          <a:sy n="106" d="100"/>
        </p:scale>
        <p:origin x="1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581E5-0FC7-4BB6-BE9D-6BC7F94FE1AE}" type="doc">
      <dgm:prSet loTypeId="urn:microsoft.com/office/officeart/2005/8/layout/hierarchy3" loCatId="hierarchy" qsTypeId="urn:microsoft.com/office/officeart/2005/8/quickstyle/simple1" qsCatId="simple" csTypeId="urn:microsoft.com/office/officeart/2005/8/colors/accent5_1" csCatId="accent5" phldr="1"/>
      <dgm:spPr/>
      <dgm:t>
        <a:bodyPr/>
        <a:lstStyle/>
        <a:p>
          <a:endParaRPr lang="en-US"/>
        </a:p>
      </dgm:t>
    </dgm:pt>
    <dgm:pt modelId="{87FB3ECE-F54D-4469-89B1-402A66CB4055}">
      <dgm:prSet custT="1"/>
      <dgm:spPr>
        <a:solidFill>
          <a:srgbClr val="4472C4"/>
        </a:solidFill>
      </dgm:spPr>
      <dgm:t>
        <a:bodyPr/>
        <a:lstStyle/>
        <a:p>
          <a:pPr rtl="0"/>
          <a:r>
            <a:rPr lang="en-GB" sz="2400" b="1" dirty="0" smtClean="0"/>
            <a:t>20</a:t>
          </a:r>
          <a:r>
            <a:rPr lang="en-GB" sz="2400" b="1" baseline="30000" dirty="0" smtClean="0"/>
            <a:t>th</a:t>
          </a:r>
          <a:r>
            <a:rPr lang="en-GB" sz="2400" b="1" dirty="0" smtClean="0"/>
            <a:t> C/ 21</a:t>
          </a:r>
          <a:r>
            <a:rPr lang="en-GB" sz="2400" b="1" baseline="30000" dirty="0" smtClean="0"/>
            <a:t>st</a:t>
          </a:r>
          <a:r>
            <a:rPr lang="en-GB" sz="2400" b="1" dirty="0" smtClean="0"/>
            <a:t> C 1900- present</a:t>
          </a:r>
          <a:endParaRPr lang="en-GB" sz="2400" dirty="0"/>
        </a:p>
      </dgm:t>
    </dgm:pt>
    <dgm:pt modelId="{55E0D983-5E9F-43C2-A588-22687D6BB571}" type="parTrans" cxnId="{8939B850-B256-44E4-9DAA-9BB031847F1C}">
      <dgm:prSet/>
      <dgm:spPr/>
      <dgm:t>
        <a:bodyPr/>
        <a:lstStyle/>
        <a:p>
          <a:endParaRPr lang="en-US"/>
        </a:p>
      </dgm:t>
    </dgm:pt>
    <dgm:pt modelId="{D1B51966-CD30-4F89-A01F-1DF79CF7FA8F}" type="sibTrans" cxnId="{8939B850-B256-44E4-9DAA-9BB031847F1C}">
      <dgm:prSet/>
      <dgm:spPr/>
      <dgm:t>
        <a:bodyPr/>
        <a:lstStyle/>
        <a:p>
          <a:endParaRPr lang="en-US"/>
        </a:p>
      </dgm:t>
    </dgm:pt>
    <dgm:pt modelId="{724AAF0A-E842-44AF-ABF9-6091170DF636}">
      <dgm:prSet custT="1"/>
      <dgm:spPr/>
      <dgm:t>
        <a:bodyPr/>
        <a:lstStyle/>
        <a:p>
          <a:pPr algn="ctr" rtl="0"/>
          <a:r>
            <a:rPr lang="en-GB" sz="1100" dirty="0" smtClean="0"/>
            <a:t>Because of vaccination, diseases like smallpox and polio are very uncommon. </a:t>
          </a:r>
          <a:endParaRPr lang="en-GB" sz="1100" dirty="0"/>
        </a:p>
      </dgm:t>
    </dgm:pt>
    <dgm:pt modelId="{74606218-85A4-43D6-967A-08A0B8A09785}" type="parTrans" cxnId="{9E256D16-6891-487F-A228-384B9377C4FD}">
      <dgm:prSet/>
      <dgm:spPr/>
      <dgm:t>
        <a:bodyPr/>
        <a:lstStyle/>
        <a:p>
          <a:endParaRPr lang="en-US"/>
        </a:p>
      </dgm:t>
    </dgm:pt>
    <dgm:pt modelId="{11797001-8E41-41EB-B907-AE3F2BB362DB}" type="sibTrans" cxnId="{9E256D16-6891-487F-A228-384B9377C4FD}">
      <dgm:prSet/>
      <dgm:spPr/>
      <dgm:t>
        <a:bodyPr/>
        <a:lstStyle/>
        <a:p>
          <a:endParaRPr lang="en-US"/>
        </a:p>
      </dgm:t>
    </dgm:pt>
    <dgm:pt modelId="{032F2213-CAAC-47D4-983B-11DB25415F10}">
      <dgm:prSet custT="1"/>
      <dgm:spPr/>
      <dgm:t>
        <a:bodyPr/>
        <a:lstStyle/>
        <a:p>
          <a:pPr algn="ctr" rtl="0"/>
          <a:r>
            <a:rPr lang="en-GB" sz="1100" dirty="0" smtClean="0"/>
            <a:t>Child mortality dropped as a result of vaccinations.</a:t>
          </a:r>
          <a:endParaRPr lang="en-GB" sz="1100" dirty="0"/>
        </a:p>
      </dgm:t>
    </dgm:pt>
    <dgm:pt modelId="{7C651692-4918-478E-9002-4D270F45F480}" type="parTrans" cxnId="{06E29C7F-0BB8-44CC-BA04-EAD37D31EDBD}">
      <dgm:prSet/>
      <dgm:spPr/>
      <dgm:t>
        <a:bodyPr/>
        <a:lstStyle/>
        <a:p>
          <a:endParaRPr lang="en-US"/>
        </a:p>
      </dgm:t>
    </dgm:pt>
    <dgm:pt modelId="{CA54795E-38C5-49FD-BED5-BD7E83D4F761}" type="sibTrans" cxnId="{06E29C7F-0BB8-44CC-BA04-EAD37D31EDBD}">
      <dgm:prSet/>
      <dgm:spPr/>
      <dgm:t>
        <a:bodyPr/>
        <a:lstStyle/>
        <a:p>
          <a:endParaRPr lang="en-US"/>
        </a:p>
      </dgm:t>
    </dgm:pt>
    <dgm:pt modelId="{E29A64F1-152A-452D-A982-E458B9482FF1}">
      <dgm:prSet custT="1"/>
      <dgm:spPr/>
      <dgm:t>
        <a:bodyPr/>
        <a:lstStyle/>
        <a:p>
          <a:pPr algn="ctr" rtl="0"/>
          <a:r>
            <a:rPr lang="en-GB" sz="1100" dirty="0" smtClean="0"/>
            <a:t>In the 1990s Dr Wakefield said that the MMR vaccine caused autism. </a:t>
          </a:r>
          <a:endParaRPr lang="en-GB" sz="1100" dirty="0"/>
        </a:p>
      </dgm:t>
    </dgm:pt>
    <dgm:pt modelId="{233D74C0-7528-4945-B9EB-1ED91A17E0F0}" type="parTrans" cxnId="{1D6C126D-A016-4483-B3CD-93973C8FB612}">
      <dgm:prSet/>
      <dgm:spPr/>
      <dgm:t>
        <a:bodyPr/>
        <a:lstStyle/>
        <a:p>
          <a:endParaRPr lang="en-US"/>
        </a:p>
      </dgm:t>
    </dgm:pt>
    <dgm:pt modelId="{00516DB2-3219-4CB3-92BF-6B66F7836921}" type="sibTrans" cxnId="{1D6C126D-A016-4483-B3CD-93973C8FB612}">
      <dgm:prSet/>
      <dgm:spPr/>
      <dgm:t>
        <a:bodyPr/>
        <a:lstStyle/>
        <a:p>
          <a:endParaRPr lang="en-US"/>
        </a:p>
      </dgm:t>
    </dgm:pt>
    <dgm:pt modelId="{1816CC0F-9A53-4F10-802E-F1656C2C5073}">
      <dgm:prSet custT="1"/>
      <dgm:spPr/>
      <dgm:t>
        <a:bodyPr/>
        <a:lstStyle/>
        <a:p>
          <a:pPr algn="ctr" rtl="0"/>
          <a:r>
            <a:rPr lang="en-GB" sz="1100" dirty="0" smtClean="0"/>
            <a:t>Today vaccination rates are not as high as they need to be to stop epidemics and outbreaks of Measles is becoming a problem.</a:t>
          </a:r>
          <a:endParaRPr lang="en-GB" sz="1100" dirty="0"/>
        </a:p>
      </dgm:t>
    </dgm:pt>
    <dgm:pt modelId="{F6B3FE0B-A4FD-4B7E-91EB-EB98015EC365}" type="parTrans" cxnId="{8586982D-09F7-4188-8DF2-DC35A645388B}">
      <dgm:prSet/>
      <dgm:spPr/>
      <dgm:t>
        <a:bodyPr/>
        <a:lstStyle/>
        <a:p>
          <a:endParaRPr lang="en-US"/>
        </a:p>
      </dgm:t>
    </dgm:pt>
    <dgm:pt modelId="{DF862EEC-4651-44A3-90D7-81D9ABBCD164}" type="sibTrans" cxnId="{8586982D-09F7-4188-8DF2-DC35A645388B}">
      <dgm:prSet/>
      <dgm:spPr/>
      <dgm:t>
        <a:bodyPr/>
        <a:lstStyle/>
        <a:p>
          <a:endParaRPr lang="en-US"/>
        </a:p>
      </dgm:t>
    </dgm:pt>
    <dgm:pt modelId="{C6067ACC-C1EB-42C1-9A52-6AE84D861AE3}" type="pres">
      <dgm:prSet presAssocID="{03A581E5-0FC7-4BB6-BE9D-6BC7F94FE1AE}" presName="diagram" presStyleCnt="0">
        <dgm:presLayoutVars>
          <dgm:chPref val="1"/>
          <dgm:dir/>
          <dgm:animOne val="branch"/>
          <dgm:animLvl val="lvl"/>
          <dgm:resizeHandles/>
        </dgm:presLayoutVars>
      </dgm:prSet>
      <dgm:spPr/>
      <dgm:t>
        <a:bodyPr/>
        <a:lstStyle/>
        <a:p>
          <a:endParaRPr lang="en-US"/>
        </a:p>
      </dgm:t>
    </dgm:pt>
    <dgm:pt modelId="{5E160AE7-FFDB-4FAD-B027-BF96E524627E}" type="pres">
      <dgm:prSet presAssocID="{87FB3ECE-F54D-4469-89B1-402A66CB4055}" presName="root" presStyleCnt="0"/>
      <dgm:spPr/>
    </dgm:pt>
    <dgm:pt modelId="{481A2C47-FD1E-4A07-B405-95B2AFF0BC32}" type="pres">
      <dgm:prSet presAssocID="{87FB3ECE-F54D-4469-89B1-402A66CB4055}" presName="rootComposite" presStyleCnt="0"/>
      <dgm:spPr/>
    </dgm:pt>
    <dgm:pt modelId="{8815EFE4-064C-4F32-AED8-F35400AF22D0}" type="pres">
      <dgm:prSet presAssocID="{87FB3ECE-F54D-4469-89B1-402A66CB4055}" presName="rootText" presStyleLbl="node1" presStyleIdx="0" presStyleCnt="1" custScaleX="117228" custLinFactNeighborX="10627" custLinFactNeighborY="-161"/>
      <dgm:spPr/>
      <dgm:t>
        <a:bodyPr/>
        <a:lstStyle/>
        <a:p>
          <a:endParaRPr lang="en-US"/>
        </a:p>
      </dgm:t>
    </dgm:pt>
    <dgm:pt modelId="{CF6B1C91-7C64-483A-9C8B-314F19DEE2B2}" type="pres">
      <dgm:prSet presAssocID="{87FB3ECE-F54D-4469-89B1-402A66CB4055}" presName="rootConnector" presStyleLbl="node1" presStyleIdx="0" presStyleCnt="1"/>
      <dgm:spPr/>
      <dgm:t>
        <a:bodyPr/>
        <a:lstStyle/>
        <a:p>
          <a:endParaRPr lang="en-US"/>
        </a:p>
      </dgm:t>
    </dgm:pt>
    <dgm:pt modelId="{20E2154E-C765-433A-A640-2F2C6DC1A215}" type="pres">
      <dgm:prSet presAssocID="{87FB3ECE-F54D-4469-89B1-402A66CB4055}" presName="childShape" presStyleCnt="0"/>
      <dgm:spPr/>
    </dgm:pt>
    <dgm:pt modelId="{0B46AA1D-B6F0-461C-B665-D47A06498D99}" type="pres">
      <dgm:prSet presAssocID="{74606218-85A4-43D6-967A-08A0B8A09785}" presName="Name13" presStyleLbl="parChTrans1D2" presStyleIdx="0" presStyleCnt="4"/>
      <dgm:spPr/>
      <dgm:t>
        <a:bodyPr/>
        <a:lstStyle/>
        <a:p>
          <a:endParaRPr lang="en-US"/>
        </a:p>
      </dgm:t>
    </dgm:pt>
    <dgm:pt modelId="{B16D98EE-F997-416E-929D-8960C768B4FB}" type="pres">
      <dgm:prSet presAssocID="{724AAF0A-E842-44AF-ABF9-6091170DF636}" presName="childText" presStyleLbl="bgAcc1" presStyleIdx="0" presStyleCnt="4" custScaleX="124901" custLinFactNeighborX="13284" custLinFactNeighborY="-161">
        <dgm:presLayoutVars>
          <dgm:bulletEnabled val="1"/>
        </dgm:presLayoutVars>
      </dgm:prSet>
      <dgm:spPr/>
      <dgm:t>
        <a:bodyPr/>
        <a:lstStyle/>
        <a:p>
          <a:endParaRPr lang="en-US"/>
        </a:p>
      </dgm:t>
    </dgm:pt>
    <dgm:pt modelId="{EA3C0A38-0642-4056-8594-8276A9DE9C6E}" type="pres">
      <dgm:prSet presAssocID="{7C651692-4918-478E-9002-4D270F45F480}" presName="Name13" presStyleLbl="parChTrans1D2" presStyleIdx="1" presStyleCnt="4"/>
      <dgm:spPr/>
      <dgm:t>
        <a:bodyPr/>
        <a:lstStyle/>
        <a:p>
          <a:endParaRPr lang="en-US"/>
        </a:p>
      </dgm:t>
    </dgm:pt>
    <dgm:pt modelId="{CF1E744C-49C9-4A84-B247-4DC1D2E8C0D8}" type="pres">
      <dgm:prSet presAssocID="{032F2213-CAAC-47D4-983B-11DB25415F10}" presName="childText" presStyleLbl="bgAcc1" presStyleIdx="1" presStyleCnt="4" custScaleX="124901" custLinFactNeighborX="13284" custLinFactNeighborY="-161">
        <dgm:presLayoutVars>
          <dgm:bulletEnabled val="1"/>
        </dgm:presLayoutVars>
      </dgm:prSet>
      <dgm:spPr/>
      <dgm:t>
        <a:bodyPr/>
        <a:lstStyle/>
        <a:p>
          <a:endParaRPr lang="en-US"/>
        </a:p>
      </dgm:t>
    </dgm:pt>
    <dgm:pt modelId="{418528AA-4C28-4A89-A842-D7AB0AC2E901}" type="pres">
      <dgm:prSet presAssocID="{233D74C0-7528-4945-B9EB-1ED91A17E0F0}" presName="Name13" presStyleLbl="parChTrans1D2" presStyleIdx="2" presStyleCnt="4"/>
      <dgm:spPr/>
      <dgm:t>
        <a:bodyPr/>
        <a:lstStyle/>
        <a:p>
          <a:endParaRPr lang="en-US"/>
        </a:p>
      </dgm:t>
    </dgm:pt>
    <dgm:pt modelId="{D03B23E4-692F-4358-9FBC-D9DB476DF943}" type="pres">
      <dgm:prSet presAssocID="{E29A64F1-152A-452D-A982-E458B9482FF1}" presName="childText" presStyleLbl="bgAcc1" presStyleIdx="2" presStyleCnt="4" custScaleX="124901" custLinFactNeighborX="13284" custLinFactNeighborY="-161">
        <dgm:presLayoutVars>
          <dgm:bulletEnabled val="1"/>
        </dgm:presLayoutVars>
      </dgm:prSet>
      <dgm:spPr/>
      <dgm:t>
        <a:bodyPr/>
        <a:lstStyle/>
        <a:p>
          <a:endParaRPr lang="en-US"/>
        </a:p>
      </dgm:t>
    </dgm:pt>
    <dgm:pt modelId="{47CFA637-044B-4061-9DB6-A8E798B4E4F8}" type="pres">
      <dgm:prSet presAssocID="{F6B3FE0B-A4FD-4B7E-91EB-EB98015EC365}" presName="Name13" presStyleLbl="parChTrans1D2" presStyleIdx="3" presStyleCnt="4"/>
      <dgm:spPr/>
      <dgm:t>
        <a:bodyPr/>
        <a:lstStyle/>
        <a:p>
          <a:endParaRPr lang="en-US"/>
        </a:p>
      </dgm:t>
    </dgm:pt>
    <dgm:pt modelId="{8230DE29-E5D5-4128-A668-5592A37DE8C5}" type="pres">
      <dgm:prSet presAssocID="{1816CC0F-9A53-4F10-802E-F1656C2C5073}" presName="childText" presStyleLbl="bgAcc1" presStyleIdx="3" presStyleCnt="4" custScaleX="124901" custLinFactNeighborX="13284" custLinFactNeighborY="-161">
        <dgm:presLayoutVars>
          <dgm:bulletEnabled val="1"/>
        </dgm:presLayoutVars>
      </dgm:prSet>
      <dgm:spPr/>
      <dgm:t>
        <a:bodyPr/>
        <a:lstStyle/>
        <a:p>
          <a:endParaRPr lang="en-US"/>
        </a:p>
      </dgm:t>
    </dgm:pt>
  </dgm:ptLst>
  <dgm:cxnLst>
    <dgm:cxn modelId="{DDD59D9C-5156-4853-9977-8550BB7FB711}" type="presOf" srcId="{032F2213-CAAC-47D4-983B-11DB25415F10}" destId="{CF1E744C-49C9-4A84-B247-4DC1D2E8C0D8}" srcOrd="0" destOrd="0" presId="urn:microsoft.com/office/officeart/2005/8/layout/hierarchy3"/>
    <dgm:cxn modelId="{AC6B6B02-9443-438F-BE54-961FEC2D68D6}" type="presOf" srcId="{87FB3ECE-F54D-4469-89B1-402A66CB4055}" destId="{8815EFE4-064C-4F32-AED8-F35400AF22D0}" srcOrd="0" destOrd="0" presId="urn:microsoft.com/office/officeart/2005/8/layout/hierarchy3"/>
    <dgm:cxn modelId="{E8D84565-FC8F-44FC-8193-9384C9093257}" type="presOf" srcId="{E29A64F1-152A-452D-A982-E458B9482FF1}" destId="{D03B23E4-692F-4358-9FBC-D9DB476DF943}" srcOrd="0" destOrd="0" presId="urn:microsoft.com/office/officeart/2005/8/layout/hierarchy3"/>
    <dgm:cxn modelId="{8939B850-B256-44E4-9DAA-9BB031847F1C}" srcId="{03A581E5-0FC7-4BB6-BE9D-6BC7F94FE1AE}" destId="{87FB3ECE-F54D-4469-89B1-402A66CB4055}" srcOrd="0" destOrd="0" parTransId="{55E0D983-5E9F-43C2-A588-22687D6BB571}" sibTransId="{D1B51966-CD30-4F89-A01F-1DF79CF7FA8F}"/>
    <dgm:cxn modelId="{B205D8AB-6002-4300-9D89-BC2ADE140206}" type="presOf" srcId="{233D74C0-7528-4945-B9EB-1ED91A17E0F0}" destId="{418528AA-4C28-4A89-A842-D7AB0AC2E901}" srcOrd="0" destOrd="0" presId="urn:microsoft.com/office/officeart/2005/8/layout/hierarchy3"/>
    <dgm:cxn modelId="{6CB01AE2-3B75-4088-B004-F8CF66878629}" type="presOf" srcId="{1816CC0F-9A53-4F10-802E-F1656C2C5073}" destId="{8230DE29-E5D5-4128-A668-5592A37DE8C5}" srcOrd="0" destOrd="0" presId="urn:microsoft.com/office/officeart/2005/8/layout/hierarchy3"/>
    <dgm:cxn modelId="{1D6C126D-A016-4483-B3CD-93973C8FB612}" srcId="{87FB3ECE-F54D-4469-89B1-402A66CB4055}" destId="{E29A64F1-152A-452D-A982-E458B9482FF1}" srcOrd="2" destOrd="0" parTransId="{233D74C0-7528-4945-B9EB-1ED91A17E0F0}" sibTransId="{00516DB2-3219-4CB3-92BF-6B66F7836921}"/>
    <dgm:cxn modelId="{44240DB9-1187-4713-8ADC-B00FA698B1DC}" type="presOf" srcId="{7C651692-4918-478E-9002-4D270F45F480}" destId="{EA3C0A38-0642-4056-8594-8276A9DE9C6E}" srcOrd="0" destOrd="0" presId="urn:microsoft.com/office/officeart/2005/8/layout/hierarchy3"/>
    <dgm:cxn modelId="{7EDBF44E-1C69-44FD-8DBE-EFBF6C5CB238}" type="presOf" srcId="{87FB3ECE-F54D-4469-89B1-402A66CB4055}" destId="{CF6B1C91-7C64-483A-9C8B-314F19DEE2B2}" srcOrd="1" destOrd="0" presId="urn:microsoft.com/office/officeart/2005/8/layout/hierarchy3"/>
    <dgm:cxn modelId="{9E256D16-6891-487F-A228-384B9377C4FD}" srcId="{87FB3ECE-F54D-4469-89B1-402A66CB4055}" destId="{724AAF0A-E842-44AF-ABF9-6091170DF636}" srcOrd="0" destOrd="0" parTransId="{74606218-85A4-43D6-967A-08A0B8A09785}" sibTransId="{11797001-8E41-41EB-B907-AE3F2BB362DB}"/>
    <dgm:cxn modelId="{06E29C7F-0BB8-44CC-BA04-EAD37D31EDBD}" srcId="{87FB3ECE-F54D-4469-89B1-402A66CB4055}" destId="{032F2213-CAAC-47D4-983B-11DB25415F10}" srcOrd="1" destOrd="0" parTransId="{7C651692-4918-478E-9002-4D270F45F480}" sibTransId="{CA54795E-38C5-49FD-BED5-BD7E83D4F761}"/>
    <dgm:cxn modelId="{4BBC5400-5EE9-499D-9F0F-EFB33A0961AC}" type="presOf" srcId="{74606218-85A4-43D6-967A-08A0B8A09785}" destId="{0B46AA1D-B6F0-461C-B665-D47A06498D99}" srcOrd="0" destOrd="0" presId="urn:microsoft.com/office/officeart/2005/8/layout/hierarchy3"/>
    <dgm:cxn modelId="{554642AD-B00C-48ED-93DC-E8862B094DCE}" type="presOf" srcId="{724AAF0A-E842-44AF-ABF9-6091170DF636}" destId="{B16D98EE-F997-416E-929D-8960C768B4FB}" srcOrd="0" destOrd="0" presId="urn:microsoft.com/office/officeart/2005/8/layout/hierarchy3"/>
    <dgm:cxn modelId="{8586982D-09F7-4188-8DF2-DC35A645388B}" srcId="{87FB3ECE-F54D-4469-89B1-402A66CB4055}" destId="{1816CC0F-9A53-4F10-802E-F1656C2C5073}" srcOrd="3" destOrd="0" parTransId="{F6B3FE0B-A4FD-4B7E-91EB-EB98015EC365}" sibTransId="{DF862EEC-4651-44A3-90D7-81D9ABBCD164}"/>
    <dgm:cxn modelId="{80382765-AD20-41E0-BA3C-517FBC5B9B2A}" type="presOf" srcId="{03A581E5-0FC7-4BB6-BE9D-6BC7F94FE1AE}" destId="{C6067ACC-C1EB-42C1-9A52-6AE84D861AE3}" srcOrd="0" destOrd="0" presId="urn:microsoft.com/office/officeart/2005/8/layout/hierarchy3"/>
    <dgm:cxn modelId="{4A918E79-BAAD-47D6-8BAD-1EC01E1DE770}" type="presOf" srcId="{F6B3FE0B-A4FD-4B7E-91EB-EB98015EC365}" destId="{47CFA637-044B-4061-9DB6-A8E798B4E4F8}" srcOrd="0" destOrd="0" presId="urn:microsoft.com/office/officeart/2005/8/layout/hierarchy3"/>
    <dgm:cxn modelId="{8D1E400F-9230-4AC2-B6A1-8978210DEDF8}" type="presParOf" srcId="{C6067ACC-C1EB-42C1-9A52-6AE84D861AE3}" destId="{5E160AE7-FFDB-4FAD-B027-BF96E524627E}" srcOrd="0" destOrd="0" presId="urn:microsoft.com/office/officeart/2005/8/layout/hierarchy3"/>
    <dgm:cxn modelId="{04068366-D703-4BDC-92F5-760FAD5EB040}" type="presParOf" srcId="{5E160AE7-FFDB-4FAD-B027-BF96E524627E}" destId="{481A2C47-FD1E-4A07-B405-95B2AFF0BC32}" srcOrd="0" destOrd="0" presId="urn:microsoft.com/office/officeart/2005/8/layout/hierarchy3"/>
    <dgm:cxn modelId="{B17B7F45-D093-4C0B-B281-2024E2DC76F4}" type="presParOf" srcId="{481A2C47-FD1E-4A07-B405-95B2AFF0BC32}" destId="{8815EFE4-064C-4F32-AED8-F35400AF22D0}" srcOrd="0" destOrd="0" presId="urn:microsoft.com/office/officeart/2005/8/layout/hierarchy3"/>
    <dgm:cxn modelId="{5732499E-E8FE-4C32-8E95-9F6BB1BDDED3}" type="presParOf" srcId="{481A2C47-FD1E-4A07-B405-95B2AFF0BC32}" destId="{CF6B1C91-7C64-483A-9C8B-314F19DEE2B2}" srcOrd="1" destOrd="0" presId="urn:microsoft.com/office/officeart/2005/8/layout/hierarchy3"/>
    <dgm:cxn modelId="{7AC5D7D9-554B-4E5F-A3C1-9A65A2A26F15}" type="presParOf" srcId="{5E160AE7-FFDB-4FAD-B027-BF96E524627E}" destId="{20E2154E-C765-433A-A640-2F2C6DC1A215}" srcOrd="1" destOrd="0" presId="urn:microsoft.com/office/officeart/2005/8/layout/hierarchy3"/>
    <dgm:cxn modelId="{401478A9-7FB3-4C16-BF09-A04C38229BE9}" type="presParOf" srcId="{20E2154E-C765-433A-A640-2F2C6DC1A215}" destId="{0B46AA1D-B6F0-461C-B665-D47A06498D99}" srcOrd="0" destOrd="0" presId="urn:microsoft.com/office/officeart/2005/8/layout/hierarchy3"/>
    <dgm:cxn modelId="{399F1F0A-0972-474B-BA21-0C202E536C01}" type="presParOf" srcId="{20E2154E-C765-433A-A640-2F2C6DC1A215}" destId="{B16D98EE-F997-416E-929D-8960C768B4FB}" srcOrd="1" destOrd="0" presId="urn:microsoft.com/office/officeart/2005/8/layout/hierarchy3"/>
    <dgm:cxn modelId="{BDCF4D94-032E-4ACA-9F1D-DD466B20FE17}" type="presParOf" srcId="{20E2154E-C765-433A-A640-2F2C6DC1A215}" destId="{EA3C0A38-0642-4056-8594-8276A9DE9C6E}" srcOrd="2" destOrd="0" presId="urn:microsoft.com/office/officeart/2005/8/layout/hierarchy3"/>
    <dgm:cxn modelId="{1D9D6D5F-5896-4EA1-9360-27D50D6C7166}" type="presParOf" srcId="{20E2154E-C765-433A-A640-2F2C6DC1A215}" destId="{CF1E744C-49C9-4A84-B247-4DC1D2E8C0D8}" srcOrd="3" destOrd="0" presId="urn:microsoft.com/office/officeart/2005/8/layout/hierarchy3"/>
    <dgm:cxn modelId="{47EEFCBF-8FDB-4E8A-8C99-9E98B7CBA962}" type="presParOf" srcId="{20E2154E-C765-433A-A640-2F2C6DC1A215}" destId="{418528AA-4C28-4A89-A842-D7AB0AC2E901}" srcOrd="4" destOrd="0" presId="urn:microsoft.com/office/officeart/2005/8/layout/hierarchy3"/>
    <dgm:cxn modelId="{7B8DCAA8-BFD4-4ACD-ABB3-ABD3A2286BD2}" type="presParOf" srcId="{20E2154E-C765-433A-A640-2F2C6DC1A215}" destId="{D03B23E4-692F-4358-9FBC-D9DB476DF943}" srcOrd="5" destOrd="0" presId="urn:microsoft.com/office/officeart/2005/8/layout/hierarchy3"/>
    <dgm:cxn modelId="{D98DBF98-7838-43EA-8209-C82ADDB4F92E}" type="presParOf" srcId="{20E2154E-C765-433A-A640-2F2C6DC1A215}" destId="{47CFA637-044B-4061-9DB6-A8E798B4E4F8}" srcOrd="6" destOrd="0" presId="urn:microsoft.com/office/officeart/2005/8/layout/hierarchy3"/>
    <dgm:cxn modelId="{60BF2D67-9459-4F4E-8B04-C2108E6CBED1}" type="presParOf" srcId="{20E2154E-C765-433A-A640-2F2C6DC1A215}" destId="{8230DE29-E5D5-4128-A668-5592A37DE8C5}"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5602A4-1C97-4DF3-AB0C-25EB5507BD16}" type="doc">
      <dgm:prSet loTypeId="urn:microsoft.com/office/officeart/2005/8/layout/lProcess2" loCatId="relationship" qsTypeId="urn:microsoft.com/office/officeart/2005/8/quickstyle/simple1" qsCatId="simple" csTypeId="urn:microsoft.com/office/officeart/2005/8/colors/colorful4" csCatId="colorful" phldr="1"/>
      <dgm:spPr/>
      <dgm:t>
        <a:bodyPr/>
        <a:lstStyle/>
        <a:p>
          <a:endParaRPr lang="en-US"/>
        </a:p>
      </dgm:t>
    </dgm:pt>
    <dgm:pt modelId="{C820263F-97C1-40DD-820F-72A43C830363}">
      <dgm:prSet custT="1"/>
      <dgm:spPr/>
      <dgm:t>
        <a:bodyPr/>
        <a:lstStyle/>
        <a:p>
          <a:pPr rtl="0"/>
          <a:r>
            <a:rPr lang="en-GB" sz="1600" b="1" dirty="0" smtClean="0"/>
            <a:t>Weapons</a:t>
          </a:r>
          <a:endParaRPr lang="en-GB" sz="1600" dirty="0"/>
        </a:p>
      </dgm:t>
    </dgm:pt>
    <dgm:pt modelId="{C2894272-2608-42D2-960D-D18FF1366794}" type="parTrans" cxnId="{CD5CEE3E-630B-4F7F-9988-CCA1992051B5}">
      <dgm:prSet/>
      <dgm:spPr/>
      <dgm:t>
        <a:bodyPr/>
        <a:lstStyle/>
        <a:p>
          <a:endParaRPr lang="en-US"/>
        </a:p>
      </dgm:t>
    </dgm:pt>
    <dgm:pt modelId="{EC11D65E-D880-4C54-B67F-D2D0B021722F}" type="sibTrans" cxnId="{CD5CEE3E-630B-4F7F-9988-CCA1992051B5}">
      <dgm:prSet/>
      <dgm:spPr/>
      <dgm:t>
        <a:bodyPr/>
        <a:lstStyle/>
        <a:p>
          <a:endParaRPr lang="en-US"/>
        </a:p>
      </dgm:t>
    </dgm:pt>
    <dgm:pt modelId="{C69CC49D-F8F0-40CC-A44E-66B68AAD9F0C}">
      <dgm:prSet/>
      <dgm:spPr/>
      <dgm:t>
        <a:bodyPr/>
        <a:lstStyle/>
        <a:p>
          <a:pPr rtl="0"/>
          <a:r>
            <a:rPr lang="en-GB" dirty="0" smtClean="0">
              <a:solidFill>
                <a:schemeClr val="tx1"/>
              </a:solidFill>
            </a:rPr>
            <a:t>such as rifles, machine guns, bayonets, shrapnel, heavy artillery, flame throwers, knives, grenades could seriously maim soldiers and if left untreated would lead to infection and inevitable death – especially when linked with the shocking living conditions on the western front.</a:t>
          </a:r>
          <a:endParaRPr lang="en-GB" dirty="0">
            <a:solidFill>
              <a:schemeClr val="tx1"/>
            </a:solidFill>
          </a:endParaRPr>
        </a:p>
      </dgm:t>
    </dgm:pt>
    <dgm:pt modelId="{787E57BC-956B-4025-98C2-37D075F13103}" type="parTrans" cxnId="{3412522E-0F7F-47AA-8C1F-EA7423FCB8A4}">
      <dgm:prSet/>
      <dgm:spPr/>
      <dgm:t>
        <a:bodyPr/>
        <a:lstStyle/>
        <a:p>
          <a:endParaRPr lang="en-US"/>
        </a:p>
      </dgm:t>
    </dgm:pt>
    <dgm:pt modelId="{DB77067D-448C-48F9-A551-CC1E1B83A9DA}" type="sibTrans" cxnId="{3412522E-0F7F-47AA-8C1F-EA7423FCB8A4}">
      <dgm:prSet/>
      <dgm:spPr/>
      <dgm:t>
        <a:bodyPr/>
        <a:lstStyle/>
        <a:p>
          <a:endParaRPr lang="en-US"/>
        </a:p>
      </dgm:t>
    </dgm:pt>
    <dgm:pt modelId="{75C19A6C-DD5E-44A0-A120-191611256EC3}">
      <dgm:prSet custT="1"/>
      <dgm:spPr/>
      <dgm:t>
        <a:bodyPr/>
        <a:lstStyle/>
        <a:p>
          <a:pPr rtl="0"/>
          <a:r>
            <a:rPr lang="en-GB" sz="1600" b="1" smtClean="0"/>
            <a:t>Heavy artillery </a:t>
          </a:r>
          <a:endParaRPr lang="en-GB" sz="1600"/>
        </a:p>
      </dgm:t>
    </dgm:pt>
    <dgm:pt modelId="{6EFA7B7D-244F-4D89-B45B-4F5A92BFB041}" type="parTrans" cxnId="{EF3A3FC0-B36D-4516-A6E9-D1C5710F4C98}">
      <dgm:prSet/>
      <dgm:spPr/>
      <dgm:t>
        <a:bodyPr/>
        <a:lstStyle/>
        <a:p>
          <a:endParaRPr lang="en-US"/>
        </a:p>
      </dgm:t>
    </dgm:pt>
    <dgm:pt modelId="{BD40321D-9D73-443E-86A8-5072A0EB7260}" type="sibTrans" cxnId="{EF3A3FC0-B36D-4516-A6E9-D1C5710F4C98}">
      <dgm:prSet/>
      <dgm:spPr/>
      <dgm:t>
        <a:bodyPr/>
        <a:lstStyle/>
        <a:p>
          <a:endParaRPr lang="en-US"/>
        </a:p>
      </dgm:t>
    </dgm:pt>
    <dgm:pt modelId="{AA8395AB-D9E3-48E2-B203-457598B7747A}">
      <dgm:prSet/>
      <dgm:spPr/>
      <dgm:t>
        <a:bodyPr/>
        <a:lstStyle/>
        <a:p>
          <a:pPr rtl="0"/>
          <a:r>
            <a:rPr lang="en-GB" smtClean="0">
              <a:solidFill>
                <a:schemeClr val="tx1"/>
              </a:solidFill>
            </a:rPr>
            <a:t>could kill and injure whole battalions in the matter of minutes.</a:t>
          </a:r>
          <a:endParaRPr lang="en-GB">
            <a:solidFill>
              <a:schemeClr val="tx1"/>
            </a:solidFill>
          </a:endParaRPr>
        </a:p>
      </dgm:t>
    </dgm:pt>
    <dgm:pt modelId="{94279DED-30CA-4923-95D3-C010ACE2FF4B}" type="parTrans" cxnId="{35E91C66-845F-4108-9903-FBA2FD1EEFFE}">
      <dgm:prSet/>
      <dgm:spPr/>
      <dgm:t>
        <a:bodyPr/>
        <a:lstStyle/>
        <a:p>
          <a:endParaRPr lang="en-US"/>
        </a:p>
      </dgm:t>
    </dgm:pt>
    <dgm:pt modelId="{4B8FEBC4-CCF5-46B7-AB1D-043D0F1F8B45}" type="sibTrans" cxnId="{35E91C66-845F-4108-9903-FBA2FD1EEFFE}">
      <dgm:prSet/>
      <dgm:spPr/>
      <dgm:t>
        <a:bodyPr/>
        <a:lstStyle/>
        <a:p>
          <a:endParaRPr lang="en-US"/>
        </a:p>
      </dgm:t>
    </dgm:pt>
    <dgm:pt modelId="{9724737D-FC70-4B0A-9DD1-6F2E352052E9}">
      <dgm:prSet custT="1"/>
      <dgm:spPr/>
      <dgm:t>
        <a:bodyPr/>
        <a:lstStyle/>
        <a:p>
          <a:pPr rtl="0"/>
          <a:r>
            <a:rPr lang="en-GB" sz="1600" b="1" smtClean="0"/>
            <a:t>Machine guns</a:t>
          </a:r>
          <a:endParaRPr lang="en-GB" sz="1600"/>
        </a:p>
      </dgm:t>
    </dgm:pt>
    <dgm:pt modelId="{4C66B330-29E4-40AA-9BF6-27D7BAD73A43}" type="parTrans" cxnId="{41646C5B-96C0-40FE-81A2-BAAD1C9E9A6E}">
      <dgm:prSet/>
      <dgm:spPr/>
      <dgm:t>
        <a:bodyPr/>
        <a:lstStyle/>
        <a:p>
          <a:endParaRPr lang="en-US"/>
        </a:p>
      </dgm:t>
    </dgm:pt>
    <dgm:pt modelId="{D96E1B26-D05C-4825-A4EE-D0694C121FA2}" type="sibTrans" cxnId="{41646C5B-96C0-40FE-81A2-BAAD1C9E9A6E}">
      <dgm:prSet/>
      <dgm:spPr/>
      <dgm:t>
        <a:bodyPr/>
        <a:lstStyle/>
        <a:p>
          <a:endParaRPr lang="en-US"/>
        </a:p>
      </dgm:t>
    </dgm:pt>
    <dgm:pt modelId="{26BC6579-6372-401A-A52E-5B4C126A2F1E}">
      <dgm:prSet/>
      <dgm:spPr/>
      <dgm:t>
        <a:bodyPr/>
        <a:lstStyle/>
        <a:p>
          <a:pPr rtl="0"/>
          <a:r>
            <a:rPr lang="en-GB" smtClean="0">
              <a:solidFill>
                <a:schemeClr val="tx1"/>
              </a:solidFill>
            </a:rPr>
            <a:t>could fire hundreds of bullets a minute causing devastating damage to humans</a:t>
          </a:r>
          <a:endParaRPr lang="en-GB">
            <a:solidFill>
              <a:schemeClr val="tx1"/>
            </a:solidFill>
          </a:endParaRPr>
        </a:p>
      </dgm:t>
    </dgm:pt>
    <dgm:pt modelId="{E73FF04E-737A-417E-A693-A5C2D8316A93}" type="parTrans" cxnId="{2DEBAC66-86D8-4866-A093-9214F9570559}">
      <dgm:prSet/>
      <dgm:spPr/>
      <dgm:t>
        <a:bodyPr/>
        <a:lstStyle/>
        <a:p>
          <a:endParaRPr lang="en-US"/>
        </a:p>
      </dgm:t>
    </dgm:pt>
    <dgm:pt modelId="{282092DF-AB4B-4B02-8606-E3E2348FA846}" type="sibTrans" cxnId="{2DEBAC66-86D8-4866-A093-9214F9570559}">
      <dgm:prSet/>
      <dgm:spPr/>
      <dgm:t>
        <a:bodyPr/>
        <a:lstStyle/>
        <a:p>
          <a:endParaRPr lang="en-US"/>
        </a:p>
      </dgm:t>
    </dgm:pt>
    <dgm:pt modelId="{96F1A1D0-811C-4E59-A2C3-DB2879F4F0F4}" type="pres">
      <dgm:prSet presAssocID="{8C5602A4-1C97-4DF3-AB0C-25EB5507BD16}" presName="theList" presStyleCnt="0">
        <dgm:presLayoutVars>
          <dgm:dir/>
          <dgm:animLvl val="lvl"/>
          <dgm:resizeHandles val="exact"/>
        </dgm:presLayoutVars>
      </dgm:prSet>
      <dgm:spPr/>
      <dgm:t>
        <a:bodyPr/>
        <a:lstStyle/>
        <a:p>
          <a:endParaRPr lang="en-US"/>
        </a:p>
      </dgm:t>
    </dgm:pt>
    <dgm:pt modelId="{0D3FF0DB-0CB8-4369-9DD3-DCE748E6A5F3}" type="pres">
      <dgm:prSet presAssocID="{C820263F-97C1-40DD-820F-72A43C830363}" presName="compNode" presStyleCnt="0"/>
      <dgm:spPr/>
    </dgm:pt>
    <dgm:pt modelId="{AC794E9A-1F4E-458B-B85C-4ACB197DD7CF}" type="pres">
      <dgm:prSet presAssocID="{C820263F-97C1-40DD-820F-72A43C830363}" presName="aNode" presStyleLbl="bgShp" presStyleIdx="0" presStyleCnt="3"/>
      <dgm:spPr/>
      <dgm:t>
        <a:bodyPr/>
        <a:lstStyle/>
        <a:p>
          <a:endParaRPr lang="en-US"/>
        </a:p>
      </dgm:t>
    </dgm:pt>
    <dgm:pt modelId="{E6A9C491-BE08-468C-9FE7-25C53062FA0C}" type="pres">
      <dgm:prSet presAssocID="{C820263F-97C1-40DD-820F-72A43C830363}" presName="textNode" presStyleLbl="bgShp" presStyleIdx="0" presStyleCnt="3"/>
      <dgm:spPr/>
      <dgm:t>
        <a:bodyPr/>
        <a:lstStyle/>
        <a:p>
          <a:endParaRPr lang="en-US"/>
        </a:p>
      </dgm:t>
    </dgm:pt>
    <dgm:pt modelId="{7C7A0624-A3DB-40EE-ADA1-4CB4E9D02712}" type="pres">
      <dgm:prSet presAssocID="{C820263F-97C1-40DD-820F-72A43C830363}" presName="compChildNode" presStyleCnt="0"/>
      <dgm:spPr/>
    </dgm:pt>
    <dgm:pt modelId="{A6FEACE3-1986-4DAC-A51F-D15EB7571F02}" type="pres">
      <dgm:prSet presAssocID="{C820263F-97C1-40DD-820F-72A43C830363}" presName="theInnerList" presStyleCnt="0"/>
      <dgm:spPr/>
    </dgm:pt>
    <dgm:pt modelId="{955CE718-D87C-4D89-89E6-5292B512E088}" type="pres">
      <dgm:prSet presAssocID="{C69CC49D-F8F0-40CC-A44E-66B68AAD9F0C}" presName="childNode" presStyleLbl="node1" presStyleIdx="0" presStyleCnt="3" custScaleY="112316" custLinFactNeighborY="-5845">
        <dgm:presLayoutVars>
          <dgm:bulletEnabled val="1"/>
        </dgm:presLayoutVars>
      </dgm:prSet>
      <dgm:spPr/>
      <dgm:t>
        <a:bodyPr/>
        <a:lstStyle/>
        <a:p>
          <a:endParaRPr lang="en-US"/>
        </a:p>
      </dgm:t>
    </dgm:pt>
    <dgm:pt modelId="{2D0B34AF-49CD-4DEC-922E-4E3F5A6A10C1}" type="pres">
      <dgm:prSet presAssocID="{C820263F-97C1-40DD-820F-72A43C830363}" presName="aSpace" presStyleCnt="0"/>
      <dgm:spPr/>
    </dgm:pt>
    <dgm:pt modelId="{CDA366EA-8D50-43AB-A611-BEF4976D226E}" type="pres">
      <dgm:prSet presAssocID="{75C19A6C-DD5E-44A0-A120-191611256EC3}" presName="compNode" presStyleCnt="0"/>
      <dgm:spPr/>
    </dgm:pt>
    <dgm:pt modelId="{4CD6594E-12A6-47CF-866C-CCBE04748F92}" type="pres">
      <dgm:prSet presAssocID="{75C19A6C-DD5E-44A0-A120-191611256EC3}" presName="aNode" presStyleLbl="bgShp" presStyleIdx="1" presStyleCnt="3"/>
      <dgm:spPr/>
      <dgm:t>
        <a:bodyPr/>
        <a:lstStyle/>
        <a:p>
          <a:endParaRPr lang="en-US"/>
        </a:p>
      </dgm:t>
    </dgm:pt>
    <dgm:pt modelId="{85ECB57F-5BBC-4DE8-9B88-D3229E3334D4}" type="pres">
      <dgm:prSet presAssocID="{75C19A6C-DD5E-44A0-A120-191611256EC3}" presName="textNode" presStyleLbl="bgShp" presStyleIdx="1" presStyleCnt="3"/>
      <dgm:spPr/>
      <dgm:t>
        <a:bodyPr/>
        <a:lstStyle/>
        <a:p>
          <a:endParaRPr lang="en-US"/>
        </a:p>
      </dgm:t>
    </dgm:pt>
    <dgm:pt modelId="{7B47C531-A24D-40D0-9F6C-D8F13405AD56}" type="pres">
      <dgm:prSet presAssocID="{75C19A6C-DD5E-44A0-A120-191611256EC3}" presName="compChildNode" presStyleCnt="0"/>
      <dgm:spPr/>
    </dgm:pt>
    <dgm:pt modelId="{0CA9902B-AFDB-43CE-A710-06ABEAC08142}" type="pres">
      <dgm:prSet presAssocID="{75C19A6C-DD5E-44A0-A120-191611256EC3}" presName="theInnerList" presStyleCnt="0"/>
      <dgm:spPr/>
    </dgm:pt>
    <dgm:pt modelId="{2C23EE99-51F5-45B9-82F9-1DFBB7745BAA}" type="pres">
      <dgm:prSet presAssocID="{AA8395AB-D9E3-48E2-B203-457598B7747A}" presName="childNode" presStyleLbl="node1" presStyleIdx="1" presStyleCnt="3" custScaleY="112316" custLinFactNeighborY="-5845">
        <dgm:presLayoutVars>
          <dgm:bulletEnabled val="1"/>
        </dgm:presLayoutVars>
      </dgm:prSet>
      <dgm:spPr/>
      <dgm:t>
        <a:bodyPr/>
        <a:lstStyle/>
        <a:p>
          <a:endParaRPr lang="en-US"/>
        </a:p>
      </dgm:t>
    </dgm:pt>
    <dgm:pt modelId="{B25F9C87-E0E0-4553-BBEB-84E25F7D8F88}" type="pres">
      <dgm:prSet presAssocID="{75C19A6C-DD5E-44A0-A120-191611256EC3}" presName="aSpace" presStyleCnt="0"/>
      <dgm:spPr/>
    </dgm:pt>
    <dgm:pt modelId="{24AF11E8-3189-4BBF-87BF-2830D6F7FBF1}" type="pres">
      <dgm:prSet presAssocID="{9724737D-FC70-4B0A-9DD1-6F2E352052E9}" presName="compNode" presStyleCnt="0"/>
      <dgm:spPr/>
    </dgm:pt>
    <dgm:pt modelId="{97EAA12E-84E4-451C-924C-87F2FA4A4665}" type="pres">
      <dgm:prSet presAssocID="{9724737D-FC70-4B0A-9DD1-6F2E352052E9}" presName="aNode" presStyleLbl="bgShp" presStyleIdx="2" presStyleCnt="3"/>
      <dgm:spPr/>
      <dgm:t>
        <a:bodyPr/>
        <a:lstStyle/>
        <a:p>
          <a:endParaRPr lang="en-US"/>
        </a:p>
      </dgm:t>
    </dgm:pt>
    <dgm:pt modelId="{CE7D41F3-DB2F-4601-958D-FCC49B0FFA4A}" type="pres">
      <dgm:prSet presAssocID="{9724737D-FC70-4B0A-9DD1-6F2E352052E9}" presName="textNode" presStyleLbl="bgShp" presStyleIdx="2" presStyleCnt="3"/>
      <dgm:spPr/>
      <dgm:t>
        <a:bodyPr/>
        <a:lstStyle/>
        <a:p>
          <a:endParaRPr lang="en-US"/>
        </a:p>
      </dgm:t>
    </dgm:pt>
    <dgm:pt modelId="{EA233A87-AD57-431A-96B0-8DD8D3B35547}" type="pres">
      <dgm:prSet presAssocID="{9724737D-FC70-4B0A-9DD1-6F2E352052E9}" presName="compChildNode" presStyleCnt="0"/>
      <dgm:spPr/>
    </dgm:pt>
    <dgm:pt modelId="{FFB16CE4-9AA7-4265-887F-F19A82B54AB8}" type="pres">
      <dgm:prSet presAssocID="{9724737D-FC70-4B0A-9DD1-6F2E352052E9}" presName="theInnerList" presStyleCnt="0"/>
      <dgm:spPr/>
    </dgm:pt>
    <dgm:pt modelId="{35D2E335-78DE-4AA9-B7F8-B12E69C82F50}" type="pres">
      <dgm:prSet presAssocID="{26BC6579-6372-401A-A52E-5B4C126A2F1E}" presName="childNode" presStyleLbl="node1" presStyleIdx="2" presStyleCnt="3" custScaleY="112316" custLinFactNeighborY="-5845">
        <dgm:presLayoutVars>
          <dgm:bulletEnabled val="1"/>
        </dgm:presLayoutVars>
      </dgm:prSet>
      <dgm:spPr/>
      <dgm:t>
        <a:bodyPr/>
        <a:lstStyle/>
        <a:p>
          <a:endParaRPr lang="en-US"/>
        </a:p>
      </dgm:t>
    </dgm:pt>
  </dgm:ptLst>
  <dgm:cxnLst>
    <dgm:cxn modelId="{41646C5B-96C0-40FE-81A2-BAAD1C9E9A6E}" srcId="{8C5602A4-1C97-4DF3-AB0C-25EB5507BD16}" destId="{9724737D-FC70-4B0A-9DD1-6F2E352052E9}" srcOrd="2" destOrd="0" parTransId="{4C66B330-29E4-40AA-9BF6-27D7BAD73A43}" sibTransId="{D96E1B26-D05C-4825-A4EE-D0694C121FA2}"/>
    <dgm:cxn modelId="{EF3A3FC0-B36D-4516-A6E9-D1C5710F4C98}" srcId="{8C5602A4-1C97-4DF3-AB0C-25EB5507BD16}" destId="{75C19A6C-DD5E-44A0-A120-191611256EC3}" srcOrd="1" destOrd="0" parTransId="{6EFA7B7D-244F-4D89-B45B-4F5A92BFB041}" sibTransId="{BD40321D-9D73-443E-86A8-5072A0EB7260}"/>
    <dgm:cxn modelId="{3412522E-0F7F-47AA-8C1F-EA7423FCB8A4}" srcId="{C820263F-97C1-40DD-820F-72A43C830363}" destId="{C69CC49D-F8F0-40CC-A44E-66B68AAD9F0C}" srcOrd="0" destOrd="0" parTransId="{787E57BC-956B-4025-98C2-37D075F13103}" sibTransId="{DB77067D-448C-48F9-A551-CC1E1B83A9DA}"/>
    <dgm:cxn modelId="{35E91C66-845F-4108-9903-FBA2FD1EEFFE}" srcId="{75C19A6C-DD5E-44A0-A120-191611256EC3}" destId="{AA8395AB-D9E3-48E2-B203-457598B7747A}" srcOrd="0" destOrd="0" parTransId="{94279DED-30CA-4923-95D3-C010ACE2FF4B}" sibTransId="{4B8FEBC4-CCF5-46B7-AB1D-043D0F1F8B45}"/>
    <dgm:cxn modelId="{682C5FC4-C1F1-4D21-8BB6-6F7E7DD182E6}" type="presOf" srcId="{C820263F-97C1-40DD-820F-72A43C830363}" destId="{AC794E9A-1F4E-458B-B85C-4ACB197DD7CF}" srcOrd="0" destOrd="0" presId="urn:microsoft.com/office/officeart/2005/8/layout/lProcess2"/>
    <dgm:cxn modelId="{F74C7974-9DB7-4084-8FE6-DDAFED3161A8}" type="presOf" srcId="{75C19A6C-DD5E-44A0-A120-191611256EC3}" destId="{4CD6594E-12A6-47CF-866C-CCBE04748F92}" srcOrd="0" destOrd="0" presId="urn:microsoft.com/office/officeart/2005/8/layout/lProcess2"/>
    <dgm:cxn modelId="{CF05FE06-6F9B-4AF8-8967-FBEC5BD1EAAE}" type="presOf" srcId="{C69CC49D-F8F0-40CC-A44E-66B68AAD9F0C}" destId="{955CE718-D87C-4D89-89E6-5292B512E088}" srcOrd="0" destOrd="0" presId="urn:microsoft.com/office/officeart/2005/8/layout/lProcess2"/>
    <dgm:cxn modelId="{C3DD4239-8093-4208-B99A-6523868B1D9C}" type="presOf" srcId="{9724737D-FC70-4B0A-9DD1-6F2E352052E9}" destId="{CE7D41F3-DB2F-4601-958D-FCC49B0FFA4A}" srcOrd="1" destOrd="0" presId="urn:microsoft.com/office/officeart/2005/8/layout/lProcess2"/>
    <dgm:cxn modelId="{6CE768F7-29C1-442F-874E-DD89F957F60D}" type="presOf" srcId="{C820263F-97C1-40DD-820F-72A43C830363}" destId="{E6A9C491-BE08-468C-9FE7-25C53062FA0C}" srcOrd="1" destOrd="0" presId="urn:microsoft.com/office/officeart/2005/8/layout/lProcess2"/>
    <dgm:cxn modelId="{CD5CEE3E-630B-4F7F-9988-CCA1992051B5}" srcId="{8C5602A4-1C97-4DF3-AB0C-25EB5507BD16}" destId="{C820263F-97C1-40DD-820F-72A43C830363}" srcOrd="0" destOrd="0" parTransId="{C2894272-2608-42D2-960D-D18FF1366794}" sibTransId="{EC11D65E-D880-4C54-B67F-D2D0B021722F}"/>
    <dgm:cxn modelId="{B09F37CD-4345-4AB0-8AB6-2075D7EC9879}" type="presOf" srcId="{AA8395AB-D9E3-48E2-B203-457598B7747A}" destId="{2C23EE99-51F5-45B9-82F9-1DFBB7745BAA}" srcOrd="0" destOrd="0" presId="urn:microsoft.com/office/officeart/2005/8/layout/lProcess2"/>
    <dgm:cxn modelId="{3606BC43-3333-4C72-A7F5-E47376D92653}" type="presOf" srcId="{26BC6579-6372-401A-A52E-5B4C126A2F1E}" destId="{35D2E335-78DE-4AA9-B7F8-B12E69C82F50}" srcOrd="0" destOrd="0" presId="urn:microsoft.com/office/officeart/2005/8/layout/lProcess2"/>
    <dgm:cxn modelId="{9F38D15B-A2E3-470A-921A-CAC88D72CB18}" type="presOf" srcId="{9724737D-FC70-4B0A-9DD1-6F2E352052E9}" destId="{97EAA12E-84E4-451C-924C-87F2FA4A4665}" srcOrd="0" destOrd="0" presId="urn:microsoft.com/office/officeart/2005/8/layout/lProcess2"/>
    <dgm:cxn modelId="{2DEBAC66-86D8-4866-A093-9214F9570559}" srcId="{9724737D-FC70-4B0A-9DD1-6F2E352052E9}" destId="{26BC6579-6372-401A-A52E-5B4C126A2F1E}" srcOrd="0" destOrd="0" parTransId="{E73FF04E-737A-417E-A693-A5C2D8316A93}" sibTransId="{282092DF-AB4B-4B02-8606-E3E2348FA846}"/>
    <dgm:cxn modelId="{BC8013B7-0215-49F6-8E30-845C35F83F7A}" type="presOf" srcId="{8C5602A4-1C97-4DF3-AB0C-25EB5507BD16}" destId="{96F1A1D0-811C-4E59-A2C3-DB2879F4F0F4}" srcOrd="0" destOrd="0" presId="urn:microsoft.com/office/officeart/2005/8/layout/lProcess2"/>
    <dgm:cxn modelId="{2AACCDF4-83EA-403F-B026-39131BA9125A}" type="presOf" srcId="{75C19A6C-DD5E-44A0-A120-191611256EC3}" destId="{85ECB57F-5BBC-4DE8-9B88-D3229E3334D4}" srcOrd="1" destOrd="0" presId="urn:microsoft.com/office/officeart/2005/8/layout/lProcess2"/>
    <dgm:cxn modelId="{5D452E77-989C-4330-A693-7E71E4A2B2B0}" type="presParOf" srcId="{96F1A1D0-811C-4E59-A2C3-DB2879F4F0F4}" destId="{0D3FF0DB-0CB8-4369-9DD3-DCE748E6A5F3}" srcOrd="0" destOrd="0" presId="urn:microsoft.com/office/officeart/2005/8/layout/lProcess2"/>
    <dgm:cxn modelId="{B9DB3932-31C7-4745-A99A-9BDA3218E79E}" type="presParOf" srcId="{0D3FF0DB-0CB8-4369-9DD3-DCE748E6A5F3}" destId="{AC794E9A-1F4E-458B-B85C-4ACB197DD7CF}" srcOrd="0" destOrd="0" presId="urn:microsoft.com/office/officeart/2005/8/layout/lProcess2"/>
    <dgm:cxn modelId="{E6F67B23-DDF8-4D2B-A90C-9FCC76BA1A66}" type="presParOf" srcId="{0D3FF0DB-0CB8-4369-9DD3-DCE748E6A5F3}" destId="{E6A9C491-BE08-468C-9FE7-25C53062FA0C}" srcOrd="1" destOrd="0" presId="urn:microsoft.com/office/officeart/2005/8/layout/lProcess2"/>
    <dgm:cxn modelId="{F0B845DA-BD61-4CF6-8B2B-EFB218D6AE54}" type="presParOf" srcId="{0D3FF0DB-0CB8-4369-9DD3-DCE748E6A5F3}" destId="{7C7A0624-A3DB-40EE-ADA1-4CB4E9D02712}" srcOrd="2" destOrd="0" presId="urn:microsoft.com/office/officeart/2005/8/layout/lProcess2"/>
    <dgm:cxn modelId="{1504B77D-F090-456E-BD2D-88E473BE2AD0}" type="presParOf" srcId="{7C7A0624-A3DB-40EE-ADA1-4CB4E9D02712}" destId="{A6FEACE3-1986-4DAC-A51F-D15EB7571F02}" srcOrd="0" destOrd="0" presId="urn:microsoft.com/office/officeart/2005/8/layout/lProcess2"/>
    <dgm:cxn modelId="{BB2DBA5D-B311-4386-B7F1-C9952DAEDC5E}" type="presParOf" srcId="{A6FEACE3-1986-4DAC-A51F-D15EB7571F02}" destId="{955CE718-D87C-4D89-89E6-5292B512E088}" srcOrd="0" destOrd="0" presId="urn:microsoft.com/office/officeart/2005/8/layout/lProcess2"/>
    <dgm:cxn modelId="{9FCC81E4-54B7-4106-B9A3-5115649B6BD6}" type="presParOf" srcId="{96F1A1D0-811C-4E59-A2C3-DB2879F4F0F4}" destId="{2D0B34AF-49CD-4DEC-922E-4E3F5A6A10C1}" srcOrd="1" destOrd="0" presId="urn:microsoft.com/office/officeart/2005/8/layout/lProcess2"/>
    <dgm:cxn modelId="{1FB95CC2-4F7C-41EB-865D-144D5B87A03A}" type="presParOf" srcId="{96F1A1D0-811C-4E59-A2C3-DB2879F4F0F4}" destId="{CDA366EA-8D50-43AB-A611-BEF4976D226E}" srcOrd="2" destOrd="0" presId="urn:microsoft.com/office/officeart/2005/8/layout/lProcess2"/>
    <dgm:cxn modelId="{798835B7-4F9B-4157-8BB6-79F91CA51B5B}" type="presParOf" srcId="{CDA366EA-8D50-43AB-A611-BEF4976D226E}" destId="{4CD6594E-12A6-47CF-866C-CCBE04748F92}" srcOrd="0" destOrd="0" presId="urn:microsoft.com/office/officeart/2005/8/layout/lProcess2"/>
    <dgm:cxn modelId="{C2B00169-BF39-402D-9936-A641161A87D0}" type="presParOf" srcId="{CDA366EA-8D50-43AB-A611-BEF4976D226E}" destId="{85ECB57F-5BBC-4DE8-9B88-D3229E3334D4}" srcOrd="1" destOrd="0" presId="urn:microsoft.com/office/officeart/2005/8/layout/lProcess2"/>
    <dgm:cxn modelId="{519DA880-EDCE-4F65-BB4D-9E2581BE34FD}" type="presParOf" srcId="{CDA366EA-8D50-43AB-A611-BEF4976D226E}" destId="{7B47C531-A24D-40D0-9F6C-D8F13405AD56}" srcOrd="2" destOrd="0" presId="urn:microsoft.com/office/officeart/2005/8/layout/lProcess2"/>
    <dgm:cxn modelId="{3EC834DE-5A18-49AF-8E07-2C957E5A5359}" type="presParOf" srcId="{7B47C531-A24D-40D0-9F6C-D8F13405AD56}" destId="{0CA9902B-AFDB-43CE-A710-06ABEAC08142}" srcOrd="0" destOrd="0" presId="urn:microsoft.com/office/officeart/2005/8/layout/lProcess2"/>
    <dgm:cxn modelId="{347ADAEE-5C0F-4AF2-BC25-D9B7C198A25F}" type="presParOf" srcId="{0CA9902B-AFDB-43CE-A710-06ABEAC08142}" destId="{2C23EE99-51F5-45B9-82F9-1DFBB7745BAA}" srcOrd="0" destOrd="0" presId="urn:microsoft.com/office/officeart/2005/8/layout/lProcess2"/>
    <dgm:cxn modelId="{B287CC17-C1B1-494D-A7E9-1CE036733BD1}" type="presParOf" srcId="{96F1A1D0-811C-4E59-A2C3-DB2879F4F0F4}" destId="{B25F9C87-E0E0-4553-BBEB-84E25F7D8F88}" srcOrd="3" destOrd="0" presId="urn:microsoft.com/office/officeart/2005/8/layout/lProcess2"/>
    <dgm:cxn modelId="{84CDC41E-ABBD-474F-B53E-A7EF964CFC3E}" type="presParOf" srcId="{96F1A1D0-811C-4E59-A2C3-DB2879F4F0F4}" destId="{24AF11E8-3189-4BBF-87BF-2830D6F7FBF1}" srcOrd="4" destOrd="0" presId="urn:microsoft.com/office/officeart/2005/8/layout/lProcess2"/>
    <dgm:cxn modelId="{9619E8A5-A638-49C0-BF71-6EED41AF26D6}" type="presParOf" srcId="{24AF11E8-3189-4BBF-87BF-2830D6F7FBF1}" destId="{97EAA12E-84E4-451C-924C-87F2FA4A4665}" srcOrd="0" destOrd="0" presId="urn:microsoft.com/office/officeart/2005/8/layout/lProcess2"/>
    <dgm:cxn modelId="{114AF213-FD7B-4040-9175-584154B1A918}" type="presParOf" srcId="{24AF11E8-3189-4BBF-87BF-2830D6F7FBF1}" destId="{CE7D41F3-DB2F-4601-958D-FCC49B0FFA4A}" srcOrd="1" destOrd="0" presId="urn:microsoft.com/office/officeart/2005/8/layout/lProcess2"/>
    <dgm:cxn modelId="{DD78179E-F4AC-4F39-BDC6-02C8D16BEC6A}" type="presParOf" srcId="{24AF11E8-3189-4BBF-87BF-2830D6F7FBF1}" destId="{EA233A87-AD57-431A-96B0-8DD8D3B35547}" srcOrd="2" destOrd="0" presId="urn:microsoft.com/office/officeart/2005/8/layout/lProcess2"/>
    <dgm:cxn modelId="{57FD2237-299D-47B0-9E8A-7302BBCA7EDC}" type="presParOf" srcId="{EA233A87-AD57-431A-96B0-8DD8D3B35547}" destId="{FFB16CE4-9AA7-4265-887F-F19A82B54AB8}" srcOrd="0" destOrd="0" presId="urn:microsoft.com/office/officeart/2005/8/layout/lProcess2"/>
    <dgm:cxn modelId="{E5B400C0-D89F-4AC6-8AEC-726DA58A34D6}" type="presParOf" srcId="{FFB16CE4-9AA7-4265-887F-F19A82B54AB8}" destId="{35D2E335-78DE-4AA9-B7F8-B12E69C82F50}"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8EBFF4-48A1-4A8B-A3D1-2DC5E353D62F}"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3AB084C9-2A7C-4A53-857E-249EE33C8835}">
      <dgm:prSet/>
      <dgm:spPr>
        <a:ln>
          <a:solidFill>
            <a:schemeClr val="tx1"/>
          </a:solidFill>
        </a:ln>
      </dgm:spPr>
      <dgm:t>
        <a:bodyPr/>
        <a:lstStyle/>
        <a:p>
          <a:pPr rtl="0"/>
          <a:r>
            <a:rPr lang="en-GB" b="1" smtClean="0"/>
            <a:t>22 million men injured </a:t>
          </a:r>
          <a:endParaRPr lang="en-GB"/>
        </a:p>
      </dgm:t>
    </dgm:pt>
    <dgm:pt modelId="{F87742D2-B935-44A9-ABF6-87C8FF65FFB9}" type="parTrans" cxnId="{E37B03D6-AF70-464D-A5FE-6A10FFB09289}">
      <dgm:prSet/>
      <dgm:spPr/>
      <dgm:t>
        <a:bodyPr/>
        <a:lstStyle/>
        <a:p>
          <a:endParaRPr lang="en-US"/>
        </a:p>
      </dgm:t>
    </dgm:pt>
    <dgm:pt modelId="{4CA6866D-B9E0-43CD-A0CF-606D77A110BF}" type="sibTrans" cxnId="{E37B03D6-AF70-464D-A5FE-6A10FFB09289}">
      <dgm:prSet/>
      <dgm:spPr/>
      <dgm:t>
        <a:bodyPr/>
        <a:lstStyle/>
        <a:p>
          <a:endParaRPr lang="en-US"/>
        </a:p>
      </dgm:t>
    </dgm:pt>
    <dgm:pt modelId="{0DFEEA6F-1336-4764-BAF2-9836F3522B89}">
      <dgm:prSet/>
      <dgm:spPr>
        <a:ln>
          <a:solidFill>
            <a:schemeClr val="tx1"/>
          </a:solidFill>
        </a:ln>
      </dgm:spPr>
      <dgm:t>
        <a:bodyPr/>
        <a:lstStyle/>
        <a:p>
          <a:pPr rtl="0"/>
          <a:r>
            <a:rPr lang="en-GB" smtClean="0"/>
            <a:t>over the course of the war – many with injuries that trained medical officers had never seen before.</a:t>
          </a:r>
          <a:endParaRPr lang="en-GB"/>
        </a:p>
      </dgm:t>
    </dgm:pt>
    <dgm:pt modelId="{A766FDAD-69AB-45E2-9DB1-59972DCC6EDE}" type="parTrans" cxnId="{8D07F824-2C27-408D-951A-47B3223C9CE4}">
      <dgm:prSet/>
      <dgm:spPr/>
      <dgm:t>
        <a:bodyPr/>
        <a:lstStyle/>
        <a:p>
          <a:endParaRPr lang="en-US"/>
        </a:p>
      </dgm:t>
    </dgm:pt>
    <dgm:pt modelId="{B01F2991-840D-466A-8281-547F83B5EF9A}" type="sibTrans" cxnId="{8D07F824-2C27-408D-951A-47B3223C9CE4}">
      <dgm:prSet/>
      <dgm:spPr/>
      <dgm:t>
        <a:bodyPr/>
        <a:lstStyle/>
        <a:p>
          <a:endParaRPr lang="en-US"/>
        </a:p>
      </dgm:t>
    </dgm:pt>
    <dgm:pt modelId="{8502378E-A8B8-4D79-9F90-5BD4A9FD66D5}">
      <dgm:prSet/>
      <dgm:spPr>
        <a:ln>
          <a:solidFill>
            <a:schemeClr val="tx1"/>
          </a:solidFill>
        </a:ln>
      </dgm:spPr>
      <dgm:t>
        <a:bodyPr/>
        <a:lstStyle/>
        <a:p>
          <a:pPr rtl="0"/>
          <a:r>
            <a:rPr lang="en-GB" b="1" smtClean="0"/>
            <a:t>Huge numbers of casualties </a:t>
          </a:r>
          <a:endParaRPr lang="en-GB"/>
        </a:p>
      </dgm:t>
    </dgm:pt>
    <dgm:pt modelId="{9C7A23DA-4E44-4E71-9AD7-042B250FB651}" type="parTrans" cxnId="{2035B162-3147-42A6-9089-4F84F9D441B6}">
      <dgm:prSet/>
      <dgm:spPr/>
      <dgm:t>
        <a:bodyPr/>
        <a:lstStyle/>
        <a:p>
          <a:endParaRPr lang="en-US"/>
        </a:p>
      </dgm:t>
    </dgm:pt>
    <dgm:pt modelId="{1C5D25D6-D474-4D53-828F-5F1D55125EED}" type="sibTrans" cxnId="{2035B162-3147-42A6-9089-4F84F9D441B6}">
      <dgm:prSet/>
      <dgm:spPr/>
      <dgm:t>
        <a:bodyPr/>
        <a:lstStyle/>
        <a:p>
          <a:endParaRPr lang="en-US"/>
        </a:p>
      </dgm:t>
    </dgm:pt>
    <dgm:pt modelId="{CAA0648D-8E49-46AF-89C7-CE58093D2427}">
      <dgm:prSet/>
      <dgm:spPr>
        <a:ln>
          <a:solidFill>
            <a:schemeClr val="tx1"/>
          </a:solidFill>
        </a:ln>
      </dgm:spPr>
      <dgm:t>
        <a:bodyPr/>
        <a:lstStyle/>
        <a:p>
          <a:pPr rtl="0"/>
          <a:r>
            <a:rPr lang="en-GB" smtClean="0"/>
            <a:t>would happen in the space of 24 hours, e.g. First day of the Somme saw 19,240 killed and 60,000 injured. Numbers never before seen on a British battlefield. </a:t>
          </a:r>
          <a:endParaRPr lang="en-GB"/>
        </a:p>
      </dgm:t>
    </dgm:pt>
    <dgm:pt modelId="{9FF93C37-3CEA-4B60-A6A8-03EA79A0E5ED}" type="parTrans" cxnId="{7BD4BE0E-0527-4B8A-B320-74D8A0284918}">
      <dgm:prSet/>
      <dgm:spPr/>
      <dgm:t>
        <a:bodyPr/>
        <a:lstStyle/>
        <a:p>
          <a:endParaRPr lang="en-US"/>
        </a:p>
      </dgm:t>
    </dgm:pt>
    <dgm:pt modelId="{46F5F8B1-C882-4186-8916-31D65A4DFB6C}" type="sibTrans" cxnId="{7BD4BE0E-0527-4B8A-B320-74D8A0284918}">
      <dgm:prSet/>
      <dgm:spPr/>
      <dgm:t>
        <a:bodyPr/>
        <a:lstStyle/>
        <a:p>
          <a:endParaRPr lang="en-US"/>
        </a:p>
      </dgm:t>
    </dgm:pt>
    <dgm:pt modelId="{36099F7D-37EC-4090-ACD4-9CD81597261E}" type="pres">
      <dgm:prSet presAssocID="{258EBFF4-48A1-4A8B-A3D1-2DC5E353D62F}" presName="diagram" presStyleCnt="0">
        <dgm:presLayoutVars>
          <dgm:dir/>
          <dgm:resizeHandles val="exact"/>
        </dgm:presLayoutVars>
      </dgm:prSet>
      <dgm:spPr/>
      <dgm:t>
        <a:bodyPr/>
        <a:lstStyle/>
        <a:p>
          <a:endParaRPr lang="en-US"/>
        </a:p>
      </dgm:t>
    </dgm:pt>
    <dgm:pt modelId="{8886A275-9C62-4322-B6DC-ABA6C88EAFA3}" type="pres">
      <dgm:prSet presAssocID="{3AB084C9-2A7C-4A53-857E-249EE33C8835}" presName="node" presStyleLbl="node1" presStyleIdx="0" presStyleCnt="2">
        <dgm:presLayoutVars>
          <dgm:bulletEnabled val="1"/>
        </dgm:presLayoutVars>
      </dgm:prSet>
      <dgm:spPr/>
      <dgm:t>
        <a:bodyPr/>
        <a:lstStyle/>
        <a:p>
          <a:endParaRPr lang="en-US"/>
        </a:p>
      </dgm:t>
    </dgm:pt>
    <dgm:pt modelId="{0A212BCE-9548-4229-84CF-664D13FF8F0E}" type="pres">
      <dgm:prSet presAssocID="{4CA6866D-B9E0-43CD-A0CF-606D77A110BF}" presName="sibTrans" presStyleCnt="0"/>
      <dgm:spPr/>
    </dgm:pt>
    <dgm:pt modelId="{C5BF351B-43F3-420F-9A1F-E002103D354E}" type="pres">
      <dgm:prSet presAssocID="{8502378E-A8B8-4D79-9F90-5BD4A9FD66D5}" presName="node" presStyleLbl="node1" presStyleIdx="1" presStyleCnt="2">
        <dgm:presLayoutVars>
          <dgm:bulletEnabled val="1"/>
        </dgm:presLayoutVars>
      </dgm:prSet>
      <dgm:spPr/>
      <dgm:t>
        <a:bodyPr/>
        <a:lstStyle/>
        <a:p>
          <a:endParaRPr lang="en-US"/>
        </a:p>
      </dgm:t>
    </dgm:pt>
  </dgm:ptLst>
  <dgm:cxnLst>
    <dgm:cxn modelId="{5C703A95-149C-408A-BFEA-A93AA7C2AEE9}" type="presOf" srcId="{CAA0648D-8E49-46AF-89C7-CE58093D2427}" destId="{C5BF351B-43F3-420F-9A1F-E002103D354E}" srcOrd="0" destOrd="1" presId="urn:microsoft.com/office/officeart/2005/8/layout/default"/>
    <dgm:cxn modelId="{B446856C-FFDF-4B3A-B866-7CE79824C0E5}" type="presOf" srcId="{0DFEEA6F-1336-4764-BAF2-9836F3522B89}" destId="{8886A275-9C62-4322-B6DC-ABA6C88EAFA3}" srcOrd="0" destOrd="1" presId="urn:microsoft.com/office/officeart/2005/8/layout/default"/>
    <dgm:cxn modelId="{7BD4BE0E-0527-4B8A-B320-74D8A0284918}" srcId="{8502378E-A8B8-4D79-9F90-5BD4A9FD66D5}" destId="{CAA0648D-8E49-46AF-89C7-CE58093D2427}" srcOrd="0" destOrd="0" parTransId="{9FF93C37-3CEA-4B60-A6A8-03EA79A0E5ED}" sibTransId="{46F5F8B1-C882-4186-8916-31D65A4DFB6C}"/>
    <dgm:cxn modelId="{A8FE5628-9FF1-4846-A7B2-DE7249AB8C5C}" type="presOf" srcId="{258EBFF4-48A1-4A8B-A3D1-2DC5E353D62F}" destId="{36099F7D-37EC-4090-ACD4-9CD81597261E}" srcOrd="0" destOrd="0" presId="urn:microsoft.com/office/officeart/2005/8/layout/default"/>
    <dgm:cxn modelId="{0349A0E7-1D46-4652-BCC8-5519B6069ABE}" type="presOf" srcId="{3AB084C9-2A7C-4A53-857E-249EE33C8835}" destId="{8886A275-9C62-4322-B6DC-ABA6C88EAFA3}" srcOrd="0" destOrd="0" presId="urn:microsoft.com/office/officeart/2005/8/layout/default"/>
    <dgm:cxn modelId="{E37B03D6-AF70-464D-A5FE-6A10FFB09289}" srcId="{258EBFF4-48A1-4A8B-A3D1-2DC5E353D62F}" destId="{3AB084C9-2A7C-4A53-857E-249EE33C8835}" srcOrd="0" destOrd="0" parTransId="{F87742D2-B935-44A9-ABF6-87C8FF65FFB9}" sibTransId="{4CA6866D-B9E0-43CD-A0CF-606D77A110BF}"/>
    <dgm:cxn modelId="{65167457-1619-43B7-8612-D1B13B29F5CE}" type="presOf" srcId="{8502378E-A8B8-4D79-9F90-5BD4A9FD66D5}" destId="{C5BF351B-43F3-420F-9A1F-E002103D354E}" srcOrd="0" destOrd="0" presId="urn:microsoft.com/office/officeart/2005/8/layout/default"/>
    <dgm:cxn modelId="{2035B162-3147-42A6-9089-4F84F9D441B6}" srcId="{258EBFF4-48A1-4A8B-A3D1-2DC5E353D62F}" destId="{8502378E-A8B8-4D79-9F90-5BD4A9FD66D5}" srcOrd="1" destOrd="0" parTransId="{9C7A23DA-4E44-4E71-9AD7-042B250FB651}" sibTransId="{1C5D25D6-D474-4D53-828F-5F1D55125EED}"/>
    <dgm:cxn modelId="{8D07F824-2C27-408D-951A-47B3223C9CE4}" srcId="{3AB084C9-2A7C-4A53-857E-249EE33C8835}" destId="{0DFEEA6F-1336-4764-BAF2-9836F3522B89}" srcOrd="0" destOrd="0" parTransId="{A766FDAD-69AB-45E2-9DB1-59972DCC6EDE}" sibTransId="{B01F2991-840D-466A-8281-547F83B5EF9A}"/>
    <dgm:cxn modelId="{82353A6E-F800-41C3-887A-AB9F885A1A16}" type="presParOf" srcId="{36099F7D-37EC-4090-ACD4-9CD81597261E}" destId="{8886A275-9C62-4322-B6DC-ABA6C88EAFA3}" srcOrd="0" destOrd="0" presId="urn:microsoft.com/office/officeart/2005/8/layout/default"/>
    <dgm:cxn modelId="{A940518C-F6C7-4793-8491-7436C6394871}" type="presParOf" srcId="{36099F7D-37EC-4090-ACD4-9CD81597261E}" destId="{0A212BCE-9548-4229-84CF-664D13FF8F0E}" srcOrd="1" destOrd="0" presId="urn:microsoft.com/office/officeart/2005/8/layout/default"/>
    <dgm:cxn modelId="{F16096A5-1568-455A-AD9F-1B527728D19F}" type="presParOf" srcId="{36099F7D-37EC-4090-ACD4-9CD81597261E}" destId="{C5BF351B-43F3-420F-9A1F-E002103D354E}" srcOrd="2" destOrd="0" presId="urn:microsoft.com/office/officeart/2005/8/layout/default"/>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82A4121-662B-47FC-AC48-F9E36F814F7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CE356460-0ABE-4208-823C-4DBD195DA4EE}">
      <dgm:prSet custT="1"/>
      <dgm:spPr/>
      <dgm:t>
        <a:bodyPr/>
        <a:lstStyle/>
        <a:p>
          <a:pPr rtl="0"/>
          <a:r>
            <a:rPr lang="en-GB" sz="1100" b="1" dirty="0" smtClean="0">
              <a:solidFill>
                <a:sysClr val="windowText" lastClr="000000"/>
              </a:solidFill>
            </a:rPr>
            <a:t>Vaccinations</a:t>
          </a:r>
          <a:r>
            <a:rPr lang="en-GB" sz="900" b="1" dirty="0" smtClean="0">
              <a:solidFill>
                <a:sysClr val="windowText" lastClr="000000"/>
              </a:solidFill>
            </a:rPr>
            <a:t> </a:t>
          </a:r>
          <a:r>
            <a:rPr lang="en-GB" sz="900" dirty="0" smtClean="0">
              <a:solidFill>
                <a:sysClr val="windowText" lastClr="000000"/>
              </a:solidFill>
            </a:rPr>
            <a:t>– by 1915 22 out of every 1000 deaths was due to tetanus or typhus. From 1915 onwards a vaccination was introduced which reduced the number of these deaths to 2 in every 1000.</a:t>
          </a:r>
          <a:endParaRPr lang="en-GB" sz="900" dirty="0">
            <a:solidFill>
              <a:sysClr val="windowText" lastClr="000000"/>
            </a:solidFill>
          </a:endParaRPr>
        </a:p>
      </dgm:t>
    </dgm:pt>
    <dgm:pt modelId="{FE5DF087-3A52-4CCB-8623-5FBAF71BE4F8}" type="parTrans" cxnId="{2483761A-9251-4869-BBB4-5222BDC8A09D}">
      <dgm:prSet/>
      <dgm:spPr/>
      <dgm:t>
        <a:bodyPr/>
        <a:lstStyle/>
        <a:p>
          <a:endParaRPr lang="en-US">
            <a:solidFill>
              <a:sysClr val="windowText" lastClr="000000"/>
            </a:solidFill>
          </a:endParaRPr>
        </a:p>
      </dgm:t>
    </dgm:pt>
    <dgm:pt modelId="{C9A5E54D-BBFC-4587-B3EA-2C4611443596}" type="sibTrans" cxnId="{2483761A-9251-4869-BBB4-5222BDC8A09D}">
      <dgm:prSet/>
      <dgm:spPr/>
      <dgm:t>
        <a:bodyPr/>
        <a:lstStyle/>
        <a:p>
          <a:endParaRPr lang="en-US">
            <a:solidFill>
              <a:sysClr val="windowText" lastClr="000000"/>
            </a:solidFill>
          </a:endParaRPr>
        </a:p>
      </dgm:t>
    </dgm:pt>
    <dgm:pt modelId="{61C142C4-9674-460A-88EB-6A171A6AFFB6}">
      <dgm:prSet custT="1"/>
      <dgm:spPr/>
      <dgm:t>
        <a:bodyPr/>
        <a:lstStyle/>
        <a:p>
          <a:pPr rtl="0"/>
          <a:r>
            <a:rPr lang="en-GB" sz="1100" b="1" dirty="0" smtClean="0">
              <a:solidFill>
                <a:sysClr val="windowText" lastClr="000000"/>
              </a:solidFill>
            </a:rPr>
            <a:t>Amputations and artificial limbs </a:t>
          </a:r>
          <a:r>
            <a:rPr lang="en-GB" sz="900" dirty="0" smtClean="0">
              <a:solidFill>
                <a:sysClr val="windowText" lastClr="000000"/>
              </a:solidFill>
            </a:rPr>
            <a:t>– Limbs were often amputated to prevent gangrene. The war saw considerable development of artificial limbs and moving joints.</a:t>
          </a:r>
          <a:endParaRPr lang="en-GB" sz="900" dirty="0">
            <a:solidFill>
              <a:sysClr val="windowText" lastClr="000000"/>
            </a:solidFill>
          </a:endParaRPr>
        </a:p>
      </dgm:t>
    </dgm:pt>
    <dgm:pt modelId="{68A4BA1E-1F5B-4A2E-A152-D77AB5417E52}" type="parTrans" cxnId="{D6875A9A-ABAF-4069-9069-F1F72822D4D4}">
      <dgm:prSet/>
      <dgm:spPr/>
      <dgm:t>
        <a:bodyPr/>
        <a:lstStyle/>
        <a:p>
          <a:endParaRPr lang="en-US">
            <a:solidFill>
              <a:sysClr val="windowText" lastClr="000000"/>
            </a:solidFill>
          </a:endParaRPr>
        </a:p>
      </dgm:t>
    </dgm:pt>
    <dgm:pt modelId="{F63EFCBD-D158-42AC-A4BB-ECC39ADA41E0}" type="sibTrans" cxnId="{D6875A9A-ABAF-4069-9069-F1F72822D4D4}">
      <dgm:prSet/>
      <dgm:spPr/>
      <dgm:t>
        <a:bodyPr/>
        <a:lstStyle/>
        <a:p>
          <a:endParaRPr lang="en-US">
            <a:solidFill>
              <a:sysClr val="windowText" lastClr="000000"/>
            </a:solidFill>
          </a:endParaRPr>
        </a:p>
      </dgm:t>
    </dgm:pt>
    <dgm:pt modelId="{E34078D7-C3D6-4042-AB48-A3B55DD7EFF9}">
      <dgm:prSet custT="1"/>
      <dgm:spPr/>
      <dgm:t>
        <a:bodyPr/>
        <a:lstStyle/>
        <a:p>
          <a:pPr rtl="0"/>
          <a:r>
            <a:rPr lang="en-GB" sz="1100" b="1" dirty="0" smtClean="0">
              <a:solidFill>
                <a:sysClr val="windowText" lastClr="000000"/>
              </a:solidFill>
            </a:rPr>
            <a:t>Plastic surgery </a:t>
          </a:r>
          <a:r>
            <a:rPr lang="en-GB" sz="900" dirty="0" smtClean="0">
              <a:solidFill>
                <a:sysClr val="windowText" lastClr="000000"/>
              </a:solidFill>
            </a:rPr>
            <a:t>– Devastating injuries from bullets and shrapnel led to the development of plastic surgery to mask injuries, particularly facial ones. Harold Gillies (British Army surgeon) opened a specialist facility at Queen’s Hospital in Kent to treat facial injuries. 1000 beds and treated over 2000 soldiers from the Battle of the Somme. New techniques were used to rebuild noses and they discovered how to graft skin.</a:t>
          </a:r>
          <a:endParaRPr lang="en-GB" sz="900" dirty="0">
            <a:solidFill>
              <a:sysClr val="windowText" lastClr="000000"/>
            </a:solidFill>
          </a:endParaRPr>
        </a:p>
      </dgm:t>
    </dgm:pt>
    <dgm:pt modelId="{9EA8D4BB-05EE-4CCB-89EE-0B7A084B7995}" type="parTrans" cxnId="{2F27E700-7CE3-4C14-B98D-DEAC513DB62C}">
      <dgm:prSet/>
      <dgm:spPr/>
      <dgm:t>
        <a:bodyPr/>
        <a:lstStyle/>
        <a:p>
          <a:endParaRPr lang="en-US">
            <a:solidFill>
              <a:sysClr val="windowText" lastClr="000000"/>
            </a:solidFill>
          </a:endParaRPr>
        </a:p>
      </dgm:t>
    </dgm:pt>
    <dgm:pt modelId="{517266D2-AE86-4981-84E3-2151C6AAAD85}" type="sibTrans" cxnId="{2F27E700-7CE3-4C14-B98D-DEAC513DB62C}">
      <dgm:prSet/>
      <dgm:spPr/>
      <dgm:t>
        <a:bodyPr/>
        <a:lstStyle/>
        <a:p>
          <a:endParaRPr lang="en-US">
            <a:solidFill>
              <a:sysClr val="windowText" lastClr="000000"/>
            </a:solidFill>
          </a:endParaRPr>
        </a:p>
      </dgm:t>
    </dgm:pt>
    <dgm:pt modelId="{6C7D081E-E423-4F2C-90D6-A0F663B35C0A}">
      <dgm:prSet custT="1"/>
      <dgm:spPr/>
      <dgm:t>
        <a:bodyPr/>
        <a:lstStyle/>
        <a:p>
          <a:pPr rtl="0"/>
          <a:r>
            <a:rPr lang="en-GB" sz="1100" b="1" dirty="0" smtClean="0">
              <a:solidFill>
                <a:sysClr val="windowText" lastClr="000000"/>
              </a:solidFill>
            </a:rPr>
            <a:t>Brain surgery </a:t>
          </a:r>
          <a:r>
            <a:rPr lang="en-GB" sz="1100" dirty="0" smtClean="0">
              <a:solidFill>
                <a:sysClr val="windowText" lastClr="000000"/>
              </a:solidFill>
            </a:rPr>
            <a:t>– </a:t>
          </a:r>
          <a:r>
            <a:rPr lang="en-GB" sz="1000" dirty="0" smtClean="0">
              <a:solidFill>
                <a:sysClr val="windowText" lastClr="000000"/>
              </a:solidFill>
            </a:rPr>
            <a:t>Blood transfusions and x-ray machines helped this process. US surgeon developed a surgical magnet to extract bullets and shrapnel from head wounds. Many surgeons who developed techniques in the war became specialists after the war was over.</a:t>
          </a:r>
          <a:endParaRPr lang="en-GB" sz="1000" dirty="0">
            <a:solidFill>
              <a:sysClr val="windowText" lastClr="000000"/>
            </a:solidFill>
          </a:endParaRPr>
        </a:p>
      </dgm:t>
    </dgm:pt>
    <dgm:pt modelId="{8B87B6C9-D089-4521-AF5E-ACE67A02E067}" type="parTrans" cxnId="{1E24D960-AEF8-4980-980C-1DAA8CF84DDC}">
      <dgm:prSet/>
      <dgm:spPr/>
      <dgm:t>
        <a:bodyPr/>
        <a:lstStyle/>
        <a:p>
          <a:endParaRPr lang="en-US">
            <a:solidFill>
              <a:sysClr val="windowText" lastClr="000000"/>
            </a:solidFill>
          </a:endParaRPr>
        </a:p>
      </dgm:t>
    </dgm:pt>
    <dgm:pt modelId="{F6113467-575F-4653-B693-8BC9CD3D0647}" type="sibTrans" cxnId="{1E24D960-AEF8-4980-980C-1DAA8CF84DDC}">
      <dgm:prSet/>
      <dgm:spPr/>
      <dgm:t>
        <a:bodyPr/>
        <a:lstStyle/>
        <a:p>
          <a:endParaRPr lang="en-US">
            <a:solidFill>
              <a:sysClr val="windowText" lastClr="000000"/>
            </a:solidFill>
          </a:endParaRPr>
        </a:p>
      </dgm:t>
    </dgm:pt>
    <dgm:pt modelId="{9F435B73-5994-47B7-9695-B8A192B334E6}">
      <dgm:prSet custT="1"/>
      <dgm:spPr/>
      <dgm:t>
        <a:bodyPr/>
        <a:lstStyle/>
        <a:p>
          <a:pPr rtl="0"/>
          <a:r>
            <a:rPr lang="en-GB" sz="1100" b="1" dirty="0" smtClean="0">
              <a:solidFill>
                <a:sysClr val="windowText" lastClr="000000"/>
              </a:solidFill>
            </a:rPr>
            <a:t>Thomas Splint </a:t>
          </a:r>
          <a:r>
            <a:rPr lang="en-GB" sz="1100" dirty="0" smtClean="0">
              <a:solidFill>
                <a:sysClr val="windowText" lastClr="000000"/>
              </a:solidFill>
            </a:rPr>
            <a:t>– </a:t>
          </a:r>
          <a:r>
            <a:rPr lang="en-GB" sz="900" dirty="0" smtClean="0">
              <a:solidFill>
                <a:sysClr val="windowText" lastClr="000000"/>
              </a:solidFill>
            </a:rPr>
            <a:t>reduced death rates from femur trauma from 80% to 20%. Stabilised the fracture by putting the leg lengthways to stop the bones grinding. This resulted in less amputations which were very dangerous with femur injuries due to blood loss. The idea of the Thomas Splint is still used today. </a:t>
          </a:r>
          <a:endParaRPr lang="en-GB" sz="900" dirty="0">
            <a:solidFill>
              <a:sysClr val="windowText" lastClr="000000"/>
            </a:solidFill>
          </a:endParaRPr>
        </a:p>
      </dgm:t>
    </dgm:pt>
    <dgm:pt modelId="{461CE39D-107F-40BC-B4D8-D25D14D26342}" type="parTrans" cxnId="{9948B7F9-5596-4FED-947F-310C969046AD}">
      <dgm:prSet/>
      <dgm:spPr/>
      <dgm:t>
        <a:bodyPr/>
        <a:lstStyle/>
        <a:p>
          <a:endParaRPr lang="en-US">
            <a:solidFill>
              <a:sysClr val="windowText" lastClr="000000"/>
            </a:solidFill>
          </a:endParaRPr>
        </a:p>
      </dgm:t>
    </dgm:pt>
    <dgm:pt modelId="{9E42F84E-D844-4DBB-872D-D0C2C78E9072}" type="sibTrans" cxnId="{9948B7F9-5596-4FED-947F-310C969046AD}">
      <dgm:prSet/>
      <dgm:spPr/>
      <dgm:t>
        <a:bodyPr/>
        <a:lstStyle/>
        <a:p>
          <a:endParaRPr lang="en-US">
            <a:solidFill>
              <a:sysClr val="windowText" lastClr="000000"/>
            </a:solidFill>
          </a:endParaRPr>
        </a:p>
      </dgm:t>
    </dgm:pt>
    <dgm:pt modelId="{E38C7739-02A9-4647-9DD3-B669A8C76826}">
      <dgm:prSet custT="1"/>
      <dgm:spPr/>
      <dgm:t>
        <a:bodyPr/>
        <a:lstStyle/>
        <a:p>
          <a:pPr rtl="0"/>
          <a:r>
            <a:rPr lang="en-GB" sz="1100" b="1" dirty="0" err="1" smtClean="0">
              <a:solidFill>
                <a:sysClr val="windowText" lastClr="000000"/>
              </a:solidFill>
            </a:rPr>
            <a:t>Aspetic</a:t>
          </a:r>
          <a:r>
            <a:rPr lang="en-GB" sz="1100" b="1" dirty="0" smtClean="0">
              <a:solidFill>
                <a:sysClr val="windowText" lastClr="000000"/>
              </a:solidFill>
            </a:rPr>
            <a:t> surgery </a:t>
          </a:r>
          <a:r>
            <a:rPr lang="en-GB" sz="1100" dirty="0" smtClean="0">
              <a:solidFill>
                <a:sysClr val="windowText" lastClr="000000"/>
              </a:solidFill>
            </a:rPr>
            <a:t>– the </a:t>
          </a:r>
          <a:r>
            <a:rPr lang="en-GB" sz="900" dirty="0" smtClean="0">
              <a:solidFill>
                <a:sysClr val="windowText" lastClr="000000"/>
              </a:solidFill>
            </a:rPr>
            <a:t>techniques developed by Lister were used when they were available but infection was a huge risk due to the unhygienic conditions. Carbolic acid and hydrogen peroxide were used to sterilise wounds but due to penicillin not being discovered many did die from infection.</a:t>
          </a:r>
          <a:endParaRPr lang="en-GB" sz="900" dirty="0">
            <a:solidFill>
              <a:sysClr val="windowText" lastClr="000000"/>
            </a:solidFill>
          </a:endParaRPr>
        </a:p>
      </dgm:t>
    </dgm:pt>
    <dgm:pt modelId="{E040B5FE-1744-498C-AC2F-557EC7349A08}" type="parTrans" cxnId="{7CA292DB-CA7C-461F-94F9-4D85D6D12EF5}">
      <dgm:prSet/>
      <dgm:spPr/>
      <dgm:t>
        <a:bodyPr/>
        <a:lstStyle/>
        <a:p>
          <a:endParaRPr lang="en-US">
            <a:solidFill>
              <a:sysClr val="windowText" lastClr="000000"/>
            </a:solidFill>
          </a:endParaRPr>
        </a:p>
      </dgm:t>
    </dgm:pt>
    <dgm:pt modelId="{1A4374B9-3C05-44CB-A57E-F180FD881D80}" type="sibTrans" cxnId="{7CA292DB-CA7C-461F-94F9-4D85D6D12EF5}">
      <dgm:prSet/>
      <dgm:spPr/>
      <dgm:t>
        <a:bodyPr/>
        <a:lstStyle/>
        <a:p>
          <a:endParaRPr lang="en-US">
            <a:solidFill>
              <a:sysClr val="windowText" lastClr="000000"/>
            </a:solidFill>
          </a:endParaRPr>
        </a:p>
      </dgm:t>
    </dgm:pt>
    <dgm:pt modelId="{73B0E4B8-B27A-4EDD-A7E1-DFFA6E32AD07}">
      <dgm:prSet custT="1"/>
      <dgm:spPr/>
      <dgm:t>
        <a:bodyPr/>
        <a:lstStyle/>
        <a:p>
          <a:pPr rtl="0"/>
          <a:r>
            <a:rPr lang="en-GB" sz="1200" b="1" dirty="0" smtClean="0">
              <a:solidFill>
                <a:sysClr val="windowText" lastClr="000000"/>
              </a:solidFill>
            </a:rPr>
            <a:t>Blood transfusion </a:t>
          </a:r>
          <a:r>
            <a:rPr lang="en-GB" sz="1200" dirty="0" smtClean="0">
              <a:solidFill>
                <a:sysClr val="windowText" lastClr="000000"/>
              </a:solidFill>
            </a:rPr>
            <a:t>– </a:t>
          </a:r>
          <a:r>
            <a:rPr lang="en-GB" sz="900" dirty="0" smtClean="0">
              <a:solidFill>
                <a:sysClr val="windowText" lastClr="000000"/>
              </a:solidFill>
            </a:rPr>
            <a:t>They understood about blood groups but it was extremely difficult to store blood without it clotting. US scientist discovered sodium citrate could be safely mixed with blood to prevent clotting.</a:t>
          </a:r>
          <a:endParaRPr lang="en-GB" sz="900" dirty="0">
            <a:solidFill>
              <a:sysClr val="windowText" lastClr="000000"/>
            </a:solidFill>
          </a:endParaRPr>
        </a:p>
      </dgm:t>
    </dgm:pt>
    <dgm:pt modelId="{41AB07DF-078C-4B3E-B71B-3A1BA8D0B322}" type="parTrans" cxnId="{95865B95-6749-4438-9400-0136CD5A2940}">
      <dgm:prSet/>
      <dgm:spPr/>
      <dgm:t>
        <a:bodyPr/>
        <a:lstStyle/>
        <a:p>
          <a:endParaRPr lang="en-US">
            <a:solidFill>
              <a:sysClr val="windowText" lastClr="000000"/>
            </a:solidFill>
          </a:endParaRPr>
        </a:p>
      </dgm:t>
    </dgm:pt>
    <dgm:pt modelId="{1E5AFDE8-4E8E-4FF1-8759-05A50AC4BC48}" type="sibTrans" cxnId="{95865B95-6749-4438-9400-0136CD5A2940}">
      <dgm:prSet/>
      <dgm:spPr/>
      <dgm:t>
        <a:bodyPr/>
        <a:lstStyle/>
        <a:p>
          <a:endParaRPr lang="en-US">
            <a:solidFill>
              <a:sysClr val="windowText" lastClr="000000"/>
            </a:solidFill>
          </a:endParaRPr>
        </a:p>
      </dgm:t>
    </dgm:pt>
    <dgm:pt modelId="{15D3BE35-2120-4D1C-A688-657AD32C1E7C}">
      <dgm:prSet/>
      <dgm:spPr/>
      <dgm:t>
        <a:bodyPr/>
        <a:lstStyle/>
        <a:p>
          <a:endParaRPr lang="en-US"/>
        </a:p>
      </dgm:t>
    </dgm:pt>
    <dgm:pt modelId="{6A753E0A-2D82-49EE-8EC2-D79C596461DA}" type="parTrans" cxnId="{C2255BD6-D995-4BFE-9AC8-3C5675C59FDF}">
      <dgm:prSet/>
      <dgm:spPr/>
      <dgm:t>
        <a:bodyPr/>
        <a:lstStyle/>
        <a:p>
          <a:endParaRPr lang="en-US">
            <a:solidFill>
              <a:sysClr val="windowText" lastClr="000000"/>
            </a:solidFill>
          </a:endParaRPr>
        </a:p>
      </dgm:t>
    </dgm:pt>
    <dgm:pt modelId="{FAFADC6A-1EDA-4692-A333-BCA7025C80B0}" type="sibTrans" cxnId="{C2255BD6-D995-4BFE-9AC8-3C5675C59FDF}">
      <dgm:prSet/>
      <dgm:spPr/>
      <dgm:t>
        <a:bodyPr/>
        <a:lstStyle/>
        <a:p>
          <a:endParaRPr lang="en-US">
            <a:solidFill>
              <a:sysClr val="windowText" lastClr="000000"/>
            </a:solidFill>
          </a:endParaRPr>
        </a:p>
      </dgm:t>
    </dgm:pt>
    <dgm:pt modelId="{F7152F4B-02FC-48AF-B3EC-C0C9E282F73B}">
      <dgm:prSet/>
      <dgm:spPr/>
      <dgm:t>
        <a:bodyPr/>
        <a:lstStyle/>
        <a:p>
          <a:endParaRPr lang="en-US"/>
        </a:p>
      </dgm:t>
    </dgm:pt>
    <dgm:pt modelId="{0EA13505-0FFD-4775-BB02-FDF1870C5148}" type="parTrans" cxnId="{A1E15FA7-2600-4BC4-9616-C42ED918DC20}">
      <dgm:prSet/>
      <dgm:spPr/>
      <dgm:t>
        <a:bodyPr/>
        <a:lstStyle/>
        <a:p>
          <a:endParaRPr lang="en-US">
            <a:solidFill>
              <a:sysClr val="windowText" lastClr="000000"/>
            </a:solidFill>
          </a:endParaRPr>
        </a:p>
      </dgm:t>
    </dgm:pt>
    <dgm:pt modelId="{1B5C32CC-7157-430B-8F05-4ACD06C422C1}" type="sibTrans" cxnId="{A1E15FA7-2600-4BC4-9616-C42ED918DC20}">
      <dgm:prSet/>
      <dgm:spPr/>
      <dgm:t>
        <a:bodyPr/>
        <a:lstStyle/>
        <a:p>
          <a:endParaRPr lang="en-US">
            <a:solidFill>
              <a:sysClr val="windowText" lastClr="000000"/>
            </a:solidFill>
          </a:endParaRPr>
        </a:p>
      </dgm:t>
    </dgm:pt>
    <dgm:pt modelId="{6830307B-329B-49FE-9C88-DD1CF2B4BF68}" type="pres">
      <dgm:prSet presAssocID="{682A4121-662B-47FC-AC48-F9E36F814F77}" presName="Name0" presStyleCnt="0">
        <dgm:presLayoutVars>
          <dgm:chMax val="7"/>
          <dgm:chPref val="7"/>
          <dgm:dir/>
        </dgm:presLayoutVars>
      </dgm:prSet>
      <dgm:spPr/>
      <dgm:t>
        <a:bodyPr/>
        <a:lstStyle/>
        <a:p>
          <a:endParaRPr lang="en-US"/>
        </a:p>
      </dgm:t>
    </dgm:pt>
    <dgm:pt modelId="{0C511D1A-4C24-49B5-AD41-613D5AFCD58F}" type="pres">
      <dgm:prSet presAssocID="{682A4121-662B-47FC-AC48-F9E36F814F77}" presName="Name1" presStyleCnt="0"/>
      <dgm:spPr/>
    </dgm:pt>
    <dgm:pt modelId="{7BC68926-1B59-4BF2-848C-9AFBA44AA39D}" type="pres">
      <dgm:prSet presAssocID="{682A4121-662B-47FC-AC48-F9E36F814F77}" presName="cycle" presStyleCnt="0"/>
      <dgm:spPr/>
    </dgm:pt>
    <dgm:pt modelId="{58319ABD-B9C2-4C57-B35D-4829067CBD93}" type="pres">
      <dgm:prSet presAssocID="{682A4121-662B-47FC-AC48-F9E36F814F77}" presName="srcNode" presStyleLbl="node1" presStyleIdx="0" presStyleCnt="7"/>
      <dgm:spPr/>
    </dgm:pt>
    <dgm:pt modelId="{627217B9-6611-49BC-A44B-AE59B6ED2C95}" type="pres">
      <dgm:prSet presAssocID="{682A4121-662B-47FC-AC48-F9E36F814F77}" presName="conn" presStyleLbl="parChTrans1D2" presStyleIdx="0" presStyleCnt="1"/>
      <dgm:spPr/>
      <dgm:t>
        <a:bodyPr/>
        <a:lstStyle/>
        <a:p>
          <a:endParaRPr lang="en-US"/>
        </a:p>
      </dgm:t>
    </dgm:pt>
    <dgm:pt modelId="{0BA5CD39-4C6B-4FF7-ADBD-B1D87E7ED38D}" type="pres">
      <dgm:prSet presAssocID="{682A4121-662B-47FC-AC48-F9E36F814F77}" presName="extraNode" presStyleLbl="node1" presStyleIdx="0" presStyleCnt="7"/>
      <dgm:spPr/>
    </dgm:pt>
    <dgm:pt modelId="{65D8A0FF-04B8-4C60-987D-DC3C81675EC4}" type="pres">
      <dgm:prSet presAssocID="{682A4121-662B-47FC-AC48-F9E36F814F77}" presName="dstNode" presStyleLbl="node1" presStyleIdx="0" presStyleCnt="7"/>
      <dgm:spPr/>
    </dgm:pt>
    <dgm:pt modelId="{5D9F6315-5E63-49BA-BB61-D9CF62D2438D}" type="pres">
      <dgm:prSet presAssocID="{CE356460-0ABE-4208-823C-4DBD195DA4EE}" presName="text_1" presStyleLbl="node1" presStyleIdx="0" presStyleCnt="7">
        <dgm:presLayoutVars>
          <dgm:bulletEnabled val="1"/>
        </dgm:presLayoutVars>
      </dgm:prSet>
      <dgm:spPr/>
      <dgm:t>
        <a:bodyPr/>
        <a:lstStyle/>
        <a:p>
          <a:endParaRPr lang="en-US"/>
        </a:p>
      </dgm:t>
    </dgm:pt>
    <dgm:pt modelId="{33AD00EE-6D78-4829-B714-4AB532B9E279}" type="pres">
      <dgm:prSet presAssocID="{CE356460-0ABE-4208-823C-4DBD195DA4EE}" presName="accent_1" presStyleCnt="0"/>
      <dgm:spPr/>
    </dgm:pt>
    <dgm:pt modelId="{AF8BD511-6680-4F0C-B134-648F215D2C59}" type="pres">
      <dgm:prSet presAssocID="{CE356460-0ABE-4208-823C-4DBD195DA4EE}" presName="accentRepeatNode" presStyleLbl="solidFgAcc1" presStyleIdx="0" presStyleCnt="7"/>
      <dgm:spPr/>
    </dgm:pt>
    <dgm:pt modelId="{231FAEB2-3BFB-452D-8674-4CC5AC2255A0}" type="pres">
      <dgm:prSet presAssocID="{61C142C4-9674-460A-88EB-6A171A6AFFB6}" presName="text_2" presStyleLbl="node1" presStyleIdx="1" presStyleCnt="7" custScaleY="115466">
        <dgm:presLayoutVars>
          <dgm:bulletEnabled val="1"/>
        </dgm:presLayoutVars>
      </dgm:prSet>
      <dgm:spPr/>
      <dgm:t>
        <a:bodyPr/>
        <a:lstStyle/>
        <a:p>
          <a:endParaRPr lang="en-US"/>
        </a:p>
      </dgm:t>
    </dgm:pt>
    <dgm:pt modelId="{ADF1922C-A1E1-4F6B-A53D-95B47E1B6100}" type="pres">
      <dgm:prSet presAssocID="{61C142C4-9674-460A-88EB-6A171A6AFFB6}" presName="accent_2" presStyleCnt="0"/>
      <dgm:spPr/>
    </dgm:pt>
    <dgm:pt modelId="{5D37D8AE-334E-45D5-973E-90FEAA2122C4}" type="pres">
      <dgm:prSet presAssocID="{61C142C4-9674-460A-88EB-6A171A6AFFB6}" presName="accentRepeatNode" presStyleLbl="solidFgAcc1" presStyleIdx="1" presStyleCnt="7"/>
      <dgm:spPr/>
    </dgm:pt>
    <dgm:pt modelId="{359B9C34-9BB1-448B-BA12-C9069DD5FCAA}" type="pres">
      <dgm:prSet presAssocID="{E34078D7-C3D6-4042-AB48-A3B55DD7EFF9}" presName="text_3" presStyleLbl="node1" presStyleIdx="2" presStyleCnt="7" custScaleY="115264">
        <dgm:presLayoutVars>
          <dgm:bulletEnabled val="1"/>
        </dgm:presLayoutVars>
      </dgm:prSet>
      <dgm:spPr/>
      <dgm:t>
        <a:bodyPr/>
        <a:lstStyle/>
        <a:p>
          <a:endParaRPr lang="en-US"/>
        </a:p>
      </dgm:t>
    </dgm:pt>
    <dgm:pt modelId="{821732A5-8EC2-4E09-BAC6-F76CF004A9EE}" type="pres">
      <dgm:prSet presAssocID="{E34078D7-C3D6-4042-AB48-A3B55DD7EFF9}" presName="accent_3" presStyleCnt="0"/>
      <dgm:spPr/>
    </dgm:pt>
    <dgm:pt modelId="{A4EEF3B6-4483-44AA-9239-265BFCF4A7D4}" type="pres">
      <dgm:prSet presAssocID="{E34078D7-C3D6-4042-AB48-A3B55DD7EFF9}" presName="accentRepeatNode" presStyleLbl="solidFgAcc1" presStyleIdx="2" presStyleCnt="7"/>
      <dgm:spPr/>
    </dgm:pt>
    <dgm:pt modelId="{9F36B8FE-0007-4055-87EF-B66B47E1AD02}" type="pres">
      <dgm:prSet presAssocID="{6C7D081E-E423-4F2C-90D6-A0F663B35C0A}" presName="text_4" presStyleLbl="node1" presStyleIdx="3" presStyleCnt="7">
        <dgm:presLayoutVars>
          <dgm:bulletEnabled val="1"/>
        </dgm:presLayoutVars>
      </dgm:prSet>
      <dgm:spPr/>
      <dgm:t>
        <a:bodyPr/>
        <a:lstStyle/>
        <a:p>
          <a:endParaRPr lang="en-US"/>
        </a:p>
      </dgm:t>
    </dgm:pt>
    <dgm:pt modelId="{0DF3C7E8-A726-4C9C-8FB2-F7647F52700B}" type="pres">
      <dgm:prSet presAssocID="{6C7D081E-E423-4F2C-90D6-A0F663B35C0A}" presName="accent_4" presStyleCnt="0"/>
      <dgm:spPr/>
    </dgm:pt>
    <dgm:pt modelId="{8E972C3B-3436-4E3A-8E30-CC3C3BDB4C13}" type="pres">
      <dgm:prSet presAssocID="{6C7D081E-E423-4F2C-90D6-A0F663B35C0A}" presName="accentRepeatNode" presStyleLbl="solidFgAcc1" presStyleIdx="3" presStyleCnt="7"/>
      <dgm:spPr/>
    </dgm:pt>
    <dgm:pt modelId="{C9569D35-AFB4-46BD-9875-F1801B6552BA}" type="pres">
      <dgm:prSet presAssocID="{9F435B73-5994-47B7-9695-B8A192B334E6}" presName="text_5" presStyleLbl="node1" presStyleIdx="4" presStyleCnt="7">
        <dgm:presLayoutVars>
          <dgm:bulletEnabled val="1"/>
        </dgm:presLayoutVars>
      </dgm:prSet>
      <dgm:spPr/>
      <dgm:t>
        <a:bodyPr/>
        <a:lstStyle/>
        <a:p>
          <a:endParaRPr lang="en-US"/>
        </a:p>
      </dgm:t>
    </dgm:pt>
    <dgm:pt modelId="{2D9CCC67-8D5C-4466-AC60-0CC43F423729}" type="pres">
      <dgm:prSet presAssocID="{9F435B73-5994-47B7-9695-B8A192B334E6}" presName="accent_5" presStyleCnt="0"/>
      <dgm:spPr/>
    </dgm:pt>
    <dgm:pt modelId="{71188162-6C16-4974-91AD-FA7A59A2FAC0}" type="pres">
      <dgm:prSet presAssocID="{9F435B73-5994-47B7-9695-B8A192B334E6}" presName="accentRepeatNode" presStyleLbl="solidFgAcc1" presStyleIdx="4" presStyleCnt="7"/>
      <dgm:spPr/>
    </dgm:pt>
    <dgm:pt modelId="{3A4DB97C-52C1-46F0-BD7A-233E768F4498}" type="pres">
      <dgm:prSet presAssocID="{E38C7739-02A9-4647-9DD3-B669A8C76826}" presName="text_6" presStyleLbl="node1" presStyleIdx="5" presStyleCnt="7">
        <dgm:presLayoutVars>
          <dgm:bulletEnabled val="1"/>
        </dgm:presLayoutVars>
      </dgm:prSet>
      <dgm:spPr/>
      <dgm:t>
        <a:bodyPr/>
        <a:lstStyle/>
        <a:p>
          <a:endParaRPr lang="en-US"/>
        </a:p>
      </dgm:t>
    </dgm:pt>
    <dgm:pt modelId="{BB75682B-5599-4805-8579-BF21CDEA1F81}" type="pres">
      <dgm:prSet presAssocID="{E38C7739-02A9-4647-9DD3-B669A8C76826}" presName="accent_6" presStyleCnt="0"/>
      <dgm:spPr/>
    </dgm:pt>
    <dgm:pt modelId="{D3CE62E9-5B6A-4A93-9A29-40874F1E283E}" type="pres">
      <dgm:prSet presAssocID="{E38C7739-02A9-4647-9DD3-B669A8C76826}" presName="accentRepeatNode" presStyleLbl="solidFgAcc1" presStyleIdx="5" presStyleCnt="7"/>
      <dgm:spPr/>
    </dgm:pt>
    <dgm:pt modelId="{94E8CF43-33D0-40C1-BF52-60B382334EF0}" type="pres">
      <dgm:prSet presAssocID="{73B0E4B8-B27A-4EDD-A7E1-DFFA6E32AD07}" presName="text_7" presStyleLbl="node1" presStyleIdx="6" presStyleCnt="7">
        <dgm:presLayoutVars>
          <dgm:bulletEnabled val="1"/>
        </dgm:presLayoutVars>
      </dgm:prSet>
      <dgm:spPr/>
      <dgm:t>
        <a:bodyPr/>
        <a:lstStyle/>
        <a:p>
          <a:endParaRPr lang="en-US"/>
        </a:p>
      </dgm:t>
    </dgm:pt>
    <dgm:pt modelId="{B610E43E-7716-483D-B011-258716F5FAF0}" type="pres">
      <dgm:prSet presAssocID="{73B0E4B8-B27A-4EDD-A7E1-DFFA6E32AD07}" presName="accent_7" presStyleCnt="0"/>
      <dgm:spPr/>
    </dgm:pt>
    <dgm:pt modelId="{901EC18F-3A2C-4D48-90E4-D26D019ADF94}" type="pres">
      <dgm:prSet presAssocID="{73B0E4B8-B27A-4EDD-A7E1-DFFA6E32AD07}" presName="accentRepeatNode" presStyleLbl="solidFgAcc1" presStyleIdx="6" presStyleCnt="7"/>
      <dgm:spPr/>
    </dgm:pt>
  </dgm:ptLst>
  <dgm:cxnLst>
    <dgm:cxn modelId="{A8428DFE-681A-4F06-B6B0-AC53F65FE11E}" type="presOf" srcId="{6C7D081E-E423-4F2C-90D6-A0F663B35C0A}" destId="{9F36B8FE-0007-4055-87EF-B66B47E1AD02}" srcOrd="0" destOrd="0" presId="urn:microsoft.com/office/officeart/2008/layout/VerticalCurvedList"/>
    <dgm:cxn modelId="{C2255BD6-D995-4BFE-9AC8-3C5675C59FDF}" srcId="{682A4121-662B-47FC-AC48-F9E36F814F77}" destId="{15D3BE35-2120-4D1C-A688-657AD32C1E7C}" srcOrd="7" destOrd="0" parTransId="{6A753E0A-2D82-49EE-8EC2-D79C596461DA}" sibTransId="{FAFADC6A-1EDA-4692-A333-BCA7025C80B0}"/>
    <dgm:cxn modelId="{D6875A9A-ABAF-4069-9069-F1F72822D4D4}" srcId="{682A4121-662B-47FC-AC48-F9E36F814F77}" destId="{61C142C4-9674-460A-88EB-6A171A6AFFB6}" srcOrd="1" destOrd="0" parTransId="{68A4BA1E-1F5B-4A2E-A152-D77AB5417E52}" sibTransId="{F63EFCBD-D158-42AC-A4BB-ECC39ADA41E0}"/>
    <dgm:cxn modelId="{F8858BCA-F780-4D41-BBB1-F5AA446ACE91}" type="presOf" srcId="{73B0E4B8-B27A-4EDD-A7E1-DFFA6E32AD07}" destId="{94E8CF43-33D0-40C1-BF52-60B382334EF0}" srcOrd="0" destOrd="0" presId="urn:microsoft.com/office/officeart/2008/layout/VerticalCurvedList"/>
    <dgm:cxn modelId="{9948B7F9-5596-4FED-947F-310C969046AD}" srcId="{682A4121-662B-47FC-AC48-F9E36F814F77}" destId="{9F435B73-5994-47B7-9695-B8A192B334E6}" srcOrd="4" destOrd="0" parTransId="{461CE39D-107F-40BC-B4D8-D25D14D26342}" sibTransId="{9E42F84E-D844-4DBB-872D-D0C2C78E9072}"/>
    <dgm:cxn modelId="{3E47DFC2-DFA1-4921-81D5-7B97B3E2D77D}" type="presOf" srcId="{CE356460-0ABE-4208-823C-4DBD195DA4EE}" destId="{5D9F6315-5E63-49BA-BB61-D9CF62D2438D}" srcOrd="0" destOrd="0" presId="urn:microsoft.com/office/officeart/2008/layout/VerticalCurvedList"/>
    <dgm:cxn modelId="{159878A3-983C-4CB2-A544-F5BB6C15CA87}" type="presOf" srcId="{C9A5E54D-BBFC-4587-B3EA-2C4611443596}" destId="{627217B9-6611-49BC-A44B-AE59B6ED2C95}" srcOrd="0" destOrd="0" presId="urn:microsoft.com/office/officeart/2008/layout/VerticalCurvedList"/>
    <dgm:cxn modelId="{95865B95-6749-4438-9400-0136CD5A2940}" srcId="{682A4121-662B-47FC-AC48-F9E36F814F77}" destId="{73B0E4B8-B27A-4EDD-A7E1-DFFA6E32AD07}" srcOrd="6" destOrd="0" parTransId="{41AB07DF-078C-4B3E-B71B-3A1BA8D0B322}" sibTransId="{1E5AFDE8-4E8E-4FF1-8759-05A50AC4BC48}"/>
    <dgm:cxn modelId="{8A681EEE-63BD-4852-B67B-2D4DAED33391}" type="presOf" srcId="{9F435B73-5994-47B7-9695-B8A192B334E6}" destId="{C9569D35-AFB4-46BD-9875-F1801B6552BA}" srcOrd="0" destOrd="0" presId="urn:microsoft.com/office/officeart/2008/layout/VerticalCurvedList"/>
    <dgm:cxn modelId="{7CA292DB-CA7C-461F-94F9-4D85D6D12EF5}" srcId="{682A4121-662B-47FC-AC48-F9E36F814F77}" destId="{E38C7739-02A9-4647-9DD3-B669A8C76826}" srcOrd="5" destOrd="0" parTransId="{E040B5FE-1744-498C-AC2F-557EC7349A08}" sibTransId="{1A4374B9-3C05-44CB-A57E-F180FD881D80}"/>
    <dgm:cxn modelId="{8CAF2A23-33C2-4B83-9BDD-759811DC1574}" type="presOf" srcId="{61C142C4-9674-460A-88EB-6A171A6AFFB6}" destId="{231FAEB2-3BFB-452D-8674-4CC5AC2255A0}" srcOrd="0" destOrd="0" presId="urn:microsoft.com/office/officeart/2008/layout/VerticalCurvedList"/>
    <dgm:cxn modelId="{D17FD456-C450-4B78-8FA8-1AC32451D527}" type="presOf" srcId="{E38C7739-02A9-4647-9DD3-B669A8C76826}" destId="{3A4DB97C-52C1-46F0-BD7A-233E768F4498}" srcOrd="0" destOrd="0" presId="urn:microsoft.com/office/officeart/2008/layout/VerticalCurvedList"/>
    <dgm:cxn modelId="{2483761A-9251-4869-BBB4-5222BDC8A09D}" srcId="{682A4121-662B-47FC-AC48-F9E36F814F77}" destId="{CE356460-0ABE-4208-823C-4DBD195DA4EE}" srcOrd="0" destOrd="0" parTransId="{FE5DF087-3A52-4CCB-8623-5FBAF71BE4F8}" sibTransId="{C9A5E54D-BBFC-4587-B3EA-2C4611443596}"/>
    <dgm:cxn modelId="{06ABAA32-5AE4-48E3-8035-AAED1F647E2A}" type="presOf" srcId="{682A4121-662B-47FC-AC48-F9E36F814F77}" destId="{6830307B-329B-49FE-9C88-DD1CF2B4BF68}" srcOrd="0" destOrd="0" presId="urn:microsoft.com/office/officeart/2008/layout/VerticalCurvedList"/>
    <dgm:cxn modelId="{1E24D960-AEF8-4980-980C-1DAA8CF84DDC}" srcId="{682A4121-662B-47FC-AC48-F9E36F814F77}" destId="{6C7D081E-E423-4F2C-90D6-A0F663B35C0A}" srcOrd="3" destOrd="0" parTransId="{8B87B6C9-D089-4521-AF5E-ACE67A02E067}" sibTransId="{F6113467-575F-4653-B693-8BC9CD3D0647}"/>
    <dgm:cxn modelId="{BDC94BB5-07DD-452E-9ADE-68129A869B47}" type="presOf" srcId="{E34078D7-C3D6-4042-AB48-A3B55DD7EFF9}" destId="{359B9C34-9BB1-448B-BA12-C9069DD5FCAA}" srcOrd="0" destOrd="0" presId="urn:microsoft.com/office/officeart/2008/layout/VerticalCurvedList"/>
    <dgm:cxn modelId="{A1E15FA7-2600-4BC4-9616-C42ED918DC20}" srcId="{682A4121-662B-47FC-AC48-F9E36F814F77}" destId="{F7152F4B-02FC-48AF-B3EC-C0C9E282F73B}" srcOrd="8" destOrd="0" parTransId="{0EA13505-0FFD-4775-BB02-FDF1870C5148}" sibTransId="{1B5C32CC-7157-430B-8F05-4ACD06C422C1}"/>
    <dgm:cxn modelId="{2F27E700-7CE3-4C14-B98D-DEAC513DB62C}" srcId="{682A4121-662B-47FC-AC48-F9E36F814F77}" destId="{E34078D7-C3D6-4042-AB48-A3B55DD7EFF9}" srcOrd="2" destOrd="0" parTransId="{9EA8D4BB-05EE-4CCB-89EE-0B7A084B7995}" sibTransId="{517266D2-AE86-4981-84E3-2151C6AAAD85}"/>
    <dgm:cxn modelId="{B2981348-29C1-4712-AC4F-10322F28A4F0}" type="presParOf" srcId="{6830307B-329B-49FE-9C88-DD1CF2B4BF68}" destId="{0C511D1A-4C24-49B5-AD41-613D5AFCD58F}" srcOrd="0" destOrd="0" presId="urn:microsoft.com/office/officeart/2008/layout/VerticalCurvedList"/>
    <dgm:cxn modelId="{573F5182-B3B0-4810-9450-3F11F7FAC181}" type="presParOf" srcId="{0C511D1A-4C24-49B5-AD41-613D5AFCD58F}" destId="{7BC68926-1B59-4BF2-848C-9AFBA44AA39D}" srcOrd="0" destOrd="0" presId="urn:microsoft.com/office/officeart/2008/layout/VerticalCurvedList"/>
    <dgm:cxn modelId="{52D79D2F-1A17-438D-A9FE-783C5A584681}" type="presParOf" srcId="{7BC68926-1B59-4BF2-848C-9AFBA44AA39D}" destId="{58319ABD-B9C2-4C57-B35D-4829067CBD93}" srcOrd="0" destOrd="0" presId="urn:microsoft.com/office/officeart/2008/layout/VerticalCurvedList"/>
    <dgm:cxn modelId="{1DAF9D56-450A-472B-9222-E6847AFB2745}" type="presParOf" srcId="{7BC68926-1B59-4BF2-848C-9AFBA44AA39D}" destId="{627217B9-6611-49BC-A44B-AE59B6ED2C95}" srcOrd="1" destOrd="0" presId="urn:microsoft.com/office/officeart/2008/layout/VerticalCurvedList"/>
    <dgm:cxn modelId="{2E3927CE-95E8-4587-806A-70BAA27AF2D9}" type="presParOf" srcId="{7BC68926-1B59-4BF2-848C-9AFBA44AA39D}" destId="{0BA5CD39-4C6B-4FF7-ADBD-B1D87E7ED38D}" srcOrd="2" destOrd="0" presId="urn:microsoft.com/office/officeart/2008/layout/VerticalCurvedList"/>
    <dgm:cxn modelId="{B00F49DC-2B51-45BB-B05D-93E67DD41534}" type="presParOf" srcId="{7BC68926-1B59-4BF2-848C-9AFBA44AA39D}" destId="{65D8A0FF-04B8-4C60-987D-DC3C81675EC4}" srcOrd="3" destOrd="0" presId="urn:microsoft.com/office/officeart/2008/layout/VerticalCurvedList"/>
    <dgm:cxn modelId="{90EC595A-3E76-4ECF-8A29-3A7BF72C3669}" type="presParOf" srcId="{0C511D1A-4C24-49B5-AD41-613D5AFCD58F}" destId="{5D9F6315-5E63-49BA-BB61-D9CF62D2438D}" srcOrd="1" destOrd="0" presId="urn:microsoft.com/office/officeart/2008/layout/VerticalCurvedList"/>
    <dgm:cxn modelId="{97ED210F-6394-4474-9635-D6755DF15305}" type="presParOf" srcId="{0C511D1A-4C24-49B5-AD41-613D5AFCD58F}" destId="{33AD00EE-6D78-4829-B714-4AB532B9E279}" srcOrd="2" destOrd="0" presId="urn:microsoft.com/office/officeart/2008/layout/VerticalCurvedList"/>
    <dgm:cxn modelId="{1B4747CA-9C18-4963-A7DE-ED7CCE57BD67}" type="presParOf" srcId="{33AD00EE-6D78-4829-B714-4AB532B9E279}" destId="{AF8BD511-6680-4F0C-B134-648F215D2C59}" srcOrd="0" destOrd="0" presId="urn:microsoft.com/office/officeart/2008/layout/VerticalCurvedList"/>
    <dgm:cxn modelId="{DA926413-2943-47CF-A591-F6B20D71E145}" type="presParOf" srcId="{0C511D1A-4C24-49B5-AD41-613D5AFCD58F}" destId="{231FAEB2-3BFB-452D-8674-4CC5AC2255A0}" srcOrd="3" destOrd="0" presId="urn:microsoft.com/office/officeart/2008/layout/VerticalCurvedList"/>
    <dgm:cxn modelId="{4172891A-1362-46C4-9F4F-05C12E8CAA64}" type="presParOf" srcId="{0C511D1A-4C24-49B5-AD41-613D5AFCD58F}" destId="{ADF1922C-A1E1-4F6B-A53D-95B47E1B6100}" srcOrd="4" destOrd="0" presId="urn:microsoft.com/office/officeart/2008/layout/VerticalCurvedList"/>
    <dgm:cxn modelId="{3F87BFC1-21A6-45BF-8E29-E687D8B77AEB}" type="presParOf" srcId="{ADF1922C-A1E1-4F6B-A53D-95B47E1B6100}" destId="{5D37D8AE-334E-45D5-973E-90FEAA2122C4}" srcOrd="0" destOrd="0" presId="urn:microsoft.com/office/officeart/2008/layout/VerticalCurvedList"/>
    <dgm:cxn modelId="{CB0DCD42-7BFF-4F10-88A9-A1EC3846E42E}" type="presParOf" srcId="{0C511D1A-4C24-49B5-AD41-613D5AFCD58F}" destId="{359B9C34-9BB1-448B-BA12-C9069DD5FCAA}" srcOrd="5" destOrd="0" presId="urn:microsoft.com/office/officeart/2008/layout/VerticalCurvedList"/>
    <dgm:cxn modelId="{2511E2C2-1553-4284-B7F9-9B049FBF567B}" type="presParOf" srcId="{0C511D1A-4C24-49B5-AD41-613D5AFCD58F}" destId="{821732A5-8EC2-4E09-BAC6-F76CF004A9EE}" srcOrd="6" destOrd="0" presId="urn:microsoft.com/office/officeart/2008/layout/VerticalCurvedList"/>
    <dgm:cxn modelId="{597F1204-926A-4B37-BA9F-3D1659125964}" type="presParOf" srcId="{821732A5-8EC2-4E09-BAC6-F76CF004A9EE}" destId="{A4EEF3B6-4483-44AA-9239-265BFCF4A7D4}" srcOrd="0" destOrd="0" presId="urn:microsoft.com/office/officeart/2008/layout/VerticalCurvedList"/>
    <dgm:cxn modelId="{322C89FE-D052-4DCF-A9D0-8ACE63F72C17}" type="presParOf" srcId="{0C511D1A-4C24-49B5-AD41-613D5AFCD58F}" destId="{9F36B8FE-0007-4055-87EF-B66B47E1AD02}" srcOrd="7" destOrd="0" presId="urn:microsoft.com/office/officeart/2008/layout/VerticalCurvedList"/>
    <dgm:cxn modelId="{246DAF6E-23E3-4984-9717-8E606091FEEE}" type="presParOf" srcId="{0C511D1A-4C24-49B5-AD41-613D5AFCD58F}" destId="{0DF3C7E8-A726-4C9C-8FB2-F7647F52700B}" srcOrd="8" destOrd="0" presId="urn:microsoft.com/office/officeart/2008/layout/VerticalCurvedList"/>
    <dgm:cxn modelId="{9543E905-C315-49AF-8E87-426CE144A69B}" type="presParOf" srcId="{0DF3C7E8-A726-4C9C-8FB2-F7647F52700B}" destId="{8E972C3B-3436-4E3A-8E30-CC3C3BDB4C13}" srcOrd="0" destOrd="0" presId="urn:microsoft.com/office/officeart/2008/layout/VerticalCurvedList"/>
    <dgm:cxn modelId="{2935CADA-DC46-4C0D-A895-F3A1AC577640}" type="presParOf" srcId="{0C511D1A-4C24-49B5-AD41-613D5AFCD58F}" destId="{C9569D35-AFB4-46BD-9875-F1801B6552BA}" srcOrd="9" destOrd="0" presId="urn:microsoft.com/office/officeart/2008/layout/VerticalCurvedList"/>
    <dgm:cxn modelId="{CC89B5DC-4476-4567-8982-EB85C15D7A1E}" type="presParOf" srcId="{0C511D1A-4C24-49B5-AD41-613D5AFCD58F}" destId="{2D9CCC67-8D5C-4466-AC60-0CC43F423729}" srcOrd="10" destOrd="0" presId="urn:microsoft.com/office/officeart/2008/layout/VerticalCurvedList"/>
    <dgm:cxn modelId="{DC807723-97E9-46E7-8BA2-7F28EB581A03}" type="presParOf" srcId="{2D9CCC67-8D5C-4466-AC60-0CC43F423729}" destId="{71188162-6C16-4974-91AD-FA7A59A2FAC0}" srcOrd="0" destOrd="0" presId="urn:microsoft.com/office/officeart/2008/layout/VerticalCurvedList"/>
    <dgm:cxn modelId="{9F96A00D-A01D-430F-B1F3-4029CA03EE18}" type="presParOf" srcId="{0C511D1A-4C24-49B5-AD41-613D5AFCD58F}" destId="{3A4DB97C-52C1-46F0-BD7A-233E768F4498}" srcOrd="11" destOrd="0" presId="urn:microsoft.com/office/officeart/2008/layout/VerticalCurvedList"/>
    <dgm:cxn modelId="{B95C561C-7672-4EF1-ABCD-5A6EF0DA6A48}" type="presParOf" srcId="{0C511D1A-4C24-49B5-AD41-613D5AFCD58F}" destId="{BB75682B-5599-4805-8579-BF21CDEA1F81}" srcOrd="12" destOrd="0" presId="urn:microsoft.com/office/officeart/2008/layout/VerticalCurvedList"/>
    <dgm:cxn modelId="{64413613-7210-402A-A536-2905C2C0EAA4}" type="presParOf" srcId="{BB75682B-5599-4805-8579-BF21CDEA1F81}" destId="{D3CE62E9-5B6A-4A93-9A29-40874F1E283E}" srcOrd="0" destOrd="0" presId="urn:microsoft.com/office/officeart/2008/layout/VerticalCurvedList"/>
    <dgm:cxn modelId="{E5D2B3DB-B17A-4323-9E19-9EEB70F01650}" type="presParOf" srcId="{0C511D1A-4C24-49B5-AD41-613D5AFCD58F}" destId="{94E8CF43-33D0-40C1-BF52-60B382334EF0}" srcOrd="13" destOrd="0" presId="urn:microsoft.com/office/officeart/2008/layout/VerticalCurvedList"/>
    <dgm:cxn modelId="{37912846-2B70-41E6-A3E5-545813B3944E}" type="presParOf" srcId="{0C511D1A-4C24-49B5-AD41-613D5AFCD58F}" destId="{B610E43E-7716-483D-B011-258716F5FAF0}" srcOrd="14" destOrd="0" presId="urn:microsoft.com/office/officeart/2008/layout/VerticalCurvedList"/>
    <dgm:cxn modelId="{C5333A92-0185-40D6-89C0-CA762477C4D5}" type="presParOf" srcId="{B610E43E-7716-483D-B011-258716F5FAF0}" destId="{901EC18F-3A2C-4D48-90E4-D26D019ADF9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50FF0B-B550-4137-B9A7-D22A616CBB90}" type="doc">
      <dgm:prSet loTypeId="urn:microsoft.com/office/officeart/2005/8/layout/hierarchy3" loCatId="hierarchy" qsTypeId="urn:microsoft.com/office/officeart/2005/8/quickstyle/simple1" qsCatId="simple" csTypeId="urn:microsoft.com/office/officeart/2005/8/colors/accent4_1" csCatId="accent4" phldr="1"/>
      <dgm:spPr/>
      <dgm:t>
        <a:bodyPr/>
        <a:lstStyle/>
        <a:p>
          <a:endParaRPr lang="en-US"/>
        </a:p>
      </dgm:t>
    </dgm:pt>
    <dgm:pt modelId="{857F7EE8-2F2B-49A9-A7AF-A6144A6C2843}">
      <dgm:prSet custT="1"/>
      <dgm:spPr>
        <a:solidFill>
          <a:srgbClr val="FFC000"/>
        </a:solidFill>
      </dgm:spPr>
      <dgm:t>
        <a:bodyPr/>
        <a:lstStyle/>
        <a:p>
          <a:pPr rtl="0"/>
          <a:r>
            <a:rPr lang="en-GB" sz="2400" b="1" dirty="0" smtClean="0"/>
            <a:t>Middle Ages 1000-1500</a:t>
          </a:r>
          <a:endParaRPr lang="en-GB" sz="2400" dirty="0"/>
        </a:p>
      </dgm:t>
    </dgm:pt>
    <dgm:pt modelId="{31AF51EE-43F6-4937-855F-E8998FC75331}" type="parTrans" cxnId="{70F0194C-7AE1-404C-83A7-A172437D678B}">
      <dgm:prSet/>
      <dgm:spPr/>
      <dgm:t>
        <a:bodyPr/>
        <a:lstStyle/>
        <a:p>
          <a:endParaRPr lang="en-US"/>
        </a:p>
      </dgm:t>
    </dgm:pt>
    <dgm:pt modelId="{22E78E6D-BB70-4211-BC6F-0E1EDA364285}" type="sibTrans" cxnId="{70F0194C-7AE1-404C-83A7-A172437D678B}">
      <dgm:prSet/>
      <dgm:spPr/>
      <dgm:t>
        <a:bodyPr/>
        <a:lstStyle/>
        <a:p>
          <a:endParaRPr lang="en-US"/>
        </a:p>
      </dgm:t>
    </dgm:pt>
    <dgm:pt modelId="{90AF3A10-C368-4F85-A988-E67BC07D8EC4}">
      <dgm:prSet custT="1"/>
      <dgm:spPr/>
      <dgm:t>
        <a:bodyPr/>
        <a:lstStyle/>
        <a:p>
          <a:pPr rtl="0"/>
          <a:r>
            <a:rPr lang="en-GB" sz="1100" dirty="0" smtClean="0"/>
            <a:t>Avoid sex, drink urine, pray, flagellate (Whip themselves)</a:t>
          </a:r>
          <a:endParaRPr lang="en-GB" sz="1100" dirty="0"/>
        </a:p>
      </dgm:t>
    </dgm:pt>
    <dgm:pt modelId="{E3C86AE4-8528-4784-A680-1ACE17C8E5B6}" type="parTrans" cxnId="{04508E81-4453-4657-8A45-44EDF03E2EF6}">
      <dgm:prSet/>
      <dgm:spPr/>
      <dgm:t>
        <a:bodyPr/>
        <a:lstStyle/>
        <a:p>
          <a:endParaRPr lang="en-US"/>
        </a:p>
      </dgm:t>
    </dgm:pt>
    <dgm:pt modelId="{7346E83C-FBF1-4742-93D5-EA4951D2D30E}" type="sibTrans" cxnId="{04508E81-4453-4657-8A45-44EDF03E2EF6}">
      <dgm:prSet/>
      <dgm:spPr/>
      <dgm:t>
        <a:bodyPr/>
        <a:lstStyle/>
        <a:p>
          <a:endParaRPr lang="en-US"/>
        </a:p>
      </dgm:t>
    </dgm:pt>
    <dgm:pt modelId="{80121225-37FB-4131-976E-79070E695791}">
      <dgm:prSet custT="1"/>
      <dgm:spPr/>
      <dgm:t>
        <a:bodyPr/>
        <a:lstStyle/>
        <a:p>
          <a:pPr rtl="0"/>
          <a:r>
            <a:rPr lang="en-GB" sz="1100" smtClean="0"/>
            <a:t>See a soothsayer- people who could see the future e.g. Mother Shipton</a:t>
          </a:r>
          <a:endParaRPr lang="en-GB" sz="1100"/>
        </a:p>
      </dgm:t>
    </dgm:pt>
    <dgm:pt modelId="{F3DF7587-48FD-4213-92AA-CE928D19BEB4}" type="parTrans" cxnId="{4B10158D-A759-4FFF-9441-A7F8D2F471E2}">
      <dgm:prSet/>
      <dgm:spPr/>
      <dgm:t>
        <a:bodyPr/>
        <a:lstStyle/>
        <a:p>
          <a:endParaRPr lang="en-US"/>
        </a:p>
      </dgm:t>
    </dgm:pt>
    <dgm:pt modelId="{9E5CD787-7A9D-45FB-8CA0-A5CC8C2F0877}" type="sibTrans" cxnId="{4B10158D-A759-4FFF-9441-A7F8D2F471E2}">
      <dgm:prSet/>
      <dgm:spPr/>
      <dgm:t>
        <a:bodyPr/>
        <a:lstStyle/>
        <a:p>
          <a:endParaRPr lang="en-US"/>
        </a:p>
      </dgm:t>
    </dgm:pt>
    <dgm:pt modelId="{96EB17AE-DA05-4F75-B87E-5C3A51BB516A}">
      <dgm:prSet custT="1"/>
      <dgm:spPr/>
      <dgm:t>
        <a:bodyPr/>
        <a:lstStyle/>
        <a:p>
          <a:pPr rtl="0"/>
          <a:r>
            <a:rPr lang="en-GB" sz="1100" smtClean="0"/>
            <a:t>See alchemists- people who turned metal into gold and searched for the elixir of life</a:t>
          </a:r>
          <a:endParaRPr lang="en-GB" sz="1100"/>
        </a:p>
      </dgm:t>
    </dgm:pt>
    <dgm:pt modelId="{269C0994-213F-499E-BC63-300760D8AF58}" type="parTrans" cxnId="{A492AF14-163D-4CF0-8157-0F3B8ECA2888}">
      <dgm:prSet/>
      <dgm:spPr/>
      <dgm:t>
        <a:bodyPr/>
        <a:lstStyle/>
        <a:p>
          <a:endParaRPr lang="en-US"/>
        </a:p>
      </dgm:t>
    </dgm:pt>
    <dgm:pt modelId="{063C6CE8-6143-4839-9139-97D559AEDDA2}" type="sibTrans" cxnId="{A492AF14-163D-4CF0-8157-0F3B8ECA2888}">
      <dgm:prSet/>
      <dgm:spPr/>
      <dgm:t>
        <a:bodyPr/>
        <a:lstStyle/>
        <a:p>
          <a:endParaRPr lang="en-US"/>
        </a:p>
      </dgm:t>
    </dgm:pt>
    <dgm:pt modelId="{D55B3078-6156-4FA2-B834-B21D592A0705}">
      <dgm:prSet custT="1"/>
      <dgm:spPr/>
      <dgm:t>
        <a:bodyPr/>
        <a:lstStyle/>
        <a:p>
          <a:pPr rtl="0"/>
          <a:r>
            <a:rPr lang="en-GB" sz="1100" smtClean="0"/>
            <a:t>Balancing of the Four Humours</a:t>
          </a:r>
          <a:endParaRPr lang="en-GB" sz="1100"/>
        </a:p>
      </dgm:t>
    </dgm:pt>
    <dgm:pt modelId="{E7C97FF0-3CC7-4369-99CF-B145D4AAE0EC}" type="parTrans" cxnId="{B1CB9155-8B08-48FD-B20E-190DB7EE1354}">
      <dgm:prSet/>
      <dgm:spPr/>
      <dgm:t>
        <a:bodyPr/>
        <a:lstStyle/>
        <a:p>
          <a:endParaRPr lang="en-US"/>
        </a:p>
      </dgm:t>
    </dgm:pt>
    <dgm:pt modelId="{7BBAAA44-733B-4B72-8EB8-5862E1644547}" type="sibTrans" cxnId="{B1CB9155-8B08-48FD-B20E-190DB7EE1354}">
      <dgm:prSet/>
      <dgm:spPr/>
      <dgm:t>
        <a:bodyPr/>
        <a:lstStyle/>
        <a:p>
          <a:endParaRPr lang="en-US"/>
        </a:p>
      </dgm:t>
    </dgm:pt>
    <dgm:pt modelId="{5F577BBB-40BE-4487-912A-AF5E44DA36F3}" type="pres">
      <dgm:prSet presAssocID="{D850FF0B-B550-4137-B9A7-D22A616CBB90}" presName="diagram" presStyleCnt="0">
        <dgm:presLayoutVars>
          <dgm:chPref val="1"/>
          <dgm:dir/>
          <dgm:animOne val="branch"/>
          <dgm:animLvl val="lvl"/>
          <dgm:resizeHandles/>
        </dgm:presLayoutVars>
      </dgm:prSet>
      <dgm:spPr/>
      <dgm:t>
        <a:bodyPr/>
        <a:lstStyle/>
        <a:p>
          <a:endParaRPr lang="en-US"/>
        </a:p>
      </dgm:t>
    </dgm:pt>
    <dgm:pt modelId="{DA81E2AF-3C78-434C-B2D7-AE1FF5683314}" type="pres">
      <dgm:prSet presAssocID="{857F7EE8-2F2B-49A9-A7AF-A6144A6C2843}" presName="root" presStyleCnt="0"/>
      <dgm:spPr/>
    </dgm:pt>
    <dgm:pt modelId="{0AEE3D27-DDB3-400B-8142-6814152CF5D0}" type="pres">
      <dgm:prSet presAssocID="{857F7EE8-2F2B-49A9-A7AF-A6144A6C2843}" presName="rootComposite" presStyleCnt="0"/>
      <dgm:spPr/>
    </dgm:pt>
    <dgm:pt modelId="{D4C848AE-7C54-4DC7-852E-DDE8C154D4E9}" type="pres">
      <dgm:prSet presAssocID="{857F7EE8-2F2B-49A9-A7AF-A6144A6C2843}" presName="rootText" presStyleLbl="node1" presStyleIdx="0" presStyleCnt="1" custScaleX="121626" custScaleY="78653" custLinFactNeighborY="-9702"/>
      <dgm:spPr/>
      <dgm:t>
        <a:bodyPr/>
        <a:lstStyle/>
        <a:p>
          <a:endParaRPr lang="en-US"/>
        </a:p>
      </dgm:t>
    </dgm:pt>
    <dgm:pt modelId="{7E0BE2B6-5F07-4252-8BB2-B287C0CAC91C}" type="pres">
      <dgm:prSet presAssocID="{857F7EE8-2F2B-49A9-A7AF-A6144A6C2843}" presName="rootConnector" presStyleLbl="node1" presStyleIdx="0" presStyleCnt="1"/>
      <dgm:spPr/>
      <dgm:t>
        <a:bodyPr/>
        <a:lstStyle/>
        <a:p>
          <a:endParaRPr lang="en-US"/>
        </a:p>
      </dgm:t>
    </dgm:pt>
    <dgm:pt modelId="{E8EA569A-5BF5-4B13-9978-316E2E3497E4}" type="pres">
      <dgm:prSet presAssocID="{857F7EE8-2F2B-49A9-A7AF-A6144A6C2843}" presName="childShape" presStyleCnt="0"/>
      <dgm:spPr/>
    </dgm:pt>
    <dgm:pt modelId="{80BEEB51-7D2B-4441-A377-B488076E724C}" type="pres">
      <dgm:prSet presAssocID="{E3C86AE4-8528-4784-A680-1ACE17C8E5B6}" presName="Name13" presStyleLbl="parChTrans1D2" presStyleIdx="0" presStyleCnt="4"/>
      <dgm:spPr/>
      <dgm:t>
        <a:bodyPr/>
        <a:lstStyle/>
        <a:p>
          <a:endParaRPr lang="en-US"/>
        </a:p>
      </dgm:t>
    </dgm:pt>
    <dgm:pt modelId="{6BC5F97F-EC57-4EE3-B1EC-04E4C96CA993}" type="pres">
      <dgm:prSet presAssocID="{90AF3A10-C368-4F85-A988-E67BC07D8EC4}" presName="childText" presStyleLbl="bgAcc1" presStyleIdx="0" presStyleCnt="4" custScaleX="97778" custLinFactNeighborX="2599" custLinFactNeighborY="-4158">
        <dgm:presLayoutVars>
          <dgm:bulletEnabled val="1"/>
        </dgm:presLayoutVars>
      </dgm:prSet>
      <dgm:spPr/>
      <dgm:t>
        <a:bodyPr/>
        <a:lstStyle/>
        <a:p>
          <a:endParaRPr lang="en-US"/>
        </a:p>
      </dgm:t>
    </dgm:pt>
    <dgm:pt modelId="{3DFE03A2-3EB7-4C20-8B07-0F1CC5A55B52}" type="pres">
      <dgm:prSet presAssocID="{F3DF7587-48FD-4213-92AA-CE928D19BEB4}" presName="Name13" presStyleLbl="parChTrans1D2" presStyleIdx="1" presStyleCnt="4"/>
      <dgm:spPr/>
      <dgm:t>
        <a:bodyPr/>
        <a:lstStyle/>
        <a:p>
          <a:endParaRPr lang="en-US"/>
        </a:p>
      </dgm:t>
    </dgm:pt>
    <dgm:pt modelId="{223CCC99-13CB-403C-83B9-E635A8D14559}" type="pres">
      <dgm:prSet presAssocID="{80121225-37FB-4131-976E-79070E695791}" presName="childText" presStyleLbl="bgAcc1" presStyleIdx="1" presStyleCnt="4" custScaleX="97778" custLinFactNeighborX="4482" custLinFactNeighborY="12406">
        <dgm:presLayoutVars>
          <dgm:bulletEnabled val="1"/>
        </dgm:presLayoutVars>
      </dgm:prSet>
      <dgm:spPr/>
      <dgm:t>
        <a:bodyPr/>
        <a:lstStyle/>
        <a:p>
          <a:endParaRPr lang="en-US"/>
        </a:p>
      </dgm:t>
    </dgm:pt>
    <dgm:pt modelId="{1B684709-7FAC-4ADC-9696-E9AB026C9C4D}" type="pres">
      <dgm:prSet presAssocID="{269C0994-213F-499E-BC63-300760D8AF58}" presName="Name13" presStyleLbl="parChTrans1D2" presStyleIdx="2" presStyleCnt="4"/>
      <dgm:spPr/>
      <dgm:t>
        <a:bodyPr/>
        <a:lstStyle/>
        <a:p>
          <a:endParaRPr lang="en-US"/>
        </a:p>
      </dgm:t>
    </dgm:pt>
    <dgm:pt modelId="{FF9B199F-FA19-478F-8CB0-8F2DCBD0B500}" type="pres">
      <dgm:prSet presAssocID="{96EB17AE-DA05-4F75-B87E-5C3A51BB516A}" presName="childText" presStyleLbl="bgAcc1" presStyleIdx="2" presStyleCnt="4" custScaleX="97778" custLinFactNeighborX="-1138" custLinFactNeighborY="23562">
        <dgm:presLayoutVars>
          <dgm:bulletEnabled val="1"/>
        </dgm:presLayoutVars>
      </dgm:prSet>
      <dgm:spPr/>
      <dgm:t>
        <a:bodyPr/>
        <a:lstStyle/>
        <a:p>
          <a:endParaRPr lang="en-US"/>
        </a:p>
      </dgm:t>
    </dgm:pt>
    <dgm:pt modelId="{53DA41A6-3C0F-4B87-8474-01F0A3EA29B6}" type="pres">
      <dgm:prSet presAssocID="{E7C97FF0-3CC7-4369-99CF-B145D4AAE0EC}" presName="Name13" presStyleLbl="parChTrans1D2" presStyleIdx="3" presStyleCnt="4"/>
      <dgm:spPr/>
      <dgm:t>
        <a:bodyPr/>
        <a:lstStyle/>
        <a:p>
          <a:endParaRPr lang="en-US"/>
        </a:p>
      </dgm:t>
    </dgm:pt>
    <dgm:pt modelId="{E605B632-AEBE-4E21-BDFE-EB010AC79BD1}" type="pres">
      <dgm:prSet presAssocID="{D55B3078-6156-4FA2-B834-B21D592A0705}" presName="childText" presStyleLbl="bgAcc1" presStyleIdx="3" presStyleCnt="4" custScaleX="97778" custLinFactNeighborX="-1138" custLinFactNeighborY="27455">
        <dgm:presLayoutVars>
          <dgm:bulletEnabled val="1"/>
        </dgm:presLayoutVars>
      </dgm:prSet>
      <dgm:spPr/>
      <dgm:t>
        <a:bodyPr/>
        <a:lstStyle/>
        <a:p>
          <a:endParaRPr lang="en-US"/>
        </a:p>
      </dgm:t>
    </dgm:pt>
  </dgm:ptLst>
  <dgm:cxnLst>
    <dgm:cxn modelId="{70F0194C-7AE1-404C-83A7-A172437D678B}" srcId="{D850FF0B-B550-4137-B9A7-D22A616CBB90}" destId="{857F7EE8-2F2B-49A9-A7AF-A6144A6C2843}" srcOrd="0" destOrd="0" parTransId="{31AF51EE-43F6-4937-855F-E8998FC75331}" sibTransId="{22E78E6D-BB70-4211-BC6F-0E1EDA364285}"/>
    <dgm:cxn modelId="{04508E81-4453-4657-8A45-44EDF03E2EF6}" srcId="{857F7EE8-2F2B-49A9-A7AF-A6144A6C2843}" destId="{90AF3A10-C368-4F85-A988-E67BC07D8EC4}" srcOrd="0" destOrd="0" parTransId="{E3C86AE4-8528-4784-A680-1ACE17C8E5B6}" sibTransId="{7346E83C-FBF1-4742-93D5-EA4951D2D30E}"/>
    <dgm:cxn modelId="{16ED2884-85C9-4EF6-9AC7-47D53CCD3054}" type="presOf" srcId="{96EB17AE-DA05-4F75-B87E-5C3A51BB516A}" destId="{FF9B199F-FA19-478F-8CB0-8F2DCBD0B500}" srcOrd="0" destOrd="0" presId="urn:microsoft.com/office/officeart/2005/8/layout/hierarchy3"/>
    <dgm:cxn modelId="{B1CB9155-8B08-48FD-B20E-190DB7EE1354}" srcId="{857F7EE8-2F2B-49A9-A7AF-A6144A6C2843}" destId="{D55B3078-6156-4FA2-B834-B21D592A0705}" srcOrd="3" destOrd="0" parTransId="{E7C97FF0-3CC7-4369-99CF-B145D4AAE0EC}" sibTransId="{7BBAAA44-733B-4B72-8EB8-5862E1644547}"/>
    <dgm:cxn modelId="{F5899501-9FC0-4FF7-AEDB-F862D0687FB0}" type="presOf" srcId="{90AF3A10-C368-4F85-A988-E67BC07D8EC4}" destId="{6BC5F97F-EC57-4EE3-B1EC-04E4C96CA993}" srcOrd="0" destOrd="0" presId="urn:microsoft.com/office/officeart/2005/8/layout/hierarchy3"/>
    <dgm:cxn modelId="{0F4A6D60-41CA-47BC-96C8-19A1BEE9F3FB}" type="presOf" srcId="{857F7EE8-2F2B-49A9-A7AF-A6144A6C2843}" destId="{D4C848AE-7C54-4DC7-852E-DDE8C154D4E9}" srcOrd="0" destOrd="0" presId="urn:microsoft.com/office/officeart/2005/8/layout/hierarchy3"/>
    <dgm:cxn modelId="{763C6842-5EC6-42BC-8EE3-B13A1EFFC883}" type="presOf" srcId="{80121225-37FB-4131-976E-79070E695791}" destId="{223CCC99-13CB-403C-83B9-E635A8D14559}" srcOrd="0" destOrd="0" presId="urn:microsoft.com/office/officeart/2005/8/layout/hierarchy3"/>
    <dgm:cxn modelId="{60B16EA6-3C0B-4152-9665-CA9EBCFED40C}" type="presOf" srcId="{857F7EE8-2F2B-49A9-A7AF-A6144A6C2843}" destId="{7E0BE2B6-5F07-4252-8BB2-B287C0CAC91C}" srcOrd="1" destOrd="0" presId="urn:microsoft.com/office/officeart/2005/8/layout/hierarchy3"/>
    <dgm:cxn modelId="{3AF1DFDB-0221-45C1-8B89-433DB688034F}" type="presOf" srcId="{D55B3078-6156-4FA2-B834-B21D592A0705}" destId="{E605B632-AEBE-4E21-BDFE-EB010AC79BD1}" srcOrd="0" destOrd="0" presId="urn:microsoft.com/office/officeart/2005/8/layout/hierarchy3"/>
    <dgm:cxn modelId="{A492AF14-163D-4CF0-8157-0F3B8ECA2888}" srcId="{857F7EE8-2F2B-49A9-A7AF-A6144A6C2843}" destId="{96EB17AE-DA05-4F75-B87E-5C3A51BB516A}" srcOrd="2" destOrd="0" parTransId="{269C0994-213F-499E-BC63-300760D8AF58}" sibTransId="{063C6CE8-6143-4839-9139-97D559AEDDA2}"/>
    <dgm:cxn modelId="{A0271ACC-690A-4DC3-93D2-05B51CD44E38}" type="presOf" srcId="{E7C97FF0-3CC7-4369-99CF-B145D4AAE0EC}" destId="{53DA41A6-3C0F-4B87-8474-01F0A3EA29B6}" srcOrd="0" destOrd="0" presId="urn:microsoft.com/office/officeart/2005/8/layout/hierarchy3"/>
    <dgm:cxn modelId="{7DAB2392-5AC2-43C3-9C4B-2F7668682AFF}" type="presOf" srcId="{269C0994-213F-499E-BC63-300760D8AF58}" destId="{1B684709-7FAC-4ADC-9696-E9AB026C9C4D}" srcOrd="0" destOrd="0" presId="urn:microsoft.com/office/officeart/2005/8/layout/hierarchy3"/>
    <dgm:cxn modelId="{A0DA4BBE-CFC0-4CC8-A7F4-00BD225F5EAB}" type="presOf" srcId="{D850FF0B-B550-4137-B9A7-D22A616CBB90}" destId="{5F577BBB-40BE-4487-912A-AF5E44DA36F3}" srcOrd="0" destOrd="0" presId="urn:microsoft.com/office/officeart/2005/8/layout/hierarchy3"/>
    <dgm:cxn modelId="{AE8B09BD-E321-4A49-B641-0A3A622B481A}" type="presOf" srcId="{F3DF7587-48FD-4213-92AA-CE928D19BEB4}" destId="{3DFE03A2-3EB7-4C20-8B07-0F1CC5A55B52}" srcOrd="0" destOrd="0" presId="urn:microsoft.com/office/officeart/2005/8/layout/hierarchy3"/>
    <dgm:cxn modelId="{5B134808-FA46-4F64-99B4-905CD81728B3}" type="presOf" srcId="{E3C86AE4-8528-4784-A680-1ACE17C8E5B6}" destId="{80BEEB51-7D2B-4441-A377-B488076E724C}" srcOrd="0" destOrd="0" presId="urn:microsoft.com/office/officeart/2005/8/layout/hierarchy3"/>
    <dgm:cxn modelId="{4B10158D-A759-4FFF-9441-A7F8D2F471E2}" srcId="{857F7EE8-2F2B-49A9-A7AF-A6144A6C2843}" destId="{80121225-37FB-4131-976E-79070E695791}" srcOrd="1" destOrd="0" parTransId="{F3DF7587-48FD-4213-92AA-CE928D19BEB4}" sibTransId="{9E5CD787-7A9D-45FB-8CA0-A5CC8C2F0877}"/>
    <dgm:cxn modelId="{AF855923-FFB9-4FBC-8D71-63C099A46319}" type="presParOf" srcId="{5F577BBB-40BE-4487-912A-AF5E44DA36F3}" destId="{DA81E2AF-3C78-434C-B2D7-AE1FF5683314}" srcOrd="0" destOrd="0" presId="urn:microsoft.com/office/officeart/2005/8/layout/hierarchy3"/>
    <dgm:cxn modelId="{3798DC09-9127-4090-88D8-D54CE5029C16}" type="presParOf" srcId="{DA81E2AF-3C78-434C-B2D7-AE1FF5683314}" destId="{0AEE3D27-DDB3-400B-8142-6814152CF5D0}" srcOrd="0" destOrd="0" presId="urn:microsoft.com/office/officeart/2005/8/layout/hierarchy3"/>
    <dgm:cxn modelId="{363DB871-5C31-4277-87D6-7D6B08829975}" type="presParOf" srcId="{0AEE3D27-DDB3-400B-8142-6814152CF5D0}" destId="{D4C848AE-7C54-4DC7-852E-DDE8C154D4E9}" srcOrd="0" destOrd="0" presId="urn:microsoft.com/office/officeart/2005/8/layout/hierarchy3"/>
    <dgm:cxn modelId="{BD4B9737-1E98-41E0-8253-7F9B3B7E3E64}" type="presParOf" srcId="{0AEE3D27-DDB3-400B-8142-6814152CF5D0}" destId="{7E0BE2B6-5F07-4252-8BB2-B287C0CAC91C}" srcOrd="1" destOrd="0" presId="urn:microsoft.com/office/officeart/2005/8/layout/hierarchy3"/>
    <dgm:cxn modelId="{4F0B0BCF-DC95-4F1C-A6D6-E3A71B93B94E}" type="presParOf" srcId="{DA81E2AF-3C78-434C-B2D7-AE1FF5683314}" destId="{E8EA569A-5BF5-4B13-9978-316E2E3497E4}" srcOrd="1" destOrd="0" presId="urn:microsoft.com/office/officeart/2005/8/layout/hierarchy3"/>
    <dgm:cxn modelId="{B634EEDB-B0BE-410F-9215-3840E7817DBB}" type="presParOf" srcId="{E8EA569A-5BF5-4B13-9978-316E2E3497E4}" destId="{80BEEB51-7D2B-4441-A377-B488076E724C}" srcOrd="0" destOrd="0" presId="urn:microsoft.com/office/officeart/2005/8/layout/hierarchy3"/>
    <dgm:cxn modelId="{405D0C11-3C21-44D6-9B26-C7BB91CC2033}" type="presParOf" srcId="{E8EA569A-5BF5-4B13-9978-316E2E3497E4}" destId="{6BC5F97F-EC57-4EE3-B1EC-04E4C96CA993}" srcOrd="1" destOrd="0" presId="urn:microsoft.com/office/officeart/2005/8/layout/hierarchy3"/>
    <dgm:cxn modelId="{AEE3651F-F6F7-4EE8-B805-4CCABFF51A87}" type="presParOf" srcId="{E8EA569A-5BF5-4B13-9978-316E2E3497E4}" destId="{3DFE03A2-3EB7-4C20-8B07-0F1CC5A55B52}" srcOrd="2" destOrd="0" presId="urn:microsoft.com/office/officeart/2005/8/layout/hierarchy3"/>
    <dgm:cxn modelId="{8E08DF24-32C9-4E78-B08F-D288AD43A3C4}" type="presParOf" srcId="{E8EA569A-5BF5-4B13-9978-316E2E3497E4}" destId="{223CCC99-13CB-403C-83B9-E635A8D14559}" srcOrd="3" destOrd="0" presId="urn:microsoft.com/office/officeart/2005/8/layout/hierarchy3"/>
    <dgm:cxn modelId="{1A0C84D5-6371-44DE-B61E-FDEB030447CE}" type="presParOf" srcId="{E8EA569A-5BF5-4B13-9978-316E2E3497E4}" destId="{1B684709-7FAC-4ADC-9696-E9AB026C9C4D}" srcOrd="4" destOrd="0" presId="urn:microsoft.com/office/officeart/2005/8/layout/hierarchy3"/>
    <dgm:cxn modelId="{FE7847B0-9D85-4E7C-94CA-C5AB5949972E}" type="presParOf" srcId="{E8EA569A-5BF5-4B13-9978-316E2E3497E4}" destId="{FF9B199F-FA19-478F-8CB0-8F2DCBD0B500}" srcOrd="5" destOrd="0" presId="urn:microsoft.com/office/officeart/2005/8/layout/hierarchy3"/>
    <dgm:cxn modelId="{BF5E34AD-B308-409E-B95D-5AB7C94D2317}" type="presParOf" srcId="{E8EA569A-5BF5-4B13-9978-316E2E3497E4}" destId="{53DA41A6-3C0F-4B87-8474-01F0A3EA29B6}" srcOrd="6" destOrd="0" presId="urn:microsoft.com/office/officeart/2005/8/layout/hierarchy3"/>
    <dgm:cxn modelId="{3BF8617A-777E-45E5-A6A7-0F5ADD72C30D}" type="presParOf" srcId="{E8EA569A-5BF5-4B13-9978-316E2E3497E4}" destId="{E605B632-AEBE-4E21-BDFE-EB010AC79BD1}" srcOrd="7"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05B56A-38BE-445A-9E56-0B3B6D43A6BC}" type="doc">
      <dgm:prSet loTypeId="urn:microsoft.com/office/officeart/2005/8/layout/hierarchy3" loCatId="hierarchy" qsTypeId="urn:microsoft.com/office/officeart/2005/8/quickstyle/simple1" qsCatId="simple" csTypeId="urn:microsoft.com/office/officeart/2005/8/colors/accent6_1" csCatId="accent6" phldr="1"/>
      <dgm:spPr/>
      <dgm:t>
        <a:bodyPr/>
        <a:lstStyle/>
        <a:p>
          <a:endParaRPr lang="en-US"/>
        </a:p>
      </dgm:t>
    </dgm:pt>
    <dgm:pt modelId="{3FE86E10-1486-4046-AD1E-97FF5988771A}">
      <dgm:prSet custT="1"/>
      <dgm:spPr>
        <a:solidFill>
          <a:srgbClr val="2ED7A1"/>
        </a:solidFill>
      </dgm:spPr>
      <dgm:t>
        <a:bodyPr/>
        <a:lstStyle/>
        <a:p>
          <a:pPr rtl="0"/>
          <a:r>
            <a:rPr lang="en-GB" sz="2400" b="1" dirty="0" smtClean="0"/>
            <a:t>Industrial Age 1750-1900 </a:t>
          </a:r>
          <a:endParaRPr lang="en-GB" sz="2400" dirty="0"/>
        </a:p>
      </dgm:t>
    </dgm:pt>
    <dgm:pt modelId="{12B21DB0-EDE6-4CCA-9CB7-62DD78CB9B4C}" type="parTrans" cxnId="{C77BA1A8-4ED5-4162-919B-4E577979EAB9}">
      <dgm:prSet/>
      <dgm:spPr/>
      <dgm:t>
        <a:bodyPr/>
        <a:lstStyle/>
        <a:p>
          <a:endParaRPr lang="en-US"/>
        </a:p>
      </dgm:t>
    </dgm:pt>
    <dgm:pt modelId="{8603D8C8-31C3-4EED-933D-C09AF89F5CE3}" type="sibTrans" cxnId="{C77BA1A8-4ED5-4162-919B-4E577979EAB9}">
      <dgm:prSet/>
      <dgm:spPr/>
      <dgm:t>
        <a:bodyPr/>
        <a:lstStyle/>
        <a:p>
          <a:endParaRPr lang="en-US"/>
        </a:p>
      </dgm:t>
    </dgm:pt>
    <dgm:pt modelId="{02328082-A688-475B-812B-D98774F7CF49}">
      <dgm:prSet custT="1"/>
      <dgm:spPr/>
      <dgm:t>
        <a:bodyPr/>
        <a:lstStyle/>
        <a:p>
          <a:pPr rtl="0"/>
          <a:r>
            <a:rPr lang="en-GB" sz="1050" dirty="0" smtClean="0"/>
            <a:t>People used cold water treatment to prevent getting sick. This involved bathing in cold water and eating cooling foods.</a:t>
          </a:r>
          <a:endParaRPr lang="en-GB" sz="1050" dirty="0"/>
        </a:p>
      </dgm:t>
    </dgm:pt>
    <dgm:pt modelId="{C8D5EEB0-2412-41F5-9F2E-18A229EE1AF5}" type="parTrans" cxnId="{570C3C57-9B80-479A-9774-ACBDAF3DFB82}">
      <dgm:prSet/>
      <dgm:spPr/>
      <dgm:t>
        <a:bodyPr/>
        <a:lstStyle/>
        <a:p>
          <a:endParaRPr lang="en-US"/>
        </a:p>
      </dgm:t>
    </dgm:pt>
    <dgm:pt modelId="{25E39D67-A71D-4517-9818-4460F0EF6274}" type="sibTrans" cxnId="{570C3C57-9B80-479A-9774-ACBDAF3DFB82}">
      <dgm:prSet/>
      <dgm:spPr/>
      <dgm:t>
        <a:bodyPr/>
        <a:lstStyle/>
        <a:p>
          <a:endParaRPr lang="en-US"/>
        </a:p>
      </dgm:t>
    </dgm:pt>
    <dgm:pt modelId="{DD6FC1B5-BE67-4048-A395-A1813E2BD241}">
      <dgm:prSet custT="1"/>
      <dgm:spPr/>
      <dgm:t>
        <a:bodyPr/>
        <a:lstStyle/>
        <a:p>
          <a:pPr rtl="0"/>
          <a:r>
            <a:rPr lang="en-GB" sz="1050" dirty="0" smtClean="0"/>
            <a:t>Edward Jenner introduced a prevention to smallpox by injecting people with cow pox. He invented the vaccine. </a:t>
          </a:r>
          <a:endParaRPr lang="en-GB" sz="1050" dirty="0"/>
        </a:p>
      </dgm:t>
    </dgm:pt>
    <dgm:pt modelId="{20077654-779C-4AD3-8460-266DA21F43E4}" type="parTrans" cxnId="{DA97E05F-6D53-49D4-A9C0-C2626B7C47E3}">
      <dgm:prSet/>
      <dgm:spPr/>
      <dgm:t>
        <a:bodyPr/>
        <a:lstStyle/>
        <a:p>
          <a:endParaRPr lang="en-US"/>
        </a:p>
      </dgm:t>
    </dgm:pt>
    <dgm:pt modelId="{19186FE4-DEE3-40BF-98BB-58BE4539D8DA}" type="sibTrans" cxnId="{DA97E05F-6D53-49D4-A9C0-C2626B7C47E3}">
      <dgm:prSet/>
      <dgm:spPr/>
      <dgm:t>
        <a:bodyPr/>
        <a:lstStyle/>
        <a:p>
          <a:endParaRPr lang="en-US"/>
        </a:p>
      </dgm:t>
    </dgm:pt>
    <dgm:pt modelId="{448DE0AD-E33A-4541-8BE4-D197AD402650}">
      <dgm:prSet custT="1"/>
      <dgm:spPr/>
      <dgm:t>
        <a:bodyPr/>
        <a:lstStyle/>
        <a:p>
          <a:pPr rtl="0"/>
          <a:r>
            <a:rPr lang="en-GB" sz="1050" dirty="0" smtClean="0"/>
            <a:t>John Snow introduced a prevention to catching cholera by removing the handle off a water pump but both could not explain how it worked due to a lack of scientific understanding.</a:t>
          </a:r>
          <a:endParaRPr lang="en-GB" sz="1050" dirty="0"/>
        </a:p>
      </dgm:t>
    </dgm:pt>
    <dgm:pt modelId="{C8BD757D-A688-48EE-847B-45C238F8BADD}" type="parTrans" cxnId="{C0D452A4-14A2-45F7-961D-C87BC0B74A12}">
      <dgm:prSet/>
      <dgm:spPr/>
      <dgm:t>
        <a:bodyPr/>
        <a:lstStyle/>
        <a:p>
          <a:endParaRPr lang="en-US"/>
        </a:p>
      </dgm:t>
    </dgm:pt>
    <dgm:pt modelId="{6AB22269-73F4-40C9-BC68-B3D6DCC40354}" type="sibTrans" cxnId="{C0D452A4-14A2-45F7-961D-C87BC0B74A12}">
      <dgm:prSet/>
      <dgm:spPr/>
      <dgm:t>
        <a:bodyPr/>
        <a:lstStyle/>
        <a:p>
          <a:endParaRPr lang="en-US"/>
        </a:p>
      </dgm:t>
    </dgm:pt>
    <dgm:pt modelId="{3F234067-D2D0-4F4B-85CD-04F684E1E644}">
      <dgm:prSet custT="1"/>
      <dgm:spPr/>
      <dgm:t>
        <a:bodyPr/>
        <a:lstStyle/>
        <a:p>
          <a:pPr rtl="0"/>
          <a:r>
            <a:rPr lang="en-GB" sz="1050" dirty="0" smtClean="0"/>
            <a:t>Louis Pasteur’s germ theory and Robert Koch’s development of bacteriology also altered the way people thought about illness and disease</a:t>
          </a:r>
          <a:endParaRPr lang="en-GB" sz="1050" dirty="0"/>
        </a:p>
      </dgm:t>
    </dgm:pt>
    <dgm:pt modelId="{D8608E5D-3A54-4D50-860E-6CFBB7F403E3}" type="parTrans" cxnId="{20CB26D3-EF12-4686-9E0D-6B1D5C96C089}">
      <dgm:prSet/>
      <dgm:spPr/>
      <dgm:t>
        <a:bodyPr/>
        <a:lstStyle/>
        <a:p>
          <a:endParaRPr lang="en-US"/>
        </a:p>
      </dgm:t>
    </dgm:pt>
    <dgm:pt modelId="{4E64D51E-99B8-4D5D-99D1-A2531A5A1D6B}" type="sibTrans" cxnId="{20CB26D3-EF12-4686-9E0D-6B1D5C96C089}">
      <dgm:prSet/>
      <dgm:spPr/>
      <dgm:t>
        <a:bodyPr/>
        <a:lstStyle/>
        <a:p>
          <a:endParaRPr lang="en-US"/>
        </a:p>
      </dgm:t>
    </dgm:pt>
    <dgm:pt modelId="{D7FD3A40-A19A-4714-BD88-958539ACF860}">
      <dgm:prSet custT="1"/>
      <dgm:spPr/>
      <dgm:t>
        <a:bodyPr/>
        <a:lstStyle/>
        <a:p>
          <a:pPr rtl="0"/>
          <a:r>
            <a:rPr lang="en-GB" sz="1050" dirty="0" smtClean="0"/>
            <a:t>Pasteur invented a vaccine for rabies and Koch discovered a TB vaccine.</a:t>
          </a:r>
          <a:endParaRPr lang="en-GB" sz="1050" dirty="0"/>
        </a:p>
      </dgm:t>
    </dgm:pt>
    <dgm:pt modelId="{F8104C97-17EE-44B5-98E9-2F3AB9630486}" type="parTrans" cxnId="{1A732C27-A1D8-4695-B3B9-C22D129917CE}">
      <dgm:prSet/>
      <dgm:spPr/>
      <dgm:t>
        <a:bodyPr/>
        <a:lstStyle/>
        <a:p>
          <a:endParaRPr lang="en-US"/>
        </a:p>
      </dgm:t>
    </dgm:pt>
    <dgm:pt modelId="{329C994E-4C59-4EC1-9AC9-82EBDB23EBE1}" type="sibTrans" cxnId="{1A732C27-A1D8-4695-B3B9-C22D129917CE}">
      <dgm:prSet/>
      <dgm:spPr/>
      <dgm:t>
        <a:bodyPr/>
        <a:lstStyle/>
        <a:p>
          <a:endParaRPr lang="en-US"/>
        </a:p>
      </dgm:t>
    </dgm:pt>
    <dgm:pt modelId="{A751D195-5EAD-4599-B6A6-0B25884DF759}" type="pres">
      <dgm:prSet presAssocID="{FD05B56A-38BE-445A-9E56-0B3B6D43A6BC}" presName="diagram" presStyleCnt="0">
        <dgm:presLayoutVars>
          <dgm:chPref val="1"/>
          <dgm:dir/>
          <dgm:animOne val="branch"/>
          <dgm:animLvl val="lvl"/>
          <dgm:resizeHandles/>
        </dgm:presLayoutVars>
      </dgm:prSet>
      <dgm:spPr/>
      <dgm:t>
        <a:bodyPr/>
        <a:lstStyle/>
        <a:p>
          <a:endParaRPr lang="en-US"/>
        </a:p>
      </dgm:t>
    </dgm:pt>
    <dgm:pt modelId="{FD90DB09-10F0-44EB-9279-1DAE3BE2FDF8}" type="pres">
      <dgm:prSet presAssocID="{3FE86E10-1486-4046-AD1E-97FF5988771A}" presName="root" presStyleCnt="0"/>
      <dgm:spPr/>
    </dgm:pt>
    <dgm:pt modelId="{6FD8A985-5E19-4E39-BD48-CD620AE70115}" type="pres">
      <dgm:prSet presAssocID="{3FE86E10-1486-4046-AD1E-97FF5988771A}" presName="rootComposite" presStyleCnt="0"/>
      <dgm:spPr/>
    </dgm:pt>
    <dgm:pt modelId="{548947CE-AAE2-4FC3-9A29-6DE4B8A88104}" type="pres">
      <dgm:prSet presAssocID="{3FE86E10-1486-4046-AD1E-97FF5988771A}" presName="rootText" presStyleLbl="node1" presStyleIdx="0" presStyleCnt="1" custScaleX="208507" custLinFactNeighborX="4818" custLinFactNeighborY="12049"/>
      <dgm:spPr/>
      <dgm:t>
        <a:bodyPr/>
        <a:lstStyle/>
        <a:p>
          <a:endParaRPr lang="en-US"/>
        </a:p>
      </dgm:t>
    </dgm:pt>
    <dgm:pt modelId="{2C0B6B43-25A6-49A3-AB40-AE8F45ECBC06}" type="pres">
      <dgm:prSet presAssocID="{3FE86E10-1486-4046-AD1E-97FF5988771A}" presName="rootConnector" presStyleLbl="node1" presStyleIdx="0" presStyleCnt="1"/>
      <dgm:spPr/>
      <dgm:t>
        <a:bodyPr/>
        <a:lstStyle/>
        <a:p>
          <a:endParaRPr lang="en-US"/>
        </a:p>
      </dgm:t>
    </dgm:pt>
    <dgm:pt modelId="{DA1D66C6-7E7A-4276-89D6-CC26558CE2B8}" type="pres">
      <dgm:prSet presAssocID="{3FE86E10-1486-4046-AD1E-97FF5988771A}" presName="childShape" presStyleCnt="0"/>
      <dgm:spPr/>
    </dgm:pt>
    <dgm:pt modelId="{5FC6C7E1-60FC-4123-9097-E50FF5E15D65}" type="pres">
      <dgm:prSet presAssocID="{C8D5EEB0-2412-41F5-9F2E-18A229EE1AF5}" presName="Name13" presStyleLbl="parChTrans1D2" presStyleIdx="0" presStyleCnt="5"/>
      <dgm:spPr/>
      <dgm:t>
        <a:bodyPr/>
        <a:lstStyle/>
        <a:p>
          <a:endParaRPr lang="en-US"/>
        </a:p>
      </dgm:t>
    </dgm:pt>
    <dgm:pt modelId="{5EC0E74D-0185-4562-9407-3D3686C07819}" type="pres">
      <dgm:prSet presAssocID="{02328082-A688-475B-812B-D98774F7CF49}" presName="childText" presStyleLbl="bgAcc1" presStyleIdx="0" presStyleCnt="5" custScaleX="213684" custScaleY="117439" custLinFactNeighborY="5196">
        <dgm:presLayoutVars>
          <dgm:bulletEnabled val="1"/>
        </dgm:presLayoutVars>
      </dgm:prSet>
      <dgm:spPr/>
      <dgm:t>
        <a:bodyPr/>
        <a:lstStyle/>
        <a:p>
          <a:endParaRPr lang="en-US"/>
        </a:p>
      </dgm:t>
    </dgm:pt>
    <dgm:pt modelId="{3660CA18-50A4-4180-B13C-D9B1725E16F6}" type="pres">
      <dgm:prSet presAssocID="{20077654-779C-4AD3-8460-266DA21F43E4}" presName="Name13" presStyleLbl="parChTrans1D2" presStyleIdx="1" presStyleCnt="5"/>
      <dgm:spPr/>
      <dgm:t>
        <a:bodyPr/>
        <a:lstStyle/>
        <a:p>
          <a:endParaRPr lang="en-US"/>
        </a:p>
      </dgm:t>
    </dgm:pt>
    <dgm:pt modelId="{6B9D1D45-5E79-4FC4-A601-F5326C228FB6}" type="pres">
      <dgm:prSet presAssocID="{DD6FC1B5-BE67-4048-A395-A1813E2BD241}" presName="childText" presStyleLbl="bgAcc1" presStyleIdx="1" presStyleCnt="5" custScaleX="213684" custScaleY="108637">
        <dgm:presLayoutVars>
          <dgm:bulletEnabled val="1"/>
        </dgm:presLayoutVars>
      </dgm:prSet>
      <dgm:spPr/>
      <dgm:t>
        <a:bodyPr/>
        <a:lstStyle/>
        <a:p>
          <a:endParaRPr lang="en-US"/>
        </a:p>
      </dgm:t>
    </dgm:pt>
    <dgm:pt modelId="{10F71DAE-052F-45D3-AF13-D6676669AB4D}" type="pres">
      <dgm:prSet presAssocID="{C8BD757D-A688-48EE-847B-45C238F8BADD}" presName="Name13" presStyleLbl="parChTrans1D2" presStyleIdx="2" presStyleCnt="5"/>
      <dgm:spPr/>
      <dgm:t>
        <a:bodyPr/>
        <a:lstStyle/>
        <a:p>
          <a:endParaRPr lang="en-US"/>
        </a:p>
      </dgm:t>
    </dgm:pt>
    <dgm:pt modelId="{B95D0971-14EB-44EC-B6E6-72162A0AB341}" type="pres">
      <dgm:prSet presAssocID="{448DE0AD-E33A-4541-8BE4-D197AD402650}" presName="childText" presStyleLbl="bgAcc1" presStyleIdx="2" presStyleCnt="5" custScaleX="213684" custScaleY="141805" custLinFactNeighborY="-6928">
        <dgm:presLayoutVars>
          <dgm:bulletEnabled val="1"/>
        </dgm:presLayoutVars>
      </dgm:prSet>
      <dgm:spPr/>
      <dgm:t>
        <a:bodyPr/>
        <a:lstStyle/>
        <a:p>
          <a:endParaRPr lang="en-US"/>
        </a:p>
      </dgm:t>
    </dgm:pt>
    <dgm:pt modelId="{4E3600E7-CCB7-4150-B510-D1B74A712655}" type="pres">
      <dgm:prSet presAssocID="{D8608E5D-3A54-4D50-860E-6CFBB7F403E3}" presName="Name13" presStyleLbl="parChTrans1D2" presStyleIdx="3" presStyleCnt="5"/>
      <dgm:spPr/>
      <dgm:t>
        <a:bodyPr/>
        <a:lstStyle/>
        <a:p>
          <a:endParaRPr lang="en-US"/>
        </a:p>
      </dgm:t>
    </dgm:pt>
    <dgm:pt modelId="{D55D9CC0-B37B-4F68-9E89-801383229F11}" type="pres">
      <dgm:prSet presAssocID="{3F234067-D2D0-4F4B-85CD-04F684E1E644}" presName="childText" presStyleLbl="bgAcc1" presStyleIdx="3" presStyleCnt="5" custScaleX="213684" custScaleY="117439" custLinFactNeighborY="-9945">
        <dgm:presLayoutVars>
          <dgm:bulletEnabled val="1"/>
        </dgm:presLayoutVars>
      </dgm:prSet>
      <dgm:spPr/>
      <dgm:t>
        <a:bodyPr/>
        <a:lstStyle/>
        <a:p>
          <a:endParaRPr lang="en-US"/>
        </a:p>
      </dgm:t>
    </dgm:pt>
    <dgm:pt modelId="{D8BC3BE0-2D91-4C9F-B368-915D74DED7B5}" type="pres">
      <dgm:prSet presAssocID="{F8104C97-17EE-44B5-98E9-2F3AB9630486}" presName="Name13" presStyleLbl="parChTrans1D2" presStyleIdx="4" presStyleCnt="5"/>
      <dgm:spPr/>
      <dgm:t>
        <a:bodyPr/>
        <a:lstStyle/>
        <a:p>
          <a:endParaRPr lang="en-US"/>
        </a:p>
      </dgm:t>
    </dgm:pt>
    <dgm:pt modelId="{D4E35E24-A0DD-4EBA-B993-64A64D157FCD}" type="pres">
      <dgm:prSet presAssocID="{D7FD3A40-A19A-4714-BD88-958539ACF860}" presName="childText" presStyleLbl="bgAcc1" presStyleIdx="4" presStyleCnt="5" custScaleX="213684" custScaleY="80268" custLinFactNeighborY="-10317">
        <dgm:presLayoutVars>
          <dgm:bulletEnabled val="1"/>
        </dgm:presLayoutVars>
      </dgm:prSet>
      <dgm:spPr/>
      <dgm:t>
        <a:bodyPr/>
        <a:lstStyle/>
        <a:p>
          <a:endParaRPr lang="en-US"/>
        </a:p>
      </dgm:t>
    </dgm:pt>
  </dgm:ptLst>
  <dgm:cxnLst>
    <dgm:cxn modelId="{A3FEDC53-22B8-476F-A70E-B1EA351D8A91}" type="presOf" srcId="{DD6FC1B5-BE67-4048-A395-A1813E2BD241}" destId="{6B9D1D45-5E79-4FC4-A601-F5326C228FB6}" srcOrd="0" destOrd="0" presId="urn:microsoft.com/office/officeart/2005/8/layout/hierarchy3"/>
    <dgm:cxn modelId="{C0D452A4-14A2-45F7-961D-C87BC0B74A12}" srcId="{3FE86E10-1486-4046-AD1E-97FF5988771A}" destId="{448DE0AD-E33A-4541-8BE4-D197AD402650}" srcOrd="2" destOrd="0" parTransId="{C8BD757D-A688-48EE-847B-45C238F8BADD}" sibTransId="{6AB22269-73F4-40C9-BC68-B3D6DCC40354}"/>
    <dgm:cxn modelId="{20CB26D3-EF12-4686-9E0D-6B1D5C96C089}" srcId="{3FE86E10-1486-4046-AD1E-97FF5988771A}" destId="{3F234067-D2D0-4F4B-85CD-04F684E1E644}" srcOrd="3" destOrd="0" parTransId="{D8608E5D-3A54-4D50-860E-6CFBB7F403E3}" sibTransId="{4E64D51E-99B8-4D5D-99D1-A2531A5A1D6B}"/>
    <dgm:cxn modelId="{4CAD211C-89BA-48E6-8FCD-22077E713355}" type="presOf" srcId="{C8BD757D-A688-48EE-847B-45C238F8BADD}" destId="{10F71DAE-052F-45D3-AF13-D6676669AB4D}" srcOrd="0" destOrd="0" presId="urn:microsoft.com/office/officeart/2005/8/layout/hierarchy3"/>
    <dgm:cxn modelId="{41FBBE49-0F78-4336-A625-018050542A61}" type="presOf" srcId="{3FE86E10-1486-4046-AD1E-97FF5988771A}" destId="{548947CE-AAE2-4FC3-9A29-6DE4B8A88104}" srcOrd="0" destOrd="0" presId="urn:microsoft.com/office/officeart/2005/8/layout/hierarchy3"/>
    <dgm:cxn modelId="{570C3C57-9B80-479A-9774-ACBDAF3DFB82}" srcId="{3FE86E10-1486-4046-AD1E-97FF5988771A}" destId="{02328082-A688-475B-812B-D98774F7CF49}" srcOrd="0" destOrd="0" parTransId="{C8D5EEB0-2412-41F5-9F2E-18A229EE1AF5}" sibTransId="{25E39D67-A71D-4517-9818-4460F0EF6274}"/>
    <dgm:cxn modelId="{E0FCFCDC-789E-4CA8-9F99-5FE2BCC51298}" type="presOf" srcId="{02328082-A688-475B-812B-D98774F7CF49}" destId="{5EC0E74D-0185-4562-9407-3D3686C07819}" srcOrd="0" destOrd="0" presId="urn:microsoft.com/office/officeart/2005/8/layout/hierarchy3"/>
    <dgm:cxn modelId="{3CF47B67-4C1A-4901-9268-8D34FE57C9AC}" type="presOf" srcId="{3F234067-D2D0-4F4B-85CD-04F684E1E644}" destId="{D55D9CC0-B37B-4F68-9E89-801383229F11}" srcOrd="0" destOrd="0" presId="urn:microsoft.com/office/officeart/2005/8/layout/hierarchy3"/>
    <dgm:cxn modelId="{DA97E05F-6D53-49D4-A9C0-C2626B7C47E3}" srcId="{3FE86E10-1486-4046-AD1E-97FF5988771A}" destId="{DD6FC1B5-BE67-4048-A395-A1813E2BD241}" srcOrd="1" destOrd="0" parTransId="{20077654-779C-4AD3-8460-266DA21F43E4}" sibTransId="{19186FE4-DEE3-40BF-98BB-58BE4539D8DA}"/>
    <dgm:cxn modelId="{3CC42CED-7D53-495E-89FC-D885D0A81499}" type="presOf" srcId="{FD05B56A-38BE-445A-9E56-0B3B6D43A6BC}" destId="{A751D195-5EAD-4599-B6A6-0B25884DF759}" srcOrd="0" destOrd="0" presId="urn:microsoft.com/office/officeart/2005/8/layout/hierarchy3"/>
    <dgm:cxn modelId="{4DEFA7BE-CF48-4F9C-9459-0F5E8778F398}" type="presOf" srcId="{3FE86E10-1486-4046-AD1E-97FF5988771A}" destId="{2C0B6B43-25A6-49A3-AB40-AE8F45ECBC06}" srcOrd="1" destOrd="0" presId="urn:microsoft.com/office/officeart/2005/8/layout/hierarchy3"/>
    <dgm:cxn modelId="{31066729-5FFE-4F0C-B2CE-0CA6BA3930FD}" type="presOf" srcId="{F8104C97-17EE-44B5-98E9-2F3AB9630486}" destId="{D8BC3BE0-2D91-4C9F-B368-915D74DED7B5}" srcOrd="0" destOrd="0" presId="urn:microsoft.com/office/officeart/2005/8/layout/hierarchy3"/>
    <dgm:cxn modelId="{AE2A458E-DC05-41FE-836F-1FE5BDF581A3}" type="presOf" srcId="{20077654-779C-4AD3-8460-266DA21F43E4}" destId="{3660CA18-50A4-4180-B13C-D9B1725E16F6}" srcOrd="0" destOrd="0" presId="urn:microsoft.com/office/officeart/2005/8/layout/hierarchy3"/>
    <dgm:cxn modelId="{49D7B0EA-8EFE-42F9-98FB-BE1744847398}" type="presOf" srcId="{D8608E5D-3A54-4D50-860E-6CFBB7F403E3}" destId="{4E3600E7-CCB7-4150-B510-D1B74A712655}" srcOrd="0" destOrd="0" presId="urn:microsoft.com/office/officeart/2005/8/layout/hierarchy3"/>
    <dgm:cxn modelId="{A7E68294-E30E-44EE-8BE8-1353678729FB}" type="presOf" srcId="{C8D5EEB0-2412-41F5-9F2E-18A229EE1AF5}" destId="{5FC6C7E1-60FC-4123-9097-E50FF5E15D65}" srcOrd="0" destOrd="0" presId="urn:microsoft.com/office/officeart/2005/8/layout/hierarchy3"/>
    <dgm:cxn modelId="{1A732C27-A1D8-4695-B3B9-C22D129917CE}" srcId="{3FE86E10-1486-4046-AD1E-97FF5988771A}" destId="{D7FD3A40-A19A-4714-BD88-958539ACF860}" srcOrd="4" destOrd="0" parTransId="{F8104C97-17EE-44B5-98E9-2F3AB9630486}" sibTransId="{329C994E-4C59-4EC1-9AC9-82EBDB23EBE1}"/>
    <dgm:cxn modelId="{C77BA1A8-4ED5-4162-919B-4E577979EAB9}" srcId="{FD05B56A-38BE-445A-9E56-0B3B6D43A6BC}" destId="{3FE86E10-1486-4046-AD1E-97FF5988771A}" srcOrd="0" destOrd="0" parTransId="{12B21DB0-EDE6-4CCA-9CB7-62DD78CB9B4C}" sibTransId="{8603D8C8-31C3-4EED-933D-C09AF89F5CE3}"/>
    <dgm:cxn modelId="{C45AA215-D96C-4D2F-97BE-3A3C8BB886A0}" type="presOf" srcId="{448DE0AD-E33A-4541-8BE4-D197AD402650}" destId="{B95D0971-14EB-44EC-B6E6-72162A0AB341}" srcOrd="0" destOrd="0" presId="urn:microsoft.com/office/officeart/2005/8/layout/hierarchy3"/>
    <dgm:cxn modelId="{CC405B08-9E7D-47D9-8CF8-35DD39C9F6E3}" type="presOf" srcId="{D7FD3A40-A19A-4714-BD88-958539ACF860}" destId="{D4E35E24-A0DD-4EBA-B993-64A64D157FCD}" srcOrd="0" destOrd="0" presId="urn:microsoft.com/office/officeart/2005/8/layout/hierarchy3"/>
    <dgm:cxn modelId="{43C10CDF-B583-4D40-A75A-19542B9A8896}" type="presParOf" srcId="{A751D195-5EAD-4599-B6A6-0B25884DF759}" destId="{FD90DB09-10F0-44EB-9279-1DAE3BE2FDF8}" srcOrd="0" destOrd="0" presId="urn:microsoft.com/office/officeart/2005/8/layout/hierarchy3"/>
    <dgm:cxn modelId="{55D26D9A-ADC7-46E0-8E0C-5E974C2B197F}" type="presParOf" srcId="{FD90DB09-10F0-44EB-9279-1DAE3BE2FDF8}" destId="{6FD8A985-5E19-4E39-BD48-CD620AE70115}" srcOrd="0" destOrd="0" presId="urn:microsoft.com/office/officeart/2005/8/layout/hierarchy3"/>
    <dgm:cxn modelId="{CDEAB462-FFDA-4BF4-A7BE-3AE050A945FA}" type="presParOf" srcId="{6FD8A985-5E19-4E39-BD48-CD620AE70115}" destId="{548947CE-AAE2-4FC3-9A29-6DE4B8A88104}" srcOrd="0" destOrd="0" presId="urn:microsoft.com/office/officeart/2005/8/layout/hierarchy3"/>
    <dgm:cxn modelId="{D750215B-8608-4FC3-A6CA-04FAAC715E80}" type="presParOf" srcId="{6FD8A985-5E19-4E39-BD48-CD620AE70115}" destId="{2C0B6B43-25A6-49A3-AB40-AE8F45ECBC06}" srcOrd="1" destOrd="0" presId="urn:microsoft.com/office/officeart/2005/8/layout/hierarchy3"/>
    <dgm:cxn modelId="{F556DE39-7E06-42DD-A426-11CC8DB39A65}" type="presParOf" srcId="{FD90DB09-10F0-44EB-9279-1DAE3BE2FDF8}" destId="{DA1D66C6-7E7A-4276-89D6-CC26558CE2B8}" srcOrd="1" destOrd="0" presId="urn:microsoft.com/office/officeart/2005/8/layout/hierarchy3"/>
    <dgm:cxn modelId="{93C9EFA9-AFCC-4BD3-9A6E-E49435AEA91E}" type="presParOf" srcId="{DA1D66C6-7E7A-4276-89D6-CC26558CE2B8}" destId="{5FC6C7E1-60FC-4123-9097-E50FF5E15D65}" srcOrd="0" destOrd="0" presId="urn:microsoft.com/office/officeart/2005/8/layout/hierarchy3"/>
    <dgm:cxn modelId="{D38356E8-E2EC-41CE-B213-85FFA9FD6FD4}" type="presParOf" srcId="{DA1D66C6-7E7A-4276-89D6-CC26558CE2B8}" destId="{5EC0E74D-0185-4562-9407-3D3686C07819}" srcOrd="1" destOrd="0" presId="urn:microsoft.com/office/officeart/2005/8/layout/hierarchy3"/>
    <dgm:cxn modelId="{21437482-F88A-45E7-9A7B-1C670D49D4EA}" type="presParOf" srcId="{DA1D66C6-7E7A-4276-89D6-CC26558CE2B8}" destId="{3660CA18-50A4-4180-B13C-D9B1725E16F6}" srcOrd="2" destOrd="0" presId="urn:microsoft.com/office/officeart/2005/8/layout/hierarchy3"/>
    <dgm:cxn modelId="{7182DB50-07EB-4315-8780-598982967829}" type="presParOf" srcId="{DA1D66C6-7E7A-4276-89D6-CC26558CE2B8}" destId="{6B9D1D45-5E79-4FC4-A601-F5326C228FB6}" srcOrd="3" destOrd="0" presId="urn:microsoft.com/office/officeart/2005/8/layout/hierarchy3"/>
    <dgm:cxn modelId="{441FD15B-C91E-47CF-AE71-C7E7434BAB14}" type="presParOf" srcId="{DA1D66C6-7E7A-4276-89D6-CC26558CE2B8}" destId="{10F71DAE-052F-45D3-AF13-D6676669AB4D}" srcOrd="4" destOrd="0" presId="urn:microsoft.com/office/officeart/2005/8/layout/hierarchy3"/>
    <dgm:cxn modelId="{F5C36350-7F37-4070-864D-5EB810EAC265}" type="presParOf" srcId="{DA1D66C6-7E7A-4276-89D6-CC26558CE2B8}" destId="{B95D0971-14EB-44EC-B6E6-72162A0AB341}" srcOrd="5" destOrd="0" presId="urn:microsoft.com/office/officeart/2005/8/layout/hierarchy3"/>
    <dgm:cxn modelId="{36A1F53E-9F9C-4D92-BAC8-C3CC8EAECAD0}" type="presParOf" srcId="{DA1D66C6-7E7A-4276-89D6-CC26558CE2B8}" destId="{4E3600E7-CCB7-4150-B510-D1B74A712655}" srcOrd="6" destOrd="0" presId="urn:microsoft.com/office/officeart/2005/8/layout/hierarchy3"/>
    <dgm:cxn modelId="{2824D368-ECB4-4769-8E0B-27F7622A9F9C}" type="presParOf" srcId="{DA1D66C6-7E7A-4276-89D6-CC26558CE2B8}" destId="{D55D9CC0-B37B-4F68-9E89-801383229F11}" srcOrd="7" destOrd="0" presId="urn:microsoft.com/office/officeart/2005/8/layout/hierarchy3"/>
    <dgm:cxn modelId="{303C3AFB-BD25-4BE5-9526-17B53A2908E4}" type="presParOf" srcId="{DA1D66C6-7E7A-4276-89D6-CC26558CE2B8}" destId="{D8BC3BE0-2D91-4C9F-B368-915D74DED7B5}" srcOrd="8" destOrd="0" presId="urn:microsoft.com/office/officeart/2005/8/layout/hierarchy3"/>
    <dgm:cxn modelId="{28DF8444-39A4-4FB5-9A5E-C43236DCD783}" type="presParOf" srcId="{DA1D66C6-7E7A-4276-89D6-CC26558CE2B8}" destId="{D4E35E24-A0DD-4EBA-B993-64A64D157FCD}" srcOrd="9"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A2D438-7489-4132-900B-0FDA6DA438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D3F986-763F-4AC9-9B17-FC6583AD5E1D}">
      <dgm:prSet/>
      <dgm:spPr>
        <a:solidFill>
          <a:srgbClr val="53EB17"/>
        </a:solidFill>
      </dgm:spPr>
      <dgm:t>
        <a:bodyPr/>
        <a:lstStyle/>
        <a:p>
          <a:pPr rtl="0"/>
          <a:r>
            <a:rPr lang="en-GB" b="1" smtClean="0">
              <a:solidFill>
                <a:schemeClr val="tx1"/>
              </a:solidFill>
            </a:rPr>
            <a:t>Early Modern 1500-1750</a:t>
          </a:r>
          <a:endParaRPr lang="en-GB">
            <a:solidFill>
              <a:schemeClr val="tx1"/>
            </a:solidFill>
          </a:endParaRPr>
        </a:p>
      </dgm:t>
    </dgm:pt>
    <dgm:pt modelId="{7D796FD2-0820-4834-B13E-A14562BCD522}" type="parTrans" cxnId="{45FC20FE-670B-42D7-BFB3-D2AB25563474}">
      <dgm:prSet/>
      <dgm:spPr/>
      <dgm:t>
        <a:bodyPr/>
        <a:lstStyle/>
        <a:p>
          <a:endParaRPr lang="en-US"/>
        </a:p>
      </dgm:t>
    </dgm:pt>
    <dgm:pt modelId="{814B34BE-0372-4402-A6A5-7067F18CC0B4}" type="sibTrans" cxnId="{45FC20FE-670B-42D7-BFB3-D2AB25563474}">
      <dgm:prSet/>
      <dgm:spPr/>
      <dgm:t>
        <a:bodyPr/>
        <a:lstStyle/>
        <a:p>
          <a:endParaRPr lang="en-US"/>
        </a:p>
      </dgm:t>
    </dgm:pt>
    <dgm:pt modelId="{FA94ACCA-24E8-4BFA-B32D-F9886293A27A}">
      <dgm:prSet/>
      <dgm:spPr/>
      <dgm:t>
        <a:bodyPr/>
        <a:lstStyle/>
        <a:p>
          <a:pPr rtl="0"/>
          <a:r>
            <a:rPr lang="en-GB" smtClean="0"/>
            <a:t>In the 1530s Henry VIII closed down all of the monasteries. </a:t>
          </a:r>
          <a:endParaRPr lang="en-GB"/>
        </a:p>
      </dgm:t>
    </dgm:pt>
    <dgm:pt modelId="{70493914-3C23-4C97-924B-1B63F9ECBAE7}" type="parTrans" cxnId="{12BFFA50-3A25-4514-8845-E8F3A267DE0D}">
      <dgm:prSet/>
      <dgm:spPr/>
      <dgm:t>
        <a:bodyPr/>
        <a:lstStyle/>
        <a:p>
          <a:endParaRPr lang="en-US"/>
        </a:p>
      </dgm:t>
    </dgm:pt>
    <dgm:pt modelId="{7386CECF-2721-4304-94ED-7484CF20B98D}" type="sibTrans" cxnId="{12BFFA50-3A25-4514-8845-E8F3A267DE0D}">
      <dgm:prSet/>
      <dgm:spPr/>
      <dgm:t>
        <a:bodyPr/>
        <a:lstStyle/>
        <a:p>
          <a:endParaRPr lang="en-US"/>
        </a:p>
      </dgm:t>
    </dgm:pt>
    <dgm:pt modelId="{469CC8D0-3C0F-4BF6-A65E-0774B01F76FE}">
      <dgm:prSet/>
      <dgm:spPr/>
      <dgm:t>
        <a:bodyPr/>
        <a:lstStyle/>
        <a:p>
          <a:pPr rtl="0"/>
          <a:r>
            <a:rPr lang="en-GB" dirty="0" smtClean="0"/>
            <a:t>The church no longer ran hospitals and the role had to be taken on by charities.</a:t>
          </a:r>
          <a:endParaRPr lang="en-GB" dirty="0"/>
        </a:p>
      </dgm:t>
    </dgm:pt>
    <dgm:pt modelId="{9B71A9A5-C914-419F-B81D-A9DE74E54553}" type="parTrans" cxnId="{584B7BC8-AB9B-4240-BB3C-8572CE765783}">
      <dgm:prSet/>
      <dgm:spPr/>
      <dgm:t>
        <a:bodyPr/>
        <a:lstStyle/>
        <a:p>
          <a:endParaRPr lang="en-US"/>
        </a:p>
      </dgm:t>
    </dgm:pt>
    <dgm:pt modelId="{5E7BAFB8-099E-487A-AAE5-2C61BD2DA10A}" type="sibTrans" cxnId="{584B7BC8-AB9B-4240-BB3C-8572CE765783}">
      <dgm:prSet/>
      <dgm:spPr/>
      <dgm:t>
        <a:bodyPr/>
        <a:lstStyle/>
        <a:p>
          <a:endParaRPr lang="en-US"/>
        </a:p>
      </dgm:t>
    </dgm:pt>
    <dgm:pt modelId="{36A9BF63-71D8-4013-9B59-812454346213}">
      <dgm:prSet/>
      <dgm:spPr/>
      <dgm:t>
        <a:bodyPr/>
        <a:lstStyle/>
        <a:p>
          <a:pPr rtl="0"/>
          <a:r>
            <a:rPr lang="en-GB" dirty="0" smtClean="0"/>
            <a:t>In London, the King paid for 5 hospitals to be opened:</a:t>
          </a:r>
          <a:endParaRPr lang="en-GB" dirty="0"/>
        </a:p>
      </dgm:t>
    </dgm:pt>
    <dgm:pt modelId="{1FEC60F2-7EA4-4052-93F5-F00AC9F60998}" type="parTrans" cxnId="{46040B05-B703-43A9-B939-58F909FF489C}">
      <dgm:prSet/>
      <dgm:spPr/>
      <dgm:t>
        <a:bodyPr/>
        <a:lstStyle/>
        <a:p>
          <a:endParaRPr lang="en-US"/>
        </a:p>
      </dgm:t>
    </dgm:pt>
    <dgm:pt modelId="{E7674DCE-0807-4DBB-AFB6-C6F576B8FEDF}" type="sibTrans" cxnId="{46040B05-B703-43A9-B939-58F909FF489C}">
      <dgm:prSet/>
      <dgm:spPr/>
      <dgm:t>
        <a:bodyPr/>
        <a:lstStyle/>
        <a:p>
          <a:endParaRPr lang="en-US"/>
        </a:p>
      </dgm:t>
    </dgm:pt>
    <dgm:pt modelId="{AA41B224-0A8B-4EC8-8B45-863AA0DE0007}">
      <dgm:prSet/>
      <dgm:spPr/>
      <dgm:t>
        <a:bodyPr/>
        <a:lstStyle/>
        <a:p>
          <a:pPr rtl="0"/>
          <a:r>
            <a:rPr lang="en-GB" smtClean="0"/>
            <a:t>St Bartholomew’s- looked after the poor</a:t>
          </a:r>
          <a:endParaRPr lang="en-GB"/>
        </a:p>
      </dgm:t>
    </dgm:pt>
    <dgm:pt modelId="{06A7516C-BD61-4AF2-9657-81C234F7B729}" type="parTrans" cxnId="{E0971AEB-3C26-4378-B0DA-DC121CC95A64}">
      <dgm:prSet/>
      <dgm:spPr/>
      <dgm:t>
        <a:bodyPr/>
        <a:lstStyle/>
        <a:p>
          <a:endParaRPr lang="en-US"/>
        </a:p>
      </dgm:t>
    </dgm:pt>
    <dgm:pt modelId="{A5C56B21-6A01-4F29-8035-E2320E0E9F94}" type="sibTrans" cxnId="{E0971AEB-3C26-4378-B0DA-DC121CC95A64}">
      <dgm:prSet/>
      <dgm:spPr/>
      <dgm:t>
        <a:bodyPr/>
        <a:lstStyle/>
        <a:p>
          <a:endParaRPr lang="en-US"/>
        </a:p>
      </dgm:t>
    </dgm:pt>
    <dgm:pt modelId="{3E4A67CF-B62D-4A87-9D61-57590E721035}">
      <dgm:prSet/>
      <dgm:spPr/>
      <dgm:t>
        <a:bodyPr/>
        <a:lstStyle/>
        <a:p>
          <a:pPr rtl="0"/>
          <a:r>
            <a:rPr lang="en-GB" dirty="0" smtClean="0"/>
            <a:t>St Mary Bethlehem- looked after the insane </a:t>
          </a:r>
          <a:endParaRPr lang="en-GB" dirty="0"/>
        </a:p>
      </dgm:t>
    </dgm:pt>
    <dgm:pt modelId="{91E66E9C-2D15-4055-B216-8D2C29ED38F1}" type="parTrans" cxnId="{6E155B89-C15E-4DE4-94FD-8CFE5A05E749}">
      <dgm:prSet/>
      <dgm:spPr/>
      <dgm:t>
        <a:bodyPr/>
        <a:lstStyle/>
        <a:p>
          <a:endParaRPr lang="en-US"/>
        </a:p>
      </dgm:t>
    </dgm:pt>
    <dgm:pt modelId="{0075C737-715E-4897-B0A3-44C7A47BFD8A}" type="sibTrans" cxnId="{6E155B89-C15E-4DE4-94FD-8CFE5A05E749}">
      <dgm:prSet/>
      <dgm:spPr/>
      <dgm:t>
        <a:bodyPr/>
        <a:lstStyle/>
        <a:p>
          <a:endParaRPr lang="en-US"/>
        </a:p>
      </dgm:t>
    </dgm:pt>
    <dgm:pt modelId="{14F91495-9511-4E42-BCB9-5A37CD84B7E2}">
      <dgm:prSet/>
      <dgm:spPr/>
      <dgm:t>
        <a:bodyPr/>
        <a:lstStyle/>
        <a:p>
          <a:pPr rtl="0"/>
          <a:r>
            <a:rPr lang="en-GB" dirty="0" smtClean="0"/>
            <a:t>St Thomas hospital- looked after the sick, poor and VD patients </a:t>
          </a:r>
          <a:endParaRPr lang="en-GB" dirty="0"/>
        </a:p>
      </dgm:t>
    </dgm:pt>
    <dgm:pt modelId="{9FF1A7DF-B852-4889-A624-DC5D71E3055C}" type="parTrans" cxnId="{72AAC5B4-BD1B-481D-8B36-8E5ED3AB2637}">
      <dgm:prSet/>
      <dgm:spPr/>
      <dgm:t>
        <a:bodyPr/>
        <a:lstStyle/>
        <a:p>
          <a:endParaRPr lang="en-US"/>
        </a:p>
      </dgm:t>
    </dgm:pt>
    <dgm:pt modelId="{24973C6B-2238-4F96-8A3A-0C8D626ED898}" type="sibTrans" cxnId="{72AAC5B4-BD1B-481D-8B36-8E5ED3AB2637}">
      <dgm:prSet/>
      <dgm:spPr/>
      <dgm:t>
        <a:bodyPr/>
        <a:lstStyle/>
        <a:p>
          <a:endParaRPr lang="en-US"/>
        </a:p>
      </dgm:t>
    </dgm:pt>
    <dgm:pt modelId="{AD609D98-DDBC-44D8-8BF6-38D20529A2CB}">
      <dgm:prSet/>
      <dgm:spPr/>
      <dgm:t>
        <a:bodyPr/>
        <a:lstStyle/>
        <a:p>
          <a:pPr rtl="0"/>
          <a:r>
            <a:rPr lang="en-GB" smtClean="0"/>
            <a:t>Christ’s hospital- looked after and educated fatherless children</a:t>
          </a:r>
          <a:endParaRPr lang="en-GB"/>
        </a:p>
      </dgm:t>
    </dgm:pt>
    <dgm:pt modelId="{FD6B4DF6-C154-4581-89E3-6AACE77C7696}" type="parTrans" cxnId="{9DBF1935-6456-457B-874C-E99F15E27562}">
      <dgm:prSet/>
      <dgm:spPr/>
      <dgm:t>
        <a:bodyPr/>
        <a:lstStyle/>
        <a:p>
          <a:endParaRPr lang="en-US"/>
        </a:p>
      </dgm:t>
    </dgm:pt>
    <dgm:pt modelId="{62E91303-ECD6-49AE-8FAD-EF7D8F72C2AA}" type="sibTrans" cxnId="{9DBF1935-6456-457B-874C-E99F15E27562}">
      <dgm:prSet/>
      <dgm:spPr/>
      <dgm:t>
        <a:bodyPr/>
        <a:lstStyle/>
        <a:p>
          <a:endParaRPr lang="en-US"/>
        </a:p>
      </dgm:t>
    </dgm:pt>
    <dgm:pt modelId="{16F5C6A9-D5F5-4165-9938-6651F7FDFC97}">
      <dgm:prSet/>
      <dgm:spPr/>
      <dgm:t>
        <a:bodyPr/>
        <a:lstStyle/>
        <a:p>
          <a:pPr rtl="0"/>
          <a:r>
            <a:rPr lang="en-GB" smtClean="0"/>
            <a:t>Bridewell hospital- looked after homeless children and punished the disorderly poor.</a:t>
          </a:r>
          <a:endParaRPr lang="en-GB"/>
        </a:p>
      </dgm:t>
    </dgm:pt>
    <dgm:pt modelId="{51AC1B91-6B6E-4385-BE8F-071302CC88F5}" type="parTrans" cxnId="{E5038B7F-D814-4BDD-822A-9EAE002C1662}">
      <dgm:prSet/>
      <dgm:spPr/>
      <dgm:t>
        <a:bodyPr/>
        <a:lstStyle/>
        <a:p>
          <a:endParaRPr lang="en-US"/>
        </a:p>
      </dgm:t>
    </dgm:pt>
    <dgm:pt modelId="{90264536-149C-4174-991F-3BCB7E67A031}" type="sibTrans" cxnId="{E5038B7F-D814-4BDD-822A-9EAE002C1662}">
      <dgm:prSet/>
      <dgm:spPr/>
      <dgm:t>
        <a:bodyPr/>
        <a:lstStyle/>
        <a:p>
          <a:endParaRPr lang="en-US"/>
        </a:p>
      </dgm:t>
    </dgm:pt>
    <dgm:pt modelId="{4F90A063-4881-4713-8F47-C5080E2C37B9}" type="pres">
      <dgm:prSet presAssocID="{3CA2D438-7489-4132-900B-0FDA6DA438E3}" presName="linear" presStyleCnt="0">
        <dgm:presLayoutVars>
          <dgm:animLvl val="lvl"/>
          <dgm:resizeHandles val="exact"/>
        </dgm:presLayoutVars>
      </dgm:prSet>
      <dgm:spPr/>
      <dgm:t>
        <a:bodyPr/>
        <a:lstStyle/>
        <a:p>
          <a:endParaRPr lang="en-US"/>
        </a:p>
      </dgm:t>
    </dgm:pt>
    <dgm:pt modelId="{355CC13D-A5F5-4D41-9538-AD0739F68A4E}" type="pres">
      <dgm:prSet presAssocID="{42D3F986-763F-4AC9-9B17-FC6583AD5E1D}" presName="parentText" presStyleLbl="node1" presStyleIdx="0" presStyleCnt="1">
        <dgm:presLayoutVars>
          <dgm:chMax val="0"/>
          <dgm:bulletEnabled val="1"/>
        </dgm:presLayoutVars>
      </dgm:prSet>
      <dgm:spPr/>
      <dgm:t>
        <a:bodyPr/>
        <a:lstStyle/>
        <a:p>
          <a:endParaRPr lang="en-US"/>
        </a:p>
      </dgm:t>
    </dgm:pt>
    <dgm:pt modelId="{A46A590C-0E23-441C-BA0A-9337067D9CC8}" type="pres">
      <dgm:prSet presAssocID="{42D3F986-763F-4AC9-9B17-FC6583AD5E1D}" presName="childText" presStyleLbl="revTx" presStyleIdx="0" presStyleCnt="1" custLinFactNeighborY="25540">
        <dgm:presLayoutVars>
          <dgm:bulletEnabled val="1"/>
        </dgm:presLayoutVars>
      </dgm:prSet>
      <dgm:spPr/>
      <dgm:t>
        <a:bodyPr/>
        <a:lstStyle/>
        <a:p>
          <a:endParaRPr lang="en-US"/>
        </a:p>
      </dgm:t>
    </dgm:pt>
  </dgm:ptLst>
  <dgm:cxnLst>
    <dgm:cxn modelId="{45FC20FE-670B-42D7-BFB3-D2AB25563474}" srcId="{3CA2D438-7489-4132-900B-0FDA6DA438E3}" destId="{42D3F986-763F-4AC9-9B17-FC6583AD5E1D}" srcOrd="0" destOrd="0" parTransId="{7D796FD2-0820-4834-B13E-A14562BCD522}" sibTransId="{814B34BE-0372-4402-A6A5-7067F18CC0B4}"/>
    <dgm:cxn modelId="{E5038B7F-D814-4BDD-822A-9EAE002C1662}" srcId="{42D3F986-763F-4AC9-9B17-FC6583AD5E1D}" destId="{16F5C6A9-D5F5-4165-9938-6651F7FDFC97}" srcOrd="7" destOrd="0" parTransId="{51AC1B91-6B6E-4385-BE8F-071302CC88F5}" sibTransId="{90264536-149C-4174-991F-3BCB7E67A031}"/>
    <dgm:cxn modelId="{04E6900A-C163-4EAA-A07D-E04F982D87CC}" type="presOf" srcId="{16F5C6A9-D5F5-4165-9938-6651F7FDFC97}" destId="{A46A590C-0E23-441C-BA0A-9337067D9CC8}" srcOrd="0" destOrd="7" presId="urn:microsoft.com/office/officeart/2005/8/layout/vList2"/>
    <dgm:cxn modelId="{32076497-761C-47CB-A577-D00AD648D84F}" type="presOf" srcId="{14F91495-9511-4E42-BCB9-5A37CD84B7E2}" destId="{A46A590C-0E23-441C-BA0A-9337067D9CC8}" srcOrd="0" destOrd="5" presId="urn:microsoft.com/office/officeart/2005/8/layout/vList2"/>
    <dgm:cxn modelId="{E14A07C3-1CBF-4C8E-B3C7-47BAF92D76E6}" type="presOf" srcId="{FA94ACCA-24E8-4BFA-B32D-F9886293A27A}" destId="{A46A590C-0E23-441C-BA0A-9337067D9CC8}" srcOrd="0" destOrd="0" presId="urn:microsoft.com/office/officeart/2005/8/layout/vList2"/>
    <dgm:cxn modelId="{1B81B4C7-FEEB-4E6B-AAC2-4B1E25CC3137}" type="presOf" srcId="{AA41B224-0A8B-4EC8-8B45-863AA0DE0007}" destId="{A46A590C-0E23-441C-BA0A-9337067D9CC8}" srcOrd="0" destOrd="3" presId="urn:microsoft.com/office/officeart/2005/8/layout/vList2"/>
    <dgm:cxn modelId="{F2F15EE4-BE9D-4FCF-B27B-D3F71F1E55F8}" type="presOf" srcId="{AD609D98-DDBC-44D8-8BF6-38D20529A2CB}" destId="{A46A590C-0E23-441C-BA0A-9337067D9CC8}" srcOrd="0" destOrd="6" presId="urn:microsoft.com/office/officeart/2005/8/layout/vList2"/>
    <dgm:cxn modelId="{EC59FBC8-742E-4136-85E3-FCA1E9AA8434}" type="presOf" srcId="{36A9BF63-71D8-4013-9B59-812454346213}" destId="{A46A590C-0E23-441C-BA0A-9337067D9CC8}" srcOrd="0" destOrd="2" presId="urn:microsoft.com/office/officeart/2005/8/layout/vList2"/>
    <dgm:cxn modelId="{6E155B89-C15E-4DE4-94FD-8CFE5A05E749}" srcId="{42D3F986-763F-4AC9-9B17-FC6583AD5E1D}" destId="{3E4A67CF-B62D-4A87-9D61-57590E721035}" srcOrd="4" destOrd="0" parTransId="{91E66E9C-2D15-4055-B216-8D2C29ED38F1}" sibTransId="{0075C737-715E-4897-B0A3-44C7A47BFD8A}"/>
    <dgm:cxn modelId="{584B7BC8-AB9B-4240-BB3C-8572CE765783}" srcId="{42D3F986-763F-4AC9-9B17-FC6583AD5E1D}" destId="{469CC8D0-3C0F-4BF6-A65E-0774B01F76FE}" srcOrd="1" destOrd="0" parTransId="{9B71A9A5-C914-419F-B81D-A9DE74E54553}" sibTransId="{5E7BAFB8-099E-487A-AAE5-2C61BD2DA10A}"/>
    <dgm:cxn modelId="{99CEA670-63DB-4206-92E1-684356569849}" type="presOf" srcId="{3E4A67CF-B62D-4A87-9D61-57590E721035}" destId="{A46A590C-0E23-441C-BA0A-9337067D9CC8}" srcOrd="0" destOrd="4" presId="urn:microsoft.com/office/officeart/2005/8/layout/vList2"/>
    <dgm:cxn modelId="{E0971AEB-3C26-4378-B0DA-DC121CC95A64}" srcId="{42D3F986-763F-4AC9-9B17-FC6583AD5E1D}" destId="{AA41B224-0A8B-4EC8-8B45-863AA0DE0007}" srcOrd="3" destOrd="0" parTransId="{06A7516C-BD61-4AF2-9657-81C234F7B729}" sibTransId="{A5C56B21-6A01-4F29-8035-E2320E0E9F94}"/>
    <dgm:cxn modelId="{9DBF1935-6456-457B-874C-E99F15E27562}" srcId="{42D3F986-763F-4AC9-9B17-FC6583AD5E1D}" destId="{AD609D98-DDBC-44D8-8BF6-38D20529A2CB}" srcOrd="6" destOrd="0" parTransId="{FD6B4DF6-C154-4581-89E3-6AACE77C7696}" sibTransId="{62E91303-ECD6-49AE-8FAD-EF7D8F72C2AA}"/>
    <dgm:cxn modelId="{72AAC5B4-BD1B-481D-8B36-8E5ED3AB2637}" srcId="{42D3F986-763F-4AC9-9B17-FC6583AD5E1D}" destId="{14F91495-9511-4E42-BCB9-5A37CD84B7E2}" srcOrd="5" destOrd="0" parTransId="{9FF1A7DF-B852-4889-A624-DC5D71E3055C}" sibTransId="{24973C6B-2238-4F96-8A3A-0C8D626ED898}"/>
    <dgm:cxn modelId="{BD126F8E-EC9D-491D-B6C4-294E5F32B27D}" type="presOf" srcId="{3CA2D438-7489-4132-900B-0FDA6DA438E3}" destId="{4F90A063-4881-4713-8F47-C5080E2C37B9}" srcOrd="0" destOrd="0" presId="urn:microsoft.com/office/officeart/2005/8/layout/vList2"/>
    <dgm:cxn modelId="{12BFFA50-3A25-4514-8845-E8F3A267DE0D}" srcId="{42D3F986-763F-4AC9-9B17-FC6583AD5E1D}" destId="{FA94ACCA-24E8-4BFA-B32D-F9886293A27A}" srcOrd="0" destOrd="0" parTransId="{70493914-3C23-4C97-924B-1B63F9ECBAE7}" sibTransId="{7386CECF-2721-4304-94ED-7484CF20B98D}"/>
    <dgm:cxn modelId="{074BB4E9-C540-4264-A37D-FF2D14322566}" type="presOf" srcId="{469CC8D0-3C0F-4BF6-A65E-0774B01F76FE}" destId="{A46A590C-0E23-441C-BA0A-9337067D9CC8}" srcOrd="0" destOrd="1" presId="urn:microsoft.com/office/officeart/2005/8/layout/vList2"/>
    <dgm:cxn modelId="{DE5CCD5C-8E96-4A73-8D5C-0E1EC172507F}" type="presOf" srcId="{42D3F986-763F-4AC9-9B17-FC6583AD5E1D}" destId="{355CC13D-A5F5-4D41-9538-AD0739F68A4E}" srcOrd="0" destOrd="0" presId="urn:microsoft.com/office/officeart/2005/8/layout/vList2"/>
    <dgm:cxn modelId="{46040B05-B703-43A9-B939-58F909FF489C}" srcId="{42D3F986-763F-4AC9-9B17-FC6583AD5E1D}" destId="{36A9BF63-71D8-4013-9B59-812454346213}" srcOrd="2" destOrd="0" parTransId="{1FEC60F2-7EA4-4052-93F5-F00AC9F60998}" sibTransId="{E7674DCE-0807-4DBB-AFB6-C6F576B8FEDF}"/>
    <dgm:cxn modelId="{9392DDC4-E064-457B-A3D2-97EA92FA5C9F}" type="presParOf" srcId="{4F90A063-4881-4713-8F47-C5080E2C37B9}" destId="{355CC13D-A5F5-4D41-9538-AD0739F68A4E}" srcOrd="0" destOrd="0" presId="urn:microsoft.com/office/officeart/2005/8/layout/vList2"/>
    <dgm:cxn modelId="{32C83C6B-0674-4249-8907-C8E57459676F}" type="presParOf" srcId="{4F90A063-4881-4713-8F47-C5080E2C37B9}" destId="{A46A590C-0E23-441C-BA0A-9337067D9CC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F018AE-01EC-44E5-BC0A-810151B1341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13D7CA7-8ED9-45FA-84CE-1BB3E3C4986A}">
      <dgm:prSet custT="1"/>
      <dgm:spPr/>
      <dgm:t>
        <a:bodyPr/>
        <a:lstStyle/>
        <a:p>
          <a:pPr rtl="0"/>
          <a:r>
            <a:rPr lang="en-GB" sz="1600" b="1" dirty="0" smtClean="0"/>
            <a:t>20</a:t>
          </a:r>
          <a:r>
            <a:rPr lang="en-GB" sz="1600" b="1" baseline="30000" dirty="0" smtClean="0"/>
            <a:t>th</a:t>
          </a:r>
          <a:r>
            <a:rPr lang="en-GB" sz="1600" b="1" baseline="0" dirty="0" smtClean="0"/>
            <a:t> C/ 21</a:t>
          </a:r>
          <a:r>
            <a:rPr lang="en-GB" sz="1600" b="1" baseline="30000" dirty="0" smtClean="0"/>
            <a:t>st</a:t>
          </a:r>
          <a:r>
            <a:rPr lang="en-GB" sz="1600" b="1" baseline="0" dirty="0" smtClean="0"/>
            <a:t> C</a:t>
          </a:r>
          <a:r>
            <a:rPr lang="en-GB" sz="1600" b="1" dirty="0" smtClean="0"/>
            <a:t> </a:t>
          </a:r>
          <a:r>
            <a:rPr lang="en-GB" sz="1600" b="1" baseline="0" dirty="0" smtClean="0"/>
            <a:t>1900- present</a:t>
          </a:r>
          <a:endParaRPr lang="en-GB" sz="1600" dirty="0"/>
        </a:p>
      </dgm:t>
    </dgm:pt>
    <dgm:pt modelId="{9F38CBFC-FA7B-4BC2-A956-2B264046EE29}" type="parTrans" cxnId="{E89C74C3-FF34-40DA-A5B6-6245DE2EEF3F}">
      <dgm:prSet/>
      <dgm:spPr/>
      <dgm:t>
        <a:bodyPr/>
        <a:lstStyle/>
        <a:p>
          <a:endParaRPr lang="en-US" sz="2400"/>
        </a:p>
      </dgm:t>
    </dgm:pt>
    <dgm:pt modelId="{7679101C-2044-4B69-BE56-F1079702D576}" type="sibTrans" cxnId="{E89C74C3-FF34-40DA-A5B6-6245DE2EEF3F}">
      <dgm:prSet/>
      <dgm:spPr/>
      <dgm:t>
        <a:bodyPr/>
        <a:lstStyle/>
        <a:p>
          <a:endParaRPr lang="en-US" sz="2400"/>
        </a:p>
      </dgm:t>
    </dgm:pt>
    <dgm:pt modelId="{B28F8A90-6256-49F7-AA5E-E1A0BB89BD57}">
      <dgm:prSet custT="1"/>
      <dgm:spPr/>
      <dgm:t>
        <a:bodyPr anchor="ctr"/>
        <a:lstStyle/>
        <a:p>
          <a:pPr rtl="0"/>
          <a:r>
            <a:rPr lang="en-GB" sz="900" b="0" dirty="0" smtClean="0"/>
            <a:t>The Government changed its attitude  and started to take responsibility for the welfare of the people. In 1911 the Liberal Government introduced the National Insurance Act which provided free medical treatment for those who paid into the insurance scheme.</a:t>
          </a:r>
          <a:endParaRPr lang="en-GB" sz="900" dirty="0"/>
        </a:p>
      </dgm:t>
    </dgm:pt>
    <dgm:pt modelId="{420EB914-7CC3-4F1B-BD69-00BED8A99B6D}" type="parTrans" cxnId="{B2E0E51D-37A1-4696-8202-7E4F09F2D58F}">
      <dgm:prSet/>
      <dgm:spPr/>
      <dgm:t>
        <a:bodyPr/>
        <a:lstStyle/>
        <a:p>
          <a:endParaRPr lang="en-US" sz="2400"/>
        </a:p>
      </dgm:t>
    </dgm:pt>
    <dgm:pt modelId="{527B7B1B-F2E7-44A1-813F-1768D17F74A1}" type="sibTrans" cxnId="{B2E0E51D-37A1-4696-8202-7E4F09F2D58F}">
      <dgm:prSet/>
      <dgm:spPr/>
      <dgm:t>
        <a:bodyPr/>
        <a:lstStyle/>
        <a:p>
          <a:endParaRPr lang="en-US" sz="2400"/>
        </a:p>
      </dgm:t>
    </dgm:pt>
    <dgm:pt modelId="{6FA5DB57-A22A-46DF-8077-00E0C3F85EDC}">
      <dgm:prSet custT="1"/>
      <dgm:spPr/>
      <dgm:t>
        <a:bodyPr anchor="ctr"/>
        <a:lstStyle/>
        <a:p>
          <a:pPr rtl="0"/>
          <a:r>
            <a:rPr lang="en-GB" sz="900" b="0" dirty="0" smtClean="0"/>
            <a:t>In 1942 William Beveridge suggested</a:t>
          </a:r>
          <a:r>
            <a:rPr lang="en-GB" sz="900" b="0" baseline="0" dirty="0" smtClean="0"/>
            <a:t> </a:t>
          </a:r>
          <a:r>
            <a:rPr lang="en-GB" sz="900" b="0" dirty="0" smtClean="0"/>
            <a:t>a welfare state when he published a report which identified five evil giants (want, squalor, idleness, ignorance and disease) and recommended the Government take action against these and establish a national system of free medical care.</a:t>
          </a:r>
          <a:endParaRPr lang="en-GB" sz="900" dirty="0"/>
        </a:p>
      </dgm:t>
    </dgm:pt>
    <dgm:pt modelId="{2009373B-85DE-41F0-A5B5-67BBA7E6B55C}" type="parTrans" cxnId="{30F0461B-739A-4115-9B89-36F5833A477E}">
      <dgm:prSet/>
      <dgm:spPr/>
      <dgm:t>
        <a:bodyPr/>
        <a:lstStyle/>
        <a:p>
          <a:endParaRPr lang="en-US" sz="2400"/>
        </a:p>
      </dgm:t>
    </dgm:pt>
    <dgm:pt modelId="{ABFEDEC7-29C7-4C87-B18E-6E8FC9119924}" type="sibTrans" cxnId="{30F0461B-739A-4115-9B89-36F5833A477E}">
      <dgm:prSet/>
      <dgm:spPr/>
      <dgm:t>
        <a:bodyPr/>
        <a:lstStyle/>
        <a:p>
          <a:endParaRPr lang="en-US" sz="2400"/>
        </a:p>
      </dgm:t>
    </dgm:pt>
    <dgm:pt modelId="{4DFBE6BB-1463-4243-94EC-D8F501D5C905}">
      <dgm:prSet custT="1"/>
      <dgm:spPr/>
      <dgm:t>
        <a:bodyPr anchor="ctr"/>
        <a:lstStyle/>
        <a:p>
          <a:pPr rtl="0"/>
          <a:r>
            <a:rPr lang="en-GB" sz="900" b="0" dirty="0" smtClean="0"/>
            <a:t>In 1948 the NHS was created which offered free medical care from the cradle to the grave at the point of need.</a:t>
          </a:r>
          <a:endParaRPr lang="en-GB" sz="900" dirty="0"/>
        </a:p>
      </dgm:t>
    </dgm:pt>
    <dgm:pt modelId="{6360E042-81F7-4569-B1E4-DFC0D1CA34A6}" type="parTrans" cxnId="{DCC01820-6DB1-4B2F-A330-9EC2137389DC}">
      <dgm:prSet/>
      <dgm:spPr/>
      <dgm:t>
        <a:bodyPr/>
        <a:lstStyle/>
        <a:p>
          <a:endParaRPr lang="en-US" sz="2400"/>
        </a:p>
      </dgm:t>
    </dgm:pt>
    <dgm:pt modelId="{67891448-0449-4BEB-9842-34915426E014}" type="sibTrans" cxnId="{DCC01820-6DB1-4B2F-A330-9EC2137389DC}">
      <dgm:prSet/>
      <dgm:spPr/>
      <dgm:t>
        <a:bodyPr/>
        <a:lstStyle/>
        <a:p>
          <a:endParaRPr lang="en-US" sz="2400"/>
        </a:p>
      </dgm:t>
    </dgm:pt>
    <dgm:pt modelId="{A224C058-EF50-41D4-86E0-C9E992326EC2}">
      <dgm:prSet custT="1"/>
      <dgm:spPr/>
      <dgm:t>
        <a:bodyPr anchor="ctr"/>
        <a:lstStyle/>
        <a:p>
          <a:pPr rtl="0"/>
          <a:r>
            <a:rPr lang="en-GB" sz="900" b="0" dirty="0" smtClean="0"/>
            <a:t>The NHS</a:t>
          </a:r>
          <a:r>
            <a:rPr lang="en-GB" sz="900" b="0" baseline="0" dirty="0" smtClean="0"/>
            <a:t> was popular with the general public but the BMA, local authorities and charities were against it.</a:t>
          </a:r>
          <a:endParaRPr lang="en-GB" sz="900" dirty="0"/>
        </a:p>
      </dgm:t>
    </dgm:pt>
    <dgm:pt modelId="{CA9EDB6B-A01B-4EE2-B945-B044547518A7}" type="parTrans" cxnId="{E1E93420-DB9F-41F4-BF25-76DB6ACD3D7D}">
      <dgm:prSet/>
      <dgm:spPr/>
      <dgm:t>
        <a:bodyPr/>
        <a:lstStyle/>
        <a:p>
          <a:endParaRPr lang="en-US" sz="2400"/>
        </a:p>
      </dgm:t>
    </dgm:pt>
    <dgm:pt modelId="{4ADA7B4E-2963-4A68-9E17-13513F7BCF9B}" type="sibTrans" cxnId="{E1E93420-DB9F-41F4-BF25-76DB6ACD3D7D}">
      <dgm:prSet/>
      <dgm:spPr/>
      <dgm:t>
        <a:bodyPr/>
        <a:lstStyle/>
        <a:p>
          <a:endParaRPr lang="en-US" sz="2400"/>
        </a:p>
      </dgm:t>
    </dgm:pt>
    <dgm:pt modelId="{9C5D671C-F879-46A2-ABEA-3EA062F13E4A}" type="pres">
      <dgm:prSet presAssocID="{ACF018AE-01EC-44E5-BC0A-810151B13414}" presName="vert0" presStyleCnt="0">
        <dgm:presLayoutVars>
          <dgm:dir/>
          <dgm:animOne val="branch"/>
          <dgm:animLvl val="lvl"/>
        </dgm:presLayoutVars>
      </dgm:prSet>
      <dgm:spPr/>
      <dgm:t>
        <a:bodyPr/>
        <a:lstStyle/>
        <a:p>
          <a:endParaRPr lang="en-US"/>
        </a:p>
      </dgm:t>
    </dgm:pt>
    <dgm:pt modelId="{D5C5C940-DECD-4F31-A956-E1F488B0FB02}" type="pres">
      <dgm:prSet presAssocID="{713D7CA7-8ED9-45FA-84CE-1BB3E3C4986A}" presName="thickLine" presStyleLbl="alignNode1" presStyleIdx="0" presStyleCnt="1"/>
      <dgm:spPr/>
    </dgm:pt>
    <dgm:pt modelId="{F4C362FD-A8AC-4F70-B27D-599E36716DBD}" type="pres">
      <dgm:prSet presAssocID="{713D7CA7-8ED9-45FA-84CE-1BB3E3C4986A}" presName="horz1" presStyleCnt="0"/>
      <dgm:spPr/>
    </dgm:pt>
    <dgm:pt modelId="{6783B9FD-C578-4AA5-A4AA-E69CAA8DB7DB}" type="pres">
      <dgm:prSet presAssocID="{713D7CA7-8ED9-45FA-84CE-1BB3E3C4986A}" presName="tx1" presStyleLbl="revTx" presStyleIdx="0" presStyleCnt="5"/>
      <dgm:spPr/>
      <dgm:t>
        <a:bodyPr/>
        <a:lstStyle/>
        <a:p>
          <a:endParaRPr lang="en-US"/>
        </a:p>
      </dgm:t>
    </dgm:pt>
    <dgm:pt modelId="{8FBB732E-2C3F-48B0-883C-929ED3B256DE}" type="pres">
      <dgm:prSet presAssocID="{713D7CA7-8ED9-45FA-84CE-1BB3E3C4986A}" presName="vert1" presStyleCnt="0"/>
      <dgm:spPr/>
    </dgm:pt>
    <dgm:pt modelId="{AF1ED21D-99E5-4D5D-907F-4EBBFBC0B8A2}" type="pres">
      <dgm:prSet presAssocID="{B28F8A90-6256-49F7-AA5E-E1A0BB89BD57}" presName="vertSpace2a" presStyleCnt="0"/>
      <dgm:spPr/>
    </dgm:pt>
    <dgm:pt modelId="{4D23E746-F924-43F2-9879-86B998ECC9AF}" type="pres">
      <dgm:prSet presAssocID="{B28F8A90-6256-49F7-AA5E-E1A0BB89BD57}" presName="horz2" presStyleCnt="0"/>
      <dgm:spPr/>
    </dgm:pt>
    <dgm:pt modelId="{856348AE-9851-4E33-AF07-3ACDC2C25A12}" type="pres">
      <dgm:prSet presAssocID="{B28F8A90-6256-49F7-AA5E-E1A0BB89BD57}" presName="horzSpace2" presStyleCnt="0"/>
      <dgm:spPr/>
    </dgm:pt>
    <dgm:pt modelId="{EF7D81C1-A88B-4DC8-A802-D2C1F325AF22}" type="pres">
      <dgm:prSet presAssocID="{B28F8A90-6256-49F7-AA5E-E1A0BB89BD57}" presName="tx2" presStyleLbl="revTx" presStyleIdx="1" presStyleCnt="5"/>
      <dgm:spPr/>
      <dgm:t>
        <a:bodyPr/>
        <a:lstStyle/>
        <a:p>
          <a:endParaRPr lang="en-US"/>
        </a:p>
      </dgm:t>
    </dgm:pt>
    <dgm:pt modelId="{FFB1BE28-6B49-45CF-842F-D406284F0BB0}" type="pres">
      <dgm:prSet presAssocID="{B28F8A90-6256-49F7-AA5E-E1A0BB89BD57}" presName="vert2" presStyleCnt="0"/>
      <dgm:spPr/>
    </dgm:pt>
    <dgm:pt modelId="{92AA23C7-BD63-421F-B1AB-6F482581DFB5}" type="pres">
      <dgm:prSet presAssocID="{B28F8A90-6256-49F7-AA5E-E1A0BB89BD57}" presName="thinLine2b" presStyleLbl="callout" presStyleIdx="0" presStyleCnt="4"/>
      <dgm:spPr/>
    </dgm:pt>
    <dgm:pt modelId="{03C4A62C-F0BE-4DD4-9B35-1A97CBD19A1C}" type="pres">
      <dgm:prSet presAssocID="{B28F8A90-6256-49F7-AA5E-E1A0BB89BD57}" presName="vertSpace2b" presStyleCnt="0"/>
      <dgm:spPr/>
    </dgm:pt>
    <dgm:pt modelId="{40475994-2DC3-4E50-9B34-E05BDAB87B1D}" type="pres">
      <dgm:prSet presAssocID="{6FA5DB57-A22A-46DF-8077-00E0C3F85EDC}" presName="horz2" presStyleCnt="0"/>
      <dgm:spPr/>
    </dgm:pt>
    <dgm:pt modelId="{44952001-F9FF-4FE5-9629-B8EC10FAAC56}" type="pres">
      <dgm:prSet presAssocID="{6FA5DB57-A22A-46DF-8077-00E0C3F85EDC}" presName="horzSpace2" presStyleCnt="0"/>
      <dgm:spPr/>
    </dgm:pt>
    <dgm:pt modelId="{13D2EED6-7178-4FC8-99F9-961FE9CF6A24}" type="pres">
      <dgm:prSet presAssocID="{6FA5DB57-A22A-46DF-8077-00E0C3F85EDC}" presName="tx2" presStyleLbl="revTx" presStyleIdx="2" presStyleCnt="5"/>
      <dgm:spPr/>
      <dgm:t>
        <a:bodyPr/>
        <a:lstStyle/>
        <a:p>
          <a:endParaRPr lang="en-US"/>
        </a:p>
      </dgm:t>
    </dgm:pt>
    <dgm:pt modelId="{B9B65AAF-54A8-4DAC-B619-F80846D532FD}" type="pres">
      <dgm:prSet presAssocID="{6FA5DB57-A22A-46DF-8077-00E0C3F85EDC}" presName="vert2" presStyleCnt="0"/>
      <dgm:spPr/>
    </dgm:pt>
    <dgm:pt modelId="{80804E86-F840-4D35-A3D9-1B252E3F1F23}" type="pres">
      <dgm:prSet presAssocID="{6FA5DB57-A22A-46DF-8077-00E0C3F85EDC}" presName="thinLine2b" presStyleLbl="callout" presStyleIdx="1" presStyleCnt="4"/>
      <dgm:spPr/>
    </dgm:pt>
    <dgm:pt modelId="{AD48735F-CFAA-4548-9B66-C14E6F8A83C1}" type="pres">
      <dgm:prSet presAssocID="{6FA5DB57-A22A-46DF-8077-00E0C3F85EDC}" presName="vertSpace2b" presStyleCnt="0"/>
      <dgm:spPr/>
    </dgm:pt>
    <dgm:pt modelId="{2DE78887-AED5-497C-A285-4A4B9BC59768}" type="pres">
      <dgm:prSet presAssocID="{4DFBE6BB-1463-4243-94EC-D8F501D5C905}" presName="horz2" presStyleCnt="0"/>
      <dgm:spPr/>
    </dgm:pt>
    <dgm:pt modelId="{076338A7-CDDB-4B82-A84B-B553D51C349F}" type="pres">
      <dgm:prSet presAssocID="{4DFBE6BB-1463-4243-94EC-D8F501D5C905}" presName="horzSpace2" presStyleCnt="0"/>
      <dgm:spPr/>
    </dgm:pt>
    <dgm:pt modelId="{18681E0E-7063-4F83-9E4F-BE1EB37B81A6}" type="pres">
      <dgm:prSet presAssocID="{4DFBE6BB-1463-4243-94EC-D8F501D5C905}" presName="tx2" presStyleLbl="revTx" presStyleIdx="3" presStyleCnt="5"/>
      <dgm:spPr/>
      <dgm:t>
        <a:bodyPr/>
        <a:lstStyle/>
        <a:p>
          <a:endParaRPr lang="en-US"/>
        </a:p>
      </dgm:t>
    </dgm:pt>
    <dgm:pt modelId="{0EA43E26-466D-4BB8-A7D3-D08FC74948C8}" type="pres">
      <dgm:prSet presAssocID="{4DFBE6BB-1463-4243-94EC-D8F501D5C905}" presName="vert2" presStyleCnt="0"/>
      <dgm:spPr/>
    </dgm:pt>
    <dgm:pt modelId="{A748174B-E5BA-4EBC-8DF6-959BCFB39917}" type="pres">
      <dgm:prSet presAssocID="{4DFBE6BB-1463-4243-94EC-D8F501D5C905}" presName="thinLine2b" presStyleLbl="callout" presStyleIdx="2" presStyleCnt="4"/>
      <dgm:spPr/>
    </dgm:pt>
    <dgm:pt modelId="{79185F4F-9C7A-4E20-96C5-73544672DF9A}" type="pres">
      <dgm:prSet presAssocID="{4DFBE6BB-1463-4243-94EC-D8F501D5C905}" presName="vertSpace2b" presStyleCnt="0"/>
      <dgm:spPr/>
    </dgm:pt>
    <dgm:pt modelId="{33CD6959-B1F8-4AFF-95DF-C030ACFE8982}" type="pres">
      <dgm:prSet presAssocID="{A224C058-EF50-41D4-86E0-C9E992326EC2}" presName="horz2" presStyleCnt="0"/>
      <dgm:spPr/>
    </dgm:pt>
    <dgm:pt modelId="{3421A08F-D93B-4533-9BFC-09D56BF138CD}" type="pres">
      <dgm:prSet presAssocID="{A224C058-EF50-41D4-86E0-C9E992326EC2}" presName="horzSpace2" presStyleCnt="0"/>
      <dgm:spPr/>
    </dgm:pt>
    <dgm:pt modelId="{5044E4C3-1ADB-4072-A4CC-ECDF6EF15F83}" type="pres">
      <dgm:prSet presAssocID="{A224C058-EF50-41D4-86E0-C9E992326EC2}" presName="tx2" presStyleLbl="revTx" presStyleIdx="4" presStyleCnt="5"/>
      <dgm:spPr/>
      <dgm:t>
        <a:bodyPr/>
        <a:lstStyle/>
        <a:p>
          <a:endParaRPr lang="en-US"/>
        </a:p>
      </dgm:t>
    </dgm:pt>
    <dgm:pt modelId="{9DDA02D9-135F-493B-A0DA-F3F236A6F5BF}" type="pres">
      <dgm:prSet presAssocID="{A224C058-EF50-41D4-86E0-C9E992326EC2}" presName="vert2" presStyleCnt="0"/>
      <dgm:spPr/>
    </dgm:pt>
    <dgm:pt modelId="{644748BF-6F8B-4081-A245-CB9A47C3E1DB}" type="pres">
      <dgm:prSet presAssocID="{A224C058-EF50-41D4-86E0-C9E992326EC2}" presName="thinLine2b" presStyleLbl="callout" presStyleIdx="3" presStyleCnt="4"/>
      <dgm:spPr/>
    </dgm:pt>
    <dgm:pt modelId="{C45CF54A-85E5-4776-88C5-0786D328EDBC}" type="pres">
      <dgm:prSet presAssocID="{A224C058-EF50-41D4-86E0-C9E992326EC2}" presName="vertSpace2b" presStyleCnt="0"/>
      <dgm:spPr/>
    </dgm:pt>
  </dgm:ptLst>
  <dgm:cxnLst>
    <dgm:cxn modelId="{042B0C6B-BC0F-4F1D-866E-D4FAB71F27C3}" type="presOf" srcId="{A224C058-EF50-41D4-86E0-C9E992326EC2}" destId="{5044E4C3-1ADB-4072-A4CC-ECDF6EF15F83}" srcOrd="0" destOrd="0" presId="urn:microsoft.com/office/officeart/2008/layout/LinedList"/>
    <dgm:cxn modelId="{E89C74C3-FF34-40DA-A5B6-6245DE2EEF3F}" srcId="{ACF018AE-01EC-44E5-BC0A-810151B13414}" destId="{713D7CA7-8ED9-45FA-84CE-1BB3E3C4986A}" srcOrd="0" destOrd="0" parTransId="{9F38CBFC-FA7B-4BC2-A956-2B264046EE29}" sibTransId="{7679101C-2044-4B69-BE56-F1079702D576}"/>
    <dgm:cxn modelId="{99B9C891-9CBE-4A75-8200-32932957BCA0}" type="presOf" srcId="{6FA5DB57-A22A-46DF-8077-00E0C3F85EDC}" destId="{13D2EED6-7178-4FC8-99F9-961FE9CF6A24}" srcOrd="0" destOrd="0" presId="urn:microsoft.com/office/officeart/2008/layout/LinedList"/>
    <dgm:cxn modelId="{FCA5E4A5-CE39-4932-B2A5-55F5901C8453}" type="presOf" srcId="{713D7CA7-8ED9-45FA-84CE-1BB3E3C4986A}" destId="{6783B9FD-C578-4AA5-A4AA-E69CAA8DB7DB}" srcOrd="0" destOrd="0" presId="urn:microsoft.com/office/officeart/2008/layout/LinedList"/>
    <dgm:cxn modelId="{21293645-F7B4-478D-A822-026F1F5B88F7}" type="presOf" srcId="{B28F8A90-6256-49F7-AA5E-E1A0BB89BD57}" destId="{EF7D81C1-A88B-4DC8-A802-D2C1F325AF22}" srcOrd="0" destOrd="0" presId="urn:microsoft.com/office/officeart/2008/layout/LinedList"/>
    <dgm:cxn modelId="{30F0461B-739A-4115-9B89-36F5833A477E}" srcId="{713D7CA7-8ED9-45FA-84CE-1BB3E3C4986A}" destId="{6FA5DB57-A22A-46DF-8077-00E0C3F85EDC}" srcOrd="1" destOrd="0" parTransId="{2009373B-85DE-41F0-A5B5-67BBA7E6B55C}" sibTransId="{ABFEDEC7-29C7-4C87-B18E-6E8FC9119924}"/>
    <dgm:cxn modelId="{B2E0E51D-37A1-4696-8202-7E4F09F2D58F}" srcId="{713D7CA7-8ED9-45FA-84CE-1BB3E3C4986A}" destId="{B28F8A90-6256-49F7-AA5E-E1A0BB89BD57}" srcOrd="0" destOrd="0" parTransId="{420EB914-7CC3-4F1B-BD69-00BED8A99B6D}" sibTransId="{527B7B1B-F2E7-44A1-813F-1768D17F74A1}"/>
    <dgm:cxn modelId="{DCC01820-6DB1-4B2F-A330-9EC2137389DC}" srcId="{713D7CA7-8ED9-45FA-84CE-1BB3E3C4986A}" destId="{4DFBE6BB-1463-4243-94EC-D8F501D5C905}" srcOrd="2" destOrd="0" parTransId="{6360E042-81F7-4569-B1E4-DFC0D1CA34A6}" sibTransId="{67891448-0449-4BEB-9842-34915426E014}"/>
    <dgm:cxn modelId="{61625263-47EC-4FCC-9C59-4F7A4FAB0E5E}" type="presOf" srcId="{4DFBE6BB-1463-4243-94EC-D8F501D5C905}" destId="{18681E0E-7063-4F83-9E4F-BE1EB37B81A6}" srcOrd="0" destOrd="0" presId="urn:microsoft.com/office/officeart/2008/layout/LinedList"/>
    <dgm:cxn modelId="{E1E93420-DB9F-41F4-BF25-76DB6ACD3D7D}" srcId="{713D7CA7-8ED9-45FA-84CE-1BB3E3C4986A}" destId="{A224C058-EF50-41D4-86E0-C9E992326EC2}" srcOrd="3" destOrd="0" parTransId="{CA9EDB6B-A01B-4EE2-B945-B044547518A7}" sibTransId="{4ADA7B4E-2963-4A68-9E17-13513F7BCF9B}"/>
    <dgm:cxn modelId="{229E94B8-CF57-4FC1-A0D8-2151B0242318}" type="presOf" srcId="{ACF018AE-01EC-44E5-BC0A-810151B13414}" destId="{9C5D671C-F879-46A2-ABEA-3EA062F13E4A}" srcOrd="0" destOrd="0" presId="urn:microsoft.com/office/officeart/2008/layout/LinedList"/>
    <dgm:cxn modelId="{CC35480C-401D-482F-830B-EB7F1A56BD11}" type="presParOf" srcId="{9C5D671C-F879-46A2-ABEA-3EA062F13E4A}" destId="{D5C5C940-DECD-4F31-A956-E1F488B0FB02}" srcOrd="0" destOrd="0" presId="urn:microsoft.com/office/officeart/2008/layout/LinedList"/>
    <dgm:cxn modelId="{E9477179-DD95-42BC-8672-6C82DC851476}" type="presParOf" srcId="{9C5D671C-F879-46A2-ABEA-3EA062F13E4A}" destId="{F4C362FD-A8AC-4F70-B27D-599E36716DBD}" srcOrd="1" destOrd="0" presId="urn:microsoft.com/office/officeart/2008/layout/LinedList"/>
    <dgm:cxn modelId="{E7FE62A5-A387-4838-B8B3-5DBC2EF5B225}" type="presParOf" srcId="{F4C362FD-A8AC-4F70-B27D-599E36716DBD}" destId="{6783B9FD-C578-4AA5-A4AA-E69CAA8DB7DB}" srcOrd="0" destOrd="0" presId="urn:microsoft.com/office/officeart/2008/layout/LinedList"/>
    <dgm:cxn modelId="{A37E808D-BF9F-4397-8F25-141DA342F17C}" type="presParOf" srcId="{F4C362FD-A8AC-4F70-B27D-599E36716DBD}" destId="{8FBB732E-2C3F-48B0-883C-929ED3B256DE}" srcOrd="1" destOrd="0" presId="urn:microsoft.com/office/officeart/2008/layout/LinedList"/>
    <dgm:cxn modelId="{BE95559A-48ED-430A-BEDE-1A8500C6A376}" type="presParOf" srcId="{8FBB732E-2C3F-48B0-883C-929ED3B256DE}" destId="{AF1ED21D-99E5-4D5D-907F-4EBBFBC0B8A2}" srcOrd="0" destOrd="0" presId="urn:microsoft.com/office/officeart/2008/layout/LinedList"/>
    <dgm:cxn modelId="{78A609FC-9914-45C2-9D38-A53144AAA746}" type="presParOf" srcId="{8FBB732E-2C3F-48B0-883C-929ED3B256DE}" destId="{4D23E746-F924-43F2-9879-86B998ECC9AF}" srcOrd="1" destOrd="0" presId="urn:microsoft.com/office/officeart/2008/layout/LinedList"/>
    <dgm:cxn modelId="{2DDF48A6-3969-4165-B987-BED4ABD2F221}" type="presParOf" srcId="{4D23E746-F924-43F2-9879-86B998ECC9AF}" destId="{856348AE-9851-4E33-AF07-3ACDC2C25A12}" srcOrd="0" destOrd="0" presId="urn:microsoft.com/office/officeart/2008/layout/LinedList"/>
    <dgm:cxn modelId="{4F8CAC0E-7526-4838-9848-D201ED55B3E8}" type="presParOf" srcId="{4D23E746-F924-43F2-9879-86B998ECC9AF}" destId="{EF7D81C1-A88B-4DC8-A802-D2C1F325AF22}" srcOrd="1" destOrd="0" presId="urn:microsoft.com/office/officeart/2008/layout/LinedList"/>
    <dgm:cxn modelId="{F2616C42-32AE-48A1-A904-3D7B6FD72E25}" type="presParOf" srcId="{4D23E746-F924-43F2-9879-86B998ECC9AF}" destId="{FFB1BE28-6B49-45CF-842F-D406284F0BB0}" srcOrd="2" destOrd="0" presId="urn:microsoft.com/office/officeart/2008/layout/LinedList"/>
    <dgm:cxn modelId="{F636E332-4330-4610-9AFF-F072DBFCD416}" type="presParOf" srcId="{8FBB732E-2C3F-48B0-883C-929ED3B256DE}" destId="{92AA23C7-BD63-421F-B1AB-6F482581DFB5}" srcOrd="2" destOrd="0" presId="urn:microsoft.com/office/officeart/2008/layout/LinedList"/>
    <dgm:cxn modelId="{E6644FAB-4E17-49F9-9296-959A5F8D652C}" type="presParOf" srcId="{8FBB732E-2C3F-48B0-883C-929ED3B256DE}" destId="{03C4A62C-F0BE-4DD4-9B35-1A97CBD19A1C}" srcOrd="3" destOrd="0" presId="urn:microsoft.com/office/officeart/2008/layout/LinedList"/>
    <dgm:cxn modelId="{338DCC13-C6C6-4BF4-90E4-5CBBD6337A7A}" type="presParOf" srcId="{8FBB732E-2C3F-48B0-883C-929ED3B256DE}" destId="{40475994-2DC3-4E50-9B34-E05BDAB87B1D}" srcOrd="4" destOrd="0" presId="urn:microsoft.com/office/officeart/2008/layout/LinedList"/>
    <dgm:cxn modelId="{E8FC0380-4249-49D6-BECF-3DB81124DC53}" type="presParOf" srcId="{40475994-2DC3-4E50-9B34-E05BDAB87B1D}" destId="{44952001-F9FF-4FE5-9629-B8EC10FAAC56}" srcOrd="0" destOrd="0" presId="urn:microsoft.com/office/officeart/2008/layout/LinedList"/>
    <dgm:cxn modelId="{3B2F254E-9FB5-43D1-83B8-2E1CB445FB64}" type="presParOf" srcId="{40475994-2DC3-4E50-9B34-E05BDAB87B1D}" destId="{13D2EED6-7178-4FC8-99F9-961FE9CF6A24}" srcOrd="1" destOrd="0" presId="urn:microsoft.com/office/officeart/2008/layout/LinedList"/>
    <dgm:cxn modelId="{6847E7A4-7749-4A00-B538-4B0616C606A5}" type="presParOf" srcId="{40475994-2DC3-4E50-9B34-E05BDAB87B1D}" destId="{B9B65AAF-54A8-4DAC-B619-F80846D532FD}" srcOrd="2" destOrd="0" presId="urn:microsoft.com/office/officeart/2008/layout/LinedList"/>
    <dgm:cxn modelId="{FC28CCE1-2791-415F-A0D0-DD28981878DA}" type="presParOf" srcId="{8FBB732E-2C3F-48B0-883C-929ED3B256DE}" destId="{80804E86-F840-4D35-A3D9-1B252E3F1F23}" srcOrd="5" destOrd="0" presId="urn:microsoft.com/office/officeart/2008/layout/LinedList"/>
    <dgm:cxn modelId="{702A4178-7C2D-4F46-8FA3-0C360BD1DD33}" type="presParOf" srcId="{8FBB732E-2C3F-48B0-883C-929ED3B256DE}" destId="{AD48735F-CFAA-4548-9B66-C14E6F8A83C1}" srcOrd="6" destOrd="0" presId="urn:microsoft.com/office/officeart/2008/layout/LinedList"/>
    <dgm:cxn modelId="{F6CD4DCC-F9F0-481D-8A8A-60D65172894E}" type="presParOf" srcId="{8FBB732E-2C3F-48B0-883C-929ED3B256DE}" destId="{2DE78887-AED5-497C-A285-4A4B9BC59768}" srcOrd="7" destOrd="0" presId="urn:microsoft.com/office/officeart/2008/layout/LinedList"/>
    <dgm:cxn modelId="{42F42B63-3222-4E14-9E74-F823A5FE7DA3}" type="presParOf" srcId="{2DE78887-AED5-497C-A285-4A4B9BC59768}" destId="{076338A7-CDDB-4B82-A84B-B553D51C349F}" srcOrd="0" destOrd="0" presId="urn:microsoft.com/office/officeart/2008/layout/LinedList"/>
    <dgm:cxn modelId="{1D970762-907E-46BA-BC85-2E4A542223E2}" type="presParOf" srcId="{2DE78887-AED5-497C-A285-4A4B9BC59768}" destId="{18681E0E-7063-4F83-9E4F-BE1EB37B81A6}" srcOrd="1" destOrd="0" presId="urn:microsoft.com/office/officeart/2008/layout/LinedList"/>
    <dgm:cxn modelId="{CD5F7295-635F-4746-86C4-15624556EC1B}" type="presParOf" srcId="{2DE78887-AED5-497C-A285-4A4B9BC59768}" destId="{0EA43E26-466D-4BB8-A7D3-D08FC74948C8}" srcOrd="2" destOrd="0" presId="urn:microsoft.com/office/officeart/2008/layout/LinedList"/>
    <dgm:cxn modelId="{A7908549-4EA6-4948-BA3D-381210B80978}" type="presParOf" srcId="{8FBB732E-2C3F-48B0-883C-929ED3B256DE}" destId="{A748174B-E5BA-4EBC-8DF6-959BCFB39917}" srcOrd="8" destOrd="0" presId="urn:microsoft.com/office/officeart/2008/layout/LinedList"/>
    <dgm:cxn modelId="{9637C701-40C8-494A-A44C-6AE4CAE770AD}" type="presParOf" srcId="{8FBB732E-2C3F-48B0-883C-929ED3B256DE}" destId="{79185F4F-9C7A-4E20-96C5-73544672DF9A}" srcOrd="9" destOrd="0" presId="urn:microsoft.com/office/officeart/2008/layout/LinedList"/>
    <dgm:cxn modelId="{B62A2905-7974-4798-B038-48F928D84F6B}" type="presParOf" srcId="{8FBB732E-2C3F-48B0-883C-929ED3B256DE}" destId="{33CD6959-B1F8-4AFF-95DF-C030ACFE8982}" srcOrd="10" destOrd="0" presId="urn:microsoft.com/office/officeart/2008/layout/LinedList"/>
    <dgm:cxn modelId="{197CE909-7DC3-4B18-86AD-7E0A5A464F4E}" type="presParOf" srcId="{33CD6959-B1F8-4AFF-95DF-C030ACFE8982}" destId="{3421A08F-D93B-4533-9BFC-09D56BF138CD}" srcOrd="0" destOrd="0" presId="urn:microsoft.com/office/officeart/2008/layout/LinedList"/>
    <dgm:cxn modelId="{354A7A0A-05FA-4B24-86BE-A862CA9C5B04}" type="presParOf" srcId="{33CD6959-B1F8-4AFF-95DF-C030ACFE8982}" destId="{5044E4C3-1ADB-4072-A4CC-ECDF6EF15F83}" srcOrd="1" destOrd="0" presId="urn:microsoft.com/office/officeart/2008/layout/LinedList"/>
    <dgm:cxn modelId="{BE04BEC6-6D63-47E0-9F2E-4FC36265B3C0}" type="presParOf" srcId="{33CD6959-B1F8-4AFF-95DF-C030ACFE8982}" destId="{9DDA02D9-135F-493B-A0DA-F3F236A6F5BF}" srcOrd="2" destOrd="0" presId="urn:microsoft.com/office/officeart/2008/layout/LinedList"/>
    <dgm:cxn modelId="{3D98EA98-25A0-4118-ACDA-7C005175EE92}" type="presParOf" srcId="{8FBB732E-2C3F-48B0-883C-929ED3B256DE}" destId="{644748BF-6F8B-4081-A245-CB9A47C3E1DB}" srcOrd="11" destOrd="0" presId="urn:microsoft.com/office/officeart/2008/layout/LinedList"/>
    <dgm:cxn modelId="{691AD21C-EB66-45C3-9417-021C40C4555F}" type="presParOf" srcId="{8FBB732E-2C3F-48B0-883C-929ED3B256DE}" destId="{C45CF54A-85E5-4776-88C5-0786D328EDBC}" srcOrd="12"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49527B-6395-47EC-A017-4720898ED3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091EFD5-D4FC-4475-9841-BFBD535A497F}">
      <dgm:prSet custT="1"/>
      <dgm:spPr>
        <a:solidFill>
          <a:schemeClr val="accent4"/>
        </a:solidFill>
        <a:ln>
          <a:solidFill>
            <a:schemeClr val="accent4"/>
          </a:solidFill>
        </a:ln>
      </dgm:spPr>
      <dgm:t>
        <a:bodyPr/>
        <a:lstStyle/>
        <a:p>
          <a:pPr rtl="0"/>
          <a:r>
            <a:rPr lang="en-GB" sz="1200" b="1" smtClean="0">
              <a:solidFill>
                <a:schemeClr val="tx1"/>
              </a:solidFill>
            </a:rPr>
            <a:t>Middle Ages 1000-1500</a:t>
          </a:r>
          <a:endParaRPr lang="en-GB" sz="1200">
            <a:solidFill>
              <a:schemeClr val="tx1"/>
            </a:solidFill>
          </a:endParaRPr>
        </a:p>
      </dgm:t>
    </dgm:pt>
    <dgm:pt modelId="{9EA39CC9-6D2A-4E50-94A5-512067023A21}" type="parTrans" cxnId="{3F402758-2E7B-4311-A81E-8ABEC47E72C7}">
      <dgm:prSet/>
      <dgm:spPr/>
      <dgm:t>
        <a:bodyPr/>
        <a:lstStyle/>
        <a:p>
          <a:endParaRPr lang="en-US" sz="1600"/>
        </a:p>
      </dgm:t>
    </dgm:pt>
    <dgm:pt modelId="{30E9571A-17E9-4B9C-851D-859B3BB4E6E7}" type="sibTrans" cxnId="{3F402758-2E7B-4311-A81E-8ABEC47E72C7}">
      <dgm:prSet/>
      <dgm:spPr/>
      <dgm:t>
        <a:bodyPr/>
        <a:lstStyle/>
        <a:p>
          <a:endParaRPr lang="en-US" sz="1600"/>
        </a:p>
      </dgm:t>
    </dgm:pt>
    <dgm:pt modelId="{8DDB4988-AE1E-4E55-9878-D01A9FB2B2F1}">
      <dgm:prSet custT="1"/>
      <dgm:spPr>
        <a:solidFill>
          <a:schemeClr val="accent4">
            <a:lumMod val="20000"/>
            <a:lumOff val="80000"/>
            <a:alpha val="90000"/>
          </a:schemeClr>
        </a:solidFill>
        <a:ln>
          <a:solidFill>
            <a:schemeClr val="accent4">
              <a:alpha val="90000"/>
            </a:schemeClr>
          </a:solidFill>
        </a:ln>
      </dgm:spPr>
      <dgm:t>
        <a:bodyPr/>
        <a:lstStyle/>
        <a:p>
          <a:pPr rtl="0"/>
          <a:r>
            <a:rPr lang="en-GB" sz="1050" dirty="0" smtClean="0"/>
            <a:t>In Medieval times the church played a central role in providing hospitals and looking after the sick e.g. monasteries, alms-houses, Christian hospitals. </a:t>
          </a:r>
          <a:endParaRPr lang="en-GB" sz="1050" dirty="0"/>
        </a:p>
      </dgm:t>
    </dgm:pt>
    <dgm:pt modelId="{BD109BB7-9F18-4F5D-AA3E-4C5E84D2FA79}" type="parTrans" cxnId="{4FAB725F-F049-4881-B5D1-EFF9233A479D}">
      <dgm:prSet/>
      <dgm:spPr/>
      <dgm:t>
        <a:bodyPr/>
        <a:lstStyle/>
        <a:p>
          <a:endParaRPr lang="en-US" sz="1600"/>
        </a:p>
      </dgm:t>
    </dgm:pt>
    <dgm:pt modelId="{48454B6A-D530-4F2F-9407-37952B813719}" type="sibTrans" cxnId="{4FAB725F-F049-4881-B5D1-EFF9233A479D}">
      <dgm:prSet/>
      <dgm:spPr/>
      <dgm:t>
        <a:bodyPr/>
        <a:lstStyle/>
        <a:p>
          <a:endParaRPr lang="en-US" sz="1600"/>
        </a:p>
      </dgm:t>
    </dgm:pt>
    <dgm:pt modelId="{BD5CCF0E-0A00-4C0E-B089-478201BEE6C9}">
      <dgm:prSet custT="1"/>
      <dgm:spPr>
        <a:solidFill>
          <a:schemeClr val="accent4">
            <a:lumMod val="20000"/>
            <a:lumOff val="80000"/>
            <a:alpha val="90000"/>
          </a:schemeClr>
        </a:solidFill>
        <a:ln>
          <a:solidFill>
            <a:schemeClr val="accent4">
              <a:alpha val="90000"/>
            </a:schemeClr>
          </a:solidFill>
        </a:ln>
      </dgm:spPr>
      <dgm:t>
        <a:bodyPr/>
        <a:lstStyle/>
        <a:p>
          <a:pPr rtl="0"/>
          <a:r>
            <a:rPr lang="en-GB" sz="1050" dirty="0" smtClean="0"/>
            <a:t>These places did not provide cures but instead looked after those who were ill. Main source of treatment involved food, water and strict worship.</a:t>
          </a:r>
          <a:endParaRPr lang="en-GB" sz="1050" dirty="0"/>
        </a:p>
      </dgm:t>
    </dgm:pt>
    <dgm:pt modelId="{EF34BB3D-9960-46C5-BF90-C66CA202633F}" type="parTrans" cxnId="{7CDD7197-DACD-4E3B-9798-9F0D51C79750}">
      <dgm:prSet/>
      <dgm:spPr/>
      <dgm:t>
        <a:bodyPr/>
        <a:lstStyle/>
        <a:p>
          <a:endParaRPr lang="en-US" sz="1600"/>
        </a:p>
      </dgm:t>
    </dgm:pt>
    <dgm:pt modelId="{7817428A-661E-421E-A0E9-DC999084B761}" type="sibTrans" cxnId="{7CDD7197-DACD-4E3B-9798-9F0D51C79750}">
      <dgm:prSet/>
      <dgm:spPr/>
      <dgm:t>
        <a:bodyPr/>
        <a:lstStyle/>
        <a:p>
          <a:endParaRPr lang="en-US" sz="1600"/>
        </a:p>
      </dgm:t>
    </dgm:pt>
    <dgm:pt modelId="{5524317D-CE35-4340-8803-EA6A34335F7E}">
      <dgm:prSet custT="1"/>
      <dgm:spPr>
        <a:solidFill>
          <a:schemeClr val="accent4">
            <a:lumMod val="20000"/>
            <a:lumOff val="80000"/>
            <a:alpha val="90000"/>
          </a:schemeClr>
        </a:solidFill>
        <a:ln>
          <a:solidFill>
            <a:schemeClr val="accent4">
              <a:alpha val="90000"/>
            </a:schemeClr>
          </a:solidFill>
        </a:ln>
      </dgm:spPr>
      <dgm:t>
        <a:bodyPr/>
        <a:lstStyle/>
        <a:p>
          <a:pPr rtl="0"/>
          <a:endParaRPr lang="en-GB" sz="1050" dirty="0"/>
        </a:p>
      </dgm:t>
    </dgm:pt>
    <dgm:pt modelId="{6BA3F93F-9CAB-4960-872D-2A8C3B119F81}" type="parTrans" cxnId="{F18632F8-0337-4E1B-9007-546441CE8609}">
      <dgm:prSet/>
      <dgm:spPr/>
      <dgm:t>
        <a:bodyPr/>
        <a:lstStyle/>
        <a:p>
          <a:endParaRPr lang="en-US" sz="1600"/>
        </a:p>
      </dgm:t>
    </dgm:pt>
    <dgm:pt modelId="{0AFD1C75-1A14-4AA6-9F2B-74931E3F21B9}" type="sibTrans" cxnId="{F18632F8-0337-4E1B-9007-546441CE8609}">
      <dgm:prSet/>
      <dgm:spPr/>
      <dgm:t>
        <a:bodyPr/>
        <a:lstStyle/>
        <a:p>
          <a:endParaRPr lang="en-US" sz="1600"/>
        </a:p>
      </dgm:t>
    </dgm:pt>
    <dgm:pt modelId="{548C25DE-AD8B-4851-967A-69E04ECB12D9}" type="pres">
      <dgm:prSet presAssocID="{9A49527B-6395-47EC-A017-4720898ED322}" presName="Name0" presStyleCnt="0">
        <dgm:presLayoutVars>
          <dgm:dir/>
          <dgm:animLvl val="lvl"/>
          <dgm:resizeHandles val="exact"/>
        </dgm:presLayoutVars>
      </dgm:prSet>
      <dgm:spPr/>
      <dgm:t>
        <a:bodyPr/>
        <a:lstStyle/>
        <a:p>
          <a:endParaRPr lang="en-US"/>
        </a:p>
      </dgm:t>
    </dgm:pt>
    <dgm:pt modelId="{53FD0D4A-C738-41B7-8392-167C0B56F618}" type="pres">
      <dgm:prSet presAssocID="{C091EFD5-D4FC-4475-9841-BFBD535A497F}" presName="composite" presStyleCnt="0"/>
      <dgm:spPr/>
    </dgm:pt>
    <dgm:pt modelId="{6525A134-5301-423F-86CE-58B0AFBC3F19}" type="pres">
      <dgm:prSet presAssocID="{C091EFD5-D4FC-4475-9841-BFBD535A497F}" presName="parTx" presStyleLbl="alignNode1" presStyleIdx="0" presStyleCnt="1">
        <dgm:presLayoutVars>
          <dgm:chMax val="0"/>
          <dgm:chPref val="0"/>
          <dgm:bulletEnabled val="1"/>
        </dgm:presLayoutVars>
      </dgm:prSet>
      <dgm:spPr/>
      <dgm:t>
        <a:bodyPr/>
        <a:lstStyle/>
        <a:p>
          <a:endParaRPr lang="en-US"/>
        </a:p>
      </dgm:t>
    </dgm:pt>
    <dgm:pt modelId="{33921A36-4219-4A24-8406-EAAD0DAE2560}" type="pres">
      <dgm:prSet presAssocID="{C091EFD5-D4FC-4475-9841-BFBD535A497F}" presName="desTx" presStyleLbl="alignAccFollowNode1" presStyleIdx="0" presStyleCnt="1">
        <dgm:presLayoutVars>
          <dgm:bulletEnabled val="1"/>
        </dgm:presLayoutVars>
      </dgm:prSet>
      <dgm:spPr/>
      <dgm:t>
        <a:bodyPr/>
        <a:lstStyle/>
        <a:p>
          <a:endParaRPr lang="en-US"/>
        </a:p>
      </dgm:t>
    </dgm:pt>
  </dgm:ptLst>
  <dgm:cxnLst>
    <dgm:cxn modelId="{7CDD7197-DACD-4E3B-9798-9F0D51C79750}" srcId="{C091EFD5-D4FC-4475-9841-BFBD535A497F}" destId="{BD5CCF0E-0A00-4C0E-B089-478201BEE6C9}" srcOrd="2" destOrd="0" parTransId="{EF34BB3D-9960-46C5-BF90-C66CA202633F}" sibTransId="{7817428A-661E-421E-A0E9-DC999084B761}"/>
    <dgm:cxn modelId="{B22D2E96-3DCD-43C4-8BE7-2E816C9EB69A}" type="presOf" srcId="{9A49527B-6395-47EC-A017-4720898ED322}" destId="{548C25DE-AD8B-4851-967A-69E04ECB12D9}" srcOrd="0" destOrd="0" presId="urn:microsoft.com/office/officeart/2005/8/layout/hList1"/>
    <dgm:cxn modelId="{3F402758-2E7B-4311-A81E-8ABEC47E72C7}" srcId="{9A49527B-6395-47EC-A017-4720898ED322}" destId="{C091EFD5-D4FC-4475-9841-BFBD535A497F}" srcOrd="0" destOrd="0" parTransId="{9EA39CC9-6D2A-4E50-94A5-512067023A21}" sibTransId="{30E9571A-17E9-4B9C-851D-859B3BB4E6E7}"/>
    <dgm:cxn modelId="{87FA8202-5768-4DF1-86A4-DEE737220653}" type="presOf" srcId="{5524317D-CE35-4340-8803-EA6A34335F7E}" destId="{33921A36-4219-4A24-8406-EAAD0DAE2560}" srcOrd="0" destOrd="1" presId="urn:microsoft.com/office/officeart/2005/8/layout/hList1"/>
    <dgm:cxn modelId="{7A8D6913-E77D-464B-AAA9-E203009D9BFA}" type="presOf" srcId="{BD5CCF0E-0A00-4C0E-B089-478201BEE6C9}" destId="{33921A36-4219-4A24-8406-EAAD0DAE2560}" srcOrd="0" destOrd="2" presId="urn:microsoft.com/office/officeart/2005/8/layout/hList1"/>
    <dgm:cxn modelId="{09C5CD53-8425-46FF-BAF1-688A750EE153}" type="presOf" srcId="{C091EFD5-D4FC-4475-9841-BFBD535A497F}" destId="{6525A134-5301-423F-86CE-58B0AFBC3F19}" srcOrd="0" destOrd="0" presId="urn:microsoft.com/office/officeart/2005/8/layout/hList1"/>
    <dgm:cxn modelId="{53FAF5DC-3396-47E6-A9C4-64C58787FB2F}" type="presOf" srcId="{8DDB4988-AE1E-4E55-9878-D01A9FB2B2F1}" destId="{33921A36-4219-4A24-8406-EAAD0DAE2560}" srcOrd="0" destOrd="0" presId="urn:microsoft.com/office/officeart/2005/8/layout/hList1"/>
    <dgm:cxn modelId="{F18632F8-0337-4E1B-9007-546441CE8609}" srcId="{C091EFD5-D4FC-4475-9841-BFBD535A497F}" destId="{5524317D-CE35-4340-8803-EA6A34335F7E}" srcOrd="1" destOrd="0" parTransId="{6BA3F93F-9CAB-4960-872D-2A8C3B119F81}" sibTransId="{0AFD1C75-1A14-4AA6-9F2B-74931E3F21B9}"/>
    <dgm:cxn modelId="{4FAB725F-F049-4881-B5D1-EFF9233A479D}" srcId="{C091EFD5-D4FC-4475-9841-BFBD535A497F}" destId="{8DDB4988-AE1E-4E55-9878-D01A9FB2B2F1}" srcOrd="0" destOrd="0" parTransId="{BD109BB7-9F18-4F5D-AA3E-4C5E84D2FA79}" sibTransId="{48454B6A-D530-4F2F-9407-37952B813719}"/>
    <dgm:cxn modelId="{E034C20F-1494-42D0-A8E2-FA51647F839E}" type="presParOf" srcId="{548C25DE-AD8B-4851-967A-69E04ECB12D9}" destId="{53FD0D4A-C738-41B7-8392-167C0B56F618}" srcOrd="0" destOrd="0" presId="urn:microsoft.com/office/officeart/2005/8/layout/hList1"/>
    <dgm:cxn modelId="{22E3DC7E-E685-44A1-873B-6FD32A23DA84}" type="presParOf" srcId="{53FD0D4A-C738-41B7-8392-167C0B56F618}" destId="{6525A134-5301-423F-86CE-58B0AFBC3F19}" srcOrd="0" destOrd="0" presId="urn:microsoft.com/office/officeart/2005/8/layout/hList1"/>
    <dgm:cxn modelId="{EE92E840-6C6E-48CE-A671-C390216F6CFF}" type="presParOf" srcId="{53FD0D4A-C738-41B7-8392-167C0B56F618}" destId="{33921A36-4219-4A24-8406-EAAD0DAE2560}" srcOrd="1" destOrd="0" presId="urn:microsoft.com/office/officeart/2005/8/layout/hList1"/>
  </dgm:cxnLst>
  <dgm:bg/>
  <dgm:whole>
    <a:ln>
      <a:solidFill>
        <a:schemeClr val="accent4"/>
      </a:solidFill>
    </a:ln>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2A9BF1-E6B1-4220-AE9F-3D92DE8C24FC}"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n-US"/>
        </a:p>
      </dgm:t>
    </dgm:pt>
    <dgm:pt modelId="{B8257083-5F60-4D4F-86F0-C25B77C04BBB}">
      <dgm:prSet custT="1"/>
      <dgm:spPr>
        <a:solidFill>
          <a:srgbClr val="2ED7A1"/>
        </a:solidFill>
      </dgm:spPr>
      <dgm:t>
        <a:bodyPr/>
        <a:lstStyle/>
        <a:p>
          <a:pPr rtl="0"/>
          <a:r>
            <a:rPr lang="en-GB" sz="1000" b="1" smtClean="0"/>
            <a:t>Industrial Age 1750-1900 </a:t>
          </a:r>
          <a:endParaRPr lang="en-GB" sz="1000"/>
        </a:p>
      </dgm:t>
    </dgm:pt>
    <dgm:pt modelId="{D4DF9F3E-1FE9-4B70-9995-9FCA1A382DA2}" type="parTrans" cxnId="{1CDA01A4-FA2A-408F-A81C-79B37B6CF3B4}">
      <dgm:prSet/>
      <dgm:spPr/>
      <dgm:t>
        <a:bodyPr/>
        <a:lstStyle/>
        <a:p>
          <a:endParaRPr lang="en-US" sz="1000"/>
        </a:p>
      </dgm:t>
    </dgm:pt>
    <dgm:pt modelId="{CFF870C5-7AD3-4519-8101-CC38E2AC74BE}" type="sibTrans" cxnId="{1CDA01A4-FA2A-408F-A81C-79B37B6CF3B4}">
      <dgm:prSet/>
      <dgm:spPr/>
      <dgm:t>
        <a:bodyPr/>
        <a:lstStyle/>
        <a:p>
          <a:endParaRPr lang="en-US" sz="1000"/>
        </a:p>
      </dgm:t>
    </dgm:pt>
    <dgm:pt modelId="{70F5AC82-49FD-493F-B348-E5E642AEC54C}">
      <dgm:prSet custT="1"/>
      <dgm:spPr>
        <a:solidFill>
          <a:srgbClr val="99E7C7"/>
        </a:solidFill>
      </dgm:spPr>
      <dgm:t>
        <a:bodyPr/>
        <a:lstStyle/>
        <a:p>
          <a:pPr rtl="0"/>
          <a:r>
            <a:rPr lang="en-GB" sz="1000" b="0" dirty="0" smtClean="0"/>
            <a:t>During the 18</a:t>
          </a:r>
          <a:r>
            <a:rPr lang="en-GB" sz="1000" b="0" baseline="30000" dirty="0" smtClean="0"/>
            <a:t>th</a:t>
          </a:r>
          <a:r>
            <a:rPr lang="en-GB" sz="1000" b="0" dirty="0" smtClean="0"/>
            <a:t> century a growing number of hospitals were built and financed by wealthy people, local charities and town councils, these were known as endowed hospitals. Philanthropists</a:t>
          </a:r>
          <a:r>
            <a:rPr lang="en-GB" sz="1000" b="0" baseline="0" dirty="0" smtClean="0"/>
            <a:t> were keen to fund new hospitals and specialist hospitals. </a:t>
          </a:r>
          <a:endParaRPr lang="en-GB" sz="1000" dirty="0"/>
        </a:p>
      </dgm:t>
    </dgm:pt>
    <dgm:pt modelId="{E243DD47-FFEB-468B-9508-84592AEF78C3}" type="parTrans" cxnId="{058E005F-98D4-4599-B46B-749C6C957006}">
      <dgm:prSet/>
      <dgm:spPr/>
      <dgm:t>
        <a:bodyPr/>
        <a:lstStyle/>
        <a:p>
          <a:endParaRPr lang="en-US" sz="1000"/>
        </a:p>
      </dgm:t>
    </dgm:pt>
    <dgm:pt modelId="{B9573D37-DAE6-4830-8DD3-A63813096570}" type="sibTrans" cxnId="{058E005F-98D4-4599-B46B-749C6C957006}">
      <dgm:prSet/>
      <dgm:spPr/>
      <dgm:t>
        <a:bodyPr/>
        <a:lstStyle/>
        <a:p>
          <a:endParaRPr lang="en-US" sz="1000"/>
        </a:p>
      </dgm:t>
    </dgm:pt>
    <dgm:pt modelId="{9B7AF4FA-2DD8-4CDF-A9DE-C638E31C6743}">
      <dgm:prSet custT="1"/>
      <dgm:spPr>
        <a:solidFill>
          <a:srgbClr val="99E7C7"/>
        </a:solidFill>
      </dgm:spPr>
      <dgm:t>
        <a:bodyPr/>
        <a:lstStyle/>
        <a:p>
          <a:pPr rtl="0"/>
          <a:r>
            <a:rPr lang="en-GB" sz="1000" b="0" dirty="0" smtClean="0"/>
            <a:t>The Crimean war helped change nursing care and this was largely down to the work of Florence Nightingale. </a:t>
          </a:r>
          <a:endParaRPr lang="en-GB" sz="1000" dirty="0"/>
        </a:p>
      </dgm:t>
    </dgm:pt>
    <dgm:pt modelId="{D1B82A9D-D594-41CF-8A75-28CE8EEA3646}" type="parTrans" cxnId="{0BBAD6FA-FCDD-4D9B-915D-67EE96794D93}">
      <dgm:prSet/>
      <dgm:spPr/>
      <dgm:t>
        <a:bodyPr/>
        <a:lstStyle/>
        <a:p>
          <a:endParaRPr lang="en-US" sz="1000"/>
        </a:p>
      </dgm:t>
    </dgm:pt>
    <dgm:pt modelId="{76EA886C-9576-4B50-82A7-C9CDDC882A4A}" type="sibTrans" cxnId="{0BBAD6FA-FCDD-4D9B-915D-67EE96794D93}">
      <dgm:prSet/>
      <dgm:spPr/>
      <dgm:t>
        <a:bodyPr/>
        <a:lstStyle/>
        <a:p>
          <a:endParaRPr lang="en-US" sz="1000"/>
        </a:p>
      </dgm:t>
    </dgm:pt>
    <dgm:pt modelId="{EBB42B79-A85A-45BE-B82A-B698F2143581}">
      <dgm:prSet custT="1"/>
      <dgm:spPr>
        <a:solidFill>
          <a:srgbClr val="99E7C7"/>
        </a:solidFill>
      </dgm:spPr>
      <dgm:t>
        <a:bodyPr/>
        <a:lstStyle/>
        <a:p>
          <a:pPr rtl="0"/>
          <a:r>
            <a:rPr lang="en-GB" sz="1000" smtClean="0"/>
            <a:t>Nightingale cleaned the hospital and separated patients according to disease. She influenced the design of hospitals and training of nurses. In 1850 there were no trained nurses in Britain but by 1901 there were 68,000.</a:t>
          </a:r>
          <a:endParaRPr lang="en-GB" sz="1000"/>
        </a:p>
      </dgm:t>
    </dgm:pt>
    <dgm:pt modelId="{985E4DB9-34CA-4412-902C-6E85D0DB410F}" type="parTrans" cxnId="{2145E8C9-F4C4-456D-B6EE-8A4E3D79B84A}">
      <dgm:prSet/>
      <dgm:spPr/>
      <dgm:t>
        <a:bodyPr/>
        <a:lstStyle/>
        <a:p>
          <a:endParaRPr lang="en-US" sz="1000"/>
        </a:p>
      </dgm:t>
    </dgm:pt>
    <dgm:pt modelId="{0FE46EFD-1954-4383-ACB8-DAE39F2DEA8B}" type="sibTrans" cxnId="{2145E8C9-F4C4-456D-B6EE-8A4E3D79B84A}">
      <dgm:prSet/>
      <dgm:spPr/>
      <dgm:t>
        <a:bodyPr/>
        <a:lstStyle/>
        <a:p>
          <a:endParaRPr lang="en-US" sz="1000"/>
        </a:p>
      </dgm:t>
    </dgm:pt>
    <dgm:pt modelId="{42070736-A7D2-4158-863E-67F5AC553543}" type="pres">
      <dgm:prSet presAssocID="{A02A9BF1-E6B1-4220-AE9F-3D92DE8C24FC}" presName="Name0" presStyleCnt="0">
        <dgm:presLayoutVars>
          <dgm:chPref val="1"/>
          <dgm:dir/>
          <dgm:animOne val="branch"/>
          <dgm:animLvl val="lvl"/>
          <dgm:resizeHandles val="exact"/>
        </dgm:presLayoutVars>
      </dgm:prSet>
      <dgm:spPr/>
      <dgm:t>
        <a:bodyPr/>
        <a:lstStyle/>
        <a:p>
          <a:endParaRPr lang="en-US"/>
        </a:p>
      </dgm:t>
    </dgm:pt>
    <dgm:pt modelId="{5FB77507-1D1F-4E95-8EE5-5858B9F902D5}" type="pres">
      <dgm:prSet presAssocID="{B8257083-5F60-4D4F-86F0-C25B77C04BBB}" presName="root1" presStyleCnt="0"/>
      <dgm:spPr/>
    </dgm:pt>
    <dgm:pt modelId="{71D8CD62-0D21-4F78-9363-8892D55CF6B2}" type="pres">
      <dgm:prSet presAssocID="{B8257083-5F60-4D4F-86F0-C25B77C04BBB}" presName="LevelOneTextNode" presStyleLbl="node0" presStyleIdx="0" presStyleCnt="1" custScaleX="47734" custScaleY="135942">
        <dgm:presLayoutVars>
          <dgm:chPref val="3"/>
        </dgm:presLayoutVars>
      </dgm:prSet>
      <dgm:spPr/>
      <dgm:t>
        <a:bodyPr/>
        <a:lstStyle/>
        <a:p>
          <a:endParaRPr lang="en-US"/>
        </a:p>
      </dgm:t>
    </dgm:pt>
    <dgm:pt modelId="{A107E7B9-C67F-498E-B54F-64F7BC23E098}" type="pres">
      <dgm:prSet presAssocID="{B8257083-5F60-4D4F-86F0-C25B77C04BBB}" presName="level2hierChild" presStyleCnt="0"/>
      <dgm:spPr/>
    </dgm:pt>
    <dgm:pt modelId="{F5926CCA-AF67-4366-BD06-4C4D081CDEFA}" type="pres">
      <dgm:prSet presAssocID="{E243DD47-FFEB-468B-9508-84592AEF78C3}" presName="conn2-1" presStyleLbl="parChTrans1D2" presStyleIdx="0" presStyleCnt="3"/>
      <dgm:spPr/>
      <dgm:t>
        <a:bodyPr/>
        <a:lstStyle/>
        <a:p>
          <a:endParaRPr lang="en-US"/>
        </a:p>
      </dgm:t>
    </dgm:pt>
    <dgm:pt modelId="{307E53CD-C6A8-430D-9FBE-203D2C4218F8}" type="pres">
      <dgm:prSet presAssocID="{E243DD47-FFEB-468B-9508-84592AEF78C3}" presName="connTx" presStyleLbl="parChTrans1D2" presStyleIdx="0" presStyleCnt="3"/>
      <dgm:spPr/>
      <dgm:t>
        <a:bodyPr/>
        <a:lstStyle/>
        <a:p>
          <a:endParaRPr lang="en-US"/>
        </a:p>
      </dgm:t>
    </dgm:pt>
    <dgm:pt modelId="{54128E2C-886C-4270-91EF-E80F56A77F1D}" type="pres">
      <dgm:prSet presAssocID="{70F5AC82-49FD-493F-B348-E5E642AEC54C}" presName="root2" presStyleCnt="0"/>
      <dgm:spPr/>
    </dgm:pt>
    <dgm:pt modelId="{5EA0C144-9E7D-4423-B0E9-8679D49838C5}" type="pres">
      <dgm:prSet presAssocID="{70F5AC82-49FD-493F-B348-E5E642AEC54C}" presName="LevelTwoTextNode" presStyleLbl="node2" presStyleIdx="0" presStyleCnt="3" custScaleX="183332" custScaleY="271491">
        <dgm:presLayoutVars>
          <dgm:chPref val="3"/>
        </dgm:presLayoutVars>
      </dgm:prSet>
      <dgm:spPr/>
      <dgm:t>
        <a:bodyPr/>
        <a:lstStyle/>
        <a:p>
          <a:endParaRPr lang="en-US"/>
        </a:p>
      </dgm:t>
    </dgm:pt>
    <dgm:pt modelId="{E029CCED-D6F7-4F40-B787-E197BC3BF28A}" type="pres">
      <dgm:prSet presAssocID="{70F5AC82-49FD-493F-B348-E5E642AEC54C}" presName="level3hierChild" presStyleCnt="0"/>
      <dgm:spPr/>
    </dgm:pt>
    <dgm:pt modelId="{C9FE083C-0060-4D54-9E2A-9B991F9D4EBA}" type="pres">
      <dgm:prSet presAssocID="{D1B82A9D-D594-41CF-8A75-28CE8EEA3646}" presName="conn2-1" presStyleLbl="parChTrans1D2" presStyleIdx="1" presStyleCnt="3"/>
      <dgm:spPr/>
      <dgm:t>
        <a:bodyPr/>
        <a:lstStyle/>
        <a:p>
          <a:endParaRPr lang="en-US"/>
        </a:p>
      </dgm:t>
    </dgm:pt>
    <dgm:pt modelId="{B2DE9CAD-8EC4-4431-A1B7-6EEA1780EC24}" type="pres">
      <dgm:prSet presAssocID="{D1B82A9D-D594-41CF-8A75-28CE8EEA3646}" presName="connTx" presStyleLbl="parChTrans1D2" presStyleIdx="1" presStyleCnt="3"/>
      <dgm:spPr/>
      <dgm:t>
        <a:bodyPr/>
        <a:lstStyle/>
        <a:p>
          <a:endParaRPr lang="en-US"/>
        </a:p>
      </dgm:t>
    </dgm:pt>
    <dgm:pt modelId="{40B1687D-FC49-4F7B-A5E3-2C4456AB2C0F}" type="pres">
      <dgm:prSet presAssocID="{9B7AF4FA-2DD8-4CDF-A9DE-C638E31C6743}" presName="root2" presStyleCnt="0"/>
      <dgm:spPr/>
    </dgm:pt>
    <dgm:pt modelId="{5D733EAC-0297-4DB9-A1CB-9AA0F27FAF15}" type="pres">
      <dgm:prSet presAssocID="{9B7AF4FA-2DD8-4CDF-A9DE-C638E31C6743}" presName="LevelTwoTextNode" presStyleLbl="node2" presStyleIdx="1" presStyleCnt="3" custScaleX="183332" custScaleY="121440">
        <dgm:presLayoutVars>
          <dgm:chPref val="3"/>
        </dgm:presLayoutVars>
      </dgm:prSet>
      <dgm:spPr/>
      <dgm:t>
        <a:bodyPr/>
        <a:lstStyle/>
        <a:p>
          <a:endParaRPr lang="en-US"/>
        </a:p>
      </dgm:t>
    </dgm:pt>
    <dgm:pt modelId="{06228025-D047-48F9-AC21-2B6C725BEDDC}" type="pres">
      <dgm:prSet presAssocID="{9B7AF4FA-2DD8-4CDF-A9DE-C638E31C6743}" presName="level3hierChild" presStyleCnt="0"/>
      <dgm:spPr/>
    </dgm:pt>
    <dgm:pt modelId="{47456819-980B-4DA5-800D-1B78BAE8D0E9}" type="pres">
      <dgm:prSet presAssocID="{985E4DB9-34CA-4412-902C-6E85D0DB410F}" presName="conn2-1" presStyleLbl="parChTrans1D2" presStyleIdx="2" presStyleCnt="3"/>
      <dgm:spPr/>
      <dgm:t>
        <a:bodyPr/>
        <a:lstStyle/>
        <a:p>
          <a:endParaRPr lang="en-US"/>
        </a:p>
      </dgm:t>
    </dgm:pt>
    <dgm:pt modelId="{79A04328-9129-4874-AF18-681B497C2545}" type="pres">
      <dgm:prSet presAssocID="{985E4DB9-34CA-4412-902C-6E85D0DB410F}" presName="connTx" presStyleLbl="parChTrans1D2" presStyleIdx="2" presStyleCnt="3"/>
      <dgm:spPr/>
      <dgm:t>
        <a:bodyPr/>
        <a:lstStyle/>
        <a:p>
          <a:endParaRPr lang="en-US"/>
        </a:p>
      </dgm:t>
    </dgm:pt>
    <dgm:pt modelId="{380C317D-6BE4-4BCA-98E2-BCBE1D80CBF7}" type="pres">
      <dgm:prSet presAssocID="{EBB42B79-A85A-45BE-B82A-B698F2143581}" presName="root2" presStyleCnt="0"/>
      <dgm:spPr/>
    </dgm:pt>
    <dgm:pt modelId="{36CD2E5E-E388-4693-861E-1758DE982350}" type="pres">
      <dgm:prSet presAssocID="{EBB42B79-A85A-45BE-B82A-B698F2143581}" presName="LevelTwoTextNode" presStyleLbl="node2" presStyleIdx="2" presStyleCnt="3" custScaleX="183332" custScaleY="271491">
        <dgm:presLayoutVars>
          <dgm:chPref val="3"/>
        </dgm:presLayoutVars>
      </dgm:prSet>
      <dgm:spPr/>
      <dgm:t>
        <a:bodyPr/>
        <a:lstStyle/>
        <a:p>
          <a:endParaRPr lang="en-US"/>
        </a:p>
      </dgm:t>
    </dgm:pt>
    <dgm:pt modelId="{5C6AF511-2B2A-4E1B-8761-06D92F8D2328}" type="pres">
      <dgm:prSet presAssocID="{EBB42B79-A85A-45BE-B82A-B698F2143581}" presName="level3hierChild" presStyleCnt="0"/>
      <dgm:spPr/>
    </dgm:pt>
  </dgm:ptLst>
  <dgm:cxnLst>
    <dgm:cxn modelId="{938CBC30-9090-4E05-877C-8C83BB902907}" type="presOf" srcId="{EBB42B79-A85A-45BE-B82A-B698F2143581}" destId="{36CD2E5E-E388-4693-861E-1758DE982350}" srcOrd="0" destOrd="0" presId="urn:microsoft.com/office/officeart/2008/layout/HorizontalMultiLevelHierarchy"/>
    <dgm:cxn modelId="{0BBAD6FA-FCDD-4D9B-915D-67EE96794D93}" srcId="{B8257083-5F60-4D4F-86F0-C25B77C04BBB}" destId="{9B7AF4FA-2DD8-4CDF-A9DE-C638E31C6743}" srcOrd="1" destOrd="0" parTransId="{D1B82A9D-D594-41CF-8A75-28CE8EEA3646}" sibTransId="{76EA886C-9576-4B50-82A7-C9CDDC882A4A}"/>
    <dgm:cxn modelId="{2145E8C9-F4C4-456D-B6EE-8A4E3D79B84A}" srcId="{B8257083-5F60-4D4F-86F0-C25B77C04BBB}" destId="{EBB42B79-A85A-45BE-B82A-B698F2143581}" srcOrd="2" destOrd="0" parTransId="{985E4DB9-34CA-4412-902C-6E85D0DB410F}" sibTransId="{0FE46EFD-1954-4383-ACB8-DAE39F2DEA8B}"/>
    <dgm:cxn modelId="{B1273CE8-C9BE-412B-BD40-EC3AB9BB171F}" type="presOf" srcId="{D1B82A9D-D594-41CF-8A75-28CE8EEA3646}" destId="{C9FE083C-0060-4D54-9E2A-9B991F9D4EBA}" srcOrd="0" destOrd="0" presId="urn:microsoft.com/office/officeart/2008/layout/HorizontalMultiLevelHierarchy"/>
    <dgm:cxn modelId="{AF54DF94-3134-4797-9B4C-2BEAC471A247}" type="presOf" srcId="{E243DD47-FFEB-468B-9508-84592AEF78C3}" destId="{307E53CD-C6A8-430D-9FBE-203D2C4218F8}" srcOrd="1" destOrd="0" presId="urn:microsoft.com/office/officeart/2008/layout/HorizontalMultiLevelHierarchy"/>
    <dgm:cxn modelId="{B2B8EE17-F4F9-4A69-A03A-22B0D915DF5A}" type="presOf" srcId="{D1B82A9D-D594-41CF-8A75-28CE8EEA3646}" destId="{B2DE9CAD-8EC4-4431-A1B7-6EEA1780EC24}" srcOrd="1" destOrd="0" presId="urn:microsoft.com/office/officeart/2008/layout/HorizontalMultiLevelHierarchy"/>
    <dgm:cxn modelId="{058E005F-98D4-4599-B46B-749C6C957006}" srcId="{B8257083-5F60-4D4F-86F0-C25B77C04BBB}" destId="{70F5AC82-49FD-493F-B348-E5E642AEC54C}" srcOrd="0" destOrd="0" parTransId="{E243DD47-FFEB-468B-9508-84592AEF78C3}" sibTransId="{B9573D37-DAE6-4830-8DD3-A63813096570}"/>
    <dgm:cxn modelId="{308FB41A-90D9-48CD-9BD7-7E6C5C443685}" type="presOf" srcId="{70F5AC82-49FD-493F-B348-E5E642AEC54C}" destId="{5EA0C144-9E7D-4423-B0E9-8679D49838C5}" srcOrd="0" destOrd="0" presId="urn:microsoft.com/office/officeart/2008/layout/HorizontalMultiLevelHierarchy"/>
    <dgm:cxn modelId="{D0BE7404-B379-4754-AEAD-7A04502AC7BB}" type="presOf" srcId="{E243DD47-FFEB-468B-9508-84592AEF78C3}" destId="{F5926CCA-AF67-4366-BD06-4C4D081CDEFA}" srcOrd="0" destOrd="0" presId="urn:microsoft.com/office/officeart/2008/layout/HorizontalMultiLevelHierarchy"/>
    <dgm:cxn modelId="{A3DCE1AE-12FE-48B7-A377-A9AC9EF75C81}" type="presOf" srcId="{A02A9BF1-E6B1-4220-AE9F-3D92DE8C24FC}" destId="{42070736-A7D2-4158-863E-67F5AC553543}" srcOrd="0" destOrd="0" presId="urn:microsoft.com/office/officeart/2008/layout/HorizontalMultiLevelHierarchy"/>
    <dgm:cxn modelId="{1CDA01A4-FA2A-408F-A81C-79B37B6CF3B4}" srcId="{A02A9BF1-E6B1-4220-AE9F-3D92DE8C24FC}" destId="{B8257083-5F60-4D4F-86F0-C25B77C04BBB}" srcOrd="0" destOrd="0" parTransId="{D4DF9F3E-1FE9-4B70-9995-9FCA1A382DA2}" sibTransId="{CFF870C5-7AD3-4519-8101-CC38E2AC74BE}"/>
    <dgm:cxn modelId="{E7C4B227-B7CB-4AFF-8606-48038C9288A7}" type="presOf" srcId="{9B7AF4FA-2DD8-4CDF-A9DE-C638E31C6743}" destId="{5D733EAC-0297-4DB9-A1CB-9AA0F27FAF15}" srcOrd="0" destOrd="0" presId="urn:microsoft.com/office/officeart/2008/layout/HorizontalMultiLevelHierarchy"/>
    <dgm:cxn modelId="{575BB380-DD42-411F-899B-E0DF081FFA3D}" type="presOf" srcId="{985E4DB9-34CA-4412-902C-6E85D0DB410F}" destId="{47456819-980B-4DA5-800D-1B78BAE8D0E9}" srcOrd="0" destOrd="0" presId="urn:microsoft.com/office/officeart/2008/layout/HorizontalMultiLevelHierarchy"/>
    <dgm:cxn modelId="{2927E442-F3D3-43E0-B92B-A9D58EF4F634}" type="presOf" srcId="{B8257083-5F60-4D4F-86F0-C25B77C04BBB}" destId="{71D8CD62-0D21-4F78-9363-8892D55CF6B2}" srcOrd="0" destOrd="0" presId="urn:microsoft.com/office/officeart/2008/layout/HorizontalMultiLevelHierarchy"/>
    <dgm:cxn modelId="{61779E63-FEF9-4FE4-B7B0-9BA7015B54AE}" type="presOf" srcId="{985E4DB9-34CA-4412-902C-6E85D0DB410F}" destId="{79A04328-9129-4874-AF18-681B497C2545}" srcOrd="1" destOrd="0" presId="urn:microsoft.com/office/officeart/2008/layout/HorizontalMultiLevelHierarchy"/>
    <dgm:cxn modelId="{82D117C9-EF50-45B5-97F5-A1002C85A8C2}" type="presParOf" srcId="{42070736-A7D2-4158-863E-67F5AC553543}" destId="{5FB77507-1D1F-4E95-8EE5-5858B9F902D5}" srcOrd="0" destOrd="0" presId="urn:microsoft.com/office/officeart/2008/layout/HorizontalMultiLevelHierarchy"/>
    <dgm:cxn modelId="{6D5CE109-35B8-4DCE-916B-256C2A8D6A42}" type="presParOf" srcId="{5FB77507-1D1F-4E95-8EE5-5858B9F902D5}" destId="{71D8CD62-0D21-4F78-9363-8892D55CF6B2}" srcOrd="0" destOrd="0" presId="urn:microsoft.com/office/officeart/2008/layout/HorizontalMultiLevelHierarchy"/>
    <dgm:cxn modelId="{D680F290-206A-46B9-96C8-60E17E32ABDD}" type="presParOf" srcId="{5FB77507-1D1F-4E95-8EE5-5858B9F902D5}" destId="{A107E7B9-C67F-498E-B54F-64F7BC23E098}" srcOrd="1" destOrd="0" presId="urn:microsoft.com/office/officeart/2008/layout/HorizontalMultiLevelHierarchy"/>
    <dgm:cxn modelId="{F61CD02B-BC7D-4D79-A110-DF4A206EB5F7}" type="presParOf" srcId="{A107E7B9-C67F-498E-B54F-64F7BC23E098}" destId="{F5926CCA-AF67-4366-BD06-4C4D081CDEFA}" srcOrd="0" destOrd="0" presId="urn:microsoft.com/office/officeart/2008/layout/HorizontalMultiLevelHierarchy"/>
    <dgm:cxn modelId="{20119127-A9D0-4C25-B729-F871AA529FCF}" type="presParOf" srcId="{F5926CCA-AF67-4366-BD06-4C4D081CDEFA}" destId="{307E53CD-C6A8-430D-9FBE-203D2C4218F8}" srcOrd="0" destOrd="0" presId="urn:microsoft.com/office/officeart/2008/layout/HorizontalMultiLevelHierarchy"/>
    <dgm:cxn modelId="{1D9F51CC-B697-4C3A-928C-2183A870D675}" type="presParOf" srcId="{A107E7B9-C67F-498E-B54F-64F7BC23E098}" destId="{54128E2C-886C-4270-91EF-E80F56A77F1D}" srcOrd="1" destOrd="0" presId="urn:microsoft.com/office/officeart/2008/layout/HorizontalMultiLevelHierarchy"/>
    <dgm:cxn modelId="{0DF91C44-C1E8-4BDF-BCC7-1335469F3120}" type="presParOf" srcId="{54128E2C-886C-4270-91EF-E80F56A77F1D}" destId="{5EA0C144-9E7D-4423-B0E9-8679D49838C5}" srcOrd="0" destOrd="0" presId="urn:microsoft.com/office/officeart/2008/layout/HorizontalMultiLevelHierarchy"/>
    <dgm:cxn modelId="{5A8FC379-E604-417A-8C1D-0BE8CE858F5C}" type="presParOf" srcId="{54128E2C-886C-4270-91EF-E80F56A77F1D}" destId="{E029CCED-D6F7-4F40-B787-E197BC3BF28A}" srcOrd="1" destOrd="0" presId="urn:microsoft.com/office/officeart/2008/layout/HorizontalMultiLevelHierarchy"/>
    <dgm:cxn modelId="{1D09460D-48FB-4F48-B4C3-23DCD2C241FD}" type="presParOf" srcId="{A107E7B9-C67F-498E-B54F-64F7BC23E098}" destId="{C9FE083C-0060-4D54-9E2A-9B991F9D4EBA}" srcOrd="2" destOrd="0" presId="urn:microsoft.com/office/officeart/2008/layout/HorizontalMultiLevelHierarchy"/>
    <dgm:cxn modelId="{802CC8CE-80AA-493E-A1CE-EA8F0327BD7F}" type="presParOf" srcId="{C9FE083C-0060-4D54-9E2A-9B991F9D4EBA}" destId="{B2DE9CAD-8EC4-4431-A1B7-6EEA1780EC24}" srcOrd="0" destOrd="0" presId="urn:microsoft.com/office/officeart/2008/layout/HorizontalMultiLevelHierarchy"/>
    <dgm:cxn modelId="{6877DC74-C291-432C-B743-22809F212817}" type="presParOf" srcId="{A107E7B9-C67F-498E-B54F-64F7BC23E098}" destId="{40B1687D-FC49-4F7B-A5E3-2C4456AB2C0F}" srcOrd="3" destOrd="0" presId="urn:microsoft.com/office/officeart/2008/layout/HorizontalMultiLevelHierarchy"/>
    <dgm:cxn modelId="{EC06F7E7-445E-4274-84CE-F81B6F647355}" type="presParOf" srcId="{40B1687D-FC49-4F7B-A5E3-2C4456AB2C0F}" destId="{5D733EAC-0297-4DB9-A1CB-9AA0F27FAF15}" srcOrd="0" destOrd="0" presId="urn:microsoft.com/office/officeart/2008/layout/HorizontalMultiLevelHierarchy"/>
    <dgm:cxn modelId="{5F4F9868-2298-49A6-A640-D9A6E547A427}" type="presParOf" srcId="{40B1687D-FC49-4F7B-A5E3-2C4456AB2C0F}" destId="{06228025-D047-48F9-AC21-2B6C725BEDDC}" srcOrd="1" destOrd="0" presId="urn:microsoft.com/office/officeart/2008/layout/HorizontalMultiLevelHierarchy"/>
    <dgm:cxn modelId="{42767343-8884-4199-B6AE-F3B63E77DA93}" type="presParOf" srcId="{A107E7B9-C67F-498E-B54F-64F7BC23E098}" destId="{47456819-980B-4DA5-800D-1B78BAE8D0E9}" srcOrd="4" destOrd="0" presId="urn:microsoft.com/office/officeart/2008/layout/HorizontalMultiLevelHierarchy"/>
    <dgm:cxn modelId="{613594BF-EE71-4830-AF07-889F365730D6}" type="presParOf" srcId="{47456819-980B-4DA5-800D-1B78BAE8D0E9}" destId="{79A04328-9129-4874-AF18-681B497C2545}" srcOrd="0" destOrd="0" presId="urn:microsoft.com/office/officeart/2008/layout/HorizontalMultiLevelHierarchy"/>
    <dgm:cxn modelId="{A85D8DA6-E7A2-497A-878C-195E2DFB30DD}" type="presParOf" srcId="{A107E7B9-C67F-498E-B54F-64F7BC23E098}" destId="{380C317D-6BE4-4BCA-98E2-BCBE1D80CBF7}" srcOrd="5" destOrd="0" presId="urn:microsoft.com/office/officeart/2008/layout/HorizontalMultiLevelHierarchy"/>
    <dgm:cxn modelId="{01DC07E0-024A-4501-8900-8CD9064428C5}" type="presParOf" srcId="{380C317D-6BE4-4BCA-98E2-BCBE1D80CBF7}" destId="{36CD2E5E-E388-4693-861E-1758DE982350}" srcOrd="0" destOrd="0" presId="urn:microsoft.com/office/officeart/2008/layout/HorizontalMultiLevelHierarchy"/>
    <dgm:cxn modelId="{AFB03E98-946A-43F6-8BE7-888C64EFE39B}" type="presParOf" srcId="{380C317D-6BE4-4BCA-98E2-BCBE1D80CBF7}" destId="{5C6AF511-2B2A-4E1B-8761-06D92F8D2328}" srcOrd="1" destOrd="0" presId="urn:microsoft.com/office/officeart/2008/layout/HorizontalMultiLevelHierarchy"/>
  </dgm:cxnLst>
  <dgm:bg>
    <a:noFill/>
  </dgm:bg>
  <dgm:whole/>
  <dgm:extLst>
    <a:ext uri="http://schemas.microsoft.com/office/drawing/2008/diagram">
      <dsp:dataModelExt xmlns:dsp="http://schemas.microsoft.com/office/drawing/2008/diagram" relId="rId22"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E9BCD76C-BBA7-402A-99A9-7D6CC1950830}"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C1749445-348C-40A2-99B4-E0B9ECB808A0}">
      <dgm:prSet custT="1"/>
      <dgm:spPr/>
      <dgm:t>
        <a:bodyPr/>
        <a:lstStyle/>
        <a:p>
          <a:pPr rtl="0"/>
          <a:r>
            <a:rPr lang="en-GB" sz="1400" b="1" dirty="0" smtClean="0">
              <a:solidFill>
                <a:schemeClr val="tx1"/>
              </a:solidFill>
            </a:rPr>
            <a:t>Middle Ages 1000-1500</a:t>
          </a:r>
          <a:endParaRPr lang="en-GB" sz="1400" dirty="0">
            <a:solidFill>
              <a:schemeClr val="tx1"/>
            </a:solidFill>
          </a:endParaRPr>
        </a:p>
      </dgm:t>
    </dgm:pt>
    <dgm:pt modelId="{BE5D2CEB-2488-4FBA-99DD-153F39391C09}" type="parTrans" cxnId="{76D83A47-15B7-482A-949D-33B009ACA4C8}">
      <dgm:prSet/>
      <dgm:spPr/>
      <dgm:t>
        <a:bodyPr/>
        <a:lstStyle/>
        <a:p>
          <a:endParaRPr lang="en-US">
            <a:solidFill>
              <a:schemeClr val="tx1"/>
            </a:solidFill>
          </a:endParaRPr>
        </a:p>
      </dgm:t>
    </dgm:pt>
    <dgm:pt modelId="{E02AF3DA-84B4-4192-8ADA-E20448B20D0A}" type="sibTrans" cxnId="{76D83A47-15B7-482A-949D-33B009ACA4C8}">
      <dgm:prSet/>
      <dgm:spPr/>
      <dgm:t>
        <a:bodyPr/>
        <a:lstStyle/>
        <a:p>
          <a:endParaRPr lang="en-US">
            <a:solidFill>
              <a:schemeClr val="tx1"/>
            </a:solidFill>
          </a:endParaRPr>
        </a:p>
      </dgm:t>
    </dgm:pt>
    <dgm:pt modelId="{07C76A2E-41E7-4BD0-AE99-E215D4C5366F}">
      <dgm:prSet custT="1"/>
      <dgm:spPr/>
      <dgm:t>
        <a:bodyPr/>
        <a:lstStyle/>
        <a:p>
          <a:pPr rtl="0"/>
          <a:r>
            <a:rPr lang="en-GB" sz="900" smtClean="0">
              <a:solidFill>
                <a:schemeClr val="tx1"/>
              </a:solidFill>
            </a:rPr>
            <a:t>During the Middle ages towns were very unhealthy, people lived alongside animals, there was no proper sewage or refuse disposal.</a:t>
          </a:r>
          <a:endParaRPr lang="en-GB" sz="900">
            <a:solidFill>
              <a:schemeClr val="tx1"/>
            </a:solidFill>
          </a:endParaRPr>
        </a:p>
      </dgm:t>
    </dgm:pt>
    <dgm:pt modelId="{C37D80BF-9522-41F8-84C0-276A93C76D30}" type="parTrans" cxnId="{F66986A1-94BD-495B-BF4D-529B90C27450}">
      <dgm:prSet/>
      <dgm:spPr/>
      <dgm:t>
        <a:bodyPr/>
        <a:lstStyle/>
        <a:p>
          <a:endParaRPr lang="en-US">
            <a:solidFill>
              <a:schemeClr val="tx1"/>
            </a:solidFill>
          </a:endParaRPr>
        </a:p>
      </dgm:t>
    </dgm:pt>
    <dgm:pt modelId="{93F7B80E-63B0-416B-82E5-2F6FE78255F7}" type="sibTrans" cxnId="{F66986A1-94BD-495B-BF4D-529B90C27450}">
      <dgm:prSet/>
      <dgm:spPr/>
      <dgm:t>
        <a:bodyPr/>
        <a:lstStyle/>
        <a:p>
          <a:endParaRPr lang="en-US">
            <a:solidFill>
              <a:schemeClr val="tx1"/>
            </a:solidFill>
          </a:endParaRPr>
        </a:p>
      </dgm:t>
    </dgm:pt>
    <dgm:pt modelId="{19CE73C0-14EA-4F1F-8135-A276FEB3D09A}">
      <dgm:prSet custT="1"/>
      <dgm:spPr/>
      <dgm:t>
        <a:bodyPr/>
        <a:lstStyle/>
        <a:p>
          <a:pPr rtl="0"/>
          <a:r>
            <a:rPr lang="en-GB" sz="900" smtClean="0">
              <a:solidFill>
                <a:schemeClr val="tx1"/>
              </a:solidFill>
            </a:rPr>
            <a:t>Coventry council cleaned up the city:</a:t>
          </a:r>
          <a:endParaRPr lang="en-GB" sz="900">
            <a:solidFill>
              <a:schemeClr val="tx1"/>
            </a:solidFill>
          </a:endParaRPr>
        </a:p>
      </dgm:t>
    </dgm:pt>
    <dgm:pt modelId="{19808FAB-2180-4E0D-8EFA-BAEDC7898D1B}" type="parTrans" cxnId="{CE18F028-D3A0-4105-95D7-85AFEB1A42C9}">
      <dgm:prSet/>
      <dgm:spPr/>
      <dgm:t>
        <a:bodyPr/>
        <a:lstStyle/>
        <a:p>
          <a:endParaRPr lang="en-US">
            <a:solidFill>
              <a:schemeClr val="tx1"/>
            </a:solidFill>
          </a:endParaRPr>
        </a:p>
      </dgm:t>
    </dgm:pt>
    <dgm:pt modelId="{F5E42437-AFB7-45F9-A437-B3F60769D02F}" type="sibTrans" cxnId="{CE18F028-D3A0-4105-95D7-85AFEB1A42C9}">
      <dgm:prSet/>
      <dgm:spPr/>
      <dgm:t>
        <a:bodyPr/>
        <a:lstStyle/>
        <a:p>
          <a:endParaRPr lang="en-US">
            <a:solidFill>
              <a:schemeClr val="tx1"/>
            </a:solidFill>
          </a:endParaRPr>
        </a:p>
      </dgm:t>
    </dgm:pt>
    <dgm:pt modelId="{19B3C917-ABB9-42A3-B7CF-49DE4BCBA39F}">
      <dgm:prSet custT="1"/>
      <dgm:spPr/>
      <dgm:t>
        <a:bodyPr/>
        <a:lstStyle/>
        <a:p>
          <a:pPr rtl="0"/>
          <a:r>
            <a:rPr lang="en-GB" sz="900" smtClean="0">
              <a:solidFill>
                <a:schemeClr val="tx1"/>
              </a:solidFill>
            </a:rPr>
            <a:t>Every man had to clean the street in front of their house or be fined.</a:t>
          </a:r>
          <a:endParaRPr lang="en-GB" sz="900">
            <a:solidFill>
              <a:schemeClr val="tx1"/>
            </a:solidFill>
          </a:endParaRPr>
        </a:p>
      </dgm:t>
    </dgm:pt>
    <dgm:pt modelId="{4EC13E03-9F62-4A26-A044-38CA9C4C7BCF}" type="parTrans" cxnId="{E05A8C83-B01B-4119-A392-A6A6C391E6E9}">
      <dgm:prSet/>
      <dgm:spPr/>
      <dgm:t>
        <a:bodyPr/>
        <a:lstStyle/>
        <a:p>
          <a:endParaRPr lang="en-US">
            <a:solidFill>
              <a:schemeClr val="tx1"/>
            </a:solidFill>
          </a:endParaRPr>
        </a:p>
      </dgm:t>
    </dgm:pt>
    <dgm:pt modelId="{09E09FAB-FB30-4390-977B-A6D774F326D1}" type="sibTrans" cxnId="{E05A8C83-B01B-4119-A392-A6A6C391E6E9}">
      <dgm:prSet/>
      <dgm:spPr/>
      <dgm:t>
        <a:bodyPr/>
        <a:lstStyle/>
        <a:p>
          <a:endParaRPr lang="en-US">
            <a:solidFill>
              <a:schemeClr val="tx1"/>
            </a:solidFill>
          </a:endParaRPr>
        </a:p>
      </dgm:t>
    </dgm:pt>
    <dgm:pt modelId="{84529B47-0C14-4C72-8A5F-160F33D87001}">
      <dgm:prSet custT="1"/>
      <dgm:spPr/>
      <dgm:t>
        <a:bodyPr/>
        <a:lstStyle/>
        <a:p>
          <a:pPr rtl="0"/>
          <a:r>
            <a:rPr lang="en-GB" sz="900" smtClean="0">
              <a:solidFill>
                <a:schemeClr val="tx1"/>
              </a:solidFill>
            </a:rPr>
            <a:t>Street cleaning and waste disposal.</a:t>
          </a:r>
          <a:endParaRPr lang="en-GB" sz="900">
            <a:solidFill>
              <a:schemeClr val="tx1"/>
            </a:solidFill>
          </a:endParaRPr>
        </a:p>
      </dgm:t>
    </dgm:pt>
    <dgm:pt modelId="{3E8F1703-986B-4271-B0E0-C247EBD69F44}" type="parTrans" cxnId="{20E29427-F8E1-42C4-9D26-8BC830EC480E}">
      <dgm:prSet/>
      <dgm:spPr/>
      <dgm:t>
        <a:bodyPr/>
        <a:lstStyle/>
        <a:p>
          <a:endParaRPr lang="en-US">
            <a:solidFill>
              <a:schemeClr val="tx1"/>
            </a:solidFill>
          </a:endParaRPr>
        </a:p>
      </dgm:t>
    </dgm:pt>
    <dgm:pt modelId="{1828B92F-DCCE-408C-BC45-8DE7699245B1}" type="sibTrans" cxnId="{20E29427-F8E1-42C4-9D26-8BC830EC480E}">
      <dgm:prSet/>
      <dgm:spPr/>
      <dgm:t>
        <a:bodyPr/>
        <a:lstStyle/>
        <a:p>
          <a:endParaRPr lang="en-US">
            <a:solidFill>
              <a:schemeClr val="tx1"/>
            </a:solidFill>
          </a:endParaRPr>
        </a:p>
      </dgm:t>
    </dgm:pt>
    <dgm:pt modelId="{351F0581-F18A-41FB-8355-5BB1F72EA919}">
      <dgm:prSet custT="1"/>
      <dgm:spPr/>
      <dgm:t>
        <a:bodyPr/>
        <a:lstStyle/>
        <a:p>
          <a:pPr rtl="0"/>
          <a:r>
            <a:rPr lang="en-GB" sz="900" smtClean="0">
              <a:solidFill>
                <a:schemeClr val="tx1"/>
              </a:solidFill>
            </a:rPr>
            <a:t>Banned waste in the river</a:t>
          </a:r>
          <a:endParaRPr lang="en-GB" sz="900">
            <a:solidFill>
              <a:schemeClr val="tx1"/>
            </a:solidFill>
          </a:endParaRPr>
        </a:p>
      </dgm:t>
    </dgm:pt>
    <dgm:pt modelId="{7261E115-3CAB-45C4-8CE7-50F8A74A7FE6}" type="parTrans" cxnId="{B12F7530-E53C-42EA-AF0C-9AE5AAE7D132}">
      <dgm:prSet/>
      <dgm:spPr/>
      <dgm:t>
        <a:bodyPr/>
        <a:lstStyle/>
        <a:p>
          <a:endParaRPr lang="en-US">
            <a:solidFill>
              <a:schemeClr val="tx1"/>
            </a:solidFill>
          </a:endParaRPr>
        </a:p>
      </dgm:t>
    </dgm:pt>
    <dgm:pt modelId="{EF98CCC7-013F-4A40-AD18-E48184CB1D0D}" type="sibTrans" cxnId="{B12F7530-E53C-42EA-AF0C-9AE5AAE7D132}">
      <dgm:prSet/>
      <dgm:spPr/>
      <dgm:t>
        <a:bodyPr/>
        <a:lstStyle/>
        <a:p>
          <a:endParaRPr lang="en-US">
            <a:solidFill>
              <a:schemeClr val="tx1"/>
            </a:solidFill>
          </a:endParaRPr>
        </a:p>
      </dgm:t>
    </dgm:pt>
    <dgm:pt modelId="{F3680D7B-4136-4A04-A337-B858317A5E2B}">
      <dgm:prSet custT="1"/>
      <dgm:spPr/>
      <dgm:t>
        <a:bodyPr/>
        <a:lstStyle/>
        <a:p>
          <a:pPr rtl="0"/>
          <a:r>
            <a:rPr lang="en-GB" sz="900" dirty="0" smtClean="0">
              <a:solidFill>
                <a:schemeClr val="tx1"/>
              </a:solidFill>
            </a:rPr>
            <a:t>Moved toilets that were over a stream</a:t>
          </a:r>
          <a:endParaRPr lang="en-GB" sz="900" dirty="0">
            <a:solidFill>
              <a:schemeClr val="tx1"/>
            </a:solidFill>
          </a:endParaRPr>
        </a:p>
      </dgm:t>
    </dgm:pt>
    <dgm:pt modelId="{C620DB68-A34F-4B93-8B18-FA9E88CB0ADC}" type="parTrans" cxnId="{567F8C5E-31BB-4E26-9047-8E4E09E660CE}">
      <dgm:prSet/>
      <dgm:spPr/>
      <dgm:t>
        <a:bodyPr/>
        <a:lstStyle/>
        <a:p>
          <a:endParaRPr lang="en-US">
            <a:solidFill>
              <a:schemeClr val="tx1"/>
            </a:solidFill>
          </a:endParaRPr>
        </a:p>
      </dgm:t>
    </dgm:pt>
    <dgm:pt modelId="{B0241982-AE8B-4351-9EB5-085B05C5E8A5}" type="sibTrans" cxnId="{567F8C5E-31BB-4E26-9047-8E4E09E660CE}">
      <dgm:prSet/>
      <dgm:spPr/>
      <dgm:t>
        <a:bodyPr/>
        <a:lstStyle/>
        <a:p>
          <a:endParaRPr lang="en-US">
            <a:solidFill>
              <a:schemeClr val="tx1"/>
            </a:solidFill>
          </a:endParaRPr>
        </a:p>
      </dgm:t>
    </dgm:pt>
    <dgm:pt modelId="{4E655DBA-3CBA-404D-BB7F-41822C9B6452}">
      <dgm:prSet custT="1"/>
      <dgm:spPr/>
      <dgm:t>
        <a:bodyPr/>
        <a:lstStyle/>
        <a:p>
          <a:pPr rtl="0"/>
          <a:r>
            <a:rPr lang="en-GB" sz="900" dirty="0" smtClean="0">
              <a:solidFill>
                <a:schemeClr val="tx1"/>
              </a:solidFill>
            </a:rPr>
            <a:t>Waste disposal locations were set up </a:t>
          </a:r>
          <a:endParaRPr lang="en-GB" sz="900" dirty="0">
            <a:solidFill>
              <a:schemeClr val="tx1"/>
            </a:solidFill>
          </a:endParaRPr>
        </a:p>
      </dgm:t>
    </dgm:pt>
    <dgm:pt modelId="{EE3174FE-860C-4A74-BF7D-5E320C929F29}" type="parTrans" cxnId="{14875672-0404-46B1-A9F5-3F95303AD0D6}">
      <dgm:prSet/>
      <dgm:spPr/>
      <dgm:t>
        <a:bodyPr/>
        <a:lstStyle/>
        <a:p>
          <a:endParaRPr lang="en-US">
            <a:solidFill>
              <a:schemeClr val="tx1"/>
            </a:solidFill>
          </a:endParaRPr>
        </a:p>
      </dgm:t>
    </dgm:pt>
    <dgm:pt modelId="{7C826D4A-34AE-4EC6-BF9E-31CBF5E5DCD2}" type="sibTrans" cxnId="{14875672-0404-46B1-A9F5-3F95303AD0D6}">
      <dgm:prSet/>
      <dgm:spPr/>
      <dgm:t>
        <a:bodyPr/>
        <a:lstStyle/>
        <a:p>
          <a:endParaRPr lang="en-US">
            <a:solidFill>
              <a:schemeClr val="tx1"/>
            </a:solidFill>
          </a:endParaRPr>
        </a:p>
      </dgm:t>
    </dgm:pt>
    <dgm:pt modelId="{7627B354-72BD-4045-9C60-37F586AF687D}">
      <dgm:prSet custT="1"/>
      <dgm:spPr/>
      <dgm:t>
        <a:bodyPr/>
        <a:lstStyle/>
        <a:p>
          <a:pPr rtl="0"/>
          <a:r>
            <a:rPr lang="en-GB" sz="1400" b="1" smtClean="0">
              <a:solidFill>
                <a:schemeClr val="tx1"/>
              </a:solidFill>
            </a:rPr>
            <a:t>Early Modern 1500-1750</a:t>
          </a:r>
          <a:endParaRPr lang="en-GB" sz="1400">
            <a:solidFill>
              <a:schemeClr val="tx1"/>
            </a:solidFill>
          </a:endParaRPr>
        </a:p>
      </dgm:t>
    </dgm:pt>
    <dgm:pt modelId="{41240AB2-6CAA-410A-B1CD-0B277A5A5631}" type="parTrans" cxnId="{5201F936-047E-4BD3-A935-0B3249E0A58B}">
      <dgm:prSet/>
      <dgm:spPr/>
      <dgm:t>
        <a:bodyPr/>
        <a:lstStyle/>
        <a:p>
          <a:endParaRPr lang="en-US">
            <a:solidFill>
              <a:schemeClr val="tx1"/>
            </a:solidFill>
          </a:endParaRPr>
        </a:p>
      </dgm:t>
    </dgm:pt>
    <dgm:pt modelId="{BE2AFE0E-4CD0-4C12-A533-BBC866C1FBAF}" type="sibTrans" cxnId="{5201F936-047E-4BD3-A935-0B3249E0A58B}">
      <dgm:prSet/>
      <dgm:spPr/>
      <dgm:t>
        <a:bodyPr/>
        <a:lstStyle/>
        <a:p>
          <a:endParaRPr lang="en-US">
            <a:solidFill>
              <a:schemeClr val="tx1"/>
            </a:solidFill>
          </a:endParaRPr>
        </a:p>
      </dgm:t>
    </dgm:pt>
    <dgm:pt modelId="{0910C98E-C84E-4B71-9E24-A5645ED7BB56}">
      <dgm:prSet custT="1"/>
      <dgm:spPr/>
      <dgm:t>
        <a:bodyPr/>
        <a:lstStyle/>
        <a:p>
          <a:pPr rtl="0"/>
          <a:r>
            <a:rPr lang="en-GB" sz="900" smtClean="0">
              <a:solidFill>
                <a:schemeClr val="tx1"/>
              </a:solidFill>
            </a:rPr>
            <a:t>Henry VII  forbid slaughter houses in the city</a:t>
          </a:r>
          <a:endParaRPr lang="en-GB" sz="900">
            <a:solidFill>
              <a:schemeClr val="tx1"/>
            </a:solidFill>
          </a:endParaRPr>
        </a:p>
      </dgm:t>
    </dgm:pt>
    <dgm:pt modelId="{9F9141BB-DB31-425B-B422-817F8640C68E}" type="parTrans" cxnId="{3CD6CED1-7DEB-4156-8764-2D894429549C}">
      <dgm:prSet/>
      <dgm:spPr/>
      <dgm:t>
        <a:bodyPr/>
        <a:lstStyle/>
        <a:p>
          <a:endParaRPr lang="en-US">
            <a:solidFill>
              <a:schemeClr val="tx1"/>
            </a:solidFill>
          </a:endParaRPr>
        </a:p>
      </dgm:t>
    </dgm:pt>
    <dgm:pt modelId="{02953EC0-9C37-46BB-A29B-0C64737AA39E}" type="sibTrans" cxnId="{3CD6CED1-7DEB-4156-8764-2D894429549C}">
      <dgm:prSet/>
      <dgm:spPr/>
      <dgm:t>
        <a:bodyPr/>
        <a:lstStyle/>
        <a:p>
          <a:endParaRPr lang="en-US">
            <a:solidFill>
              <a:schemeClr val="tx1"/>
            </a:solidFill>
          </a:endParaRPr>
        </a:p>
      </dgm:t>
    </dgm:pt>
    <dgm:pt modelId="{B663B52B-28B0-4F24-879F-44962C2604DE}">
      <dgm:prSet custT="1"/>
      <dgm:spPr/>
      <dgm:t>
        <a:bodyPr/>
        <a:lstStyle/>
        <a:p>
          <a:pPr rtl="0"/>
          <a:r>
            <a:rPr lang="en-GB" sz="900" smtClean="0">
              <a:solidFill>
                <a:schemeClr val="tx1"/>
              </a:solidFill>
            </a:rPr>
            <a:t>Henry VIII built sewers</a:t>
          </a:r>
          <a:endParaRPr lang="en-GB" sz="900">
            <a:solidFill>
              <a:schemeClr val="tx1"/>
            </a:solidFill>
          </a:endParaRPr>
        </a:p>
      </dgm:t>
    </dgm:pt>
    <dgm:pt modelId="{7FDA72BF-7D57-4CDC-8D77-4A4D094FABDD}" type="parTrans" cxnId="{8FE4D6B9-3629-4B49-A8E9-F54268FDC911}">
      <dgm:prSet/>
      <dgm:spPr/>
      <dgm:t>
        <a:bodyPr/>
        <a:lstStyle/>
        <a:p>
          <a:endParaRPr lang="en-US">
            <a:solidFill>
              <a:schemeClr val="tx1"/>
            </a:solidFill>
          </a:endParaRPr>
        </a:p>
      </dgm:t>
    </dgm:pt>
    <dgm:pt modelId="{C0BB5FEC-3DAA-4B64-B0AB-957FA709C61D}" type="sibTrans" cxnId="{8FE4D6B9-3629-4B49-A8E9-F54268FDC911}">
      <dgm:prSet/>
      <dgm:spPr/>
      <dgm:t>
        <a:bodyPr/>
        <a:lstStyle/>
        <a:p>
          <a:endParaRPr lang="en-US">
            <a:solidFill>
              <a:schemeClr val="tx1"/>
            </a:solidFill>
          </a:endParaRPr>
        </a:p>
      </dgm:t>
    </dgm:pt>
    <dgm:pt modelId="{A214DAA0-BDDC-4BBC-9E85-D1F0DD3D4D57}">
      <dgm:prSet custT="1"/>
      <dgm:spPr/>
      <dgm:t>
        <a:bodyPr/>
        <a:lstStyle/>
        <a:p>
          <a:pPr rtl="0"/>
          <a:r>
            <a:rPr lang="en-GB" sz="900" smtClean="0">
              <a:solidFill>
                <a:schemeClr val="tx1"/>
              </a:solidFill>
            </a:rPr>
            <a:t>After the Great Fire of London 1666, London was rebuilt. Streets were wider, made of stone.</a:t>
          </a:r>
          <a:endParaRPr lang="en-GB" sz="900">
            <a:solidFill>
              <a:schemeClr val="tx1"/>
            </a:solidFill>
          </a:endParaRPr>
        </a:p>
      </dgm:t>
    </dgm:pt>
    <dgm:pt modelId="{3E1450E8-504F-4F1B-BAAD-58BE13F7C6B1}" type="parTrans" cxnId="{6D6AAB7B-D83C-4273-874F-314A84680C83}">
      <dgm:prSet/>
      <dgm:spPr/>
      <dgm:t>
        <a:bodyPr/>
        <a:lstStyle/>
        <a:p>
          <a:endParaRPr lang="en-US">
            <a:solidFill>
              <a:schemeClr val="tx1"/>
            </a:solidFill>
          </a:endParaRPr>
        </a:p>
      </dgm:t>
    </dgm:pt>
    <dgm:pt modelId="{3255D8F3-511F-472C-8134-D308D822ACD7}" type="sibTrans" cxnId="{6D6AAB7B-D83C-4273-874F-314A84680C83}">
      <dgm:prSet/>
      <dgm:spPr/>
      <dgm:t>
        <a:bodyPr/>
        <a:lstStyle/>
        <a:p>
          <a:endParaRPr lang="en-US">
            <a:solidFill>
              <a:schemeClr val="tx1"/>
            </a:solidFill>
          </a:endParaRPr>
        </a:p>
      </dgm:t>
    </dgm:pt>
    <dgm:pt modelId="{2DBDD17D-1E28-419C-962B-BE41EEDE31F9}">
      <dgm:prSet custT="1"/>
      <dgm:spPr/>
      <dgm:t>
        <a:bodyPr/>
        <a:lstStyle/>
        <a:p>
          <a:pPr rtl="0"/>
          <a:r>
            <a:rPr lang="en-GB" sz="1400" b="1" dirty="0" smtClean="0">
              <a:solidFill>
                <a:schemeClr val="tx1"/>
              </a:solidFill>
            </a:rPr>
            <a:t>Industrial Age 1750-1900 </a:t>
          </a:r>
          <a:endParaRPr lang="en-GB" sz="1400" dirty="0">
            <a:solidFill>
              <a:schemeClr val="tx1"/>
            </a:solidFill>
          </a:endParaRPr>
        </a:p>
      </dgm:t>
    </dgm:pt>
    <dgm:pt modelId="{2200B569-A674-42C5-805C-F3A320E0E496}" type="parTrans" cxnId="{3861F5F2-89D0-47E1-A428-655C8DBED284}">
      <dgm:prSet/>
      <dgm:spPr/>
      <dgm:t>
        <a:bodyPr/>
        <a:lstStyle/>
        <a:p>
          <a:endParaRPr lang="en-US">
            <a:solidFill>
              <a:schemeClr val="tx1"/>
            </a:solidFill>
          </a:endParaRPr>
        </a:p>
      </dgm:t>
    </dgm:pt>
    <dgm:pt modelId="{6A4C4DC3-C1D4-41C3-B4F0-080255B3B721}" type="sibTrans" cxnId="{3861F5F2-89D0-47E1-A428-655C8DBED284}">
      <dgm:prSet/>
      <dgm:spPr/>
      <dgm:t>
        <a:bodyPr/>
        <a:lstStyle/>
        <a:p>
          <a:endParaRPr lang="en-US">
            <a:solidFill>
              <a:schemeClr val="tx1"/>
            </a:solidFill>
          </a:endParaRPr>
        </a:p>
      </dgm:t>
    </dgm:pt>
    <dgm:pt modelId="{5B6336B5-CB19-479F-BE25-6B49C1A29BC4}">
      <dgm:prSet custT="1"/>
      <dgm:spPr/>
      <dgm:t>
        <a:bodyPr/>
        <a:lstStyle/>
        <a:p>
          <a:pPr rtl="0"/>
          <a:r>
            <a:rPr lang="en-GB" sz="900" dirty="0" smtClean="0">
              <a:solidFill>
                <a:schemeClr val="tx1"/>
              </a:solidFill>
            </a:rPr>
            <a:t>The Government had a Laissez- faire (leave it alone). Landlords could build quick, unsafe housing and encourage large numbers of people to live in their properties in order to make as much profit as possible with very little care about people’s welfare.</a:t>
          </a:r>
          <a:endParaRPr lang="en-GB" sz="900" dirty="0">
            <a:solidFill>
              <a:schemeClr val="tx1"/>
            </a:solidFill>
          </a:endParaRPr>
        </a:p>
      </dgm:t>
    </dgm:pt>
    <dgm:pt modelId="{D623D371-7551-4EDB-B35A-E49E3AC64DB6}" type="parTrans" cxnId="{42F1AD26-D28E-4672-AC68-E2EB3641043A}">
      <dgm:prSet/>
      <dgm:spPr/>
      <dgm:t>
        <a:bodyPr/>
        <a:lstStyle/>
        <a:p>
          <a:endParaRPr lang="en-US">
            <a:solidFill>
              <a:schemeClr val="tx1"/>
            </a:solidFill>
          </a:endParaRPr>
        </a:p>
      </dgm:t>
    </dgm:pt>
    <dgm:pt modelId="{9050A98C-D42A-4002-A61A-C5BFC8392AC3}" type="sibTrans" cxnId="{42F1AD26-D28E-4672-AC68-E2EB3641043A}">
      <dgm:prSet/>
      <dgm:spPr/>
      <dgm:t>
        <a:bodyPr/>
        <a:lstStyle/>
        <a:p>
          <a:endParaRPr lang="en-US">
            <a:solidFill>
              <a:schemeClr val="tx1"/>
            </a:solidFill>
          </a:endParaRPr>
        </a:p>
      </dgm:t>
    </dgm:pt>
    <dgm:pt modelId="{B0B2DEE8-2E6D-4311-8A43-EA62366B8D50}">
      <dgm:prSet custT="1"/>
      <dgm:spPr/>
      <dgm:t>
        <a:bodyPr/>
        <a:lstStyle/>
        <a:p>
          <a:pPr rtl="0"/>
          <a:r>
            <a:rPr lang="en-GB" sz="900" dirty="0" smtClean="0">
              <a:solidFill>
                <a:schemeClr val="tx1"/>
              </a:solidFill>
            </a:rPr>
            <a:t>Edwin Chadwick campaigned for the Public Health Act. The Public Health Act 1848. The act allowed local councils to improve conditions in their own town if they wished. It only recommended change it did not force it.</a:t>
          </a:r>
          <a:endParaRPr lang="en-GB" sz="900" dirty="0">
            <a:solidFill>
              <a:schemeClr val="tx1"/>
            </a:solidFill>
          </a:endParaRPr>
        </a:p>
      </dgm:t>
    </dgm:pt>
    <dgm:pt modelId="{7FCE1AD1-656C-4795-A3A4-BB3429F6DD80}" type="parTrans" cxnId="{575EC3D6-A3A0-48B9-87B0-DE66126C610B}">
      <dgm:prSet/>
      <dgm:spPr/>
      <dgm:t>
        <a:bodyPr/>
        <a:lstStyle/>
        <a:p>
          <a:endParaRPr lang="en-US">
            <a:solidFill>
              <a:schemeClr val="tx1"/>
            </a:solidFill>
          </a:endParaRPr>
        </a:p>
      </dgm:t>
    </dgm:pt>
    <dgm:pt modelId="{6C16A344-9832-4D15-A96C-9C202159BB45}" type="sibTrans" cxnId="{575EC3D6-A3A0-48B9-87B0-DE66126C610B}">
      <dgm:prSet/>
      <dgm:spPr/>
      <dgm:t>
        <a:bodyPr/>
        <a:lstStyle/>
        <a:p>
          <a:endParaRPr lang="en-US">
            <a:solidFill>
              <a:schemeClr val="tx1"/>
            </a:solidFill>
          </a:endParaRPr>
        </a:p>
      </dgm:t>
    </dgm:pt>
    <dgm:pt modelId="{017F7217-5078-43FC-9C30-EC4AD2639D84}">
      <dgm:prSet custT="1"/>
      <dgm:spPr/>
      <dgm:t>
        <a:bodyPr/>
        <a:lstStyle/>
        <a:p>
          <a:pPr rtl="0"/>
          <a:r>
            <a:rPr lang="en-GB" sz="900" smtClean="0">
              <a:solidFill>
                <a:schemeClr val="tx1"/>
              </a:solidFill>
            </a:rPr>
            <a:t>The Second Public Health Act 1875 had more power. It brought together other acts about sewage, drains and water.  Councils were forced to provide clean water, cover sewers, collect rubbish and provide street lighting. </a:t>
          </a:r>
          <a:endParaRPr lang="en-GB" sz="900">
            <a:solidFill>
              <a:schemeClr val="tx1"/>
            </a:solidFill>
          </a:endParaRPr>
        </a:p>
      </dgm:t>
    </dgm:pt>
    <dgm:pt modelId="{9B3EC72E-0CBD-4B59-9150-E8B8D1CDF15C}" type="parTrans" cxnId="{E3F15542-FBDA-4A45-B2CA-5236D0AD094D}">
      <dgm:prSet/>
      <dgm:spPr/>
      <dgm:t>
        <a:bodyPr/>
        <a:lstStyle/>
        <a:p>
          <a:endParaRPr lang="en-US">
            <a:solidFill>
              <a:schemeClr val="tx1"/>
            </a:solidFill>
          </a:endParaRPr>
        </a:p>
      </dgm:t>
    </dgm:pt>
    <dgm:pt modelId="{95884A04-6262-4A7F-83CF-5E99669AE065}" type="sibTrans" cxnId="{E3F15542-FBDA-4A45-B2CA-5236D0AD094D}">
      <dgm:prSet/>
      <dgm:spPr/>
      <dgm:t>
        <a:bodyPr/>
        <a:lstStyle/>
        <a:p>
          <a:endParaRPr lang="en-US">
            <a:solidFill>
              <a:schemeClr val="tx1"/>
            </a:solidFill>
          </a:endParaRPr>
        </a:p>
      </dgm:t>
    </dgm:pt>
    <dgm:pt modelId="{ACEB206E-5BAB-49F2-9E02-626ACA97ABF2}">
      <dgm:prSet custT="1"/>
      <dgm:spPr/>
      <dgm:t>
        <a:bodyPr/>
        <a:lstStyle/>
        <a:p>
          <a:pPr rtl="0"/>
          <a:r>
            <a:rPr lang="en-GB" sz="1400" b="1" smtClean="0">
              <a:solidFill>
                <a:schemeClr val="tx1"/>
              </a:solidFill>
            </a:rPr>
            <a:t>20</a:t>
          </a:r>
          <a:r>
            <a:rPr lang="en-GB" sz="1400" b="1" baseline="30000" smtClean="0">
              <a:solidFill>
                <a:schemeClr val="tx1"/>
              </a:solidFill>
            </a:rPr>
            <a:t>th</a:t>
          </a:r>
          <a:r>
            <a:rPr lang="en-GB" sz="1400" b="1" baseline="0" smtClean="0">
              <a:solidFill>
                <a:schemeClr val="tx1"/>
              </a:solidFill>
            </a:rPr>
            <a:t> C/ 21</a:t>
          </a:r>
          <a:r>
            <a:rPr lang="en-GB" sz="1400" b="1" baseline="30000" smtClean="0">
              <a:solidFill>
                <a:schemeClr val="tx1"/>
              </a:solidFill>
            </a:rPr>
            <a:t>st</a:t>
          </a:r>
          <a:r>
            <a:rPr lang="en-GB" sz="1400" b="1" baseline="0" smtClean="0">
              <a:solidFill>
                <a:schemeClr val="tx1"/>
              </a:solidFill>
            </a:rPr>
            <a:t> C</a:t>
          </a:r>
          <a:r>
            <a:rPr lang="en-GB" sz="1400" b="1" smtClean="0">
              <a:solidFill>
                <a:schemeClr val="tx1"/>
              </a:solidFill>
            </a:rPr>
            <a:t> </a:t>
          </a:r>
          <a:r>
            <a:rPr lang="en-GB" sz="1400" b="1" baseline="0" smtClean="0">
              <a:solidFill>
                <a:schemeClr val="tx1"/>
              </a:solidFill>
            </a:rPr>
            <a:t>1900- present</a:t>
          </a:r>
          <a:endParaRPr lang="en-GB" sz="1400">
            <a:solidFill>
              <a:schemeClr val="tx1"/>
            </a:solidFill>
          </a:endParaRPr>
        </a:p>
      </dgm:t>
    </dgm:pt>
    <dgm:pt modelId="{EAC4C982-0018-4C67-8E77-72BA196C95B9}" type="parTrans" cxnId="{F444501A-CCEB-4A9C-A2C7-79B38299C94F}">
      <dgm:prSet/>
      <dgm:spPr/>
      <dgm:t>
        <a:bodyPr/>
        <a:lstStyle/>
        <a:p>
          <a:endParaRPr lang="en-US">
            <a:solidFill>
              <a:schemeClr val="tx1"/>
            </a:solidFill>
          </a:endParaRPr>
        </a:p>
      </dgm:t>
    </dgm:pt>
    <dgm:pt modelId="{CC157090-F5A6-45B1-96E4-DF87F3250668}" type="sibTrans" cxnId="{F444501A-CCEB-4A9C-A2C7-79B38299C94F}">
      <dgm:prSet/>
      <dgm:spPr/>
      <dgm:t>
        <a:bodyPr/>
        <a:lstStyle/>
        <a:p>
          <a:endParaRPr lang="en-US">
            <a:solidFill>
              <a:schemeClr val="tx1"/>
            </a:solidFill>
          </a:endParaRPr>
        </a:p>
      </dgm:t>
    </dgm:pt>
    <dgm:pt modelId="{0E6A953F-E617-438F-9344-49657183A731}">
      <dgm:prSet custT="1"/>
      <dgm:spPr/>
      <dgm:t>
        <a:bodyPr/>
        <a:lstStyle/>
        <a:p>
          <a:pPr rtl="0"/>
          <a:r>
            <a:rPr lang="en-GB" sz="900" smtClean="0">
              <a:solidFill>
                <a:schemeClr val="tx1"/>
              </a:solidFill>
            </a:rPr>
            <a:t>During the 20</a:t>
          </a:r>
          <a:r>
            <a:rPr lang="en-GB" sz="900" baseline="30000" smtClean="0">
              <a:solidFill>
                <a:schemeClr val="tx1"/>
              </a:solidFill>
            </a:rPr>
            <a:t>th</a:t>
          </a:r>
          <a:r>
            <a:rPr lang="en-GB" sz="900" smtClean="0">
              <a:solidFill>
                <a:schemeClr val="tx1"/>
              </a:solidFill>
            </a:rPr>
            <a:t> century the government made great efforts to improve public health. WW1 prompted change and the government passed the housing act of 1919 that set up a house building scheme designed to provide homes fit for heroes.</a:t>
          </a:r>
          <a:endParaRPr lang="en-GB" sz="900">
            <a:solidFill>
              <a:schemeClr val="tx1"/>
            </a:solidFill>
          </a:endParaRPr>
        </a:p>
      </dgm:t>
    </dgm:pt>
    <dgm:pt modelId="{6F76BCA3-5A8D-4BF6-8A8F-19765A3C46BD}" type="parTrans" cxnId="{F56B22C2-1766-41A8-9EF4-5162E5105956}">
      <dgm:prSet/>
      <dgm:spPr/>
      <dgm:t>
        <a:bodyPr/>
        <a:lstStyle/>
        <a:p>
          <a:endParaRPr lang="en-US">
            <a:solidFill>
              <a:schemeClr val="tx1"/>
            </a:solidFill>
          </a:endParaRPr>
        </a:p>
      </dgm:t>
    </dgm:pt>
    <dgm:pt modelId="{4C3D4B8B-9F28-42E7-BCB2-3FD10DC845A6}" type="sibTrans" cxnId="{F56B22C2-1766-41A8-9EF4-5162E5105956}">
      <dgm:prSet/>
      <dgm:spPr/>
      <dgm:t>
        <a:bodyPr/>
        <a:lstStyle/>
        <a:p>
          <a:endParaRPr lang="en-US">
            <a:solidFill>
              <a:schemeClr val="tx1"/>
            </a:solidFill>
          </a:endParaRPr>
        </a:p>
      </dgm:t>
    </dgm:pt>
    <dgm:pt modelId="{151EDB1E-BE96-485E-854B-B2FCB3584240}">
      <dgm:prSet custT="1"/>
      <dgm:spPr/>
      <dgm:t>
        <a:bodyPr/>
        <a:lstStyle/>
        <a:p>
          <a:pPr rtl="0"/>
          <a:r>
            <a:rPr lang="en-GB" sz="900" smtClean="0">
              <a:solidFill>
                <a:schemeClr val="tx1"/>
              </a:solidFill>
            </a:rPr>
            <a:t>The damage and destruction of WW2 meant that the government introduced house building schemes designed to provide affordable housing of a higher quality</a:t>
          </a:r>
          <a:endParaRPr lang="en-GB" sz="900">
            <a:solidFill>
              <a:schemeClr val="tx1"/>
            </a:solidFill>
          </a:endParaRPr>
        </a:p>
      </dgm:t>
    </dgm:pt>
    <dgm:pt modelId="{DDECDCF9-A381-4B5D-8C00-7B285810B824}" type="parTrans" cxnId="{E7B47237-5B32-4F5B-8654-CEBC1B9F78CC}">
      <dgm:prSet/>
      <dgm:spPr/>
      <dgm:t>
        <a:bodyPr/>
        <a:lstStyle/>
        <a:p>
          <a:endParaRPr lang="en-US">
            <a:solidFill>
              <a:schemeClr val="tx1"/>
            </a:solidFill>
          </a:endParaRPr>
        </a:p>
      </dgm:t>
    </dgm:pt>
    <dgm:pt modelId="{9A4DEB0F-0352-46D5-9C44-0D4F3D1B8690}" type="sibTrans" cxnId="{E7B47237-5B32-4F5B-8654-CEBC1B9F78CC}">
      <dgm:prSet/>
      <dgm:spPr/>
      <dgm:t>
        <a:bodyPr/>
        <a:lstStyle/>
        <a:p>
          <a:endParaRPr lang="en-US">
            <a:solidFill>
              <a:schemeClr val="tx1"/>
            </a:solidFill>
          </a:endParaRPr>
        </a:p>
      </dgm:t>
    </dgm:pt>
    <dgm:pt modelId="{2CCDA5FE-A0C4-4113-8304-C3B341A36BA8}">
      <dgm:prSet custT="1"/>
      <dgm:spPr/>
      <dgm:t>
        <a:bodyPr/>
        <a:lstStyle/>
        <a:p>
          <a:pPr rtl="0"/>
          <a:r>
            <a:rPr lang="en-GB" sz="900" smtClean="0">
              <a:solidFill>
                <a:schemeClr val="tx1"/>
              </a:solidFill>
            </a:rPr>
            <a:t>During the 1950’s and 1960’s the emphasis of the government was on slum clearance and many new towns were created in an attempt to improve living conditions e.g. Milton Keynes.</a:t>
          </a:r>
          <a:endParaRPr lang="en-GB" sz="900">
            <a:solidFill>
              <a:schemeClr val="tx1"/>
            </a:solidFill>
          </a:endParaRPr>
        </a:p>
      </dgm:t>
    </dgm:pt>
    <dgm:pt modelId="{8A902984-357B-43F5-9AED-402AAABF0E91}" type="parTrans" cxnId="{2811121C-7B83-42D2-896A-30A5CA347699}">
      <dgm:prSet/>
      <dgm:spPr/>
      <dgm:t>
        <a:bodyPr/>
        <a:lstStyle/>
        <a:p>
          <a:endParaRPr lang="en-US">
            <a:solidFill>
              <a:schemeClr val="tx1"/>
            </a:solidFill>
          </a:endParaRPr>
        </a:p>
      </dgm:t>
    </dgm:pt>
    <dgm:pt modelId="{5C1D5065-D589-4C46-A386-CFFC31FA3350}" type="sibTrans" cxnId="{2811121C-7B83-42D2-896A-30A5CA347699}">
      <dgm:prSet/>
      <dgm:spPr/>
      <dgm:t>
        <a:bodyPr/>
        <a:lstStyle/>
        <a:p>
          <a:endParaRPr lang="en-US">
            <a:solidFill>
              <a:schemeClr val="tx1"/>
            </a:solidFill>
          </a:endParaRPr>
        </a:p>
      </dgm:t>
    </dgm:pt>
    <dgm:pt modelId="{50ECF74E-D9C2-4900-BA5F-140FC52A238A}">
      <dgm:prSet custT="1"/>
      <dgm:spPr/>
      <dgm:t>
        <a:bodyPr/>
        <a:lstStyle/>
        <a:p>
          <a:pPr rtl="0"/>
          <a:r>
            <a:rPr lang="en-GB" sz="900" smtClean="0">
              <a:solidFill>
                <a:schemeClr val="tx1"/>
              </a:solidFill>
            </a:rPr>
            <a:t>The Clean Air Act 1956- cut smoke pollution in cities.</a:t>
          </a:r>
          <a:endParaRPr lang="en-GB" sz="900">
            <a:solidFill>
              <a:schemeClr val="tx1"/>
            </a:solidFill>
          </a:endParaRPr>
        </a:p>
      </dgm:t>
    </dgm:pt>
    <dgm:pt modelId="{91057D77-1BE2-4C43-8678-E00F488C95E7}" type="parTrans" cxnId="{EA9F28A0-E4DA-4BF4-8968-8003CF1BC153}">
      <dgm:prSet/>
      <dgm:spPr/>
      <dgm:t>
        <a:bodyPr/>
        <a:lstStyle/>
        <a:p>
          <a:endParaRPr lang="en-US">
            <a:solidFill>
              <a:schemeClr val="tx1"/>
            </a:solidFill>
          </a:endParaRPr>
        </a:p>
      </dgm:t>
    </dgm:pt>
    <dgm:pt modelId="{AC71387E-7B7B-46B0-8FD4-EA060D7F0894}" type="sibTrans" cxnId="{EA9F28A0-E4DA-4BF4-8968-8003CF1BC153}">
      <dgm:prSet/>
      <dgm:spPr/>
      <dgm:t>
        <a:bodyPr/>
        <a:lstStyle/>
        <a:p>
          <a:endParaRPr lang="en-US">
            <a:solidFill>
              <a:schemeClr val="tx1"/>
            </a:solidFill>
          </a:endParaRPr>
        </a:p>
      </dgm:t>
    </dgm:pt>
    <dgm:pt modelId="{91AEEB36-CC22-448E-86FB-A8D53F47F46D}">
      <dgm:prSet custT="1"/>
      <dgm:spPr/>
      <dgm:t>
        <a:bodyPr/>
        <a:lstStyle/>
        <a:p>
          <a:pPr rtl="0"/>
          <a:r>
            <a:rPr lang="en-GB" sz="900" smtClean="0">
              <a:solidFill>
                <a:schemeClr val="tx1"/>
              </a:solidFill>
            </a:rPr>
            <a:t>The problem today is poor lifestyle which reduces life expectancy e.g. eating too much, drinking too much alcohol, smoking, drug taking, not enough exercise etc.. As a result people are reminded of the values of healthy.</a:t>
          </a:r>
          <a:endParaRPr lang="en-GB" sz="900">
            <a:solidFill>
              <a:schemeClr val="tx1"/>
            </a:solidFill>
          </a:endParaRPr>
        </a:p>
      </dgm:t>
    </dgm:pt>
    <dgm:pt modelId="{9D35CED5-B02B-4460-8DC8-0480779F5742}" type="parTrans" cxnId="{51BE1E19-2CD5-429A-8F0E-2038036A65B6}">
      <dgm:prSet/>
      <dgm:spPr/>
      <dgm:t>
        <a:bodyPr/>
        <a:lstStyle/>
        <a:p>
          <a:endParaRPr lang="en-US">
            <a:solidFill>
              <a:schemeClr val="tx1"/>
            </a:solidFill>
          </a:endParaRPr>
        </a:p>
      </dgm:t>
    </dgm:pt>
    <dgm:pt modelId="{40BF9E35-C46D-4769-A6B3-557E6BBF3799}" type="sibTrans" cxnId="{51BE1E19-2CD5-429A-8F0E-2038036A65B6}">
      <dgm:prSet/>
      <dgm:spPr/>
      <dgm:t>
        <a:bodyPr/>
        <a:lstStyle/>
        <a:p>
          <a:endParaRPr lang="en-US">
            <a:solidFill>
              <a:schemeClr val="tx1"/>
            </a:solidFill>
          </a:endParaRPr>
        </a:p>
      </dgm:t>
    </dgm:pt>
    <dgm:pt modelId="{23E33561-305C-4DE8-B896-12869734363B}" type="pres">
      <dgm:prSet presAssocID="{E9BCD76C-BBA7-402A-99A9-7D6CC1950830}" presName="Name0" presStyleCnt="0">
        <dgm:presLayoutVars>
          <dgm:dir/>
          <dgm:animLvl val="lvl"/>
          <dgm:resizeHandles val="exact"/>
        </dgm:presLayoutVars>
      </dgm:prSet>
      <dgm:spPr/>
      <dgm:t>
        <a:bodyPr/>
        <a:lstStyle/>
        <a:p>
          <a:endParaRPr lang="en-US"/>
        </a:p>
      </dgm:t>
    </dgm:pt>
    <dgm:pt modelId="{41F58FBE-4344-4AAE-A4AE-C229680F11CA}" type="pres">
      <dgm:prSet presAssocID="{C1749445-348C-40A2-99B4-E0B9ECB808A0}" presName="linNode" presStyleCnt="0"/>
      <dgm:spPr/>
    </dgm:pt>
    <dgm:pt modelId="{75E72BCC-4718-4233-B34B-C2ADE0F6DB88}" type="pres">
      <dgm:prSet presAssocID="{C1749445-348C-40A2-99B4-E0B9ECB808A0}" presName="parentText" presStyleLbl="node1" presStyleIdx="0" presStyleCnt="4" custScaleX="55848" custScaleY="84927" custLinFactNeighborY="-414">
        <dgm:presLayoutVars>
          <dgm:chMax val="1"/>
          <dgm:bulletEnabled val="1"/>
        </dgm:presLayoutVars>
      </dgm:prSet>
      <dgm:spPr/>
      <dgm:t>
        <a:bodyPr/>
        <a:lstStyle/>
        <a:p>
          <a:endParaRPr lang="en-US"/>
        </a:p>
      </dgm:t>
    </dgm:pt>
    <dgm:pt modelId="{0A35111E-DEF2-45DC-986B-208AF198C69D}" type="pres">
      <dgm:prSet presAssocID="{C1749445-348C-40A2-99B4-E0B9ECB808A0}" presName="descendantText" presStyleLbl="alignAccFollowNode1" presStyleIdx="0" presStyleCnt="4" custScaleX="193290" custScaleY="91873">
        <dgm:presLayoutVars>
          <dgm:bulletEnabled val="1"/>
        </dgm:presLayoutVars>
      </dgm:prSet>
      <dgm:spPr/>
      <dgm:t>
        <a:bodyPr/>
        <a:lstStyle/>
        <a:p>
          <a:endParaRPr lang="en-US"/>
        </a:p>
      </dgm:t>
    </dgm:pt>
    <dgm:pt modelId="{1D1E5652-0F46-4206-AACA-64D3E32F7A6D}" type="pres">
      <dgm:prSet presAssocID="{E02AF3DA-84B4-4192-8ADA-E20448B20D0A}" presName="sp" presStyleCnt="0"/>
      <dgm:spPr/>
    </dgm:pt>
    <dgm:pt modelId="{24C64157-8D72-4E50-90B1-31F1F899C036}" type="pres">
      <dgm:prSet presAssocID="{7627B354-72BD-4045-9C60-37F586AF687D}" presName="linNode" presStyleCnt="0"/>
      <dgm:spPr/>
    </dgm:pt>
    <dgm:pt modelId="{12B8EFD3-C06C-480F-B549-89DF77634E41}" type="pres">
      <dgm:prSet presAssocID="{7627B354-72BD-4045-9C60-37F586AF687D}" presName="parentText" presStyleLbl="node1" presStyleIdx="1" presStyleCnt="4" custScaleX="55848" custScaleY="65200">
        <dgm:presLayoutVars>
          <dgm:chMax val="1"/>
          <dgm:bulletEnabled val="1"/>
        </dgm:presLayoutVars>
      </dgm:prSet>
      <dgm:spPr/>
      <dgm:t>
        <a:bodyPr/>
        <a:lstStyle/>
        <a:p>
          <a:endParaRPr lang="en-US"/>
        </a:p>
      </dgm:t>
    </dgm:pt>
    <dgm:pt modelId="{71C6F0BA-885E-466A-A4EE-523BB6ABE31D}" type="pres">
      <dgm:prSet presAssocID="{7627B354-72BD-4045-9C60-37F586AF687D}" presName="descendantText" presStyleLbl="alignAccFollowNode1" presStyleIdx="1" presStyleCnt="4" custScaleX="193290" custScaleY="64761">
        <dgm:presLayoutVars>
          <dgm:bulletEnabled val="1"/>
        </dgm:presLayoutVars>
      </dgm:prSet>
      <dgm:spPr/>
      <dgm:t>
        <a:bodyPr/>
        <a:lstStyle/>
        <a:p>
          <a:endParaRPr lang="en-US"/>
        </a:p>
      </dgm:t>
    </dgm:pt>
    <dgm:pt modelId="{EAEAA8D7-E714-4D52-A052-6F6DBC211095}" type="pres">
      <dgm:prSet presAssocID="{BE2AFE0E-4CD0-4C12-A533-BBC866C1FBAF}" presName="sp" presStyleCnt="0"/>
      <dgm:spPr/>
    </dgm:pt>
    <dgm:pt modelId="{477EEDD4-0C9D-438B-A4E8-6BD787B280DF}" type="pres">
      <dgm:prSet presAssocID="{2DBDD17D-1E28-419C-962B-BE41EEDE31F9}" presName="linNode" presStyleCnt="0"/>
      <dgm:spPr/>
    </dgm:pt>
    <dgm:pt modelId="{A62FD658-5B82-4459-A4AA-4FAF58B4DADA}" type="pres">
      <dgm:prSet presAssocID="{2DBDD17D-1E28-419C-962B-BE41EEDE31F9}" presName="parentText" presStyleLbl="node1" presStyleIdx="2" presStyleCnt="4" custScaleX="55848" custScaleY="89639">
        <dgm:presLayoutVars>
          <dgm:chMax val="1"/>
          <dgm:bulletEnabled val="1"/>
        </dgm:presLayoutVars>
      </dgm:prSet>
      <dgm:spPr/>
      <dgm:t>
        <a:bodyPr/>
        <a:lstStyle/>
        <a:p>
          <a:endParaRPr lang="en-US"/>
        </a:p>
      </dgm:t>
    </dgm:pt>
    <dgm:pt modelId="{15038352-153A-4B75-946F-2123DBD9A82D}" type="pres">
      <dgm:prSet presAssocID="{2DBDD17D-1E28-419C-962B-BE41EEDE31F9}" presName="descendantText" presStyleLbl="alignAccFollowNode1" presStyleIdx="2" presStyleCnt="4" custScaleX="193290" custScaleY="76877">
        <dgm:presLayoutVars>
          <dgm:bulletEnabled val="1"/>
        </dgm:presLayoutVars>
      </dgm:prSet>
      <dgm:spPr/>
      <dgm:t>
        <a:bodyPr/>
        <a:lstStyle/>
        <a:p>
          <a:endParaRPr lang="en-US"/>
        </a:p>
      </dgm:t>
    </dgm:pt>
    <dgm:pt modelId="{3774E420-A225-45FD-8786-33F1996D32BB}" type="pres">
      <dgm:prSet presAssocID="{6A4C4DC3-C1D4-41C3-B4F0-080255B3B721}" presName="sp" presStyleCnt="0"/>
      <dgm:spPr/>
    </dgm:pt>
    <dgm:pt modelId="{35294E0A-3C89-472D-8ADD-7FBA514F4ABF}" type="pres">
      <dgm:prSet presAssocID="{ACEB206E-5BAB-49F2-9E02-626ACA97ABF2}" presName="linNode" presStyleCnt="0"/>
      <dgm:spPr/>
    </dgm:pt>
    <dgm:pt modelId="{7643C37A-274A-422E-8888-65343817BC1E}" type="pres">
      <dgm:prSet presAssocID="{ACEB206E-5BAB-49F2-9E02-626ACA97ABF2}" presName="parentText" presStyleLbl="node1" presStyleIdx="3" presStyleCnt="4" custScaleX="55848">
        <dgm:presLayoutVars>
          <dgm:chMax val="1"/>
          <dgm:bulletEnabled val="1"/>
        </dgm:presLayoutVars>
      </dgm:prSet>
      <dgm:spPr/>
      <dgm:t>
        <a:bodyPr/>
        <a:lstStyle/>
        <a:p>
          <a:endParaRPr lang="en-US"/>
        </a:p>
      </dgm:t>
    </dgm:pt>
    <dgm:pt modelId="{3D8B375F-7C21-4C99-85CE-DF0B788DEC0A}" type="pres">
      <dgm:prSet presAssocID="{ACEB206E-5BAB-49F2-9E02-626ACA97ABF2}" presName="descendantText" presStyleLbl="alignAccFollowNode1" presStyleIdx="3" presStyleCnt="4" custScaleX="193290">
        <dgm:presLayoutVars>
          <dgm:bulletEnabled val="1"/>
        </dgm:presLayoutVars>
      </dgm:prSet>
      <dgm:spPr/>
      <dgm:t>
        <a:bodyPr/>
        <a:lstStyle/>
        <a:p>
          <a:endParaRPr lang="en-US"/>
        </a:p>
      </dgm:t>
    </dgm:pt>
  </dgm:ptLst>
  <dgm:cxnLst>
    <dgm:cxn modelId="{F444501A-CCEB-4A9C-A2C7-79B38299C94F}" srcId="{E9BCD76C-BBA7-402A-99A9-7D6CC1950830}" destId="{ACEB206E-5BAB-49F2-9E02-626ACA97ABF2}" srcOrd="3" destOrd="0" parTransId="{EAC4C982-0018-4C67-8E77-72BA196C95B9}" sibTransId="{CC157090-F5A6-45B1-96E4-DF87F3250668}"/>
    <dgm:cxn modelId="{E3F15542-FBDA-4A45-B2CA-5236D0AD094D}" srcId="{2DBDD17D-1E28-419C-962B-BE41EEDE31F9}" destId="{017F7217-5078-43FC-9C30-EC4AD2639D84}" srcOrd="2" destOrd="0" parTransId="{9B3EC72E-0CBD-4B59-9150-E8B8D1CDF15C}" sibTransId="{95884A04-6262-4A7F-83CF-5E99669AE065}"/>
    <dgm:cxn modelId="{772EECD4-32F4-440B-BA76-E91E5800B8FA}" type="presOf" srcId="{A214DAA0-BDDC-4BBC-9E85-D1F0DD3D4D57}" destId="{71C6F0BA-885E-466A-A4EE-523BB6ABE31D}" srcOrd="0" destOrd="2" presId="urn:microsoft.com/office/officeart/2005/8/layout/vList5"/>
    <dgm:cxn modelId="{557C5352-C4EA-4A2A-8A84-9F78BA0429C4}" type="presOf" srcId="{7627B354-72BD-4045-9C60-37F586AF687D}" destId="{12B8EFD3-C06C-480F-B549-89DF77634E41}" srcOrd="0" destOrd="0" presId="urn:microsoft.com/office/officeart/2005/8/layout/vList5"/>
    <dgm:cxn modelId="{B12F7530-E53C-42EA-AF0C-9AE5AAE7D132}" srcId="{C1749445-348C-40A2-99B4-E0B9ECB808A0}" destId="{351F0581-F18A-41FB-8355-5BB1F72EA919}" srcOrd="4" destOrd="0" parTransId="{7261E115-3CAB-45C4-8CE7-50F8A74A7FE6}" sibTransId="{EF98CCC7-013F-4A40-AD18-E48184CB1D0D}"/>
    <dgm:cxn modelId="{6AF0E914-686F-4CDD-8C08-AEF6DB7AA51E}" type="presOf" srcId="{0910C98E-C84E-4B71-9E24-A5645ED7BB56}" destId="{71C6F0BA-885E-466A-A4EE-523BB6ABE31D}" srcOrd="0" destOrd="0" presId="urn:microsoft.com/office/officeart/2005/8/layout/vList5"/>
    <dgm:cxn modelId="{E7B47237-5B32-4F5B-8654-CEBC1B9F78CC}" srcId="{ACEB206E-5BAB-49F2-9E02-626ACA97ABF2}" destId="{151EDB1E-BE96-485E-854B-B2FCB3584240}" srcOrd="1" destOrd="0" parTransId="{DDECDCF9-A381-4B5D-8C00-7B285810B824}" sibTransId="{9A4DEB0F-0352-46D5-9C44-0D4F3D1B8690}"/>
    <dgm:cxn modelId="{575EC3D6-A3A0-48B9-87B0-DE66126C610B}" srcId="{2DBDD17D-1E28-419C-962B-BE41EEDE31F9}" destId="{B0B2DEE8-2E6D-4311-8A43-EA62366B8D50}" srcOrd="1" destOrd="0" parTransId="{7FCE1AD1-656C-4795-A3A4-BB3429F6DD80}" sibTransId="{6C16A344-9832-4D15-A96C-9C202159BB45}"/>
    <dgm:cxn modelId="{ADCA11D5-923E-4B5D-A62F-419F987B456D}" type="presOf" srcId="{50ECF74E-D9C2-4900-BA5F-140FC52A238A}" destId="{3D8B375F-7C21-4C99-85CE-DF0B788DEC0A}" srcOrd="0" destOrd="3" presId="urn:microsoft.com/office/officeart/2005/8/layout/vList5"/>
    <dgm:cxn modelId="{0F1D8172-2E58-4785-AFA6-FEBEFF1BDFB8}" type="presOf" srcId="{0E6A953F-E617-438F-9344-49657183A731}" destId="{3D8B375F-7C21-4C99-85CE-DF0B788DEC0A}" srcOrd="0" destOrd="0" presId="urn:microsoft.com/office/officeart/2005/8/layout/vList5"/>
    <dgm:cxn modelId="{CE18F028-D3A0-4105-95D7-85AFEB1A42C9}" srcId="{C1749445-348C-40A2-99B4-E0B9ECB808A0}" destId="{19CE73C0-14EA-4F1F-8135-A276FEB3D09A}" srcOrd="1" destOrd="0" parTransId="{19808FAB-2180-4E0D-8EFA-BAEDC7898D1B}" sibTransId="{F5E42437-AFB7-45F9-A437-B3F60769D02F}"/>
    <dgm:cxn modelId="{8653650D-1F9C-4776-8E02-F58CE88837D8}" type="presOf" srcId="{017F7217-5078-43FC-9C30-EC4AD2639D84}" destId="{15038352-153A-4B75-946F-2123DBD9A82D}" srcOrd="0" destOrd="2" presId="urn:microsoft.com/office/officeart/2005/8/layout/vList5"/>
    <dgm:cxn modelId="{1E6FD054-BC5F-49C0-A3B5-0E881CAD1911}" type="presOf" srcId="{B0B2DEE8-2E6D-4311-8A43-EA62366B8D50}" destId="{15038352-153A-4B75-946F-2123DBD9A82D}" srcOrd="0" destOrd="1" presId="urn:microsoft.com/office/officeart/2005/8/layout/vList5"/>
    <dgm:cxn modelId="{EA9F28A0-E4DA-4BF4-8968-8003CF1BC153}" srcId="{ACEB206E-5BAB-49F2-9E02-626ACA97ABF2}" destId="{50ECF74E-D9C2-4900-BA5F-140FC52A238A}" srcOrd="3" destOrd="0" parTransId="{91057D77-1BE2-4C43-8678-E00F488C95E7}" sibTransId="{AC71387E-7B7B-46B0-8FD4-EA060D7F0894}"/>
    <dgm:cxn modelId="{5DD61458-7374-4A4C-A2B0-917CB3F76542}" type="presOf" srcId="{B663B52B-28B0-4F24-879F-44962C2604DE}" destId="{71C6F0BA-885E-466A-A4EE-523BB6ABE31D}" srcOrd="0" destOrd="1" presId="urn:microsoft.com/office/officeart/2005/8/layout/vList5"/>
    <dgm:cxn modelId="{42F1AD26-D28E-4672-AC68-E2EB3641043A}" srcId="{2DBDD17D-1E28-419C-962B-BE41EEDE31F9}" destId="{5B6336B5-CB19-479F-BE25-6B49C1A29BC4}" srcOrd="0" destOrd="0" parTransId="{D623D371-7551-4EDB-B35A-E49E3AC64DB6}" sibTransId="{9050A98C-D42A-4002-A61A-C5BFC8392AC3}"/>
    <dgm:cxn modelId="{E05A8C83-B01B-4119-A392-A6A6C391E6E9}" srcId="{C1749445-348C-40A2-99B4-E0B9ECB808A0}" destId="{19B3C917-ABB9-42A3-B7CF-49DE4BCBA39F}" srcOrd="2" destOrd="0" parTransId="{4EC13E03-9F62-4A26-A044-38CA9C4C7BCF}" sibTransId="{09E09FAB-FB30-4390-977B-A6D774F326D1}"/>
    <dgm:cxn modelId="{3FFD5157-4E79-491C-BCB1-D2C986A28418}" type="presOf" srcId="{351F0581-F18A-41FB-8355-5BB1F72EA919}" destId="{0A35111E-DEF2-45DC-986B-208AF198C69D}" srcOrd="0" destOrd="4" presId="urn:microsoft.com/office/officeart/2005/8/layout/vList5"/>
    <dgm:cxn modelId="{BCD07321-AFA1-41A6-A7CD-386815AF0ED0}" type="presOf" srcId="{2CCDA5FE-A0C4-4113-8304-C3B341A36BA8}" destId="{3D8B375F-7C21-4C99-85CE-DF0B788DEC0A}" srcOrd="0" destOrd="2" presId="urn:microsoft.com/office/officeart/2005/8/layout/vList5"/>
    <dgm:cxn modelId="{B2A174DA-E2D6-4732-9188-172D1D7F48A4}" type="presOf" srcId="{84529B47-0C14-4C72-8A5F-160F33D87001}" destId="{0A35111E-DEF2-45DC-986B-208AF198C69D}" srcOrd="0" destOrd="3" presId="urn:microsoft.com/office/officeart/2005/8/layout/vList5"/>
    <dgm:cxn modelId="{FF233CAC-47E6-4D28-BA91-82D3FF77478B}" type="presOf" srcId="{C1749445-348C-40A2-99B4-E0B9ECB808A0}" destId="{75E72BCC-4718-4233-B34B-C2ADE0F6DB88}" srcOrd="0" destOrd="0" presId="urn:microsoft.com/office/officeart/2005/8/layout/vList5"/>
    <dgm:cxn modelId="{5201F936-047E-4BD3-A935-0B3249E0A58B}" srcId="{E9BCD76C-BBA7-402A-99A9-7D6CC1950830}" destId="{7627B354-72BD-4045-9C60-37F586AF687D}" srcOrd="1" destOrd="0" parTransId="{41240AB2-6CAA-410A-B1CD-0B277A5A5631}" sibTransId="{BE2AFE0E-4CD0-4C12-A533-BBC866C1FBAF}"/>
    <dgm:cxn modelId="{3861F5F2-89D0-47E1-A428-655C8DBED284}" srcId="{E9BCD76C-BBA7-402A-99A9-7D6CC1950830}" destId="{2DBDD17D-1E28-419C-962B-BE41EEDE31F9}" srcOrd="2" destOrd="0" parTransId="{2200B569-A674-42C5-805C-F3A320E0E496}" sibTransId="{6A4C4DC3-C1D4-41C3-B4F0-080255B3B721}"/>
    <dgm:cxn modelId="{76D83A47-15B7-482A-949D-33B009ACA4C8}" srcId="{E9BCD76C-BBA7-402A-99A9-7D6CC1950830}" destId="{C1749445-348C-40A2-99B4-E0B9ECB808A0}" srcOrd="0" destOrd="0" parTransId="{BE5D2CEB-2488-4FBA-99DD-153F39391C09}" sibTransId="{E02AF3DA-84B4-4192-8ADA-E20448B20D0A}"/>
    <dgm:cxn modelId="{8FE4D6B9-3629-4B49-A8E9-F54268FDC911}" srcId="{7627B354-72BD-4045-9C60-37F586AF687D}" destId="{B663B52B-28B0-4F24-879F-44962C2604DE}" srcOrd="1" destOrd="0" parTransId="{7FDA72BF-7D57-4CDC-8D77-4A4D094FABDD}" sibTransId="{C0BB5FEC-3DAA-4B64-B0AB-957FA709C61D}"/>
    <dgm:cxn modelId="{D71AF453-E176-40BE-8536-55E29FA4C465}" type="presOf" srcId="{2DBDD17D-1E28-419C-962B-BE41EEDE31F9}" destId="{A62FD658-5B82-4459-A4AA-4FAF58B4DADA}" srcOrd="0" destOrd="0" presId="urn:microsoft.com/office/officeart/2005/8/layout/vList5"/>
    <dgm:cxn modelId="{2811121C-7B83-42D2-896A-30A5CA347699}" srcId="{ACEB206E-5BAB-49F2-9E02-626ACA97ABF2}" destId="{2CCDA5FE-A0C4-4113-8304-C3B341A36BA8}" srcOrd="2" destOrd="0" parTransId="{8A902984-357B-43F5-9AED-402AAABF0E91}" sibTransId="{5C1D5065-D589-4C46-A386-CFFC31FA3350}"/>
    <dgm:cxn modelId="{D6B8BC5A-F6D3-4485-9743-D7518F5FAB96}" type="presOf" srcId="{E9BCD76C-BBA7-402A-99A9-7D6CC1950830}" destId="{23E33561-305C-4DE8-B896-12869734363B}" srcOrd="0" destOrd="0" presId="urn:microsoft.com/office/officeart/2005/8/layout/vList5"/>
    <dgm:cxn modelId="{51BE1E19-2CD5-429A-8F0E-2038036A65B6}" srcId="{ACEB206E-5BAB-49F2-9E02-626ACA97ABF2}" destId="{91AEEB36-CC22-448E-86FB-A8D53F47F46D}" srcOrd="4" destOrd="0" parTransId="{9D35CED5-B02B-4460-8DC8-0480779F5742}" sibTransId="{40BF9E35-C46D-4769-A6B3-557E6BBF3799}"/>
    <dgm:cxn modelId="{14875672-0404-46B1-A9F5-3F95303AD0D6}" srcId="{C1749445-348C-40A2-99B4-E0B9ECB808A0}" destId="{4E655DBA-3CBA-404D-BB7F-41822C9B6452}" srcOrd="6" destOrd="0" parTransId="{EE3174FE-860C-4A74-BF7D-5E320C929F29}" sibTransId="{7C826D4A-34AE-4EC6-BF9E-31CBF5E5DCD2}"/>
    <dgm:cxn modelId="{567F8C5E-31BB-4E26-9047-8E4E09E660CE}" srcId="{C1749445-348C-40A2-99B4-E0B9ECB808A0}" destId="{F3680D7B-4136-4A04-A337-B858317A5E2B}" srcOrd="5" destOrd="0" parTransId="{C620DB68-A34F-4B93-8B18-FA9E88CB0ADC}" sibTransId="{B0241982-AE8B-4351-9EB5-085B05C5E8A5}"/>
    <dgm:cxn modelId="{C4662F84-E96C-4982-BDF1-662B244032E4}" type="presOf" srcId="{5B6336B5-CB19-479F-BE25-6B49C1A29BC4}" destId="{15038352-153A-4B75-946F-2123DBD9A82D}" srcOrd="0" destOrd="0" presId="urn:microsoft.com/office/officeart/2005/8/layout/vList5"/>
    <dgm:cxn modelId="{3CD6CED1-7DEB-4156-8764-2D894429549C}" srcId="{7627B354-72BD-4045-9C60-37F586AF687D}" destId="{0910C98E-C84E-4B71-9E24-A5645ED7BB56}" srcOrd="0" destOrd="0" parTransId="{9F9141BB-DB31-425B-B422-817F8640C68E}" sibTransId="{02953EC0-9C37-46BB-A29B-0C64737AA39E}"/>
    <dgm:cxn modelId="{6BADA626-7D58-40F2-9B82-93E4E76F7A7D}" type="presOf" srcId="{07C76A2E-41E7-4BD0-AE99-E215D4C5366F}" destId="{0A35111E-DEF2-45DC-986B-208AF198C69D}" srcOrd="0" destOrd="0" presId="urn:microsoft.com/office/officeart/2005/8/layout/vList5"/>
    <dgm:cxn modelId="{F0AFB07D-A5B6-4B3C-9E9E-1BEE2898974B}" type="presOf" srcId="{4E655DBA-3CBA-404D-BB7F-41822C9B6452}" destId="{0A35111E-DEF2-45DC-986B-208AF198C69D}" srcOrd="0" destOrd="6" presId="urn:microsoft.com/office/officeart/2005/8/layout/vList5"/>
    <dgm:cxn modelId="{6D6AAB7B-D83C-4273-874F-314A84680C83}" srcId="{7627B354-72BD-4045-9C60-37F586AF687D}" destId="{A214DAA0-BDDC-4BBC-9E85-D1F0DD3D4D57}" srcOrd="2" destOrd="0" parTransId="{3E1450E8-504F-4F1B-BAAD-58BE13F7C6B1}" sibTransId="{3255D8F3-511F-472C-8134-D308D822ACD7}"/>
    <dgm:cxn modelId="{F66986A1-94BD-495B-BF4D-529B90C27450}" srcId="{C1749445-348C-40A2-99B4-E0B9ECB808A0}" destId="{07C76A2E-41E7-4BD0-AE99-E215D4C5366F}" srcOrd="0" destOrd="0" parTransId="{C37D80BF-9522-41F8-84C0-276A93C76D30}" sibTransId="{93F7B80E-63B0-416B-82E5-2F6FE78255F7}"/>
    <dgm:cxn modelId="{8406F254-5D60-4930-B774-ED236676F01A}" type="presOf" srcId="{19B3C917-ABB9-42A3-B7CF-49DE4BCBA39F}" destId="{0A35111E-DEF2-45DC-986B-208AF198C69D}" srcOrd="0" destOrd="2" presId="urn:microsoft.com/office/officeart/2005/8/layout/vList5"/>
    <dgm:cxn modelId="{DBAAFC0B-5F56-4AAD-ABCB-CC4CDB91F904}" type="presOf" srcId="{151EDB1E-BE96-485E-854B-B2FCB3584240}" destId="{3D8B375F-7C21-4C99-85CE-DF0B788DEC0A}" srcOrd="0" destOrd="1" presId="urn:microsoft.com/office/officeart/2005/8/layout/vList5"/>
    <dgm:cxn modelId="{20E29427-F8E1-42C4-9D26-8BC830EC480E}" srcId="{C1749445-348C-40A2-99B4-E0B9ECB808A0}" destId="{84529B47-0C14-4C72-8A5F-160F33D87001}" srcOrd="3" destOrd="0" parTransId="{3E8F1703-986B-4271-B0E0-C247EBD69F44}" sibTransId="{1828B92F-DCCE-408C-BC45-8DE7699245B1}"/>
    <dgm:cxn modelId="{7A174E47-2A41-439E-8019-11122E6E279B}" type="presOf" srcId="{F3680D7B-4136-4A04-A337-B858317A5E2B}" destId="{0A35111E-DEF2-45DC-986B-208AF198C69D}" srcOrd="0" destOrd="5" presId="urn:microsoft.com/office/officeart/2005/8/layout/vList5"/>
    <dgm:cxn modelId="{D37AB03B-F86A-4449-A6C2-DCD0F4CBEB21}" type="presOf" srcId="{19CE73C0-14EA-4F1F-8135-A276FEB3D09A}" destId="{0A35111E-DEF2-45DC-986B-208AF198C69D}" srcOrd="0" destOrd="1" presId="urn:microsoft.com/office/officeart/2005/8/layout/vList5"/>
    <dgm:cxn modelId="{F5F66176-B244-4635-A45B-742C9014DE93}" type="presOf" srcId="{91AEEB36-CC22-448E-86FB-A8D53F47F46D}" destId="{3D8B375F-7C21-4C99-85CE-DF0B788DEC0A}" srcOrd="0" destOrd="4" presId="urn:microsoft.com/office/officeart/2005/8/layout/vList5"/>
    <dgm:cxn modelId="{77A12E4D-DA16-4F87-B0AE-BEFB86D90E28}" type="presOf" srcId="{ACEB206E-5BAB-49F2-9E02-626ACA97ABF2}" destId="{7643C37A-274A-422E-8888-65343817BC1E}" srcOrd="0" destOrd="0" presId="urn:microsoft.com/office/officeart/2005/8/layout/vList5"/>
    <dgm:cxn modelId="{F56B22C2-1766-41A8-9EF4-5162E5105956}" srcId="{ACEB206E-5BAB-49F2-9E02-626ACA97ABF2}" destId="{0E6A953F-E617-438F-9344-49657183A731}" srcOrd="0" destOrd="0" parTransId="{6F76BCA3-5A8D-4BF6-8A8F-19765A3C46BD}" sibTransId="{4C3D4B8B-9F28-42E7-BCB2-3FD10DC845A6}"/>
    <dgm:cxn modelId="{22940484-EBFE-4887-BCAC-CB27C4E63CFD}" type="presParOf" srcId="{23E33561-305C-4DE8-B896-12869734363B}" destId="{41F58FBE-4344-4AAE-A4AE-C229680F11CA}" srcOrd="0" destOrd="0" presId="urn:microsoft.com/office/officeart/2005/8/layout/vList5"/>
    <dgm:cxn modelId="{D9834247-44FB-46A7-8832-A5B6F9EB53BE}" type="presParOf" srcId="{41F58FBE-4344-4AAE-A4AE-C229680F11CA}" destId="{75E72BCC-4718-4233-B34B-C2ADE0F6DB88}" srcOrd="0" destOrd="0" presId="urn:microsoft.com/office/officeart/2005/8/layout/vList5"/>
    <dgm:cxn modelId="{47B02ED8-6358-4F67-A57B-017B29DBD638}" type="presParOf" srcId="{41F58FBE-4344-4AAE-A4AE-C229680F11CA}" destId="{0A35111E-DEF2-45DC-986B-208AF198C69D}" srcOrd="1" destOrd="0" presId="urn:microsoft.com/office/officeart/2005/8/layout/vList5"/>
    <dgm:cxn modelId="{AC7F3C0D-8A3F-453F-B7CF-A9FD1D12F991}" type="presParOf" srcId="{23E33561-305C-4DE8-B896-12869734363B}" destId="{1D1E5652-0F46-4206-AACA-64D3E32F7A6D}" srcOrd="1" destOrd="0" presId="urn:microsoft.com/office/officeart/2005/8/layout/vList5"/>
    <dgm:cxn modelId="{F6F9734D-368C-42E5-912A-F58AB35F608D}" type="presParOf" srcId="{23E33561-305C-4DE8-B896-12869734363B}" destId="{24C64157-8D72-4E50-90B1-31F1F899C036}" srcOrd="2" destOrd="0" presId="urn:microsoft.com/office/officeart/2005/8/layout/vList5"/>
    <dgm:cxn modelId="{0CC10C5D-8F61-4DAD-8EDF-9DCA46003368}" type="presParOf" srcId="{24C64157-8D72-4E50-90B1-31F1F899C036}" destId="{12B8EFD3-C06C-480F-B549-89DF77634E41}" srcOrd="0" destOrd="0" presId="urn:microsoft.com/office/officeart/2005/8/layout/vList5"/>
    <dgm:cxn modelId="{E99263C8-D352-491E-95F2-2766D884E9F5}" type="presParOf" srcId="{24C64157-8D72-4E50-90B1-31F1F899C036}" destId="{71C6F0BA-885E-466A-A4EE-523BB6ABE31D}" srcOrd="1" destOrd="0" presId="urn:microsoft.com/office/officeart/2005/8/layout/vList5"/>
    <dgm:cxn modelId="{2762D3E7-CF1C-44D9-A9F5-3D8B5944E064}" type="presParOf" srcId="{23E33561-305C-4DE8-B896-12869734363B}" destId="{EAEAA8D7-E714-4D52-A052-6F6DBC211095}" srcOrd="3" destOrd="0" presId="urn:microsoft.com/office/officeart/2005/8/layout/vList5"/>
    <dgm:cxn modelId="{71A27B1E-3F8C-4C94-8D3F-C46B85E37B53}" type="presParOf" srcId="{23E33561-305C-4DE8-B896-12869734363B}" destId="{477EEDD4-0C9D-438B-A4E8-6BD787B280DF}" srcOrd="4" destOrd="0" presId="urn:microsoft.com/office/officeart/2005/8/layout/vList5"/>
    <dgm:cxn modelId="{1EDE7526-6AD3-4057-89E2-97365CA0AD33}" type="presParOf" srcId="{477EEDD4-0C9D-438B-A4E8-6BD787B280DF}" destId="{A62FD658-5B82-4459-A4AA-4FAF58B4DADA}" srcOrd="0" destOrd="0" presId="urn:microsoft.com/office/officeart/2005/8/layout/vList5"/>
    <dgm:cxn modelId="{8E5E5420-FF83-4CEB-961A-577FAF1376C1}" type="presParOf" srcId="{477EEDD4-0C9D-438B-A4E8-6BD787B280DF}" destId="{15038352-153A-4B75-946F-2123DBD9A82D}" srcOrd="1" destOrd="0" presId="urn:microsoft.com/office/officeart/2005/8/layout/vList5"/>
    <dgm:cxn modelId="{75B00852-1227-4708-B1E5-64475216755A}" type="presParOf" srcId="{23E33561-305C-4DE8-B896-12869734363B}" destId="{3774E420-A225-45FD-8786-33F1996D32BB}" srcOrd="5" destOrd="0" presId="urn:microsoft.com/office/officeart/2005/8/layout/vList5"/>
    <dgm:cxn modelId="{CFDBF247-DAD1-43DB-BAD4-2AA2A59A1840}" type="presParOf" srcId="{23E33561-305C-4DE8-B896-12869734363B}" destId="{35294E0A-3C89-472D-8ADD-7FBA514F4ABF}" srcOrd="6" destOrd="0" presId="urn:microsoft.com/office/officeart/2005/8/layout/vList5"/>
    <dgm:cxn modelId="{47A82F11-A337-4AE4-B6A4-B9E85202155B}" type="presParOf" srcId="{35294E0A-3C89-472D-8ADD-7FBA514F4ABF}" destId="{7643C37A-274A-422E-8888-65343817BC1E}" srcOrd="0" destOrd="0" presId="urn:microsoft.com/office/officeart/2005/8/layout/vList5"/>
    <dgm:cxn modelId="{BB9C4194-5AC9-4761-B116-AE7F6339BC02}" type="presParOf" srcId="{35294E0A-3C89-472D-8ADD-7FBA514F4ABF}" destId="{3D8B375F-7C21-4C99-85CE-DF0B788DEC0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C4EF17-7A1C-4CE3-A021-E5B0F83E5FA0}" type="doc">
      <dgm:prSet loTypeId="urn:microsoft.com/office/officeart/2008/layout/VerticalAccentList" loCatId="list" qsTypeId="urn:microsoft.com/office/officeart/2005/8/quickstyle/simple3" qsCatId="simple" csTypeId="urn:microsoft.com/office/officeart/2005/8/colors/colorful4" csCatId="colorful" phldr="1"/>
      <dgm:spPr/>
      <dgm:t>
        <a:bodyPr/>
        <a:lstStyle/>
        <a:p>
          <a:endParaRPr lang="en-US"/>
        </a:p>
      </dgm:t>
    </dgm:pt>
    <dgm:pt modelId="{D64A2BEC-2408-4300-8792-7A965B3C91C2}">
      <dgm:prSet/>
      <dgm:spPr/>
      <dgm:t>
        <a:bodyPr/>
        <a:lstStyle/>
        <a:p>
          <a:pPr rtl="0"/>
          <a:r>
            <a:rPr lang="en-GB" b="1" dirty="0" smtClean="0"/>
            <a:t>Gas</a:t>
          </a:r>
          <a:endParaRPr lang="en-GB" dirty="0"/>
        </a:p>
      </dgm:t>
    </dgm:pt>
    <dgm:pt modelId="{79C8A2D8-E8CD-4DD3-80E5-389D36BA4F29}" type="parTrans" cxnId="{A40A4A4E-5FFE-496B-8725-D93B2EAD05BA}">
      <dgm:prSet/>
      <dgm:spPr/>
      <dgm:t>
        <a:bodyPr/>
        <a:lstStyle/>
        <a:p>
          <a:endParaRPr lang="en-US"/>
        </a:p>
      </dgm:t>
    </dgm:pt>
    <dgm:pt modelId="{0A1E398A-D183-474A-8460-E6EFEEFD6A16}" type="sibTrans" cxnId="{A40A4A4E-5FFE-496B-8725-D93B2EAD05BA}">
      <dgm:prSet/>
      <dgm:spPr/>
      <dgm:t>
        <a:bodyPr/>
        <a:lstStyle/>
        <a:p>
          <a:endParaRPr lang="en-US"/>
        </a:p>
      </dgm:t>
    </dgm:pt>
    <dgm:pt modelId="{5F5BE8A9-6711-48A1-B03D-AB54525954A6}">
      <dgm:prSet/>
      <dgm:spPr/>
      <dgm:t>
        <a:bodyPr/>
        <a:lstStyle/>
        <a:p>
          <a:pPr rtl="0"/>
          <a:r>
            <a:rPr lang="en-GB" b="1" dirty="0" smtClean="0"/>
            <a:t>Environmental Illness</a:t>
          </a:r>
          <a:endParaRPr lang="en-GB" dirty="0"/>
        </a:p>
      </dgm:t>
    </dgm:pt>
    <dgm:pt modelId="{A48A18CA-C85C-44A9-9577-78C9AA3F7DC3}" type="parTrans" cxnId="{32569B83-40B2-4092-B0E7-DA04E8A887E7}">
      <dgm:prSet/>
      <dgm:spPr/>
      <dgm:t>
        <a:bodyPr/>
        <a:lstStyle/>
        <a:p>
          <a:endParaRPr lang="en-US"/>
        </a:p>
      </dgm:t>
    </dgm:pt>
    <dgm:pt modelId="{0722EAB9-4E6C-46E5-B92F-24690B063D6C}" type="sibTrans" cxnId="{32569B83-40B2-4092-B0E7-DA04E8A887E7}">
      <dgm:prSet/>
      <dgm:spPr/>
      <dgm:t>
        <a:bodyPr/>
        <a:lstStyle/>
        <a:p>
          <a:endParaRPr lang="en-US"/>
        </a:p>
      </dgm:t>
    </dgm:pt>
    <dgm:pt modelId="{8AF8D198-98D8-441D-9127-CA963D3E2BC7}">
      <dgm:prSet/>
      <dgm:spPr/>
      <dgm:t>
        <a:bodyPr/>
        <a:lstStyle/>
        <a:p>
          <a:pPr rtl="0"/>
          <a:r>
            <a:rPr lang="en-GB" b="1" dirty="0" smtClean="0"/>
            <a:t>Trench fever</a:t>
          </a:r>
          <a:endParaRPr lang="en-GB" b="1" dirty="0"/>
        </a:p>
      </dgm:t>
    </dgm:pt>
    <dgm:pt modelId="{FD92F579-CBBB-4529-BDD1-4BD653444E10}" type="parTrans" cxnId="{EBEA067D-EFBB-4583-B41E-D16AEB1DDBBB}">
      <dgm:prSet/>
      <dgm:spPr/>
      <dgm:t>
        <a:bodyPr/>
        <a:lstStyle/>
        <a:p>
          <a:endParaRPr lang="en-US"/>
        </a:p>
      </dgm:t>
    </dgm:pt>
    <dgm:pt modelId="{5FCEEE3B-296C-4B32-BAA9-AE1B66FEA7AA}" type="sibTrans" cxnId="{EBEA067D-EFBB-4583-B41E-D16AEB1DDBBB}">
      <dgm:prSet/>
      <dgm:spPr/>
      <dgm:t>
        <a:bodyPr/>
        <a:lstStyle/>
        <a:p>
          <a:endParaRPr lang="en-US"/>
        </a:p>
      </dgm:t>
    </dgm:pt>
    <dgm:pt modelId="{8F430CB1-9DFD-4752-9985-04E0133DFB47}">
      <dgm:prSet/>
      <dgm:spPr/>
      <dgm:t>
        <a:bodyPr/>
        <a:lstStyle/>
        <a:p>
          <a:pPr rtl="0"/>
          <a:r>
            <a:rPr lang="en-GB" dirty="0" smtClean="0"/>
            <a:t>This was used for the first time in 1915 – victims would suffer horrendous skin, eye and respiratory injuries. (mustard gas, phosgene gas and chlorine gas) Phosgene and chlorine gas was also extremely deadly, causing severe pain before the victim died.</a:t>
          </a:r>
          <a:endParaRPr lang="en-GB" dirty="0"/>
        </a:p>
      </dgm:t>
    </dgm:pt>
    <dgm:pt modelId="{F1016EE5-5C42-4BFF-8591-E4177CA8D012}" type="parTrans" cxnId="{3B8F8628-8D27-435F-BF8C-7258E7632FF7}">
      <dgm:prSet/>
      <dgm:spPr/>
      <dgm:t>
        <a:bodyPr/>
        <a:lstStyle/>
        <a:p>
          <a:endParaRPr lang="en-US"/>
        </a:p>
      </dgm:t>
    </dgm:pt>
    <dgm:pt modelId="{51398F52-EFC8-4FD5-B4B1-2C54971C063A}" type="sibTrans" cxnId="{3B8F8628-8D27-435F-BF8C-7258E7632FF7}">
      <dgm:prSet/>
      <dgm:spPr/>
      <dgm:t>
        <a:bodyPr/>
        <a:lstStyle/>
        <a:p>
          <a:endParaRPr lang="en-US"/>
        </a:p>
      </dgm:t>
    </dgm:pt>
    <dgm:pt modelId="{A27A8F2A-2FC1-40B4-A9A1-C25212331ED6}">
      <dgm:prSet/>
      <dgm:spPr/>
      <dgm:t>
        <a:bodyPr/>
        <a:lstStyle/>
        <a:p>
          <a:pPr rtl="0"/>
          <a:r>
            <a:rPr lang="en-GB" dirty="0" smtClean="0"/>
            <a:t>Cause by lice bites. It would often cause </a:t>
          </a:r>
          <a:r>
            <a:rPr lang="en-GB" b="1" dirty="0" smtClean="0"/>
            <a:t>mental breakdowns </a:t>
          </a:r>
          <a:r>
            <a:rPr lang="en-GB" dirty="0" smtClean="0"/>
            <a:t>which would require significant time away from the trenches to receive extremely crude treatment for the time before being sent back to the front often without actually getting better.</a:t>
          </a:r>
          <a:endParaRPr lang="en-GB" dirty="0"/>
        </a:p>
      </dgm:t>
    </dgm:pt>
    <dgm:pt modelId="{1E74500C-6966-489E-AED3-DDEE93BADEE0}" type="parTrans" cxnId="{428A3B93-A1E3-427B-ACD5-88E1B01ED6A7}">
      <dgm:prSet/>
      <dgm:spPr/>
      <dgm:t>
        <a:bodyPr/>
        <a:lstStyle/>
        <a:p>
          <a:endParaRPr lang="en-US"/>
        </a:p>
      </dgm:t>
    </dgm:pt>
    <dgm:pt modelId="{849270E6-C9C8-4606-A03E-16EF1A3AFCD2}" type="sibTrans" cxnId="{428A3B93-A1E3-427B-ACD5-88E1B01ED6A7}">
      <dgm:prSet/>
      <dgm:spPr/>
      <dgm:t>
        <a:bodyPr/>
        <a:lstStyle/>
        <a:p>
          <a:endParaRPr lang="en-US"/>
        </a:p>
      </dgm:t>
    </dgm:pt>
    <dgm:pt modelId="{978C391A-383A-4FC6-B793-D7B7F36066D2}">
      <dgm:prSet/>
      <dgm:spPr/>
      <dgm:t>
        <a:bodyPr/>
        <a:lstStyle/>
        <a:p>
          <a:pPr rtl="0"/>
          <a:r>
            <a:rPr lang="en-GB" dirty="0" smtClean="0"/>
            <a:t> Trench foot, frostbite, infection, </a:t>
          </a:r>
          <a:r>
            <a:rPr lang="en-GB" b="1" dirty="0" smtClean="0"/>
            <a:t>body lice </a:t>
          </a:r>
          <a:r>
            <a:rPr lang="en-GB" dirty="0" smtClean="0"/>
            <a:t>all caused severe pain and discomfort and if left untreated could become infected and lead to death.</a:t>
          </a:r>
          <a:endParaRPr lang="en-GB" dirty="0"/>
        </a:p>
      </dgm:t>
    </dgm:pt>
    <dgm:pt modelId="{FE4CC336-2A01-4C6B-9F73-FCE809DF2955}" type="parTrans" cxnId="{43CBE36D-3AD7-4C41-978A-9000956ACF26}">
      <dgm:prSet/>
      <dgm:spPr/>
      <dgm:t>
        <a:bodyPr/>
        <a:lstStyle/>
        <a:p>
          <a:endParaRPr lang="en-US"/>
        </a:p>
      </dgm:t>
    </dgm:pt>
    <dgm:pt modelId="{D8ECAA14-70BD-443D-A417-4021E5652E56}" type="sibTrans" cxnId="{43CBE36D-3AD7-4C41-978A-9000956ACF26}">
      <dgm:prSet/>
      <dgm:spPr/>
      <dgm:t>
        <a:bodyPr/>
        <a:lstStyle/>
        <a:p>
          <a:endParaRPr lang="en-US"/>
        </a:p>
      </dgm:t>
    </dgm:pt>
    <dgm:pt modelId="{C360C7C2-4058-414E-84FC-A50508738B10}" type="pres">
      <dgm:prSet presAssocID="{8AC4EF17-7A1C-4CE3-A021-E5B0F83E5FA0}" presName="Name0" presStyleCnt="0">
        <dgm:presLayoutVars>
          <dgm:chMax/>
          <dgm:chPref/>
          <dgm:dir/>
        </dgm:presLayoutVars>
      </dgm:prSet>
      <dgm:spPr/>
      <dgm:t>
        <a:bodyPr/>
        <a:lstStyle/>
        <a:p>
          <a:endParaRPr lang="en-US"/>
        </a:p>
      </dgm:t>
    </dgm:pt>
    <dgm:pt modelId="{596861C5-B266-416B-83DB-52F552624C1C}" type="pres">
      <dgm:prSet presAssocID="{D64A2BEC-2408-4300-8792-7A965B3C91C2}" presName="parenttextcomposite" presStyleCnt="0"/>
      <dgm:spPr/>
    </dgm:pt>
    <dgm:pt modelId="{B450B9FC-8EC1-446A-B595-1D707E423D80}" type="pres">
      <dgm:prSet presAssocID="{D64A2BEC-2408-4300-8792-7A965B3C91C2}" presName="parenttext" presStyleLbl="revTx" presStyleIdx="0" presStyleCnt="3">
        <dgm:presLayoutVars>
          <dgm:chMax/>
          <dgm:chPref val="2"/>
          <dgm:bulletEnabled val="1"/>
        </dgm:presLayoutVars>
      </dgm:prSet>
      <dgm:spPr/>
      <dgm:t>
        <a:bodyPr/>
        <a:lstStyle/>
        <a:p>
          <a:endParaRPr lang="en-US"/>
        </a:p>
      </dgm:t>
    </dgm:pt>
    <dgm:pt modelId="{047307AE-BD68-465E-A9B5-1B0297BE2DE7}" type="pres">
      <dgm:prSet presAssocID="{D64A2BEC-2408-4300-8792-7A965B3C91C2}" presName="composite" presStyleCnt="0"/>
      <dgm:spPr/>
    </dgm:pt>
    <dgm:pt modelId="{12CD9A31-0246-455F-8D29-4B424603FA58}" type="pres">
      <dgm:prSet presAssocID="{D64A2BEC-2408-4300-8792-7A965B3C91C2}" presName="chevron1" presStyleLbl="alignNode1" presStyleIdx="0" presStyleCnt="21"/>
      <dgm:spPr/>
    </dgm:pt>
    <dgm:pt modelId="{7DFE44B9-F6A2-4397-A323-6B2E6C529222}" type="pres">
      <dgm:prSet presAssocID="{D64A2BEC-2408-4300-8792-7A965B3C91C2}" presName="chevron2" presStyleLbl="alignNode1" presStyleIdx="1" presStyleCnt="21"/>
      <dgm:spPr/>
    </dgm:pt>
    <dgm:pt modelId="{025455A7-FB1F-4359-874A-F0574B0A9FF1}" type="pres">
      <dgm:prSet presAssocID="{D64A2BEC-2408-4300-8792-7A965B3C91C2}" presName="chevron3" presStyleLbl="alignNode1" presStyleIdx="2" presStyleCnt="21"/>
      <dgm:spPr/>
    </dgm:pt>
    <dgm:pt modelId="{582C3C08-111F-4DD3-9FC6-B974120F8C14}" type="pres">
      <dgm:prSet presAssocID="{D64A2BEC-2408-4300-8792-7A965B3C91C2}" presName="chevron4" presStyleLbl="alignNode1" presStyleIdx="3" presStyleCnt="21"/>
      <dgm:spPr/>
    </dgm:pt>
    <dgm:pt modelId="{710D8EA1-5439-48E2-A113-0533D6C199A7}" type="pres">
      <dgm:prSet presAssocID="{D64A2BEC-2408-4300-8792-7A965B3C91C2}" presName="chevron5" presStyleLbl="alignNode1" presStyleIdx="4" presStyleCnt="21"/>
      <dgm:spPr/>
    </dgm:pt>
    <dgm:pt modelId="{8117F964-3F1D-4221-8A42-264F58C96A06}" type="pres">
      <dgm:prSet presAssocID="{D64A2BEC-2408-4300-8792-7A965B3C91C2}" presName="chevron6" presStyleLbl="alignNode1" presStyleIdx="5" presStyleCnt="21"/>
      <dgm:spPr/>
    </dgm:pt>
    <dgm:pt modelId="{780C8A7B-DA11-46BF-B783-BCA850BC825F}" type="pres">
      <dgm:prSet presAssocID="{D64A2BEC-2408-4300-8792-7A965B3C91C2}" presName="chevron7" presStyleLbl="alignNode1" presStyleIdx="6" presStyleCnt="21"/>
      <dgm:spPr/>
    </dgm:pt>
    <dgm:pt modelId="{67B5C3D7-5F39-4372-9E99-289AAE0C064D}" type="pres">
      <dgm:prSet presAssocID="{D64A2BEC-2408-4300-8792-7A965B3C91C2}" presName="childtext" presStyleLbl="solidFgAcc1" presStyleIdx="0" presStyleCnt="3">
        <dgm:presLayoutVars>
          <dgm:chMax/>
          <dgm:chPref val="0"/>
          <dgm:bulletEnabled val="1"/>
        </dgm:presLayoutVars>
      </dgm:prSet>
      <dgm:spPr/>
      <dgm:t>
        <a:bodyPr/>
        <a:lstStyle/>
        <a:p>
          <a:endParaRPr lang="en-US"/>
        </a:p>
      </dgm:t>
    </dgm:pt>
    <dgm:pt modelId="{FD56E668-1F02-4AD7-AED5-05CFD90E6DC7}" type="pres">
      <dgm:prSet presAssocID="{0A1E398A-D183-474A-8460-E6EFEEFD6A16}" presName="sibTrans" presStyleCnt="0"/>
      <dgm:spPr/>
    </dgm:pt>
    <dgm:pt modelId="{E954BC57-4526-4C10-8AF0-9DE4936F6A1B}" type="pres">
      <dgm:prSet presAssocID="{5F5BE8A9-6711-48A1-B03D-AB54525954A6}" presName="parenttextcomposite" presStyleCnt="0"/>
      <dgm:spPr/>
    </dgm:pt>
    <dgm:pt modelId="{E0947722-2766-441C-9D31-DDFA818C0F2F}" type="pres">
      <dgm:prSet presAssocID="{5F5BE8A9-6711-48A1-B03D-AB54525954A6}" presName="parenttext" presStyleLbl="revTx" presStyleIdx="1" presStyleCnt="3">
        <dgm:presLayoutVars>
          <dgm:chMax/>
          <dgm:chPref val="2"/>
          <dgm:bulletEnabled val="1"/>
        </dgm:presLayoutVars>
      </dgm:prSet>
      <dgm:spPr/>
      <dgm:t>
        <a:bodyPr/>
        <a:lstStyle/>
        <a:p>
          <a:endParaRPr lang="en-US"/>
        </a:p>
      </dgm:t>
    </dgm:pt>
    <dgm:pt modelId="{452CF65B-85CC-4DB1-BC1A-5D6EFC5B281E}" type="pres">
      <dgm:prSet presAssocID="{5F5BE8A9-6711-48A1-B03D-AB54525954A6}" presName="composite" presStyleCnt="0"/>
      <dgm:spPr/>
    </dgm:pt>
    <dgm:pt modelId="{6ACF7D19-9A41-433C-81F0-3192DD753904}" type="pres">
      <dgm:prSet presAssocID="{5F5BE8A9-6711-48A1-B03D-AB54525954A6}" presName="chevron1" presStyleLbl="alignNode1" presStyleIdx="7" presStyleCnt="21"/>
      <dgm:spPr/>
    </dgm:pt>
    <dgm:pt modelId="{8BD534F1-E6DE-4A30-8389-85397D44AD02}" type="pres">
      <dgm:prSet presAssocID="{5F5BE8A9-6711-48A1-B03D-AB54525954A6}" presName="chevron2" presStyleLbl="alignNode1" presStyleIdx="8" presStyleCnt="21"/>
      <dgm:spPr/>
    </dgm:pt>
    <dgm:pt modelId="{6B882391-26D5-4985-9F6E-5572C01FAD10}" type="pres">
      <dgm:prSet presAssocID="{5F5BE8A9-6711-48A1-B03D-AB54525954A6}" presName="chevron3" presStyleLbl="alignNode1" presStyleIdx="9" presStyleCnt="21"/>
      <dgm:spPr/>
    </dgm:pt>
    <dgm:pt modelId="{E7426D11-12D2-47F3-8272-4A462F15F073}" type="pres">
      <dgm:prSet presAssocID="{5F5BE8A9-6711-48A1-B03D-AB54525954A6}" presName="chevron4" presStyleLbl="alignNode1" presStyleIdx="10" presStyleCnt="21"/>
      <dgm:spPr/>
    </dgm:pt>
    <dgm:pt modelId="{337FF6BE-DC90-438B-B592-0386FA078302}" type="pres">
      <dgm:prSet presAssocID="{5F5BE8A9-6711-48A1-B03D-AB54525954A6}" presName="chevron5" presStyleLbl="alignNode1" presStyleIdx="11" presStyleCnt="21"/>
      <dgm:spPr/>
    </dgm:pt>
    <dgm:pt modelId="{0FCAB1CF-E010-4B1E-B78E-2F164AA5663C}" type="pres">
      <dgm:prSet presAssocID="{5F5BE8A9-6711-48A1-B03D-AB54525954A6}" presName="chevron6" presStyleLbl="alignNode1" presStyleIdx="12" presStyleCnt="21"/>
      <dgm:spPr/>
    </dgm:pt>
    <dgm:pt modelId="{0505D707-009A-48D2-80D4-C7C5612612D2}" type="pres">
      <dgm:prSet presAssocID="{5F5BE8A9-6711-48A1-B03D-AB54525954A6}" presName="chevron7" presStyleLbl="alignNode1" presStyleIdx="13" presStyleCnt="21"/>
      <dgm:spPr/>
    </dgm:pt>
    <dgm:pt modelId="{5929F3D5-596A-4167-9838-1BD844AEC197}" type="pres">
      <dgm:prSet presAssocID="{5F5BE8A9-6711-48A1-B03D-AB54525954A6}" presName="childtext" presStyleLbl="solidFgAcc1" presStyleIdx="1" presStyleCnt="3">
        <dgm:presLayoutVars>
          <dgm:chMax/>
          <dgm:chPref val="0"/>
          <dgm:bulletEnabled val="1"/>
        </dgm:presLayoutVars>
      </dgm:prSet>
      <dgm:spPr/>
      <dgm:t>
        <a:bodyPr/>
        <a:lstStyle/>
        <a:p>
          <a:endParaRPr lang="en-US"/>
        </a:p>
      </dgm:t>
    </dgm:pt>
    <dgm:pt modelId="{2634C0C0-4344-4A12-8D83-6488936AE8F9}" type="pres">
      <dgm:prSet presAssocID="{0722EAB9-4E6C-46E5-B92F-24690B063D6C}" presName="sibTrans" presStyleCnt="0"/>
      <dgm:spPr/>
    </dgm:pt>
    <dgm:pt modelId="{E4DA787E-FD2F-42A8-8F09-25AEC4559124}" type="pres">
      <dgm:prSet presAssocID="{8AF8D198-98D8-441D-9127-CA963D3E2BC7}" presName="parenttextcomposite" presStyleCnt="0"/>
      <dgm:spPr/>
    </dgm:pt>
    <dgm:pt modelId="{E07BFFBC-0FFC-4E65-9555-EF5755139FFA}" type="pres">
      <dgm:prSet presAssocID="{8AF8D198-98D8-441D-9127-CA963D3E2BC7}" presName="parenttext" presStyleLbl="revTx" presStyleIdx="2" presStyleCnt="3">
        <dgm:presLayoutVars>
          <dgm:chMax/>
          <dgm:chPref val="2"/>
          <dgm:bulletEnabled val="1"/>
        </dgm:presLayoutVars>
      </dgm:prSet>
      <dgm:spPr/>
      <dgm:t>
        <a:bodyPr/>
        <a:lstStyle/>
        <a:p>
          <a:endParaRPr lang="en-US"/>
        </a:p>
      </dgm:t>
    </dgm:pt>
    <dgm:pt modelId="{0CDC7B48-6FC3-4019-B393-17C7D4B84E0A}" type="pres">
      <dgm:prSet presAssocID="{8AF8D198-98D8-441D-9127-CA963D3E2BC7}" presName="composite" presStyleCnt="0"/>
      <dgm:spPr/>
    </dgm:pt>
    <dgm:pt modelId="{E69260C1-C144-4267-BEA3-D36739FA5643}" type="pres">
      <dgm:prSet presAssocID="{8AF8D198-98D8-441D-9127-CA963D3E2BC7}" presName="chevron1" presStyleLbl="alignNode1" presStyleIdx="14" presStyleCnt="21"/>
      <dgm:spPr/>
    </dgm:pt>
    <dgm:pt modelId="{AFE1FFFE-0FED-45EB-80C5-208CC3660568}" type="pres">
      <dgm:prSet presAssocID="{8AF8D198-98D8-441D-9127-CA963D3E2BC7}" presName="chevron2" presStyleLbl="alignNode1" presStyleIdx="15" presStyleCnt="21"/>
      <dgm:spPr/>
    </dgm:pt>
    <dgm:pt modelId="{CF6109D3-BF0B-4A28-B629-47D137BD55EF}" type="pres">
      <dgm:prSet presAssocID="{8AF8D198-98D8-441D-9127-CA963D3E2BC7}" presName="chevron3" presStyleLbl="alignNode1" presStyleIdx="16" presStyleCnt="21"/>
      <dgm:spPr/>
    </dgm:pt>
    <dgm:pt modelId="{67FBA4F2-A665-4303-AE09-0FB6E352344C}" type="pres">
      <dgm:prSet presAssocID="{8AF8D198-98D8-441D-9127-CA963D3E2BC7}" presName="chevron4" presStyleLbl="alignNode1" presStyleIdx="17" presStyleCnt="21"/>
      <dgm:spPr/>
    </dgm:pt>
    <dgm:pt modelId="{147FDFC7-2C8D-43C5-91E5-A7A215A337B0}" type="pres">
      <dgm:prSet presAssocID="{8AF8D198-98D8-441D-9127-CA963D3E2BC7}" presName="chevron5" presStyleLbl="alignNode1" presStyleIdx="18" presStyleCnt="21"/>
      <dgm:spPr/>
    </dgm:pt>
    <dgm:pt modelId="{25647992-A515-45E8-A912-77AFD0A928AB}" type="pres">
      <dgm:prSet presAssocID="{8AF8D198-98D8-441D-9127-CA963D3E2BC7}" presName="chevron6" presStyleLbl="alignNode1" presStyleIdx="19" presStyleCnt="21"/>
      <dgm:spPr/>
    </dgm:pt>
    <dgm:pt modelId="{E7A018E7-2699-4E25-8A53-418077545C79}" type="pres">
      <dgm:prSet presAssocID="{8AF8D198-98D8-441D-9127-CA963D3E2BC7}" presName="chevron7" presStyleLbl="alignNode1" presStyleIdx="20" presStyleCnt="21"/>
      <dgm:spPr/>
    </dgm:pt>
    <dgm:pt modelId="{43DAB449-78E8-47CE-9301-5A4269E2E255}" type="pres">
      <dgm:prSet presAssocID="{8AF8D198-98D8-441D-9127-CA963D3E2BC7}" presName="childtext" presStyleLbl="solidFgAcc1" presStyleIdx="2" presStyleCnt="3">
        <dgm:presLayoutVars>
          <dgm:chMax/>
          <dgm:chPref val="0"/>
          <dgm:bulletEnabled val="1"/>
        </dgm:presLayoutVars>
      </dgm:prSet>
      <dgm:spPr/>
      <dgm:t>
        <a:bodyPr/>
        <a:lstStyle/>
        <a:p>
          <a:endParaRPr lang="en-US"/>
        </a:p>
      </dgm:t>
    </dgm:pt>
  </dgm:ptLst>
  <dgm:cxnLst>
    <dgm:cxn modelId="{14DA4653-DE80-4B9D-AEAB-044DE86C224F}" type="presOf" srcId="{978C391A-383A-4FC6-B793-D7B7F36066D2}" destId="{5929F3D5-596A-4167-9838-1BD844AEC197}" srcOrd="0" destOrd="0" presId="urn:microsoft.com/office/officeart/2008/layout/VerticalAccentList"/>
    <dgm:cxn modelId="{32569B83-40B2-4092-B0E7-DA04E8A887E7}" srcId="{8AC4EF17-7A1C-4CE3-A021-E5B0F83E5FA0}" destId="{5F5BE8A9-6711-48A1-B03D-AB54525954A6}" srcOrd="1" destOrd="0" parTransId="{A48A18CA-C85C-44A9-9577-78C9AA3F7DC3}" sibTransId="{0722EAB9-4E6C-46E5-B92F-24690B063D6C}"/>
    <dgm:cxn modelId="{65C6CC7F-84E1-4CFD-8908-508CD37BD479}" type="presOf" srcId="{D64A2BEC-2408-4300-8792-7A965B3C91C2}" destId="{B450B9FC-8EC1-446A-B595-1D707E423D80}" srcOrd="0" destOrd="0" presId="urn:microsoft.com/office/officeart/2008/layout/VerticalAccentList"/>
    <dgm:cxn modelId="{406B3C4E-F3C9-4379-82E6-9A1463234DB8}" type="presOf" srcId="{A27A8F2A-2FC1-40B4-A9A1-C25212331ED6}" destId="{43DAB449-78E8-47CE-9301-5A4269E2E255}" srcOrd="0" destOrd="0" presId="urn:microsoft.com/office/officeart/2008/layout/VerticalAccentList"/>
    <dgm:cxn modelId="{EBEA067D-EFBB-4583-B41E-D16AEB1DDBBB}" srcId="{8AC4EF17-7A1C-4CE3-A021-E5B0F83E5FA0}" destId="{8AF8D198-98D8-441D-9127-CA963D3E2BC7}" srcOrd="2" destOrd="0" parTransId="{FD92F579-CBBB-4529-BDD1-4BD653444E10}" sibTransId="{5FCEEE3B-296C-4B32-BAA9-AE1B66FEA7AA}"/>
    <dgm:cxn modelId="{A40A4A4E-5FFE-496B-8725-D93B2EAD05BA}" srcId="{8AC4EF17-7A1C-4CE3-A021-E5B0F83E5FA0}" destId="{D64A2BEC-2408-4300-8792-7A965B3C91C2}" srcOrd="0" destOrd="0" parTransId="{79C8A2D8-E8CD-4DD3-80E5-389D36BA4F29}" sibTransId="{0A1E398A-D183-474A-8460-E6EFEEFD6A16}"/>
    <dgm:cxn modelId="{43CBE36D-3AD7-4C41-978A-9000956ACF26}" srcId="{5F5BE8A9-6711-48A1-B03D-AB54525954A6}" destId="{978C391A-383A-4FC6-B793-D7B7F36066D2}" srcOrd="0" destOrd="0" parTransId="{FE4CC336-2A01-4C6B-9F73-FCE809DF2955}" sibTransId="{D8ECAA14-70BD-443D-A417-4021E5652E56}"/>
    <dgm:cxn modelId="{06748A91-17F6-4924-BB91-F537A82A9F03}" type="presOf" srcId="{5F5BE8A9-6711-48A1-B03D-AB54525954A6}" destId="{E0947722-2766-441C-9D31-DDFA818C0F2F}" srcOrd="0" destOrd="0" presId="urn:microsoft.com/office/officeart/2008/layout/VerticalAccentList"/>
    <dgm:cxn modelId="{428A3B93-A1E3-427B-ACD5-88E1B01ED6A7}" srcId="{8AF8D198-98D8-441D-9127-CA963D3E2BC7}" destId="{A27A8F2A-2FC1-40B4-A9A1-C25212331ED6}" srcOrd="0" destOrd="0" parTransId="{1E74500C-6966-489E-AED3-DDEE93BADEE0}" sibTransId="{849270E6-C9C8-4606-A03E-16EF1A3AFCD2}"/>
    <dgm:cxn modelId="{819075EC-CBBD-43CD-B517-D8CB862C34A1}" type="presOf" srcId="{8F430CB1-9DFD-4752-9985-04E0133DFB47}" destId="{67B5C3D7-5F39-4372-9E99-289AAE0C064D}" srcOrd="0" destOrd="0" presId="urn:microsoft.com/office/officeart/2008/layout/VerticalAccentList"/>
    <dgm:cxn modelId="{A2125FE7-78A7-4586-AAF6-E97B9C72085A}" type="presOf" srcId="{8AF8D198-98D8-441D-9127-CA963D3E2BC7}" destId="{E07BFFBC-0FFC-4E65-9555-EF5755139FFA}" srcOrd="0" destOrd="0" presId="urn:microsoft.com/office/officeart/2008/layout/VerticalAccentList"/>
    <dgm:cxn modelId="{4DD5A095-E679-45F9-991C-EF93AB5AFE9B}" type="presOf" srcId="{8AC4EF17-7A1C-4CE3-A021-E5B0F83E5FA0}" destId="{C360C7C2-4058-414E-84FC-A50508738B10}" srcOrd="0" destOrd="0" presId="urn:microsoft.com/office/officeart/2008/layout/VerticalAccentList"/>
    <dgm:cxn modelId="{3B8F8628-8D27-435F-BF8C-7258E7632FF7}" srcId="{D64A2BEC-2408-4300-8792-7A965B3C91C2}" destId="{8F430CB1-9DFD-4752-9985-04E0133DFB47}" srcOrd="0" destOrd="0" parTransId="{F1016EE5-5C42-4BFF-8591-E4177CA8D012}" sibTransId="{51398F52-EFC8-4FD5-B4B1-2C54971C063A}"/>
    <dgm:cxn modelId="{DC770903-D2D2-46AA-B263-E1F71E135E0C}" type="presParOf" srcId="{C360C7C2-4058-414E-84FC-A50508738B10}" destId="{596861C5-B266-416B-83DB-52F552624C1C}" srcOrd="0" destOrd="0" presId="urn:microsoft.com/office/officeart/2008/layout/VerticalAccentList"/>
    <dgm:cxn modelId="{18D76157-1B9A-4CFE-8824-0D67C548A0B7}" type="presParOf" srcId="{596861C5-B266-416B-83DB-52F552624C1C}" destId="{B450B9FC-8EC1-446A-B595-1D707E423D80}" srcOrd="0" destOrd="0" presId="urn:microsoft.com/office/officeart/2008/layout/VerticalAccentList"/>
    <dgm:cxn modelId="{0B7C6160-62AB-424F-827A-4E5EB655C9F0}" type="presParOf" srcId="{C360C7C2-4058-414E-84FC-A50508738B10}" destId="{047307AE-BD68-465E-A9B5-1B0297BE2DE7}" srcOrd="1" destOrd="0" presId="urn:microsoft.com/office/officeart/2008/layout/VerticalAccentList"/>
    <dgm:cxn modelId="{D9E81B5C-6A4F-49B9-863A-85FFA1B18609}" type="presParOf" srcId="{047307AE-BD68-465E-A9B5-1B0297BE2DE7}" destId="{12CD9A31-0246-455F-8D29-4B424603FA58}" srcOrd="0" destOrd="0" presId="urn:microsoft.com/office/officeart/2008/layout/VerticalAccentList"/>
    <dgm:cxn modelId="{5ACBA8B0-0DAF-4D05-A207-BDCF71172EF1}" type="presParOf" srcId="{047307AE-BD68-465E-A9B5-1B0297BE2DE7}" destId="{7DFE44B9-F6A2-4397-A323-6B2E6C529222}" srcOrd="1" destOrd="0" presId="urn:microsoft.com/office/officeart/2008/layout/VerticalAccentList"/>
    <dgm:cxn modelId="{B69EE058-01C5-4DBA-AAD2-6C3AA01A8DC8}" type="presParOf" srcId="{047307AE-BD68-465E-A9B5-1B0297BE2DE7}" destId="{025455A7-FB1F-4359-874A-F0574B0A9FF1}" srcOrd="2" destOrd="0" presId="urn:microsoft.com/office/officeart/2008/layout/VerticalAccentList"/>
    <dgm:cxn modelId="{B17C85AE-40DC-420E-87AC-236B9D35BDA0}" type="presParOf" srcId="{047307AE-BD68-465E-A9B5-1B0297BE2DE7}" destId="{582C3C08-111F-4DD3-9FC6-B974120F8C14}" srcOrd="3" destOrd="0" presId="urn:microsoft.com/office/officeart/2008/layout/VerticalAccentList"/>
    <dgm:cxn modelId="{890E8BEA-B56B-44FC-96E6-3B4FBAF74D85}" type="presParOf" srcId="{047307AE-BD68-465E-A9B5-1B0297BE2DE7}" destId="{710D8EA1-5439-48E2-A113-0533D6C199A7}" srcOrd="4" destOrd="0" presId="urn:microsoft.com/office/officeart/2008/layout/VerticalAccentList"/>
    <dgm:cxn modelId="{8B5F3434-EB29-4CFD-98D8-1D243AA21B04}" type="presParOf" srcId="{047307AE-BD68-465E-A9B5-1B0297BE2DE7}" destId="{8117F964-3F1D-4221-8A42-264F58C96A06}" srcOrd="5" destOrd="0" presId="urn:microsoft.com/office/officeart/2008/layout/VerticalAccentList"/>
    <dgm:cxn modelId="{26947FF3-EA4E-4548-AF65-8CA8E0D772C9}" type="presParOf" srcId="{047307AE-BD68-465E-A9B5-1B0297BE2DE7}" destId="{780C8A7B-DA11-46BF-B783-BCA850BC825F}" srcOrd="6" destOrd="0" presId="urn:microsoft.com/office/officeart/2008/layout/VerticalAccentList"/>
    <dgm:cxn modelId="{5ECB4D25-A60C-43B5-8551-0E022924DA29}" type="presParOf" srcId="{047307AE-BD68-465E-A9B5-1B0297BE2DE7}" destId="{67B5C3D7-5F39-4372-9E99-289AAE0C064D}" srcOrd="7" destOrd="0" presId="urn:microsoft.com/office/officeart/2008/layout/VerticalAccentList"/>
    <dgm:cxn modelId="{ECFFC97B-FF62-4880-979C-2DC225DAA268}" type="presParOf" srcId="{C360C7C2-4058-414E-84FC-A50508738B10}" destId="{FD56E668-1F02-4AD7-AED5-05CFD90E6DC7}" srcOrd="2" destOrd="0" presId="urn:microsoft.com/office/officeart/2008/layout/VerticalAccentList"/>
    <dgm:cxn modelId="{5B69D886-756C-4120-877B-607CF954241C}" type="presParOf" srcId="{C360C7C2-4058-414E-84FC-A50508738B10}" destId="{E954BC57-4526-4C10-8AF0-9DE4936F6A1B}" srcOrd="3" destOrd="0" presId="urn:microsoft.com/office/officeart/2008/layout/VerticalAccentList"/>
    <dgm:cxn modelId="{455D67B9-DE3A-45AA-8AF8-6344885FD891}" type="presParOf" srcId="{E954BC57-4526-4C10-8AF0-9DE4936F6A1B}" destId="{E0947722-2766-441C-9D31-DDFA818C0F2F}" srcOrd="0" destOrd="0" presId="urn:microsoft.com/office/officeart/2008/layout/VerticalAccentList"/>
    <dgm:cxn modelId="{0EF8CDB3-462F-4074-83D4-91F15D12F9A0}" type="presParOf" srcId="{C360C7C2-4058-414E-84FC-A50508738B10}" destId="{452CF65B-85CC-4DB1-BC1A-5D6EFC5B281E}" srcOrd="4" destOrd="0" presId="urn:microsoft.com/office/officeart/2008/layout/VerticalAccentList"/>
    <dgm:cxn modelId="{F69FF357-2144-4EBB-BACC-B06F7473597B}" type="presParOf" srcId="{452CF65B-85CC-4DB1-BC1A-5D6EFC5B281E}" destId="{6ACF7D19-9A41-433C-81F0-3192DD753904}" srcOrd="0" destOrd="0" presId="urn:microsoft.com/office/officeart/2008/layout/VerticalAccentList"/>
    <dgm:cxn modelId="{448FDEB5-81A6-49B6-B7B0-BFAF3BE3426E}" type="presParOf" srcId="{452CF65B-85CC-4DB1-BC1A-5D6EFC5B281E}" destId="{8BD534F1-E6DE-4A30-8389-85397D44AD02}" srcOrd="1" destOrd="0" presId="urn:microsoft.com/office/officeart/2008/layout/VerticalAccentList"/>
    <dgm:cxn modelId="{47B85997-EB7B-4EBC-A7B7-BF1B29245592}" type="presParOf" srcId="{452CF65B-85CC-4DB1-BC1A-5D6EFC5B281E}" destId="{6B882391-26D5-4985-9F6E-5572C01FAD10}" srcOrd="2" destOrd="0" presId="urn:microsoft.com/office/officeart/2008/layout/VerticalAccentList"/>
    <dgm:cxn modelId="{E7FAB7A3-C2D9-4CA4-9224-35776DDF9C27}" type="presParOf" srcId="{452CF65B-85CC-4DB1-BC1A-5D6EFC5B281E}" destId="{E7426D11-12D2-47F3-8272-4A462F15F073}" srcOrd="3" destOrd="0" presId="urn:microsoft.com/office/officeart/2008/layout/VerticalAccentList"/>
    <dgm:cxn modelId="{9F8D506B-5F79-480B-ABAB-85F81B7256AB}" type="presParOf" srcId="{452CF65B-85CC-4DB1-BC1A-5D6EFC5B281E}" destId="{337FF6BE-DC90-438B-B592-0386FA078302}" srcOrd="4" destOrd="0" presId="urn:microsoft.com/office/officeart/2008/layout/VerticalAccentList"/>
    <dgm:cxn modelId="{00C4B7A1-930E-4DDC-966D-9695E70B44B1}" type="presParOf" srcId="{452CF65B-85CC-4DB1-BC1A-5D6EFC5B281E}" destId="{0FCAB1CF-E010-4B1E-B78E-2F164AA5663C}" srcOrd="5" destOrd="0" presId="urn:microsoft.com/office/officeart/2008/layout/VerticalAccentList"/>
    <dgm:cxn modelId="{289B9838-BE8B-4FD1-9538-C5BCC0355EE2}" type="presParOf" srcId="{452CF65B-85CC-4DB1-BC1A-5D6EFC5B281E}" destId="{0505D707-009A-48D2-80D4-C7C5612612D2}" srcOrd="6" destOrd="0" presId="urn:microsoft.com/office/officeart/2008/layout/VerticalAccentList"/>
    <dgm:cxn modelId="{EA80A1A0-E2E5-4943-828B-943954BD72E8}" type="presParOf" srcId="{452CF65B-85CC-4DB1-BC1A-5D6EFC5B281E}" destId="{5929F3D5-596A-4167-9838-1BD844AEC197}" srcOrd="7" destOrd="0" presId="urn:microsoft.com/office/officeart/2008/layout/VerticalAccentList"/>
    <dgm:cxn modelId="{73D3A008-7065-48A4-AF62-243FEC08A8D8}" type="presParOf" srcId="{C360C7C2-4058-414E-84FC-A50508738B10}" destId="{2634C0C0-4344-4A12-8D83-6488936AE8F9}" srcOrd="5" destOrd="0" presId="urn:microsoft.com/office/officeart/2008/layout/VerticalAccentList"/>
    <dgm:cxn modelId="{0747EC97-D7C7-41CC-83A0-2858BC4FEECB}" type="presParOf" srcId="{C360C7C2-4058-414E-84FC-A50508738B10}" destId="{E4DA787E-FD2F-42A8-8F09-25AEC4559124}" srcOrd="6" destOrd="0" presId="urn:microsoft.com/office/officeart/2008/layout/VerticalAccentList"/>
    <dgm:cxn modelId="{2125489C-1F7B-4F20-A534-68E1975F4C0B}" type="presParOf" srcId="{E4DA787E-FD2F-42A8-8F09-25AEC4559124}" destId="{E07BFFBC-0FFC-4E65-9555-EF5755139FFA}" srcOrd="0" destOrd="0" presId="urn:microsoft.com/office/officeart/2008/layout/VerticalAccentList"/>
    <dgm:cxn modelId="{080B60BE-7004-4444-8464-B94E8ABE1B38}" type="presParOf" srcId="{C360C7C2-4058-414E-84FC-A50508738B10}" destId="{0CDC7B48-6FC3-4019-B393-17C7D4B84E0A}" srcOrd="7" destOrd="0" presId="urn:microsoft.com/office/officeart/2008/layout/VerticalAccentList"/>
    <dgm:cxn modelId="{FA9CE7E9-467B-4B57-8758-C145A646E581}" type="presParOf" srcId="{0CDC7B48-6FC3-4019-B393-17C7D4B84E0A}" destId="{E69260C1-C144-4267-BEA3-D36739FA5643}" srcOrd="0" destOrd="0" presId="urn:microsoft.com/office/officeart/2008/layout/VerticalAccentList"/>
    <dgm:cxn modelId="{C1A5E05A-7C1E-477A-9DAA-10570245D129}" type="presParOf" srcId="{0CDC7B48-6FC3-4019-B393-17C7D4B84E0A}" destId="{AFE1FFFE-0FED-45EB-80C5-208CC3660568}" srcOrd="1" destOrd="0" presId="urn:microsoft.com/office/officeart/2008/layout/VerticalAccentList"/>
    <dgm:cxn modelId="{2B2D36FE-72B3-4C1F-B0D3-2D96593ADB44}" type="presParOf" srcId="{0CDC7B48-6FC3-4019-B393-17C7D4B84E0A}" destId="{CF6109D3-BF0B-4A28-B629-47D137BD55EF}" srcOrd="2" destOrd="0" presId="urn:microsoft.com/office/officeart/2008/layout/VerticalAccentList"/>
    <dgm:cxn modelId="{679890CB-5F83-483A-B4F4-43301867F933}" type="presParOf" srcId="{0CDC7B48-6FC3-4019-B393-17C7D4B84E0A}" destId="{67FBA4F2-A665-4303-AE09-0FB6E352344C}" srcOrd="3" destOrd="0" presId="urn:microsoft.com/office/officeart/2008/layout/VerticalAccentList"/>
    <dgm:cxn modelId="{4907D11F-8467-4A3A-84DE-41ADAE5DF860}" type="presParOf" srcId="{0CDC7B48-6FC3-4019-B393-17C7D4B84E0A}" destId="{147FDFC7-2C8D-43C5-91E5-A7A215A337B0}" srcOrd="4" destOrd="0" presId="urn:microsoft.com/office/officeart/2008/layout/VerticalAccentList"/>
    <dgm:cxn modelId="{BFA63E3D-9D9D-40F3-9189-8DC4DC0FA07A}" type="presParOf" srcId="{0CDC7B48-6FC3-4019-B393-17C7D4B84E0A}" destId="{25647992-A515-45E8-A912-77AFD0A928AB}" srcOrd="5" destOrd="0" presId="urn:microsoft.com/office/officeart/2008/layout/VerticalAccentList"/>
    <dgm:cxn modelId="{B65EF534-33FA-4557-8D93-CB621978C013}" type="presParOf" srcId="{0CDC7B48-6FC3-4019-B393-17C7D4B84E0A}" destId="{E7A018E7-2699-4E25-8A53-418077545C79}" srcOrd="6" destOrd="0" presId="urn:microsoft.com/office/officeart/2008/layout/VerticalAccentList"/>
    <dgm:cxn modelId="{D0CB7783-50FE-4DF8-9302-2AB34014EBEE}" type="presParOf" srcId="{0CDC7B48-6FC3-4019-B393-17C7D4B84E0A}" destId="{43DAB449-78E8-47CE-9301-5A4269E2E255}"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5EFE4-064C-4F32-AED8-F35400AF22D0}">
      <dsp:nvSpPr>
        <dsp:cNvPr id="0" name=""/>
        <dsp:cNvSpPr/>
      </dsp:nvSpPr>
      <dsp:spPr>
        <a:xfrm>
          <a:off x="211037" y="1872"/>
          <a:ext cx="2331230" cy="994314"/>
        </a:xfrm>
        <a:prstGeom prst="roundRect">
          <a:avLst>
            <a:gd name="adj" fmla="val 10000"/>
          </a:avLst>
        </a:prstGeom>
        <a:solidFill>
          <a:srgbClr val="4472C4"/>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GB" sz="2400" b="1" kern="1200" dirty="0" smtClean="0"/>
            <a:t>20</a:t>
          </a:r>
          <a:r>
            <a:rPr lang="en-GB" sz="2400" b="1" kern="1200" baseline="30000" dirty="0" smtClean="0"/>
            <a:t>th</a:t>
          </a:r>
          <a:r>
            <a:rPr lang="en-GB" sz="2400" b="1" kern="1200" dirty="0" smtClean="0"/>
            <a:t> C/ 21</a:t>
          </a:r>
          <a:r>
            <a:rPr lang="en-GB" sz="2400" b="1" kern="1200" baseline="30000" dirty="0" smtClean="0"/>
            <a:t>st</a:t>
          </a:r>
          <a:r>
            <a:rPr lang="en-GB" sz="2400" b="1" kern="1200" dirty="0" smtClean="0"/>
            <a:t> C 1900- present</a:t>
          </a:r>
          <a:endParaRPr lang="en-GB" sz="2400" kern="1200" dirty="0"/>
        </a:p>
      </dsp:txBody>
      <dsp:txXfrm>
        <a:off x="240159" y="30994"/>
        <a:ext cx="2272986" cy="936070"/>
      </dsp:txXfrm>
    </dsp:sp>
    <dsp:sp modelId="{0B46AA1D-B6F0-461C-B665-D47A06498D99}">
      <dsp:nvSpPr>
        <dsp:cNvPr id="0" name=""/>
        <dsp:cNvSpPr/>
      </dsp:nvSpPr>
      <dsp:spPr>
        <a:xfrm>
          <a:off x="444160" y="996187"/>
          <a:ext cx="111053" cy="745736"/>
        </a:xfrm>
        <a:custGeom>
          <a:avLst/>
          <a:gdLst/>
          <a:ahLst/>
          <a:cxnLst/>
          <a:rect l="0" t="0" r="0" b="0"/>
          <a:pathLst>
            <a:path>
              <a:moveTo>
                <a:pt x="0" y="0"/>
              </a:moveTo>
              <a:lnTo>
                <a:pt x="0" y="745736"/>
              </a:lnTo>
              <a:lnTo>
                <a:pt x="111053" y="74573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6D98EE-F997-416E-929D-8960C768B4FB}">
      <dsp:nvSpPr>
        <dsp:cNvPr id="0" name=""/>
        <dsp:cNvSpPr/>
      </dsp:nvSpPr>
      <dsp:spPr>
        <a:xfrm>
          <a:off x="555213" y="1244766"/>
          <a:ext cx="1987054" cy="994314"/>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GB" sz="1100" kern="1200" dirty="0" smtClean="0"/>
            <a:t>Because of vaccination, diseases like smallpox and polio are very uncommon. </a:t>
          </a:r>
          <a:endParaRPr lang="en-GB" sz="1100" kern="1200" dirty="0"/>
        </a:p>
      </dsp:txBody>
      <dsp:txXfrm>
        <a:off x="584335" y="1273888"/>
        <a:ext cx="1928810" cy="936070"/>
      </dsp:txXfrm>
    </dsp:sp>
    <dsp:sp modelId="{EA3C0A38-0642-4056-8594-8276A9DE9C6E}">
      <dsp:nvSpPr>
        <dsp:cNvPr id="0" name=""/>
        <dsp:cNvSpPr/>
      </dsp:nvSpPr>
      <dsp:spPr>
        <a:xfrm>
          <a:off x="444160" y="996187"/>
          <a:ext cx="111053" cy="1988629"/>
        </a:xfrm>
        <a:custGeom>
          <a:avLst/>
          <a:gdLst/>
          <a:ahLst/>
          <a:cxnLst/>
          <a:rect l="0" t="0" r="0" b="0"/>
          <a:pathLst>
            <a:path>
              <a:moveTo>
                <a:pt x="0" y="0"/>
              </a:moveTo>
              <a:lnTo>
                <a:pt x="0" y="1988629"/>
              </a:lnTo>
              <a:lnTo>
                <a:pt x="111053" y="1988629"/>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1E744C-49C9-4A84-B247-4DC1D2E8C0D8}">
      <dsp:nvSpPr>
        <dsp:cNvPr id="0" name=""/>
        <dsp:cNvSpPr/>
      </dsp:nvSpPr>
      <dsp:spPr>
        <a:xfrm>
          <a:off x="555213" y="2487659"/>
          <a:ext cx="1987054" cy="994314"/>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GB" sz="1100" kern="1200" dirty="0" smtClean="0"/>
            <a:t>Child mortality dropped as a result of vaccinations.</a:t>
          </a:r>
          <a:endParaRPr lang="en-GB" sz="1100" kern="1200" dirty="0"/>
        </a:p>
      </dsp:txBody>
      <dsp:txXfrm>
        <a:off x="584335" y="2516781"/>
        <a:ext cx="1928810" cy="936070"/>
      </dsp:txXfrm>
    </dsp:sp>
    <dsp:sp modelId="{418528AA-4C28-4A89-A842-D7AB0AC2E901}">
      <dsp:nvSpPr>
        <dsp:cNvPr id="0" name=""/>
        <dsp:cNvSpPr/>
      </dsp:nvSpPr>
      <dsp:spPr>
        <a:xfrm>
          <a:off x="444160" y="996187"/>
          <a:ext cx="111053" cy="3231523"/>
        </a:xfrm>
        <a:custGeom>
          <a:avLst/>
          <a:gdLst/>
          <a:ahLst/>
          <a:cxnLst/>
          <a:rect l="0" t="0" r="0" b="0"/>
          <a:pathLst>
            <a:path>
              <a:moveTo>
                <a:pt x="0" y="0"/>
              </a:moveTo>
              <a:lnTo>
                <a:pt x="0" y="3231523"/>
              </a:lnTo>
              <a:lnTo>
                <a:pt x="111053" y="323152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3B23E4-692F-4358-9FBC-D9DB476DF943}">
      <dsp:nvSpPr>
        <dsp:cNvPr id="0" name=""/>
        <dsp:cNvSpPr/>
      </dsp:nvSpPr>
      <dsp:spPr>
        <a:xfrm>
          <a:off x="555213" y="3730553"/>
          <a:ext cx="1987054" cy="994314"/>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GB" sz="1100" kern="1200" dirty="0" smtClean="0"/>
            <a:t>In the 1990s Dr Wakefield said that the MMR vaccine caused autism. </a:t>
          </a:r>
          <a:endParaRPr lang="en-GB" sz="1100" kern="1200" dirty="0"/>
        </a:p>
      </dsp:txBody>
      <dsp:txXfrm>
        <a:off x="584335" y="3759675"/>
        <a:ext cx="1928810" cy="936070"/>
      </dsp:txXfrm>
    </dsp:sp>
    <dsp:sp modelId="{47CFA637-044B-4061-9DB6-A8E798B4E4F8}">
      <dsp:nvSpPr>
        <dsp:cNvPr id="0" name=""/>
        <dsp:cNvSpPr/>
      </dsp:nvSpPr>
      <dsp:spPr>
        <a:xfrm>
          <a:off x="444160" y="996187"/>
          <a:ext cx="111053" cy="4474416"/>
        </a:xfrm>
        <a:custGeom>
          <a:avLst/>
          <a:gdLst/>
          <a:ahLst/>
          <a:cxnLst/>
          <a:rect l="0" t="0" r="0" b="0"/>
          <a:pathLst>
            <a:path>
              <a:moveTo>
                <a:pt x="0" y="0"/>
              </a:moveTo>
              <a:lnTo>
                <a:pt x="0" y="4474416"/>
              </a:lnTo>
              <a:lnTo>
                <a:pt x="111053" y="447441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30DE29-E5D5-4128-A668-5592A37DE8C5}">
      <dsp:nvSpPr>
        <dsp:cNvPr id="0" name=""/>
        <dsp:cNvSpPr/>
      </dsp:nvSpPr>
      <dsp:spPr>
        <a:xfrm>
          <a:off x="555213" y="4973446"/>
          <a:ext cx="1987054" cy="994314"/>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GB" sz="1100" kern="1200" dirty="0" smtClean="0"/>
            <a:t>Today vaccination rates are not as high as they need to be to stop epidemics and outbreaks of Measles is becoming a problem.</a:t>
          </a:r>
          <a:endParaRPr lang="en-GB" sz="1100" kern="1200" dirty="0"/>
        </a:p>
      </dsp:txBody>
      <dsp:txXfrm>
        <a:off x="584335" y="5002568"/>
        <a:ext cx="1928810" cy="9360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94E9A-1F4E-458B-B85C-4ACB197DD7CF}">
      <dsp:nvSpPr>
        <dsp:cNvPr id="0" name=""/>
        <dsp:cNvSpPr/>
      </dsp:nvSpPr>
      <dsp:spPr>
        <a:xfrm>
          <a:off x="1028" y="0"/>
          <a:ext cx="2673468" cy="215699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t>Weapons</a:t>
          </a:r>
          <a:endParaRPr lang="en-GB" sz="1600" kern="1200" dirty="0"/>
        </a:p>
      </dsp:txBody>
      <dsp:txXfrm>
        <a:off x="1028" y="0"/>
        <a:ext cx="2673468" cy="647097"/>
      </dsp:txXfrm>
    </dsp:sp>
    <dsp:sp modelId="{955CE718-D87C-4D89-89E6-5292B512E088}">
      <dsp:nvSpPr>
        <dsp:cNvPr id="0" name=""/>
        <dsp:cNvSpPr/>
      </dsp:nvSpPr>
      <dsp:spPr>
        <a:xfrm>
          <a:off x="268375" y="574740"/>
          <a:ext cx="2138774" cy="14009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rtl="0">
            <a:lnSpc>
              <a:spcPct val="90000"/>
            </a:lnSpc>
            <a:spcBef>
              <a:spcPct val="0"/>
            </a:spcBef>
            <a:spcAft>
              <a:spcPct val="35000"/>
            </a:spcAft>
          </a:pPr>
          <a:r>
            <a:rPr lang="en-GB" sz="900" kern="1200" dirty="0" smtClean="0">
              <a:solidFill>
                <a:schemeClr val="tx1"/>
              </a:solidFill>
            </a:rPr>
            <a:t>such as rifles, machine guns, bayonets, shrapnel, heavy artillery, flame throwers, knives, grenades could seriously maim soldiers and if left untreated would lead to infection and inevitable death – especially when linked with the shocking living conditions on the western front.</a:t>
          </a:r>
          <a:endParaRPr lang="en-GB" sz="900" kern="1200" dirty="0">
            <a:solidFill>
              <a:schemeClr val="tx1"/>
            </a:solidFill>
          </a:endParaRPr>
        </a:p>
      </dsp:txBody>
      <dsp:txXfrm>
        <a:off x="309407" y="615772"/>
        <a:ext cx="2056710" cy="1318884"/>
      </dsp:txXfrm>
    </dsp:sp>
    <dsp:sp modelId="{4CD6594E-12A6-47CF-866C-CCBE04748F92}">
      <dsp:nvSpPr>
        <dsp:cNvPr id="0" name=""/>
        <dsp:cNvSpPr/>
      </dsp:nvSpPr>
      <dsp:spPr>
        <a:xfrm>
          <a:off x="2875006" y="0"/>
          <a:ext cx="2673468" cy="215699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smtClean="0"/>
            <a:t>Heavy artillery </a:t>
          </a:r>
          <a:endParaRPr lang="en-GB" sz="1600" kern="1200"/>
        </a:p>
      </dsp:txBody>
      <dsp:txXfrm>
        <a:off x="2875006" y="0"/>
        <a:ext cx="2673468" cy="647097"/>
      </dsp:txXfrm>
    </dsp:sp>
    <dsp:sp modelId="{2C23EE99-51F5-45B9-82F9-1DFBB7745BAA}">
      <dsp:nvSpPr>
        <dsp:cNvPr id="0" name=""/>
        <dsp:cNvSpPr/>
      </dsp:nvSpPr>
      <dsp:spPr>
        <a:xfrm>
          <a:off x="3142353" y="574740"/>
          <a:ext cx="2138774" cy="1400948"/>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rtl="0">
            <a:lnSpc>
              <a:spcPct val="90000"/>
            </a:lnSpc>
            <a:spcBef>
              <a:spcPct val="0"/>
            </a:spcBef>
            <a:spcAft>
              <a:spcPct val="35000"/>
            </a:spcAft>
          </a:pPr>
          <a:r>
            <a:rPr lang="en-GB" sz="900" kern="1200" smtClean="0">
              <a:solidFill>
                <a:schemeClr val="tx1"/>
              </a:solidFill>
            </a:rPr>
            <a:t>could kill and injure whole battalions in the matter of minutes.</a:t>
          </a:r>
          <a:endParaRPr lang="en-GB" sz="900" kern="1200">
            <a:solidFill>
              <a:schemeClr val="tx1"/>
            </a:solidFill>
          </a:endParaRPr>
        </a:p>
      </dsp:txBody>
      <dsp:txXfrm>
        <a:off x="3183385" y="615772"/>
        <a:ext cx="2056710" cy="1318884"/>
      </dsp:txXfrm>
    </dsp:sp>
    <dsp:sp modelId="{97EAA12E-84E4-451C-924C-87F2FA4A4665}">
      <dsp:nvSpPr>
        <dsp:cNvPr id="0" name=""/>
        <dsp:cNvSpPr/>
      </dsp:nvSpPr>
      <dsp:spPr>
        <a:xfrm>
          <a:off x="5748984" y="0"/>
          <a:ext cx="2673468" cy="215699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smtClean="0"/>
            <a:t>Machine guns</a:t>
          </a:r>
          <a:endParaRPr lang="en-GB" sz="1600" kern="1200"/>
        </a:p>
      </dsp:txBody>
      <dsp:txXfrm>
        <a:off x="5748984" y="0"/>
        <a:ext cx="2673468" cy="647097"/>
      </dsp:txXfrm>
    </dsp:sp>
    <dsp:sp modelId="{35D2E335-78DE-4AA9-B7F8-B12E69C82F50}">
      <dsp:nvSpPr>
        <dsp:cNvPr id="0" name=""/>
        <dsp:cNvSpPr/>
      </dsp:nvSpPr>
      <dsp:spPr>
        <a:xfrm>
          <a:off x="6016331" y="574740"/>
          <a:ext cx="2138774" cy="1400948"/>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rtl="0">
            <a:lnSpc>
              <a:spcPct val="90000"/>
            </a:lnSpc>
            <a:spcBef>
              <a:spcPct val="0"/>
            </a:spcBef>
            <a:spcAft>
              <a:spcPct val="35000"/>
            </a:spcAft>
          </a:pPr>
          <a:r>
            <a:rPr lang="en-GB" sz="900" kern="1200" smtClean="0">
              <a:solidFill>
                <a:schemeClr val="tx1"/>
              </a:solidFill>
            </a:rPr>
            <a:t>could fire hundreds of bullets a minute causing devastating damage to humans</a:t>
          </a:r>
          <a:endParaRPr lang="en-GB" sz="900" kern="1200">
            <a:solidFill>
              <a:schemeClr val="tx1"/>
            </a:solidFill>
          </a:endParaRPr>
        </a:p>
      </dsp:txBody>
      <dsp:txXfrm>
        <a:off x="6057363" y="615772"/>
        <a:ext cx="2056710" cy="13188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6A275-9C62-4322-B6DC-ABA6C88EAFA3}">
      <dsp:nvSpPr>
        <dsp:cNvPr id="0" name=""/>
        <dsp:cNvSpPr/>
      </dsp:nvSpPr>
      <dsp:spPr>
        <a:xfrm>
          <a:off x="0" y="77418"/>
          <a:ext cx="2890837" cy="1734502"/>
        </a:xfrm>
        <a:prstGeom prst="rect">
          <a:avLst/>
        </a:prstGeom>
        <a:solidFill>
          <a:schemeClr val="accent3">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b="1" kern="1200" smtClean="0"/>
            <a:t>22 million men injured </a:t>
          </a:r>
          <a:endParaRPr lang="en-GB" sz="1600" kern="1200"/>
        </a:p>
        <a:p>
          <a:pPr marL="114300" lvl="1" indent="-114300" algn="l" defTabSz="533400" rtl="0">
            <a:lnSpc>
              <a:spcPct val="90000"/>
            </a:lnSpc>
            <a:spcBef>
              <a:spcPct val="0"/>
            </a:spcBef>
            <a:spcAft>
              <a:spcPct val="15000"/>
            </a:spcAft>
            <a:buChar char="••"/>
          </a:pPr>
          <a:r>
            <a:rPr lang="en-GB" sz="1200" kern="1200" smtClean="0"/>
            <a:t>over the course of the war – many with injuries that trained medical officers had never seen before.</a:t>
          </a:r>
          <a:endParaRPr lang="en-GB" sz="1200" kern="1200"/>
        </a:p>
      </dsp:txBody>
      <dsp:txXfrm>
        <a:off x="0" y="77418"/>
        <a:ext cx="2890837" cy="1734502"/>
      </dsp:txXfrm>
    </dsp:sp>
    <dsp:sp modelId="{C5BF351B-43F3-420F-9A1F-E002103D354E}">
      <dsp:nvSpPr>
        <dsp:cNvPr id="0" name=""/>
        <dsp:cNvSpPr/>
      </dsp:nvSpPr>
      <dsp:spPr>
        <a:xfrm>
          <a:off x="0" y="2101004"/>
          <a:ext cx="2890837" cy="1734502"/>
        </a:xfrm>
        <a:prstGeom prst="rect">
          <a:avLst/>
        </a:prstGeom>
        <a:solidFill>
          <a:schemeClr val="accent3">
            <a:hueOff val="2710599"/>
            <a:satOff val="100000"/>
            <a:lumOff val="-14706"/>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b="1" kern="1200" smtClean="0"/>
            <a:t>Huge numbers of casualties </a:t>
          </a:r>
          <a:endParaRPr lang="en-GB" sz="1600" kern="1200"/>
        </a:p>
        <a:p>
          <a:pPr marL="114300" lvl="1" indent="-114300" algn="l" defTabSz="533400" rtl="0">
            <a:lnSpc>
              <a:spcPct val="90000"/>
            </a:lnSpc>
            <a:spcBef>
              <a:spcPct val="0"/>
            </a:spcBef>
            <a:spcAft>
              <a:spcPct val="15000"/>
            </a:spcAft>
            <a:buChar char="••"/>
          </a:pPr>
          <a:r>
            <a:rPr lang="en-GB" sz="1200" kern="1200" smtClean="0"/>
            <a:t>would happen in the space of 24 hours, e.g. First day of the Somme saw 19,240 killed and 60,000 injured. Numbers never before seen on a British battlefield. </a:t>
          </a:r>
          <a:endParaRPr lang="en-GB" sz="1200" kern="1200"/>
        </a:p>
      </dsp:txBody>
      <dsp:txXfrm>
        <a:off x="0" y="2101004"/>
        <a:ext cx="2890837" cy="17345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217B9-6611-49BC-A44B-AE59B6ED2C95}">
      <dsp:nvSpPr>
        <dsp:cNvPr id="0" name=""/>
        <dsp:cNvSpPr/>
      </dsp:nvSpPr>
      <dsp:spPr>
        <a:xfrm>
          <a:off x="-7747655" y="-1184976"/>
          <a:ext cx="9227952" cy="9227952"/>
        </a:xfrm>
        <a:prstGeom prst="blockArc">
          <a:avLst>
            <a:gd name="adj1" fmla="val 18900000"/>
            <a:gd name="adj2" fmla="val 2700000"/>
            <a:gd name="adj3" fmla="val 234"/>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9F6315-5E63-49BA-BB61-D9CF62D2438D}">
      <dsp:nvSpPr>
        <dsp:cNvPr id="0" name=""/>
        <dsp:cNvSpPr/>
      </dsp:nvSpPr>
      <dsp:spPr>
        <a:xfrm>
          <a:off x="481088" y="311764"/>
          <a:ext cx="7998982" cy="62325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27940" rIns="27940" bIns="27940" numCol="1" spcCol="1270" anchor="ctr" anchorCtr="0">
          <a:noAutofit/>
        </a:bodyPr>
        <a:lstStyle/>
        <a:p>
          <a:pPr lvl="0" algn="l" defTabSz="488950" rtl="0">
            <a:lnSpc>
              <a:spcPct val="90000"/>
            </a:lnSpc>
            <a:spcBef>
              <a:spcPct val="0"/>
            </a:spcBef>
            <a:spcAft>
              <a:spcPct val="35000"/>
            </a:spcAft>
          </a:pPr>
          <a:r>
            <a:rPr lang="en-GB" sz="1100" b="1" kern="1200" dirty="0" smtClean="0">
              <a:solidFill>
                <a:sysClr val="windowText" lastClr="000000"/>
              </a:solidFill>
            </a:rPr>
            <a:t>Vaccinations</a:t>
          </a:r>
          <a:r>
            <a:rPr lang="en-GB" sz="900" b="1" kern="1200" dirty="0" smtClean="0">
              <a:solidFill>
                <a:sysClr val="windowText" lastClr="000000"/>
              </a:solidFill>
            </a:rPr>
            <a:t> </a:t>
          </a:r>
          <a:r>
            <a:rPr lang="en-GB" sz="900" kern="1200" dirty="0" smtClean="0">
              <a:solidFill>
                <a:sysClr val="windowText" lastClr="000000"/>
              </a:solidFill>
            </a:rPr>
            <a:t>– by 1915 22 out of every 1000 deaths was due to tetanus or typhus. From 1915 onwards a vaccination was introduced which reduced the number of these deaths to 2 in every 1000.</a:t>
          </a:r>
          <a:endParaRPr lang="en-GB" sz="900" kern="1200" dirty="0">
            <a:solidFill>
              <a:sysClr val="windowText" lastClr="000000"/>
            </a:solidFill>
          </a:endParaRPr>
        </a:p>
      </dsp:txBody>
      <dsp:txXfrm>
        <a:off x="481088" y="311764"/>
        <a:ext cx="7998982" cy="623255"/>
      </dsp:txXfrm>
    </dsp:sp>
    <dsp:sp modelId="{AF8BD511-6680-4F0C-B134-648F215D2C59}">
      <dsp:nvSpPr>
        <dsp:cNvPr id="0" name=""/>
        <dsp:cNvSpPr/>
      </dsp:nvSpPr>
      <dsp:spPr>
        <a:xfrm>
          <a:off x="91554" y="233857"/>
          <a:ext cx="779068" cy="77906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1FAEB2-3BFB-452D-8674-4CC5AC2255A0}">
      <dsp:nvSpPr>
        <dsp:cNvPr id="0" name=""/>
        <dsp:cNvSpPr/>
      </dsp:nvSpPr>
      <dsp:spPr>
        <a:xfrm>
          <a:off x="1045502" y="1198999"/>
          <a:ext cx="7434568" cy="719647"/>
        </a:xfrm>
        <a:prstGeom prst="rect">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27940" rIns="27940" bIns="27940" numCol="1" spcCol="1270" anchor="ctr" anchorCtr="0">
          <a:noAutofit/>
        </a:bodyPr>
        <a:lstStyle/>
        <a:p>
          <a:pPr lvl="0" algn="l" defTabSz="488950" rtl="0">
            <a:lnSpc>
              <a:spcPct val="90000"/>
            </a:lnSpc>
            <a:spcBef>
              <a:spcPct val="0"/>
            </a:spcBef>
            <a:spcAft>
              <a:spcPct val="35000"/>
            </a:spcAft>
          </a:pPr>
          <a:r>
            <a:rPr lang="en-GB" sz="1100" b="1" kern="1200" dirty="0" smtClean="0">
              <a:solidFill>
                <a:sysClr val="windowText" lastClr="000000"/>
              </a:solidFill>
            </a:rPr>
            <a:t>Amputations and artificial limbs </a:t>
          </a:r>
          <a:r>
            <a:rPr lang="en-GB" sz="900" kern="1200" dirty="0" smtClean="0">
              <a:solidFill>
                <a:sysClr val="windowText" lastClr="000000"/>
              </a:solidFill>
            </a:rPr>
            <a:t>– Limbs were often amputated to prevent gangrene. The war saw considerable development of artificial limbs and moving joints.</a:t>
          </a:r>
          <a:endParaRPr lang="en-GB" sz="900" kern="1200" dirty="0">
            <a:solidFill>
              <a:sysClr val="windowText" lastClr="000000"/>
            </a:solidFill>
          </a:endParaRPr>
        </a:p>
      </dsp:txBody>
      <dsp:txXfrm>
        <a:off x="1045502" y="1198999"/>
        <a:ext cx="7434568" cy="719647"/>
      </dsp:txXfrm>
    </dsp:sp>
    <dsp:sp modelId="{5D37D8AE-334E-45D5-973E-90FEAA2122C4}">
      <dsp:nvSpPr>
        <dsp:cNvPr id="0" name=""/>
        <dsp:cNvSpPr/>
      </dsp:nvSpPr>
      <dsp:spPr>
        <a:xfrm>
          <a:off x="655967" y="1169289"/>
          <a:ext cx="779068" cy="779068"/>
        </a:xfrm>
        <a:prstGeom prst="ellipse">
          <a:avLst/>
        </a:prstGeom>
        <a:solidFill>
          <a:schemeClr val="lt1">
            <a:hueOff val="0"/>
            <a:satOff val="0"/>
            <a:lumOff val="0"/>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9B9C34-9BB1-448B-BA12-C9069DD5FCAA}">
      <dsp:nvSpPr>
        <dsp:cNvPr id="0" name=""/>
        <dsp:cNvSpPr/>
      </dsp:nvSpPr>
      <dsp:spPr>
        <a:xfrm>
          <a:off x="1354797" y="2134374"/>
          <a:ext cx="7125272" cy="718388"/>
        </a:xfrm>
        <a:prstGeom prst="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27940" rIns="27940" bIns="27940" numCol="1" spcCol="1270" anchor="ctr" anchorCtr="0">
          <a:noAutofit/>
        </a:bodyPr>
        <a:lstStyle/>
        <a:p>
          <a:pPr lvl="0" algn="l" defTabSz="488950" rtl="0">
            <a:lnSpc>
              <a:spcPct val="90000"/>
            </a:lnSpc>
            <a:spcBef>
              <a:spcPct val="0"/>
            </a:spcBef>
            <a:spcAft>
              <a:spcPct val="35000"/>
            </a:spcAft>
          </a:pPr>
          <a:r>
            <a:rPr lang="en-GB" sz="1100" b="1" kern="1200" dirty="0" smtClean="0">
              <a:solidFill>
                <a:sysClr val="windowText" lastClr="000000"/>
              </a:solidFill>
            </a:rPr>
            <a:t>Plastic surgery </a:t>
          </a:r>
          <a:r>
            <a:rPr lang="en-GB" sz="900" kern="1200" dirty="0" smtClean="0">
              <a:solidFill>
                <a:sysClr val="windowText" lastClr="000000"/>
              </a:solidFill>
            </a:rPr>
            <a:t>– Devastating injuries from bullets and shrapnel led to the development of plastic surgery to mask injuries, particularly facial ones. Harold Gillies (British Army surgeon) opened a specialist facility at Queen’s Hospital in Kent to treat facial injuries. 1000 beds and treated over 2000 soldiers from the Battle of the Somme. New techniques were used to rebuild noses and they discovered how to graft skin.</a:t>
          </a:r>
          <a:endParaRPr lang="en-GB" sz="900" kern="1200" dirty="0">
            <a:solidFill>
              <a:sysClr val="windowText" lastClr="000000"/>
            </a:solidFill>
          </a:endParaRPr>
        </a:p>
      </dsp:txBody>
      <dsp:txXfrm>
        <a:off x="1354797" y="2134374"/>
        <a:ext cx="7125272" cy="718388"/>
      </dsp:txXfrm>
    </dsp:sp>
    <dsp:sp modelId="{A4EEF3B6-4483-44AA-9239-265BFCF4A7D4}">
      <dsp:nvSpPr>
        <dsp:cNvPr id="0" name=""/>
        <dsp:cNvSpPr/>
      </dsp:nvSpPr>
      <dsp:spPr>
        <a:xfrm>
          <a:off x="965263" y="2104034"/>
          <a:ext cx="779068" cy="779068"/>
        </a:xfrm>
        <a:prstGeom prst="ellipse">
          <a:avLst/>
        </a:prstGeom>
        <a:solidFill>
          <a:schemeClr val="lt1">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36B8FE-0007-4055-87EF-B66B47E1AD02}">
      <dsp:nvSpPr>
        <dsp:cNvPr id="0" name=""/>
        <dsp:cNvSpPr/>
      </dsp:nvSpPr>
      <dsp:spPr>
        <a:xfrm>
          <a:off x="1453553" y="3117372"/>
          <a:ext cx="7026517" cy="623255"/>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27940" rIns="27940" bIns="27940" numCol="1" spcCol="1270" anchor="ctr" anchorCtr="0">
          <a:noAutofit/>
        </a:bodyPr>
        <a:lstStyle/>
        <a:p>
          <a:pPr lvl="0" algn="l" defTabSz="488950" rtl="0">
            <a:lnSpc>
              <a:spcPct val="90000"/>
            </a:lnSpc>
            <a:spcBef>
              <a:spcPct val="0"/>
            </a:spcBef>
            <a:spcAft>
              <a:spcPct val="35000"/>
            </a:spcAft>
          </a:pPr>
          <a:r>
            <a:rPr lang="en-GB" sz="1100" b="1" kern="1200" dirty="0" smtClean="0">
              <a:solidFill>
                <a:sysClr val="windowText" lastClr="000000"/>
              </a:solidFill>
            </a:rPr>
            <a:t>Brain surgery </a:t>
          </a:r>
          <a:r>
            <a:rPr lang="en-GB" sz="1100" kern="1200" dirty="0" smtClean="0">
              <a:solidFill>
                <a:sysClr val="windowText" lastClr="000000"/>
              </a:solidFill>
            </a:rPr>
            <a:t>– </a:t>
          </a:r>
          <a:r>
            <a:rPr lang="en-GB" sz="1000" kern="1200" dirty="0" smtClean="0">
              <a:solidFill>
                <a:sysClr val="windowText" lastClr="000000"/>
              </a:solidFill>
            </a:rPr>
            <a:t>Blood transfusions and x-ray machines helped this process. US surgeon developed a surgical magnet to extract bullets and shrapnel from head wounds. Many surgeons who developed techniques in the war became specialists after the war was over.</a:t>
          </a:r>
          <a:endParaRPr lang="en-GB" sz="1000" kern="1200" dirty="0">
            <a:solidFill>
              <a:sysClr val="windowText" lastClr="000000"/>
            </a:solidFill>
          </a:endParaRPr>
        </a:p>
      </dsp:txBody>
      <dsp:txXfrm>
        <a:off x="1453553" y="3117372"/>
        <a:ext cx="7026517" cy="623255"/>
      </dsp:txXfrm>
    </dsp:sp>
    <dsp:sp modelId="{8E972C3B-3436-4E3A-8E30-CC3C3BDB4C13}">
      <dsp:nvSpPr>
        <dsp:cNvPr id="0" name=""/>
        <dsp:cNvSpPr/>
      </dsp:nvSpPr>
      <dsp:spPr>
        <a:xfrm>
          <a:off x="1064018" y="3039465"/>
          <a:ext cx="779068" cy="779068"/>
        </a:xfrm>
        <a:prstGeom prst="ellipse">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569D35-AFB4-46BD-9875-F1801B6552BA}">
      <dsp:nvSpPr>
        <dsp:cNvPr id="0" name=""/>
        <dsp:cNvSpPr/>
      </dsp:nvSpPr>
      <dsp:spPr>
        <a:xfrm>
          <a:off x="1354797" y="4052803"/>
          <a:ext cx="7125272" cy="623255"/>
        </a:xfrm>
        <a:prstGeom prst="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27940" rIns="27940" bIns="27940" numCol="1" spcCol="1270" anchor="ctr" anchorCtr="0">
          <a:noAutofit/>
        </a:bodyPr>
        <a:lstStyle/>
        <a:p>
          <a:pPr lvl="0" algn="l" defTabSz="488950" rtl="0">
            <a:lnSpc>
              <a:spcPct val="90000"/>
            </a:lnSpc>
            <a:spcBef>
              <a:spcPct val="0"/>
            </a:spcBef>
            <a:spcAft>
              <a:spcPct val="35000"/>
            </a:spcAft>
          </a:pPr>
          <a:r>
            <a:rPr lang="en-GB" sz="1100" b="1" kern="1200" dirty="0" smtClean="0">
              <a:solidFill>
                <a:sysClr val="windowText" lastClr="000000"/>
              </a:solidFill>
            </a:rPr>
            <a:t>Thomas Splint </a:t>
          </a:r>
          <a:r>
            <a:rPr lang="en-GB" sz="1100" kern="1200" dirty="0" smtClean="0">
              <a:solidFill>
                <a:sysClr val="windowText" lastClr="000000"/>
              </a:solidFill>
            </a:rPr>
            <a:t>– </a:t>
          </a:r>
          <a:r>
            <a:rPr lang="en-GB" sz="900" kern="1200" dirty="0" smtClean="0">
              <a:solidFill>
                <a:sysClr val="windowText" lastClr="000000"/>
              </a:solidFill>
            </a:rPr>
            <a:t>reduced death rates from femur trauma from 80% to 20%. Stabilised the fracture by putting the leg lengthways to stop the bones grinding. This resulted in less amputations which were very dangerous with femur injuries due to blood loss. The idea of the Thomas Splint is still used today. </a:t>
          </a:r>
          <a:endParaRPr lang="en-GB" sz="900" kern="1200" dirty="0">
            <a:solidFill>
              <a:sysClr val="windowText" lastClr="000000"/>
            </a:solidFill>
          </a:endParaRPr>
        </a:p>
      </dsp:txBody>
      <dsp:txXfrm>
        <a:off x="1354797" y="4052803"/>
        <a:ext cx="7125272" cy="623255"/>
      </dsp:txXfrm>
    </dsp:sp>
    <dsp:sp modelId="{71188162-6C16-4974-91AD-FA7A59A2FAC0}">
      <dsp:nvSpPr>
        <dsp:cNvPr id="0" name=""/>
        <dsp:cNvSpPr/>
      </dsp:nvSpPr>
      <dsp:spPr>
        <a:xfrm>
          <a:off x="965263" y="3974896"/>
          <a:ext cx="779068" cy="779068"/>
        </a:xfrm>
        <a:prstGeom prst="ellipse">
          <a:avLst/>
        </a:prstGeom>
        <a:solidFill>
          <a:schemeClr val="lt1">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4DB97C-52C1-46F0-BD7A-233E768F4498}">
      <dsp:nvSpPr>
        <dsp:cNvPr id="0" name=""/>
        <dsp:cNvSpPr/>
      </dsp:nvSpPr>
      <dsp:spPr>
        <a:xfrm>
          <a:off x="1045502" y="4987549"/>
          <a:ext cx="7434568" cy="623255"/>
        </a:xfrm>
        <a:prstGeom prst="rect">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27940" rIns="27940" bIns="27940" numCol="1" spcCol="1270" anchor="ctr" anchorCtr="0">
          <a:noAutofit/>
        </a:bodyPr>
        <a:lstStyle/>
        <a:p>
          <a:pPr lvl="0" algn="l" defTabSz="488950" rtl="0">
            <a:lnSpc>
              <a:spcPct val="90000"/>
            </a:lnSpc>
            <a:spcBef>
              <a:spcPct val="0"/>
            </a:spcBef>
            <a:spcAft>
              <a:spcPct val="35000"/>
            </a:spcAft>
          </a:pPr>
          <a:r>
            <a:rPr lang="en-GB" sz="1100" b="1" kern="1200" dirty="0" err="1" smtClean="0">
              <a:solidFill>
                <a:sysClr val="windowText" lastClr="000000"/>
              </a:solidFill>
            </a:rPr>
            <a:t>Aspetic</a:t>
          </a:r>
          <a:r>
            <a:rPr lang="en-GB" sz="1100" b="1" kern="1200" dirty="0" smtClean="0">
              <a:solidFill>
                <a:sysClr val="windowText" lastClr="000000"/>
              </a:solidFill>
            </a:rPr>
            <a:t> surgery </a:t>
          </a:r>
          <a:r>
            <a:rPr lang="en-GB" sz="1100" kern="1200" dirty="0" smtClean="0">
              <a:solidFill>
                <a:sysClr val="windowText" lastClr="000000"/>
              </a:solidFill>
            </a:rPr>
            <a:t>– the </a:t>
          </a:r>
          <a:r>
            <a:rPr lang="en-GB" sz="900" kern="1200" dirty="0" smtClean="0">
              <a:solidFill>
                <a:sysClr val="windowText" lastClr="000000"/>
              </a:solidFill>
            </a:rPr>
            <a:t>techniques developed by Lister were used when they were available but infection was a huge risk due to the unhygienic conditions. Carbolic acid and hydrogen peroxide were used to sterilise wounds but due to penicillin not being discovered many did die from infection.</a:t>
          </a:r>
          <a:endParaRPr lang="en-GB" sz="900" kern="1200" dirty="0">
            <a:solidFill>
              <a:sysClr val="windowText" lastClr="000000"/>
            </a:solidFill>
          </a:endParaRPr>
        </a:p>
      </dsp:txBody>
      <dsp:txXfrm>
        <a:off x="1045502" y="4987549"/>
        <a:ext cx="7434568" cy="623255"/>
      </dsp:txXfrm>
    </dsp:sp>
    <dsp:sp modelId="{D3CE62E9-5B6A-4A93-9A29-40874F1E283E}">
      <dsp:nvSpPr>
        <dsp:cNvPr id="0" name=""/>
        <dsp:cNvSpPr/>
      </dsp:nvSpPr>
      <dsp:spPr>
        <a:xfrm>
          <a:off x="655967" y="4909642"/>
          <a:ext cx="779068" cy="779068"/>
        </a:xfrm>
        <a:prstGeom prst="ellipse">
          <a:avLst/>
        </a:prstGeom>
        <a:solidFill>
          <a:schemeClr val="lt1">
            <a:hueOff val="0"/>
            <a:satOff val="0"/>
            <a:lumOff val="0"/>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E8CF43-33D0-40C1-BF52-60B382334EF0}">
      <dsp:nvSpPr>
        <dsp:cNvPr id="0" name=""/>
        <dsp:cNvSpPr/>
      </dsp:nvSpPr>
      <dsp:spPr>
        <a:xfrm>
          <a:off x="481088" y="5922980"/>
          <a:ext cx="7998982" cy="623255"/>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4709" tIns="30480" rIns="30480" bIns="30480" numCol="1" spcCol="1270" anchor="ctr" anchorCtr="0">
          <a:noAutofit/>
        </a:bodyPr>
        <a:lstStyle/>
        <a:p>
          <a:pPr lvl="0" algn="l" defTabSz="533400" rtl="0">
            <a:lnSpc>
              <a:spcPct val="90000"/>
            </a:lnSpc>
            <a:spcBef>
              <a:spcPct val="0"/>
            </a:spcBef>
            <a:spcAft>
              <a:spcPct val="35000"/>
            </a:spcAft>
          </a:pPr>
          <a:r>
            <a:rPr lang="en-GB" sz="1200" b="1" kern="1200" dirty="0" smtClean="0">
              <a:solidFill>
                <a:sysClr val="windowText" lastClr="000000"/>
              </a:solidFill>
            </a:rPr>
            <a:t>Blood transfusion </a:t>
          </a:r>
          <a:r>
            <a:rPr lang="en-GB" sz="1200" kern="1200" dirty="0" smtClean="0">
              <a:solidFill>
                <a:sysClr val="windowText" lastClr="000000"/>
              </a:solidFill>
            </a:rPr>
            <a:t>– </a:t>
          </a:r>
          <a:r>
            <a:rPr lang="en-GB" sz="900" kern="1200" dirty="0" smtClean="0">
              <a:solidFill>
                <a:sysClr val="windowText" lastClr="000000"/>
              </a:solidFill>
            </a:rPr>
            <a:t>They understood about blood groups but it was extremely difficult to store blood without it clotting. US scientist discovered sodium citrate could be safely mixed with blood to prevent clotting.</a:t>
          </a:r>
          <a:endParaRPr lang="en-GB" sz="900" kern="1200" dirty="0">
            <a:solidFill>
              <a:sysClr val="windowText" lastClr="000000"/>
            </a:solidFill>
          </a:endParaRPr>
        </a:p>
      </dsp:txBody>
      <dsp:txXfrm>
        <a:off x="481088" y="5922980"/>
        <a:ext cx="7998982" cy="623255"/>
      </dsp:txXfrm>
    </dsp:sp>
    <dsp:sp modelId="{901EC18F-3A2C-4D48-90E4-D26D019ADF94}">
      <dsp:nvSpPr>
        <dsp:cNvPr id="0" name=""/>
        <dsp:cNvSpPr/>
      </dsp:nvSpPr>
      <dsp:spPr>
        <a:xfrm>
          <a:off x="91554" y="5845073"/>
          <a:ext cx="779068" cy="779068"/>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848AE-7C54-4DC7-852E-DDE8C154D4E9}">
      <dsp:nvSpPr>
        <dsp:cNvPr id="0" name=""/>
        <dsp:cNvSpPr/>
      </dsp:nvSpPr>
      <dsp:spPr>
        <a:xfrm>
          <a:off x="1293" y="197118"/>
          <a:ext cx="2351383" cy="760295"/>
        </a:xfrm>
        <a:prstGeom prst="roundRect">
          <a:avLst>
            <a:gd name="adj" fmla="val 10000"/>
          </a:avLst>
        </a:prstGeom>
        <a:solidFill>
          <a:srgbClr val="FFC000"/>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GB" sz="2400" b="1" kern="1200" dirty="0" smtClean="0"/>
            <a:t>Middle Ages 1000-1500</a:t>
          </a:r>
          <a:endParaRPr lang="en-GB" sz="2400" kern="1200" dirty="0"/>
        </a:p>
      </dsp:txBody>
      <dsp:txXfrm>
        <a:off x="23561" y="219386"/>
        <a:ext cx="2306847" cy="715759"/>
      </dsp:txXfrm>
    </dsp:sp>
    <dsp:sp modelId="{80BEEB51-7D2B-4441-A377-B488076E724C}">
      <dsp:nvSpPr>
        <dsp:cNvPr id="0" name=""/>
        <dsp:cNvSpPr/>
      </dsp:nvSpPr>
      <dsp:spPr>
        <a:xfrm>
          <a:off x="236431" y="957413"/>
          <a:ext cx="275335" cy="778574"/>
        </a:xfrm>
        <a:custGeom>
          <a:avLst/>
          <a:gdLst/>
          <a:ahLst/>
          <a:cxnLst/>
          <a:rect l="0" t="0" r="0" b="0"/>
          <a:pathLst>
            <a:path>
              <a:moveTo>
                <a:pt x="0" y="0"/>
              </a:moveTo>
              <a:lnTo>
                <a:pt x="0" y="778574"/>
              </a:lnTo>
              <a:lnTo>
                <a:pt x="275335" y="77857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C5F97F-EC57-4EE3-B1EC-04E4C96CA993}">
      <dsp:nvSpPr>
        <dsp:cNvPr id="0" name=""/>
        <dsp:cNvSpPr/>
      </dsp:nvSpPr>
      <dsp:spPr>
        <a:xfrm>
          <a:off x="511767" y="1252665"/>
          <a:ext cx="1512265" cy="966644"/>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GB" sz="1100" kern="1200" dirty="0" smtClean="0"/>
            <a:t>Avoid sex, drink urine, pray, flagellate (Whip themselves)</a:t>
          </a:r>
          <a:endParaRPr lang="en-GB" sz="1100" kern="1200" dirty="0"/>
        </a:p>
      </dsp:txBody>
      <dsp:txXfrm>
        <a:off x="540079" y="1280977"/>
        <a:ext cx="1455641" cy="910020"/>
      </dsp:txXfrm>
    </dsp:sp>
    <dsp:sp modelId="{3DFE03A2-3EB7-4C20-8B07-0F1CC5A55B52}">
      <dsp:nvSpPr>
        <dsp:cNvPr id="0" name=""/>
        <dsp:cNvSpPr/>
      </dsp:nvSpPr>
      <dsp:spPr>
        <a:xfrm>
          <a:off x="236431" y="957413"/>
          <a:ext cx="304458" cy="2146995"/>
        </a:xfrm>
        <a:custGeom>
          <a:avLst/>
          <a:gdLst/>
          <a:ahLst/>
          <a:cxnLst/>
          <a:rect l="0" t="0" r="0" b="0"/>
          <a:pathLst>
            <a:path>
              <a:moveTo>
                <a:pt x="0" y="0"/>
              </a:moveTo>
              <a:lnTo>
                <a:pt x="0" y="2146995"/>
              </a:lnTo>
              <a:lnTo>
                <a:pt x="304458" y="214699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3CCC99-13CB-403C-83B9-E635A8D14559}">
      <dsp:nvSpPr>
        <dsp:cNvPr id="0" name=""/>
        <dsp:cNvSpPr/>
      </dsp:nvSpPr>
      <dsp:spPr>
        <a:xfrm>
          <a:off x="540890" y="2621087"/>
          <a:ext cx="1512265" cy="966644"/>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GB" sz="1100" kern="1200" smtClean="0"/>
            <a:t>See a soothsayer- people who could see the future e.g. Mother Shipton</a:t>
          </a:r>
          <a:endParaRPr lang="en-GB" sz="1100" kern="1200"/>
        </a:p>
      </dsp:txBody>
      <dsp:txXfrm>
        <a:off x="569202" y="2649399"/>
        <a:ext cx="1455641" cy="910020"/>
      </dsp:txXfrm>
    </dsp:sp>
    <dsp:sp modelId="{1B684709-7FAC-4ADC-9696-E9AB026C9C4D}">
      <dsp:nvSpPr>
        <dsp:cNvPr id="0" name=""/>
        <dsp:cNvSpPr/>
      </dsp:nvSpPr>
      <dsp:spPr>
        <a:xfrm>
          <a:off x="236431" y="957413"/>
          <a:ext cx="217537" cy="3463140"/>
        </a:xfrm>
        <a:custGeom>
          <a:avLst/>
          <a:gdLst/>
          <a:ahLst/>
          <a:cxnLst/>
          <a:rect l="0" t="0" r="0" b="0"/>
          <a:pathLst>
            <a:path>
              <a:moveTo>
                <a:pt x="0" y="0"/>
              </a:moveTo>
              <a:lnTo>
                <a:pt x="0" y="3463140"/>
              </a:lnTo>
              <a:lnTo>
                <a:pt x="217537" y="346314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9B199F-FA19-478F-8CB0-8F2DCBD0B500}">
      <dsp:nvSpPr>
        <dsp:cNvPr id="0" name=""/>
        <dsp:cNvSpPr/>
      </dsp:nvSpPr>
      <dsp:spPr>
        <a:xfrm>
          <a:off x="453969" y="3937232"/>
          <a:ext cx="1512265" cy="966644"/>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GB" sz="1100" kern="1200" smtClean="0"/>
            <a:t>See alchemists- people who turned metal into gold and searched for the elixir of life</a:t>
          </a:r>
          <a:endParaRPr lang="en-GB" sz="1100" kern="1200"/>
        </a:p>
      </dsp:txBody>
      <dsp:txXfrm>
        <a:off x="482281" y="3965544"/>
        <a:ext cx="1455641" cy="910020"/>
      </dsp:txXfrm>
    </dsp:sp>
    <dsp:sp modelId="{53DA41A6-3C0F-4B87-8474-01F0A3EA29B6}">
      <dsp:nvSpPr>
        <dsp:cNvPr id="0" name=""/>
        <dsp:cNvSpPr/>
      </dsp:nvSpPr>
      <dsp:spPr>
        <a:xfrm>
          <a:off x="236431" y="957413"/>
          <a:ext cx="217537" cy="4709078"/>
        </a:xfrm>
        <a:custGeom>
          <a:avLst/>
          <a:gdLst/>
          <a:ahLst/>
          <a:cxnLst/>
          <a:rect l="0" t="0" r="0" b="0"/>
          <a:pathLst>
            <a:path>
              <a:moveTo>
                <a:pt x="0" y="0"/>
              </a:moveTo>
              <a:lnTo>
                <a:pt x="0" y="4709078"/>
              </a:lnTo>
              <a:lnTo>
                <a:pt x="217537" y="4709078"/>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05B632-AEBE-4E21-BDFE-EB010AC79BD1}">
      <dsp:nvSpPr>
        <dsp:cNvPr id="0" name=""/>
        <dsp:cNvSpPr/>
      </dsp:nvSpPr>
      <dsp:spPr>
        <a:xfrm>
          <a:off x="453969" y="5183169"/>
          <a:ext cx="1512265" cy="966644"/>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GB" sz="1100" kern="1200" smtClean="0"/>
            <a:t>Balancing of the Four Humours</a:t>
          </a:r>
          <a:endParaRPr lang="en-GB" sz="1100" kern="1200"/>
        </a:p>
      </dsp:txBody>
      <dsp:txXfrm>
        <a:off x="482281" y="5211481"/>
        <a:ext cx="1455641" cy="910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947CE-AAE2-4FC3-9A29-6DE4B8A88104}">
      <dsp:nvSpPr>
        <dsp:cNvPr id="0" name=""/>
        <dsp:cNvSpPr/>
      </dsp:nvSpPr>
      <dsp:spPr>
        <a:xfrm>
          <a:off x="85000" y="93773"/>
          <a:ext cx="3225467" cy="773467"/>
        </a:xfrm>
        <a:prstGeom prst="roundRect">
          <a:avLst>
            <a:gd name="adj" fmla="val 10000"/>
          </a:avLst>
        </a:prstGeom>
        <a:solidFill>
          <a:srgbClr val="2ED7A1"/>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GB" sz="2400" b="1" kern="1200" dirty="0" smtClean="0"/>
            <a:t>Industrial Age 1750-1900 </a:t>
          </a:r>
          <a:endParaRPr lang="en-GB" sz="2400" kern="1200" dirty="0"/>
        </a:p>
      </dsp:txBody>
      <dsp:txXfrm>
        <a:off x="107654" y="116427"/>
        <a:ext cx="3180159" cy="728159"/>
      </dsp:txXfrm>
    </dsp:sp>
    <dsp:sp modelId="{5FC6C7E1-60FC-4123-9097-E50FF5E15D65}">
      <dsp:nvSpPr>
        <dsp:cNvPr id="0" name=""/>
        <dsp:cNvSpPr/>
      </dsp:nvSpPr>
      <dsp:spPr>
        <a:xfrm>
          <a:off x="407546" y="867241"/>
          <a:ext cx="248015" cy="594537"/>
        </a:xfrm>
        <a:custGeom>
          <a:avLst/>
          <a:gdLst/>
          <a:ahLst/>
          <a:cxnLst/>
          <a:rect l="0" t="0" r="0" b="0"/>
          <a:pathLst>
            <a:path>
              <a:moveTo>
                <a:pt x="0" y="0"/>
              </a:moveTo>
              <a:lnTo>
                <a:pt x="0" y="594537"/>
              </a:lnTo>
              <a:lnTo>
                <a:pt x="248015" y="59453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C0E74D-0185-4562-9407-3D3686C07819}">
      <dsp:nvSpPr>
        <dsp:cNvPr id="0" name=""/>
        <dsp:cNvSpPr/>
      </dsp:nvSpPr>
      <dsp:spPr>
        <a:xfrm>
          <a:off x="655562" y="1007602"/>
          <a:ext cx="2644441" cy="908352"/>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rtl="0">
            <a:lnSpc>
              <a:spcPct val="90000"/>
            </a:lnSpc>
            <a:spcBef>
              <a:spcPct val="0"/>
            </a:spcBef>
            <a:spcAft>
              <a:spcPct val="35000"/>
            </a:spcAft>
          </a:pPr>
          <a:r>
            <a:rPr lang="en-GB" sz="1050" kern="1200" dirty="0" smtClean="0"/>
            <a:t>People used cold water treatment to prevent getting sick. This involved bathing in cold water and eating cooling foods.</a:t>
          </a:r>
          <a:endParaRPr lang="en-GB" sz="1050" kern="1200" dirty="0"/>
        </a:p>
      </dsp:txBody>
      <dsp:txXfrm>
        <a:off x="682167" y="1034207"/>
        <a:ext cx="2591231" cy="855142"/>
      </dsp:txXfrm>
    </dsp:sp>
    <dsp:sp modelId="{3660CA18-50A4-4180-B13C-D9B1725E16F6}">
      <dsp:nvSpPr>
        <dsp:cNvPr id="0" name=""/>
        <dsp:cNvSpPr/>
      </dsp:nvSpPr>
      <dsp:spPr>
        <a:xfrm>
          <a:off x="407546" y="867241"/>
          <a:ext cx="248015" cy="1622026"/>
        </a:xfrm>
        <a:custGeom>
          <a:avLst/>
          <a:gdLst/>
          <a:ahLst/>
          <a:cxnLst/>
          <a:rect l="0" t="0" r="0" b="0"/>
          <a:pathLst>
            <a:path>
              <a:moveTo>
                <a:pt x="0" y="0"/>
              </a:moveTo>
              <a:lnTo>
                <a:pt x="0" y="1622026"/>
              </a:lnTo>
              <a:lnTo>
                <a:pt x="248015" y="162202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9D1D45-5E79-4FC4-A601-F5326C228FB6}">
      <dsp:nvSpPr>
        <dsp:cNvPr id="0" name=""/>
        <dsp:cNvSpPr/>
      </dsp:nvSpPr>
      <dsp:spPr>
        <a:xfrm>
          <a:off x="655562" y="2069132"/>
          <a:ext cx="2644441" cy="840271"/>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rtl="0">
            <a:lnSpc>
              <a:spcPct val="90000"/>
            </a:lnSpc>
            <a:spcBef>
              <a:spcPct val="0"/>
            </a:spcBef>
            <a:spcAft>
              <a:spcPct val="35000"/>
            </a:spcAft>
          </a:pPr>
          <a:r>
            <a:rPr lang="en-GB" sz="1050" kern="1200" dirty="0" smtClean="0"/>
            <a:t>Edward Jenner introduced a prevention to smallpox by injecting people with cow pox. He invented the vaccine. </a:t>
          </a:r>
          <a:endParaRPr lang="en-GB" sz="1050" kern="1200" dirty="0"/>
        </a:p>
      </dsp:txBody>
      <dsp:txXfrm>
        <a:off x="680173" y="2093743"/>
        <a:ext cx="2595219" cy="791049"/>
      </dsp:txXfrm>
    </dsp:sp>
    <dsp:sp modelId="{10F71DAE-052F-45D3-AF13-D6676669AB4D}">
      <dsp:nvSpPr>
        <dsp:cNvPr id="0" name=""/>
        <dsp:cNvSpPr/>
      </dsp:nvSpPr>
      <dsp:spPr>
        <a:xfrm>
          <a:off x="407546" y="867241"/>
          <a:ext cx="248015" cy="2730351"/>
        </a:xfrm>
        <a:custGeom>
          <a:avLst/>
          <a:gdLst/>
          <a:ahLst/>
          <a:cxnLst/>
          <a:rect l="0" t="0" r="0" b="0"/>
          <a:pathLst>
            <a:path>
              <a:moveTo>
                <a:pt x="0" y="0"/>
              </a:moveTo>
              <a:lnTo>
                <a:pt x="0" y="2730351"/>
              </a:lnTo>
              <a:lnTo>
                <a:pt x="248015" y="273035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5D0971-14EB-44EC-B6E6-72162A0AB341}">
      <dsp:nvSpPr>
        <dsp:cNvPr id="0" name=""/>
        <dsp:cNvSpPr/>
      </dsp:nvSpPr>
      <dsp:spPr>
        <a:xfrm>
          <a:off x="655562" y="3049185"/>
          <a:ext cx="2644441" cy="1096815"/>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rtl="0">
            <a:lnSpc>
              <a:spcPct val="90000"/>
            </a:lnSpc>
            <a:spcBef>
              <a:spcPct val="0"/>
            </a:spcBef>
            <a:spcAft>
              <a:spcPct val="35000"/>
            </a:spcAft>
          </a:pPr>
          <a:r>
            <a:rPr lang="en-GB" sz="1050" kern="1200" dirty="0" smtClean="0"/>
            <a:t>John Snow introduced a prevention to catching cholera by removing the handle off a water pump but both could not explain how it worked due to a lack of scientific understanding.</a:t>
          </a:r>
          <a:endParaRPr lang="en-GB" sz="1050" kern="1200" dirty="0"/>
        </a:p>
      </dsp:txBody>
      <dsp:txXfrm>
        <a:off x="687687" y="3081310"/>
        <a:ext cx="2580191" cy="1032565"/>
      </dsp:txXfrm>
    </dsp:sp>
    <dsp:sp modelId="{4E3600E7-CCB7-4150-B510-D1B74A712655}">
      <dsp:nvSpPr>
        <dsp:cNvPr id="0" name=""/>
        <dsp:cNvSpPr/>
      </dsp:nvSpPr>
      <dsp:spPr>
        <a:xfrm>
          <a:off x="407546" y="867241"/>
          <a:ext cx="248015" cy="3902967"/>
        </a:xfrm>
        <a:custGeom>
          <a:avLst/>
          <a:gdLst/>
          <a:ahLst/>
          <a:cxnLst/>
          <a:rect l="0" t="0" r="0" b="0"/>
          <a:pathLst>
            <a:path>
              <a:moveTo>
                <a:pt x="0" y="0"/>
              </a:moveTo>
              <a:lnTo>
                <a:pt x="0" y="3902967"/>
              </a:lnTo>
              <a:lnTo>
                <a:pt x="248015" y="39029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5D9CC0-B37B-4F68-9E89-801383229F11}">
      <dsp:nvSpPr>
        <dsp:cNvPr id="0" name=""/>
        <dsp:cNvSpPr/>
      </dsp:nvSpPr>
      <dsp:spPr>
        <a:xfrm>
          <a:off x="655562" y="4316031"/>
          <a:ext cx="2644441" cy="908352"/>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rtl="0">
            <a:lnSpc>
              <a:spcPct val="90000"/>
            </a:lnSpc>
            <a:spcBef>
              <a:spcPct val="0"/>
            </a:spcBef>
            <a:spcAft>
              <a:spcPct val="35000"/>
            </a:spcAft>
          </a:pPr>
          <a:r>
            <a:rPr lang="en-GB" sz="1050" kern="1200" dirty="0" smtClean="0"/>
            <a:t>Louis Pasteur’s germ theory and Robert Koch’s development of bacteriology also altered the way people thought about illness and disease</a:t>
          </a:r>
          <a:endParaRPr lang="en-GB" sz="1050" kern="1200" dirty="0"/>
        </a:p>
      </dsp:txBody>
      <dsp:txXfrm>
        <a:off x="682167" y="4342636"/>
        <a:ext cx="2591231" cy="855142"/>
      </dsp:txXfrm>
    </dsp:sp>
    <dsp:sp modelId="{D8BC3BE0-2D91-4C9F-B368-915D74DED7B5}">
      <dsp:nvSpPr>
        <dsp:cNvPr id="0" name=""/>
        <dsp:cNvSpPr/>
      </dsp:nvSpPr>
      <dsp:spPr>
        <a:xfrm>
          <a:off x="407546" y="867241"/>
          <a:ext cx="248015" cy="4858056"/>
        </a:xfrm>
        <a:custGeom>
          <a:avLst/>
          <a:gdLst/>
          <a:ahLst/>
          <a:cxnLst/>
          <a:rect l="0" t="0" r="0" b="0"/>
          <a:pathLst>
            <a:path>
              <a:moveTo>
                <a:pt x="0" y="0"/>
              </a:moveTo>
              <a:lnTo>
                <a:pt x="0" y="4858056"/>
              </a:lnTo>
              <a:lnTo>
                <a:pt x="248015" y="485805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E35E24-A0DD-4EBA-B993-64A64D157FCD}">
      <dsp:nvSpPr>
        <dsp:cNvPr id="0" name=""/>
        <dsp:cNvSpPr/>
      </dsp:nvSpPr>
      <dsp:spPr>
        <a:xfrm>
          <a:off x="655562" y="5414873"/>
          <a:ext cx="2644441" cy="62084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rtl="0">
            <a:lnSpc>
              <a:spcPct val="90000"/>
            </a:lnSpc>
            <a:spcBef>
              <a:spcPct val="0"/>
            </a:spcBef>
            <a:spcAft>
              <a:spcPct val="35000"/>
            </a:spcAft>
          </a:pPr>
          <a:r>
            <a:rPr lang="en-GB" sz="1050" kern="1200" dirty="0" smtClean="0"/>
            <a:t>Pasteur invented a vaccine for rabies and Koch discovered a TB vaccine.</a:t>
          </a:r>
          <a:endParaRPr lang="en-GB" sz="1050" kern="1200" dirty="0"/>
        </a:p>
      </dsp:txBody>
      <dsp:txXfrm>
        <a:off x="673746" y="5433057"/>
        <a:ext cx="2608073" cy="584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CC13D-A5F5-4D41-9538-AD0739F68A4E}">
      <dsp:nvSpPr>
        <dsp:cNvPr id="0" name=""/>
        <dsp:cNvSpPr/>
      </dsp:nvSpPr>
      <dsp:spPr>
        <a:xfrm>
          <a:off x="0" y="119998"/>
          <a:ext cx="4571693" cy="315899"/>
        </a:xfrm>
        <a:prstGeom prst="roundRect">
          <a:avLst/>
        </a:prstGeom>
        <a:solidFill>
          <a:srgbClr val="53EB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b="1" kern="1200" smtClean="0">
              <a:solidFill>
                <a:schemeClr val="tx1"/>
              </a:solidFill>
            </a:rPr>
            <a:t>Early Modern 1500-1750</a:t>
          </a:r>
          <a:endParaRPr lang="en-GB" sz="1200" kern="1200">
            <a:solidFill>
              <a:schemeClr val="tx1"/>
            </a:solidFill>
          </a:endParaRPr>
        </a:p>
      </dsp:txBody>
      <dsp:txXfrm>
        <a:off x="15421" y="135419"/>
        <a:ext cx="4540851" cy="285057"/>
      </dsp:txXfrm>
    </dsp:sp>
    <dsp:sp modelId="{A46A590C-0E23-441C-BA0A-9337067D9CC8}">
      <dsp:nvSpPr>
        <dsp:cNvPr id="0" name=""/>
        <dsp:cNvSpPr/>
      </dsp:nvSpPr>
      <dsp:spPr>
        <a:xfrm>
          <a:off x="0" y="516579"/>
          <a:ext cx="4571693"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51" tIns="15240" rIns="85344" bIns="15240" numCol="1" spcCol="1270" anchor="t" anchorCtr="0">
          <a:noAutofit/>
        </a:bodyPr>
        <a:lstStyle/>
        <a:p>
          <a:pPr marL="57150" lvl="1" indent="-57150" algn="l" defTabSz="400050" rtl="0">
            <a:lnSpc>
              <a:spcPct val="90000"/>
            </a:lnSpc>
            <a:spcBef>
              <a:spcPct val="0"/>
            </a:spcBef>
            <a:spcAft>
              <a:spcPct val="20000"/>
            </a:spcAft>
            <a:buChar char="••"/>
          </a:pPr>
          <a:r>
            <a:rPr lang="en-GB" sz="900" kern="1200" smtClean="0"/>
            <a:t>In the 1530s Henry VIII closed down all of the monasteries. </a:t>
          </a:r>
          <a:endParaRPr lang="en-GB" sz="900" kern="1200"/>
        </a:p>
        <a:p>
          <a:pPr marL="57150" lvl="1" indent="-57150" algn="l" defTabSz="400050" rtl="0">
            <a:lnSpc>
              <a:spcPct val="90000"/>
            </a:lnSpc>
            <a:spcBef>
              <a:spcPct val="0"/>
            </a:spcBef>
            <a:spcAft>
              <a:spcPct val="20000"/>
            </a:spcAft>
            <a:buChar char="••"/>
          </a:pPr>
          <a:r>
            <a:rPr lang="en-GB" sz="900" kern="1200" dirty="0" smtClean="0"/>
            <a:t>The church no longer ran hospitals and the role had to be taken on by charities.</a:t>
          </a:r>
          <a:endParaRPr lang="en-GB" sz="900" kern="1200" dirty="0"/>
        </a:p>
        <a:p>
          <a:pPr marL="57150" lvl="1" indent="-57150" algn="l" defTabSz="400050" rtl="0">
            <a:lnSpc>
              <a:spcPct val="90000"/>
            </a:lnSpc>
            <a:spcBef>
              <a:spcPct val="0"/>
            </a:spcBef>
            <a:spcAft>
              <a:spcPct val="20000"/>
            </a:spcAft>
            <a:buChar char="••"/>
          </a:pPr>
          <a:r>
            <a:rPr lang="en-GB" sz="900" kern="1200" dirty="0" smtClean="0"/>
            <a:t>In London, the King paid for 5 hospitals to be opened:</a:t>
          </a:r>
          <a:endParaRPr lang="en-GB" sz="900" kern="1200" dirty="0"/>
        </a:p>
        <a:p>
          <a:pPr marL="57150" lvl="1" indent="-57150" algn="l" defTabSz="400050" rtl="0">
            <a:lnSpc>
              <a:spcPct val="90000"/>
            </a:lnSpc>
            <a:spcBef>
              <a:spcPct val="0"/>
            </a:spcBef>
            <a:spcAft>
              <a:spcPct val="20000"/>
            </a:spcAft>
            <a:buChar char="••"/>
          </a:pPr>
          <a:r>
            <a:rPr lang="en-GB" sz="900" kern="1200" smtClean="0"/>
            <a:t>St Bartholomew’s- looked after the poor</a:t>
          </a:r>
          <a:endParaRPr lang="en-GB" sz="900" kern="1200"/>
        </a:p>
        <a:p>
          <a:pPr marL="57150" lvl="1" indent="-57150" algn="l" defTabSz="400050" rtl="0">
            <a:lnSpc>
              <a:spcPct val="90000"/>
            </a:lnSpc>
            <a:spcBef>
              <a:spcPct val="0"/>
            </a:spcBef>
            <a:spcAft>
              <a:spcPct val="20000"/>
            </a:spcAft>
            <a:buChar char="••"/>
          </a:pPr>
          <a:r>
            <a:rPr lang="en-GB" sz="900" kern="1200" dirty="0" smtClean="0"/>
            <a:t>St Mary Bethlehem- looked after the insane </a:t>
          </a:r>
          <a:endParaRPr lang="en-GB" sz="900" kern="1200" dirty="0"/>
        </a:p>
        <a:p>
          <a:pPr marL="57150" lvl="1" indent="-57150" algn="l" defTabSz="400050" rtl="0">
            <a:lnSpc>
              <a:spcPct val="90000"/>
            </a:lnSpc>
            <a:spcBef>
              <a:spcPct val="0"/>
            </a:spcBef>
            <a:spcAft>
              <a:spcPct val="20000"/>
            </a:spcAft>
            <a:buChar char="••"/>
          </a:pPr>
          <a:r>
            <a:rPr lang="en-GB" sz="900" kern="1200" dirty="0" smtClean="0"/>
            <a:t>St Thomas hospital- looked after the sick, poor and VD patients </a:t>
          </a:r>
          <a:endParaRPr lang="en-GB" sz="900" kern="1200" dirty="0"/>
        </a:p>
        <a:p>
          <a:pPr marL="57150" lvl="1" indent="-57150" algn="l" defTabSz="400050" rtl="0">
            <a:lnSpc>
              <a:spcPct val="90000"/>
            </a:lnSpc>
            <a:spcBef>
              <a:spcPct val="0"/>
            </a:spcBef>
            <a:spcAft>
              <a:spcPct val="20000"/>
            </a:spcAft>
            <a:buChar char="••"/>
          </a:pPr>
          <a:r>
            <a:rPr lang="en-GB" sz="900" kern="1200" smtClean="0"/>
            <a:t>Christ’s hospital- looked after and educated fatherless children</a:t>
          </a:r>
          <a:endParaRPr lang="en-GB" sz="900" kern="1200"/>
        </a:p>
        <a:p>
          <a:pPr marL="57150" lvl="1" indent="-57150" algn="l" defTabSz="400050" rtl="0">
            <a:lnSpc>
              <a:spcPct val="90000"/>
            </a:lnSpc>
            <a:spcBef>
              <a:spcPct val="0"/>
            </a:spcBef>
            <a:spcAft>
              <a:spcPct val="20000"/>
            </a:spcAft>
            <a:buChar char="••"/>
          </a:pPr>
          <a:r>
            <a:rPr lang="en-GB" sz="900" kern="1200" smtClean="0"/>
            <a:t>Bridewell hospital- looked after homeless children and punished the disorderly poor.</a:t>
          </a:r>
          <a:endParaRPr lang="en-GB" sz="900" kern="1200"/>
        </a:p>
      </dsp:txBody>
      <dsp:txXfrm>
        <a:off x="0" y="516579"/>
        <a:ext cx="4571693" cy="1564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5C940-DECD-4F31-A956-E1F488B0FB02}">
      <dsp:nvSpPr>
        <dsp:cNvPr id="0" name=""/>
        <dsp:cNvSpPr/>
      </dsp:nvSpPr>
      <dsp:spPr>
        <a:xfrm>
          <a:off x="0" y="0"/>
          <a:ext cx="83884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83B9FD-C578-4AA5-A4AA-E69CAA8DB7DB}">
      <dsp:nvSpPr>
        <dsp:cNvPr id="0" name=""/>
        <dsp:cNvSpPr/>
      </dsp:nvSpPr>
      <dsp:spPr>
        <a:xfrm>
          <a:off x="0" y="0"/>
          <a:ext cx="1677699" cy="2292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b="1" kern="1200" dirty="0" smtClean="0"/>
            <a:t>20</a:t>
          </a:r>
          <a:r>
            <a:rPr lang="en-GB" sz="1600" b="1" kern="1200" baseline="30000" dirty="0" smtClean="0"/>
            <a:t>th</a:t>
          </a:r>
          <a:r>
            <a:rPr lang="en-GB" sz="1600" b="1" kern="1200" baseline="0" dirty="0" smtClean="0"/>
            <a:t> C/ 21</a:t>
          </a:r>
          <a:r>
            <a:rPr lang="en-GB" sz="1600" b="1" kern="1200" baseline="30000" dirty="0" smtClean="0"/>
            <a:t>st</a:t>
          </a:r>
          <a:r>
            <a:rPr lang="en-GB" sz="1600" b="1" kern="1200" baseline="0" dirty="0" smtClean="0"/>
            <a:t> C</a:t>
          </a:r>
          <a:r>
            <a:rPr lang="en-GB" sz="1600" b="1" kern="1200" dirty="0" smtClean="0"/>
            <a:t> </a:t>
          </a:r>
          <a:r>
            <a:rPr lang="en-GB" sz="1600" b="1" kern="1200" baseline="0" dirty="0" smtClean="0"/>
            <a:t>1900- present</a:t>
          </a:r>
          <a:endParaRPr lang="en-GB" sz="1600" kern="1200" dirty="0"/>
        </a:p>
      </dsp:txBody>
      <dsp:txXfrm>
        <a:off x="0" y="0"/>
        <a:ext cx="1677699" cy="2292091"/>
      </dsp:txXfrm>
    </dsp:sp>
    <dsp:sp modelId="{EF7D81C1-A88B-4DC8-A802-D2C1F325AF22}">
      <dsp:nvSpPr>
        <dsp:cNvPr id="0" name=""/>
        <dsp:cNvSpPr/>
      </dsp:nvSpPr>
      <dsp:spPr>
        <a:xfrm>
          <a:off x="1803527" y="26944"/>
          <a:ext cx="6584970" cy="53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rtl="0">
            <a:lnSpc>
              <a:spcPct val="90000"/>
            </a:lnSpc>
            <a:spcBef>
              <a:spcPct val="0"/>
            </a:spcBef>
            <a:spcAft>
              <a:spcPct val="35000"/>
            </a:spcAft>
          </a:pPr>
          <a:r>
            <a:rPr lang="en-GB" sz="900" b="0" kern="1200" dirty="0" smtClean="0"/>
            <a:t>The Government changed its attitude  and started to take responsibility for the welfare of the people. In 1911 the Liberal Government introduced the National Insurance Act which provided free medical treatment for those who paid into the insurance scheme.</a:t>
          </a:r>
          <a:endParaRPr lang="en-GB" sz="900" kern="1200" dirty="0"/>
        </a:p>
      </dsp:txBody>
      <dsp:txXfrm>
        <a:off x="1803527" y="26944"/>
        <a:ext cx="6584970" cy="538887"/>
      </dsp:txXfrm>
    </dsp:sp>
    <dsp:sp modelId="{92AA23C7-BD63-421F-B1AB-6F482581DFB5}">
      <dsp:nvSpPr>
        <dsp:cNvPr id="0" name=""/>
        <dsp:cNvSpPr/>
      </dsp:nvSpPr>
      <dsp:spPr>
        <a:xfrm>
          <a:off x="1677699" y="565831"/>
          <a:ext cx="67107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D2EED6-7178-4FC8-99F9-961FE9CF6A24}">
      <dsp:nvSpPr>
        <dsp:cNvPr id="0" name=""/>
        <dsp:cNvSpPr/>
      </dsp:nvSpPr>
      <dsp:spPr>
        <a:xfrm>
          <a:off x="1803527" y="592776"/>
          <a:ext cx="6584970" cy="53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rtl="0">
            <a:lnSpc>
              <a:spcPct val="90000"/>
            </a:lnSpc>
            <a:spcBef>
              <a:spcPct val="0"/>
            </a:spcBef>
            <a:spcAft>
              <a:spcPct val="35000"/>
            </a:spcAft>
          </a:pPr>
          <a:r>
            <a:rPr lang="en-GB" sz="900" b="0" kern="1200" dirty="0" smtClean="0"/>
            <a:t>In 1942 William Beveridge suggested</a:t>
          </a:r>
          <a:r>
            <a:rPr lang="en-GB" sz="900" b="0" kern="1200" baseline="0" dirty="0" smtClean="0"/>
            <a:t> </a:t>
          </a:r>
          <a:r>
            <a:rPr lang="en-GB" sz="900" b="0" kern="1200" dirty="0" smtClean="0"/>
            <a:t>a welfare state when he published a report which identified five evil giants (want, squalor, idleness, ignorance and disease) and recommended the Government take action against these and establish a national system of free medical care.</a:t>
          </a:r>
          <a:endParaRPr lang="en-GB" sz="900" kern="1200" dirty="0"/>
        </a:p>
      </dsp:txBody>
      <dsp:txXfrm>
        <a:off x="1803527" y="592776"/>
        <a:ext cx="6584970" cy="538887"/>
      </dsp:txXfrm>
    </dsp:sp>
    <dsp:sp modelId="{80804E86-F840-4D35-A3D9-1B252E3F1F23}">
      <dsp:nvSpPr>
        <dsp:cNvPr id="0" name=""/>
        <dsp:cNvSpPr/>
      </dsp:nvSpPr>
      <dsp:spPr>
        <a:xfrm>
          <a:off x="1677699" y="1131663"/>
          <a:ext cx="67107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681E0E-7063-4F83-9E4F-BE1EB37B81A6}">
      <dsp:nvSpPr>
        <dsp:cNvPr id="0" name=""/>
        <dsp:cNvSpPr/>
      </dsp:nvSpPr>
      <dsp:spPr>
        <a:xfrm>
          <a:off x="1803527" y="1158608"/>
          <a:ext cx="6584970" cy="53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rtl="0">
            <a:lnSpc>
              <a:spcPct val="90000"/>
            </a:lnSpc>
            <a:spcBef>
              <a:spcPct val="0"/>
            </a:spcBef>
            <a:spcAft>
              <a:spcPct val="35000"/>
            </a:spcAft>
          </a:pPr>
          <a:r>
            <a:rPr lang="en-GB" sz="900" b="0" kern="1200" dirty="0" smtClean="0"/>
            <a:t>In 1948 the NHS was created which offered free medical care from the cradle to the grave at the point of need.</a:t>
          </a:r>
          <a:endParaRPr lang="en-GB" sz="900" kern="1200" dirty="0"/>
        </a:p>
      </dsp:txBody>
      <dsp:txXfrm>
        <a:off x="1803527" y="1158608"/>
        <a:ext cx="6584970" cy="538887"/>
      </dsp:txXfrm>
    </dsp:sp>
    <dsp:sp modelId="{A748174B-E5BA-4EBC-8DF6-959BCFB39917}">
      <dsp:nvSpPr>
        <dsp:cNvPr id="0" name=""/>
        <dsp:cNvSpPr/>
      </dsp:nvSpPr>
      <dsp:spPr>
        <a:xfrm>
          <a:off x="1677699" y="1697495"/>
          <a:ext cx="67107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44E4C3-1ADB-4072-A4CC-ECDF6EF15F83}">
      <dsp:nvSpPr>
        <dsp:cNvPr id="0" name=""/>
        <dsp:cNvSpPr/>
      </dsp:nvSpPr>
      <dsp:spPr>
        <a:xfrm>
          <a:off x="1803527" y="1724440"/>
          <a:ext cx="6584970" cy="53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rtl="0">
            <a:lnSpc>
              <a:spcPct val="90000"/>
            </a:lnSpc>
            <a:spcBef>
              <a:spcPct val="0"/>
            </a:spcBef>
            <a:spcAft>
              <a:spcPct val="35000"/>
            </a:spcAft>
          </a:pPr>
          <a:r>
            <a:rPr lang="en-GB" sz="900" b="0" kern="1200" dirty="0" smtClean="0"/>
            <a:t>The NHS</a:t>
          </a:r>
          <a:r>
            <a:rPr lang="en-GB" sz="900" b="0" kern="1200" baseline="0" dirty="0" smtClean="0"/>
            <a:t> was popular with the general public but the BMA, local authorities and charities were against it.</a:t>
          </a:r>
          <a:endParaRPr lang="en-GB" sz="900" kern="1200" dirty="0"/>
        </a:p>
      </dsp:txBody>
      <dsp:txXfrm>
        <a:off x="1803527" y="1724440"/>
        <a:ext cx="6584970" cy="538887"/>
      </dsp:txXfrm>
    </dsp:sp>
    <dsp:sp modelId="{644748BF-6F8B-4081-A245-CB9A47C3E1DB}">
      <dsp:nvSpPr>
        <dsp:cNvPr id="0" name=""/>
        <dsp:cNvSpPr/>
      </dsp:nvSpPr>
      <dsp:spPr>
        <a:xfrm>
          <a:off x="1677699" y="2263327"/>
          <a:ext cx="67107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5A134-5301-423F-86CE-58B0AFBC3F19}">
      <dsp:nvSpPr>
        <dsp:cNvPr id="0" name=""/>
        <dsp:cNvSpPr/>
      </dsp:nvSpPr>
      <dsp:spPr>
        <a:xfrm>
          <a:off x="0" y="6632"/>
          <a:ext cx="4571693" cy="547200"/>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GB" sz="1200" b="1" kern="1200" smtClean="0">
              <a:solidFill>
                <a:schemeClr val="tx1"/>
              </a:solidFill>
            </a:rPr>
            <a:t>Middle Ages 1000-1500</a:t>
          </a:r>
          <a:endParaRPr lang="en-GB" sz="1200" kern="1200">
            <a:solidFill>
              <a:schemeClr val="tx1"/>
            </a:solidFill>
          </a:endParaRPr>
        </a:p>
      </dsp:txBody>
      <dsp:txXfrm>
        <a:off x="0" y="6632"/>
        <a:ext cx="4571693" cy="547200"/>
      </dsp:txXfrm>
    </dsp:sp>
    <dsp:sp modelId="{33921A36-4219-4A24-8406-EAAD0DAE2560}">
      <dsp:nvSpPr>
        <dsp:cNvPr id="0" name=""/>
        <dsp:cNvSpPr/>
      </dsp:nvSpPr>
      <dsp:spPr>
        <a:xfrm>
          <a:off x="0" y="553832"/>
          <a:ext cx="4571693" cy="1382107"/>
        </a:xfrm>
        <a:prstGeom prst="rect">
          <a:avLst/>
        </a:prstGeom>
        <a:solidFill>
          <a:schemeClr val="accent4">
            <a:lumMod val="20000"/>
            <a:lumOff val="80000"/>
            <a:alpha val="90000"/>
          </a:schemeClr>
        </a:solidFill>
        <a:ln w="12700" cap="flat" cmpd="sng" algn="ctr">
          <a:solidFill>
            <a:schemeClr val="accent4">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rtl="0">
            <a:lnSpc>
              <a:spcPct val="90000"/>
            </a:lnSpc>
            <a:spcBef>
              <a:spcPct val="0"/>
            </a:spcBef>
            <a:spcAft>
              <a:spcPct val="15000"/>
            </a:spcAft>
            <a:buChar char="••"/>
          </a:pPr>
          <a:r>
            <a:rPr lang="en-GB" sz="1050" kern="1200" dirty="0" smtClean="0"/>
            <a:t>In Medieval times the church played a central role in providing hospitals and looking after the sick e.g. monasteries, alms-houses, Christian hospitals. </a:t>
          </a:r>
          <a:endParaRPr lang="en-GB" sz="1050" kern="1200" dirty="0"/>
        </a:p>
        <a:p>
          <a:pPr marL="57150" lvl="1" indent="-57150" algn="l" defTabSz="466725" rtl="0">
            <a:lnSpc>
              <a:spcPct val="90000"/>
            </a:lnSpc>
            <a:spcBef>
              <a:spcPct val="0"/>
            </a:spcBef>
            <a:spcAft>
              <a:spcPct val="15000"/>
            </a:spcAft>
            <a:buChar char="••"/>
          </a:pPr>
          <a:endParaRPr lang="en-GB" sz="1050" kern="1200" dirty="0"/>
        </a:p>
        <a:p>
          <a:pPr marL="57150" lvl="1" indent="-57150" algn="l" defTabSz="466725" rtl="0">
            <a:lnSpc>
              <a:spcPct val="90000"/>
            </a:lnSpc>
            <a:spcBef>
              <a:spcPct val="0"/>
            </a:spcBef>
            <a:spcAft>
              <a:spcPct val="15000"/>
            </a:spcAft>
            <a:buChar char="••"/>
          </a:pPr>
          <a:r>
            <a:rPr lang="en-GB" sz="1050" kern="1200" dirty="0" smtClean="0"/>
            <a:t>These places did not provide cures but instead looked after those who were ill. Main source of treatment involved food, water and strict worship.</a:t>
          </a:r>
          <a:endParaRPr lang="en-GB" sz="1050" kern="1200" dirty="0"/>
        </a:p>
      </dsp:txBody>
      <dsp:txXfrm>
        <a:off x="0" y="553832"/>
        <a:ext cx="4571693" cy="13821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56819-980B-4DA5-800D-1B78BAE8D0E9}">
      <dsp:nvSpPr>
        <dsp:cNvPr id="0" name=""/>
        <dsp:cNvSpPr/>
      </dsp:nvSpPr>
      <dsp:spPr>
        <a:xfrm>
          <a:off x="238088" y="2404583"/>
          <a:ext cx="322806" cy="1089793"/>
        </a:xfrm>
        <a:custGeom>
          <a:avLst/>
          <a:gdLst/>
          <a:ahLst/>
          <a:cxnLst/>
          <a:rect l="0" t="0" r="0" b="0"/>
          <a:pathLst>
            <a:path>
              <a:moveTo>
                <a:pt x="0" y="0"/>
              </a:moveTo>
              <a:lnTo>
                <a:pt x="161403" y="0"/>
              </a:lnTo>
              <a:lnTo>
                <a:pt x="161403" y="1089793"/>
              </a:lnTo>
              <a:lnTo>
                <a:pt x="322806" y="10897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1076" y="2921065"/>
        <a:ext cx="56829" cy="56829"/>
      </dsp:txXfrm>
    </dsp:sp>
    <dsp:sp modelId="{C9FE083C-0060-4D54-9E2A-9B991F9D4EBA}">
      <dsp:nvSpPr>
        <dsp:cNvPr id="0" name=""/>
        <dsp:cNvSpPr/>
      </dsp:nvSpPr>
      <dsp:spPr>
        <a:xfrm>
          <a:off x="238088" y="2358863"/>
          <a:ext cx="322806" cy="91440"/>
        </a:xfrm>
        <a:custGeom>
          <a:avLst/>
          <a:gdLst/>
          <a:ahLst/>
          <a:cxnLst/>
          <a:rect l="0" t="0" r="0" b="0"/>
          <a:pathLst>
            <a:path>
              <a:moveTo>
                <a:pt x="0" y="45720"/>
              </a:moveTo>
              <a:lnTo>
                <a:pt x="322806"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421" y="2396513"/>
        <a:ext cx="16140" cy="16140"/>
      </dsp:txXfrm>
    </dsp:sp>
    <dsp:sp modelId="{F5926CCA-AF67-4366-BD06-4C4D081CDEFA}">
      <dsp:nvSpPr>
        <dsp:cNvPr id="0" name=""/>
        <dsp:cNvSpPr/>
      </dsp:nvSpPr>
      <dsp:spPr>
        <a:xfrm>
          <a:off x="238088" y="1314789"/>
          <a:ext cx="322806" cy="1089793"/>
        </a:xfrm>
        <a:custGeom>
          <a:avLst/>
          <a:gdLst/>
          <a:ahLst/>
          <a:cxnLst/>
          <a:rect l="0" t="0" r="0" b="0"/>
          <a:pathLst>
            <a:path>
              <a:moveTo>
                <a:pt x="0" y="1089793"/>
              </a:moveTo>
              <a:lnTo>
                <a:pt x="161403" y="1089793"/>
              </a:lnTo>
              <a:lnTo>
                <a:pt x="161403" y="0"/>
              </a:lnTo>
              <a:lnTo>
                <a:pt x="32280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1076" y="1831271"/>
        <a:ext cx="56829" cy="56829"/>
      </dsp:txXfrm>
    </dsp:sp>
    <dsp:sp modelId="{71D8CD62-0D21-4F78-9363-8892D55CF6B2}">
      <dsp:nvSpPr>
        <dsp:cNvPr id="0" name=""/>
        <dsp:cNvSpPr/>
      </dsp:nvSpPr>
      <dsp:spPr>
        <a:xfrm rot="16200000">
          <a:off x="-1639744" y="2287138"/>
          <a:ext cx="3520775" cy="234890"/>
        </a:xfrm>
        <a:prstGeom prst="rect">
          <a:avLst/>
        </a:prstGeom>
        <a:solidFill>
          <a:srgbClr val="2ED7A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GB" sz="1000" b="1" kern="1200" smtClean="0"/>
            <a:t>Industrial Age 1750-1900 </a:t>
          </a:r>
          <a:endParaRPr lang="en-GB" sz="1000" kern="1200"/>
        </a:p>
      </dsp:txBody>
      <dsp:txXfrm>
        <a:off x="-1639744" y="2287138"/>
        <a:ext cx="3520775" cy="234890"/>
      </dsp:txXfrm>
    </dsp:sp>
    <dsp:sp modelId="{5EA0C144-9E7D-4423-B0E9-8679D49838C5}">
      <dsp:nvSpPr>
        <dsp:cNvPr id="0" name=""/>
        <dsp:cNvSpPr/>
      </dsp:nvSpPr>
      <dsp:spPr>
        <a:xfrm>
          <a:off x="560894" y="646809"/>
          <a:ext cx="2959036" cy="1335960"/>
        </a:xfrm>
        <a:prstGeom prst="rect">
          <a:avLst/>
        </a:prstGeom>
        <a:solidFill>
          <a:srgbClr val="99E7C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GB" sz="1000" b="0" kern="1200" dirty="0" smtClean="0"/>
            <a:t>During the 18</a:t>
          </a:r>
          <a:r>
            <a:rPr lang="en-GB" sz="1000" b="0" kern="1200" baseline="30000" dirty="0" smtClean="0"/>
            <a:t>th</a:t>
          </a:r>
          <a:r>
            <a:rPr lang="en-GB" sz="1000" b="0" kern="1200" dirty="0" smtClean="0"/>
            <a:t> century a growing number of hospitals were built and financed by wealthy people, local charities and town councils, these were known as endowed hospitals. Philanthropists</a:t>
          </a:r>
          <a:r>
            <a:rPr lang="en-GB" sz="1000" b="0" kern="1200" baseline="0" dirty="0" smtClean="0"/>
            <a:t> were keen to fund new hospitals and specialist hospitals. </a:t>
          </a:r>
          <a:endParaRPr lang="en-GB" sz="1000" kern="1200" dirty="0"/>
        </a:p>
      </dsp:txBody>
      <dsp:txXfrm>
        <a:off x="560894" y="646809"/>
        <a:ext cx="2959036" cy="1335960"/>
      </dsp:txXfrm>
    </dsp:sp>
    <dsp:sp modelId="{5D733EAC-0297-4DB9-A1CB-9AA0F27FAF15}">
      <dsp:nvSpPr>
        <dsp:cNvPr id="0" name=""/>
        <dsp:cNvSpPr/>
      </dsp:nvSpPr>
      <dsp:spPr>
        <a:xfrm>
          <a:off x="560894" y="2105790"/>
          <a:ext cx="2959036" cy="597585"/>
        </a:xfrm>
        <a:prstGeom prst="rect">
          <a:avLst/>
        </a:prstGeom>
        <a:solidFill>
          <a:srgbClr val="99E7C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GB" sz="1000" b="0" kern="1200" dirty="0" smtClean="0"/>
            <a:t>The Crimean war helped change nursing care and this was largely down to the work of Florence Nightingale. </a:t>
          </a:r>
          <a:endParaRPr lang="en-GB" sz="1000" kern="1200" dirty="0"/>
        </a:p>
      </dsp:txBody>
      <dsp:txXfrm>
        <a:off x="560894" y="2105790"/>
        <a:ext cx="2959036" cy="597585"/>
      </dsp:txXfrm>
    </dsp:sp>
    <dsp:sp modelId="{36CD2E5E-E388-4693-861E-1758DE982350}">
      <dsp:nvSpPr>
        <dsp:cNvPr id="0" name=""/>
        <dsp:cNvSpPr/>
      </dsp:nvSpPr>
      <dsp:spPr>
        <a:xfrm>
          <a:off x="560894" y="2826396"/>
          <a:ext cx="2959036" cy="1335960"/>
        </a:xfrm>
        <a:prstGeom prst="rect">
          <a:avLst/>
        </a:prstGeom>
        <a:solidFill>
          <a:srgbClr val="99E7C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GB" sz="1000" kern="1200" smtClean="0"/>
            <a:t>Nightingale cleaned the hospital and separated patients according to disease. She influenced the design of hospitals and training of nurses. In 1850 there were no trained nurses in Britain but by 1901 there were 68,000.</a:t>
          </a:r>
          <a:endParaRPr lang="en-GB" sz="1000" kern="1200"/>
        </a:p>
      </dsp:txBody>
      <dsp:txXfrm>
        <a:off x="560894" y="2826396"/>
        <a:ext cx="2959036" cy="13359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5111E-DEF2-45DC-986B-208AF198C69D}">
      <dsp:nvSpPr>
        <dsp:cNvPr id="0" name=""/>
        <dsp:cNvSpPr/>
      </dsp:nvSpPr>
      <dsp:spPr>
        <a:xfrm rot="5400000">
          <a:off x="3802945" y="-2586404"/>
          <a:ext cx="1406073" cy="6800835"/>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rtl="0">
            <a:lnSpc>
              <a:spcPct val="90000"/>
            </a:lnSpc>
            <a:spcBef>
              <a:spcPct val="0"/>
            </a:spcBef>
            <a:spcAft>
              <a:spcPct val="15000"/>
            </a:spcAft>
            <a:buChar char="••"/>
          </a:pPr>
          <a:r>
            <a:rPr lang="en-GB" sz="900" kern="1200" smtClean="0">
              <a:solidFill>
                <a:schemeClr val="tx1"/>
              </a:solidFill>
            </a:rPr>
            <a:t>During the Middle ages towns were very unhealthy, people lived alongside animals, there was no proper sewage or refuse disposal.</a:t>
          </a:r>
          <a:endParaRPr lang="en-GB" sz="900" kern="1200">
            <a:solidFill>
              <a:schemeClr val="tx1"/>
            </a:solidFill>
          </a:endParaRPr>
        </a:p>
        <a:p>
          <a:pPr marL="57150" lvl="1" indent="-57150" algn="l" defTabSz="400050" rtl="0">
            <a:lnSpc>
              <a:spcPct val="90000"/>
            </a:lnSpc>
            <a:spcBef>
              <a:spcPct val="0"/>
            </a:spcBef>
            <a:spcAft>
              <a:spcPct val="15000"/>
            </a:spcAft>
            <a:buChar char="••"/>
          </a:pPr>
          <a:r>
            <a:rPr lang="en-GB" sz="900" kern="1200" smtClean="0">
              <a:solidFill>
                <a:schemeClr val="tx1"/>
              </a:solidFill>
            </a:rPr>
            <a:t>Coventry council cleaned up the city:</a:t>
          </a:r>
          <a:endParaRPr lang="en-GB" sz="900" kern="1200">
            <a:solidFill>
              <a:schemeClr val="tx1"/>
            </a:solidFill>
          </a:endParaRPr>
        </a:p>
        <a:p>
          <a:pPr marL="57150" lvl="1" indent="-57150" algn="l" defTabSz="400050" rtl="0">
            <a:lnSpc>
              <a:spcPct val="90000"/>
            </a:lnSpc>
            <a:spcBef>
              <a:spcPct val="0"/>
            </a:spcBef>
            <a:spcAft>
              <a:spcPct val="15000"/>
            </a:spcAft>
            <a:buChar char="••"/>
          </a:pPr>
          <a:r>
            <a:rPr lang="en-GB" sz="900" kern="1200" smtClean="0">
              <a:solidFill>
                <a:schemeClr val="tx1"/>
              </a:solidFill>
            </a:rPr>
            <a:t>Every man had to clean the street in front of their house or be fined.</a:t>
          </a:r>
          <a:endParaRPr lang="en-GB" sz="900" kern="1200">
            <a:solidFill>
              <a:schemeClr val="tx1"/>
            </a:solidFill>
          </a:endParaRPr>
        </a:p>
        <a:p>
          <a:pPr marL="57150" lvl="1" indent="-57150" algn="l" defTabSz="400050" rtl="0">
            <a:lnSpc>
              <a:spcPct val="90000"/>
            </a:lnSpc>
            <a:spcBef>
              <a:spcPct val="0"/>
            </a:spcBef>
            <a:spcAft>
              <a:spcPct val="15000"/>
            </a:spcAft>
            <a:buChar char="••"/>
          </a:pPr>
          <a:r>
            <a:rPr lang="en-GB" sz="900" kern="1200" smtClean="0">
              <a:solidFill>
                <a:schemeClr val="tx1"/>
              </a:solidFill>
            </a:rPr>
            <a:t>Street cleaning and waste disposal.</a:t>
          </a:r>
          <a:endParaRPr lang="en-GB" sz="900" kern="1200">
            <a:solidFill>
              <a:schemeClr val="tx1"/>
            </a:solidFill>
          </a:endParaRPr>
        </a:p>
        <a:p>
          <a:pPr marL="57150" lvl="1" indent="-57150" algn="l" defTabSz="400050" rtl="0">
            <a:lnSpc>
              <a:spcPct val="90000"/>
            </a:lnSpc>
            <a:spcBef>
              <a:spcPct val="0"/>
            </a:spcBef>
            <a:spcAft>
              <a:spcPct val="15000"/>
            </a:spcAft>
            <a:buChar char="••"/>
          </a:pPr>
          <a:r>
            <a:rPr lang="en-GB" sz="900" kern="1200" smtClean="0">
              <a:solidFill>
                <a:schemeClr val="tx1"/>
              </a:solidFill>
            </a:rPr>
            <a:t>Banned waste in the river</a:t>
          </a:r>
          <a:endParaRPr lang="en-GB" sz="900" kern="1200">
            <a:solidFill>
              <a:schemeClr val="tx1"/>
            </a:solidFill>
          </a:endParaRPr>
        </a:p>
        <a:p>
          <a:pPr marL="57150" lvl="1" indent="-57150" algn="l" defTabSz="400050" rtl="0">
            <a:lnSpc>
              <a:spcPct val="90000"/>
            </a:lnSpc>
            <a:spcBef>
              <a:spcPct val="0"/>
            </a:spcBef>
            <a:spcAft>
              <a:spcPct val="15000"/>
            </a:spcAft>
            <a:buChar char="••"/>
          </a:pPr>
          <a:r>
            <a:rPr lang="en-GB" sz="900" kern="1200" dirty="0" smtClean="0">
              <a:solidFill>
                <a:schemeClr val="tx1"/>
              </a:solidFill>
            </a:rPr>
            <a:t>Moved toilets that were over a stream</a:t>
          </a:r>
          <a:endParaRPr lang="en-GB" sz="900" kern="1200" dirty="0">
            <a:solidFill>
              <a:schemeClr val="tx1"/>
            </a:solidFill>
          </a:endParaRPr>
        </a:p>
        <a:p>
          <a:pPr marL="57150" lvl="1" indent="-57150" algn="l" defTabSz="400050" rtl="0">
            <a:lnSpc>
              <a:spcPct val="90000"/>
            </a:lnSpc>
            <a:spcBef>
              <a:spcPct val="0"/>
            </a:spcBef>
            <a:spcAft>
              <a:spcPct val="15000"/>
            </a:spcAft>
            <a:buChar char="••"/>
          </a:pPr>
          <a:r>
            <a:rPr lang="en-GB" sz="900" kern="1200" dirty="0" smtClean="0">
              <a:solidFill>
                <a:schemeClr val="tx1"/>
              </a:solidFill>
            </a:rPr>
            <a:t>Waste disposal locations were set up </a:t>
          </a:r>
          <a:endParaRPr lang="en-GB" sz="900" kern="1200" dirty="0">
            <a:solidFill>
              <a:schemeClr val="tx1"/>
            </a:solidFill>
          </a:endParaRPr>
        </a:p>
      </dsp:txBody>
      <dsp:txXfrm rot="-5400000">
        <a:off x="1105565" y="179615"/>
        <a:ext cx="6732196" cy="1268795"/>
      </dsp:txXfrm>
    </dsp:sp>
    <dsp:sp modelId="{75E72BCC-4718-4233-B34B-C2ADE0F6DB88}">
      <dsp:nvSpPr>
        <dsp:cNvPr id="0" name=""/>
        <dsp:cNvSpPr/>
      </dsp:nvSpPr>
      <dsp:spPr>
        <a:xfrm>
          <a:off x="256" y="0"/>
          <a:ext cx="1105307" cy="16247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b="1" kern="1200" dirty="0" smtClean="0">
              <a:solidFill>
                <a:schemeClr val="tx1"/>
              </a:solidFill>
            </a:rPr>
            <a:t>Middle Ages 1000-1500</a:t>
          </a:r>
          <a:endParaRPr lang="en-GB" sz="1400" kern="1200" dirty="0">
            <a:solidFill>
              <a:schemeClr val="tx1"/>
            </a:solidFill>
          </a:endParaRPr>
        </a:p>
      </dsp:txBody>
      <dsp:txXfrm>
        <a:off x="54213" y="53957"/>
        <a:ext cx="997393" cy="1516796"/>
      </dsp:txXfrm>
    </dsp:sp>
    <dsp:sp modelId="{71C6F0BA-885E-466A-A4EE-523BB6ABE31D}">
      <dsp:nvSpPr>
        <dsp:cNvPr id="0" name=""/>
        <dsp:cNvSpPr/>
      </dsp:nvSpPr>
      <dsp:spPr>
        <a:xfrm rot="5400000">
          <a:off x="4010413" y="-1054736"/>
          <a:ext cx="991136" cy="6800835"/>
        </a:xfrm>
        <a:prstGeom prst="round2SameRect">
          <a:avLst/>
        </a:prstGeom>
        <a:solidFill>
          <a:schemeClr val="accent4">
            <a:tint val="40000"/>
            <a:alpha val="90000"/>
            <a:hueOff val="3837973"/>
            <a:satOff val="-20420"/>
            <a:lumOff val="-1163"/>
            <a:alphaOff val="0"/>
          </a:schemeClr>
        </a:solidFill>
        <a:ln w="12700" cap="flat" cmpd="sng" algn="ctr">
          <a:solidFill>
            <a:schemeClr val="accent4">
              <a:tint val="40000"/>
              <a:alpha val="90000"/>
              <a:hueOff val="3837973"/>
              <a:satOff val="-20420"/>
              <a:lumOff val="-1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rtl="0">
            <a:lnSpc>
              <a:spcPct val="90000"/>
            </a:lnSpc>
            <a:spcBef>
              <a:spcPct val="0"/>
            </a:spcBef>
            <a:spcAft>
              <a:spcPct val="15000"/>
            </a:spcAft>
            <a:buChar char="••"/>
          </a:pPr>
          <a:r>
            <a:rPr lang="en-GB" sz="900" kern="1200" smtClean="0">
              <a:solidFill>
                <a:schemeClr val="tx1"/>
              </a:solidFill>
            </a:rPr>
            <a:t>Henry VII  forbid slaughter houses in the city</a:t>
          </a:r>
          <a:endParaRPr lang="en-GB" sz="900" kern="1200">
            <a:solidFill>
              <a:schemeClr val="tx1"/>
            </a:solidFill>
          </a:endParaRPr>
        </a:p>
        <a:p>
          <a:pPr marL="57150" lvl="1" indent="-57150" algn="l" defTabSz="400050" rtl="0">
            <a:lnSpc>
              <a:spcPct val="90000"/>
            </a:lnSpc>
            <a:spcBef>
              <a:spcPct val="0"/>
            </a:spcBef>
            <a:spcAft>
              <a:spcPct val="15000"/>
            </a:spcAft>
            <a:buChar char="••"/>
          </a:pPr>
          <a:r>
            <a:rPr lang="en-GB" sz="900" kern="1200" smtClean="0">
              <a:solidFill>
                <a:schemeClr val="tx1"/>
              </a:solidFill>
            </a:rPr>
            <a:t>Henry VIII built sewers</a:t>
          </a:r>
          <a:endParaRPr lang="en-GB" sz="900" kern="1200">
            <a:solidFill>
              <a:schemeClr val="tx1"/>
            </a:solidFill>
          </a:endParaRPr>
        </a:p>
        <a:p>
          <a:pPr marL="57150" lvl="1" indent="-57150" algn="l" defTabSz="400050" rtl="0">
            <a:lnSpc>
              <a:spcPct val="90000"/>
            </a:lnSpc>
            <a:spcBef>
              <a:spcPct val="0"/>
            </a:spcBef>
            <a:spcAft>
              <a:spcPct val="15000"/>
            </a:spcAft>
            <a:buChar char="••"/>
          </a:pPr>
          <a:r>
            <a:rPr lang="en-GB" sz="900" kern="1200" smtClean="0">
              <a:solidFill>
                <a:schemeClr val="tx1"/>
              </a:solidFill>
            </a:rPr>
            <a:t>After the Great Fire of London 1666, London was rebuilt. Streets were wider, made of stone.</a:t>
          </a:r>
          <a:endParaRPr lang="en-GB" sz="900" kern="1200">
            <a:solidFill>
              <a:schemeClr val="tx1"/>
            </a:solidFill>
          </a:endParaRPr>
        </a:p>
      </dsp:txBody>
      <dsp:txXfrm rot="-5400000">
        <a:off x="1105564" y="1898496"/>
        <a:ext cx="6752452" cy="894370"/>
      </dsp:txXfrm>
    </dsp:sp>
    <dsp:sp modelId="{12B8EFD3-C06C-480F-B549-89DF77634E41}">
      <dsp:nvSpPr>
        <dsp:cNvPr id="0" name=""/>
        <dsp:cNvSpPr/>
      </dsp:nvSpPr>
      <dsp:spPr>
        <a:xfrm>
          <a:off x="256" y="1722021"/>
          <a:ext cx="1105307" cy="1247319"/>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b="1" kern="1200" smtClean="0">
              <a:solidFill>
                <a:schemeClr val="tx1"/>
              </a:solidFill>
            </a:rPr>
            <a:t>Early Modern 1500-1750</a:t>
          </a:r>
          <a:endParaRPr lang="en-GB" sz="1400" kern="1200">
            <a:solidFill>
              <a:schemeClr val="tx1"/>
            </a:solidFill>
          </a:endParaRPr>
        </a:p>
      </dsp:txBody>
      <dsp:txXfrm>
        <a:off x="54213" y="1775978"/>
        <a:ext cx="997393" cy="1139405"/>
      </dsp:txXfrm>
    </dsp:sp>
    <dsp:sp modelId="{15038352-153A-4B75-946F-2123DBD9A82D}">
      <dsp:nvSpPr>
        <dsp:cNvPr id="0" name=""/>
        <dsp:cNvSpPr/>
      </dsp:nvSpPr>
      <dsp:spPr>
        <a:xfrm rot="5400000">
          <a:off x="3917698" y="522003"/>
          <a:ext cx="1176566" cy="6800835"/>
        </a:xfrm>
        <a:prstGeom prst="round2SameRect">
          <a:avLst/>
        </a:prstGeom>
        <a:solidFill>
          <a:schemeClr val="accent4">
            <a:tint val="40000"/>
            <a:alpha val="90000"/>
            <a:hueOff val="7675946"/>
            <a:satOff val="-40841"/>
            <a:lumOff val="-2327"/>
            <a:alphaOff val="0"/>
          </a:schemeClr>
        </a:solidFill>
        <a:ln w="12700" cap="flat" cmpd="sng" algn="ctr">
          <a:solidFill>
            <a:schemeClr val="accent4">
              <a:tint val="40000"/>
              <a:alpha val="90000"/>
              <a:hueOff val="7675946"/>
              <a:satOff val="-40841"/>
              <a:lumOff val="-23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rtl="0">
            <a:lnSpc>
              <a:spcPct val="90000"/>
            </a:lnSpc>
            <a:spcBef>
              <a:spcPct val="0"/>
            </a:spcBef>
            <a:spcAft>
              <a:spcPct val="15000"/>
            </a:spcAft>
            <a:buChar char="••"/>
          </a:pPr>
          <a:r>
            <a:rPr lang="en-GB" sz="900" kern="1200" dirty="0" smtClean="0">
              <a:solidFill>
                <a:schemeClr val="tx1"/>
              </a:solidFill>
            </a:rPr>
            <a:t>The Government had a Laissez- faire (leave it alone). Landlords could build quick, unsafe housing and encourage large numbers of people to live in their properties in order to make as much profit as possible with very little care about people’s welfare.</a:t>
          </a:r>
          <a:endParaRPr lang="en-GB" sz="900" kern="1200" dirty="0">
            <a:solidFill>
              <a:schemeClr val="tx1"/>
            </a:solidFill>
          </a:endParaRPr>
        </a:p>
        <a:p>
          <a:pPr marL="57150" lvl="1" indent="-57150" algn="l" defTabSz="400050" rtl="0">
            <a:lnSpc>
              <a:spcPct val="90000"/>
            </a:lnSpc>
            <a:spcBef>
              <a:spcPct val="0"/>
            </a:spcBef>
            <a:spcAft>
              <a:spcPct val="15000"/>
            </a:spcAft>
            <a:buChar char="••"/>
          </a:pPr>
          <a:r>
            <a:rPr lang="en-GB" sz="900" kern="1200" dirty="0" smtClean="0">
              <a:solidFill>
                <a:schemeClr val="tx1"/>
              </a:solidFill>
            </a:rPr>
            <a:t>Edwin Chadwick campaigned for the Public Health Act. The Public Health Act 1848. The act allowed local councils to improve conditions in their own town if they wished. It only recommended change it did not force it.</a:t>
          </a:r>
          <a:endParaRPr lang="en-GB" sz="900" kern="1200" dirty="0">
            <a:solidFill>
              <a:schemeClr val="tx1"/>
            </a:solidFill>
          </a:endParaRPr>
        </a:p>
        <a:p>
          <a:pPr marL="57150" lvl="1" indent="-57150" algn="l" defTabSz="400050" rtl="0">
            <a:lnSpc>
              <a:spcPct val="90000"/>
            </a:lnSpc>
            <a:spcBef>
              <a:spcPct val="0"/>
            </a:spcBef>
            <a:spcAft>
              <a:spcPct val="15000"/>
            </a:spcAft>
            <a:buChar char="••"/>
          </a:pPr>
          <a:r>
            <a:rPr lang="en-GB" sz="900" kern="1200" smtClean="0">
              <a:solidFill>
                <a:schemeClr val="tx1"/>
              </a:solidFill>
            </a:rPr>
            <a:t>The Second Public Health Act 1875 had more power. It brought together other acts about sewage, drains and water.  Councils were forced to provide clean water, cover sewers, collect rubbish and provide street lighting. </a:t>
          </a:r>
          <a:endParaRPr lang="en-GB" sz="900" kern="1200">
            <a:solidFill>
              <a:schemeClr val="tx1"/>
            </a:solidFill>
          </a:endParaRPr>
        </a:p>
      </dsp:txBody>
      <dsp:txXfrm rot="-5400000">
        <a:off x="1105564" y="3391573"/>
        <a:ext cx="6743400" cy="1061696"/>
      </dsp:txXfrm>
    </dsp:sp>
    <dsp:sp modelId="{A62FD658-5B82-4459-A4AA-4FAF58B4DADA}">
      <dsp:nvSpPr>
        <dsp:cNvPr id="0" name=""/>
        <dsp:cNvSpPr/>
      </dsp:nvSpPr>
      <dsp:spPr>
        <a:xfrm>
          <a:off x="256" y="3064994"/>
          <a:ext cx="1105307" cy="1714854"/>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b="1" kern="1200" dirty="0" smtClean="0">
              <a:solidFill>
                <a:schemeClr val="tx1"/>
              </a:solidFill>
            </a:rPr>
            <a:t>Industrial Age 1750-1900 </a:t>
          </a:r>
          <a:endParaRPr lang="en-GB" sz="1400" kern="1200" dirty="0">
            <a:solidFill>
              <a:schemeClr val="tx1"/>
            </a:solidFill>
          </a:endParaRPr>
        </a:p>
      </dsp:txBody>
      <dsp:txXfrm>
        <a:off x="54213" y="3118951"/>
        <a:ext cx="997393" cy="1606940"/>
      </dsp:txXfrm>
    </dsp:sp>
    <dsp:sp modelId="{3D8B375F-7C21-4C99-85CE-DF0B788DEC0A}">
      <dsp:nvSpPr>
        <dsp:cNvPr id="0" name=""/>
        <dsp:cNvSpPr/>
      </dsp:nvSpPr>
      <dsp:spPr>
        <a:xfrm rot="5400000">
          <a:off x="3740755" y="2431617"/>
          <a:ext cx="1530453" cy="6800835"/>
        </a:xfrm>
        <a:prstGeom prst="round2Same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rtl="0">
            <a:lnSpc>
              <a:spcPct val="90000"/>
            </a:lnSpc>
            <a:spcBef>
              <a:spcPct val="0"/>
            </a:spcBef>
            <a:spcAft>
              <a:spcPct val="15000"/>
            </a:spcAft>
            <a:buChar char="••"/>
          </a:pPr>
          <a:r>
            <a:rPr lang="en-GB" sz="900" kern="1200" smtClean="0">
              <a:solidFill>
                <a:schemeClr val="tx1"/>
              </a:solidFill>
            </a:rPr>
            <a:t>During the 20</a:t>
          </a:r>
          <a:r>
            <a:rPr lang="en-GB" sz="900" kern="1200" baseline="30000" smtClean="0">
              <a:solidFill>
                <a:schemeClr val="tx1"/>
              </a:solidFill>
            </a:rPr>
            <a:t>th</a:t>
          </a:r>
          <a:r>
            <a:rPr lang="en-GB" sz="900" kern="1200" smtClean="0">
              <a:solidFill>
                <a:schemeClr val="tx1"/>
              </a:solidFill>
            </a:rPr>
            <a:t> century the government made great efforts to improve public health. WW1 prompted change and the government passed the housing act of 1919 that set up a house building scheme designed to provide homes fit for heroes.</a:t>
          </a:r>
          <a:endParaRPr lang="en-GB" sz="900" kern="1200">
            <a:solidFill>
              <a:schemeClr val="tx1"/>
            </a:solidFill>
          </a:endParaRPr>
        </a:p>
        <a:p>
          <a:pPr marL="57150" lvl="1" indent="-57150" algn="l" defTabSz="400050" rtl="0">
            <a:lnSpc>
              <a:spcPct val="90000"/>
            </a:lnSpc>
            <a:spcBef>
              <a:spcPct val="0"/>
            </a:spcBef>
            <a:spcAft>
              <a:spcPct val="15000"/>
            </a:spcAft>
            <a:buChar char="••"/>
          </a:pPr>
          <a:r>
            <a:rPr lang="en-GB" sz="900" kern="1200" smtClean="0">
              <a:solidFill>
                <a:schemeClr val="tx1"/>
              </a:solidFill>
            </a:rPr>
            <a:t>The damage and destruction of WW2 meant that the government introduced house building schemes designed to provide affordable housing of a higher quality</a:t>
          </a:r>
          <a:endParaRPr lang="en-GB" sz="900" kern="1200">
            <a:solidFill>
              <a:schemeClr val="tx1"/>
            </a:solidFill>
          </a:endParaRPr>
        </a:p>
        <a:p>
          <a:pPr marL="57150" lvl="1" indent="-57150" algn="l" defTabSz="400050" rtl="0">
            <a:lnSpc>
              <a:spcPct val="90000"/>
            </a:lnSpc>
            <a:spcBef>
              <a:spcPct val="0"/>
            </a:spcBef>
            <a:spcAft>
              <a:spcPct val="15000"/>
            </a:spcAft>
            <a:buChar char="••"/>
          </a:pPr>
          <a:r>
            <a:rPr lang="en-GB" sz="900" kern="1200" smtClean="0">
              <a:solidFill>
                <a:schemeClr val="tx1"/>
              </a:solidFill>
            </a:rPr>
            <a:t>During the 1950’s and 1960’s the emphasis of the government was on slum clearance and many new towns were created in an attempt to improve living conditions e.g. Milton Keynes.</a:t>
          </a:r>
          <a:endParaRPr lang="en-GB" sz="900" kern="1200">
            <a:solidFill>
              <a:schemeClr val="tx1"/>
            </a:solidFill>
          </a:endParaRPr>
        </a:p>
        <a:p>
          <a:pPr marL="57150" lvl="1" indent="-57150" algn="l" defTabSz="400050" rtl="0">
            <a:lnSpc>
              <a:spcPct val="90000"/>
            </a:lnSpc>
            <a:spcBef>
              <a:spcPct val="0"/>
            </a:spcBef>
            <a:spcAft>
              <a:spcPct val="15000"/>
            </a:spcAft>
            <a:buChar char="••"/>
          </a:pPr>
          <a:r>
            <a:rPr lang="en-GB" sz="900" kern="1200" smtClean="0">
              <a:solidFill>
                <a:schemeClr val="tx1"/>
              </a:solidFill>
            </a:rPr>
            <a:t>The Clean Air Act 1956- cut smoke pollution in cities.</a:t>
          </a:r>
          <a:endParaRPr lang="en-GB" sz="900" kern="1200">
            <a:solidFill>
              <a:schemeClr val="tx1"/>
            </a:solidFill>
          </a:endParaRPr>
        </a:p>
        <a:p>
          <a:pPr marL="57150" lvl="1" indent="-57150" algn="l" defTabSz="400050" rtl="0">
            <a:lnSpc>
              <a:spcPct val="90000"/>
            </a:lnSpc>
            <a:spcBef>
              <a:spcPct val="0"/>
            </a:spcBef>
            <a:spcAft>
              <a:spcPct val="15000"/>
            </a:spcAft>
            <a:buChar char="••"/>
          </a:pPr>
          <a:r>
            <a:rPr lang="en-GB" sz="900" kern="1200" smtClean="0">
              <a:solidFill>
                <a:schemeClr val="tx1"/>
              </a:solidFill>
            </a:rPr>
            <a:t>The problem today is poor lifestyle which reduces life expectancy e.g. eating too much, drinking too much alcohol, smoking, drug taking, not enough exercise etc.. As a result people are reminded of the values of healthy.</a:t>
          </a:r>
          <a:endParaRPr lang="en-GB" sz="900" kern="1200">
            <a:solidFill>
              <a:schemeClr val="tx1"/>
            </a:solidFill>
          </a:endParaRPr>
        </a:p>
      </dsp:txBody>
      <dsp:txXfrm rot="-5400000">
        <a:off x="1105565" y="5141519"/>
        <a:ext cx="6726124" cy="1381031"/>
      </dsp:txXfrm>
    </dsp:sp>
    <dsp:sp modelId="{7643C37A-274A-422E-8888-65343817BC1E}">
      <dsp:nvSpPr>
        <dsp:cNvPr id="0" name=""/>
        <dsp:cNvSpPr/>
      </dsp:nvSpPr>
      <dsp:spPr>
        <a:xfrm>
          <a:off x="256" y="4875502"/>
          <a:ext cx="1105307" cy="191306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b="1" kern="1200" smtClean="0">
              <a:solidFill>
                <a:schemeClr val="tx1"/>
              </a:solidFill>
            </a:rPr>
            <a:t>20</a:t>
          </a:r>
          <a:r>
            <a:rPr lang="en-GB" sz="1400" b="1" kern="1200" baseline="30000" smtClean="0">
              <a:solidFill>
                <a:schemeClr val="tx1"/>
              </a:solidFill>
            </a:rPr>
            <a:t>th</a:t>
          </a:r>
          <a:r>
            <a:rPr lang="en-GB" sz="1400" b="1" kern="1200" baseline="0" smtClean="0">
              <a:solidFill>
                <a:schemeClr val="tx1"/>
              </a:solidFill>
            </a:rPr>
            <a:t> C/ 21</a:t>
          </a:r>
          <a:r>
            <a:rPr lang="en-GB" sz="1400" b="1" kern="1200" baseline="30000" smtClean="0">
              <a:solidFill>
                <a:schemeClr val="tx1"/>
              </a:solidFill>
            </a:rPr>
            <a:t>st</a:t>
          </a:r>
          <a:r>
            <a:rPr lang="en-GB" sz="1400" b="1" kern="1200" baseline="0" smtClean="0">
              <a:solidFill>
                <a:schemeClr val="tx1"/>
              </a:solidFill>
            </a:rPr>
            <a:t> C</a:t>
          </a:r>
          <a:r>
            <a:rPr lang="en-GB" sz="1400" b="1" kern="1200" smtClean="0">
              <a:solidFill>
                <a:schemeClr val="tx1"/>
              </a:solidFill>
            </a:rPr>
            <a:t> </a:t>
          </a:r>
          <a:r>
            <a:rPr lang="en-GB" sz="1400" b="1" kern="1200" baseline="0" smtClean="0">
              <a:solidFill>
                <a:schemeClr val="tx1"/>
              </a:solidFill>
            </a:rPr>
            <a:t>1900- present</a:t>
          </a:r>
          <a:endParaRPr lang="en-GB" sz="1400" kern="1200">
            <a:solidFill>
              <a:schemeClr val="tx1"/>
            </a:solidFill>
          </a:endParaRPr>
        </a:p>
      </dsp:txBody>
      <dsp:txXfrm>
        <a:off x="54213" y="4929459"/>
        <a:ext cx="997393" cy="18051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0B9FC-8EC1-446A-B595-1D707E423D80}">
      <dsp:nvSpPr>
        <dsp:cNvPr id="0" name=""/>
        <dsp:cNvSpPr/>
      </dsp:nvSpPr>
      <dsp:spPr>
        <a:xfrm>
          <a:off x="78181" y="129219"/>
          <a:ext cx="4675331" cy="425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en-GB" sz="1800" b="1" kern="1200" dirty="0" smtClean="0"/>
            <a:t>Gas</a:t>
          </a:r>
          <a:endParaRPr lang="en-GB" sz="1800" kern="1200" dirty="0"/>
        </a:p>
      </dsp:txBody>
      <dsp:txXfrm>
        <a:off x="78181" y="129219"/>
        <a:ext cx="4675331" cy="425030"/>
      </dsp:txXfrm>
    </dsp:sp>
    <dsp:sp modelId="{12CD9A31-0246-455F-8D29-4B424603FA58}">
      <dsp:nvSpPr>
        <dsp:cNvPr id="0" name=""/>
        <dsp:cNvSpPr/>
      </dsp:nvSpPr>
      <dsp:spPr>
        <a:xfrm>
          <a:off x="78181" y="554249"/>
          <a:ext cx="1094027" cy="865802"/>
        </a:xfrm>
        <a:prstGeom prst="chevron">
          <a:avLst>
            <a:gd name="adj" fmla="val 7061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DFE44B9-F6A2-4397-A323-6B2E6C529222}">
      <dsp:nvSpPr>
        <dsp:cNvPr id="0" name=""/>
        <dsp:cNvSpPr/>
      </dsp:nvSpPr>
      <dsp:spPr>
        <a:xfrm>
          <a:off x="735325" y="554249"/>
          <a:ext cx="1094027" cy="865802"/>
        </a:xfrm>
        <a:prstGeom prst="chevron">
          <a:avLst>
            <a:gd name="adj" fmla="val 70610"/>
          </a:avLst>
        </a:prstGeom>
        <a:gradFill rotWithShape="0">
          <a:gsLst>
            <a:gs pos="0">
              <a:schemeClr val="accent4">
                <a:hueOff val="519785"/>
                <a:satOff val="-2398"/>
                <a:lumOff val="88"/>
                <a:alphaOff val="0"/>
                <a:lumMod val="110000"/>
                <a:satMod val="105000"/>
                <a:tint val="67000"/>
              </a:schemeClr>
            </a:gs>
            <a:gs pos="50000">
              <a:schemeClr val="accent4">
                <a:hueOff val="519785"/>
                <a:satOff val="-2398"/>
                <a:lumOff val="88"/>
                <a:alphaOff val="0"/>
                <a:lumMod val="105000"/>
                <a:satMod val="103000"/>
                <a:tint val="73000"/>
              </a:schemeClr>
            </a:gs>
            <a:gs pos="100000">
              <a:schemeClr val="accent4">
                <a:hueOff val="519785"/>
                <a:satOff val="-2398"/>
                <a:lumOff val="88"/>
                <a:alphaOff val="0"/>
                <a:lumMod val="105000"/>
                <a:satMod val="109000"/>
                <a:tint val="81000"/>
              </a:schemeClr>
            </a:gs>
          </a:gsLst>
          <a:lin ang="5400000" scaled="0"/>
        </a:gradFill>
        <a:ln w="6350" cap="flat" cmpd="sng" algn="ctr">
          <a:solidFill>
            <a:schemeClr val="accent4">
              <a:hueOff val="519785"/>
              <a:satOff val="-2398"/>
              <a:lumOff val="8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5455A7-FB1F-4359-874A-F0574B0A9FF1}">
      <dsp:nvSpPr>
        <dsp:cNvPr id="0" name=""/>
        <dsp:cNvSpPr/>
      </dsp:nvSpPr>
      <dsp:spPr>
        <a:xfrm>
          <a:off x="1392989" y="554249"/>
          <a:ext cx="1094027" cy="865802"/>
        </a:xfrm>
        <a:prstGeom prst="chevron">
          <a:avLst>
            <a:gd name="adj" fmla="val 70610"/>
          </a:avLst>
        </a:prstGeom>
        <a:gradFill rotWithShape="0">
          <a:gsLst>
            <a:gs pos="0">
              <a:schemeClr val="accent4">
                <a:hueOff val="1039569"/>
                <a:satOff val="-4797"/>
                <a:lumOff val="177"/>
                <a:alphaOff val="0"/>
                <a:lumMod val="110000"/>
                <a:satMod val="105000"/>
                <a:tint val="67000"/>
              </a:schemeClr>
            </a:gs>
            <a:gs pos="50000">
              <a:schemeClr val="accent4">
                <a:hueOff val="1039569"/>
                <a:satOff val="-4797"/>
                <a:lumOff val="177"/>
                <a:alphaOff val="0"/>
                <a:lumMod val="105000"/>
                <a:satMod val="103000"/>
                <a:tint val="73000"/>
              </a:schemeClr>
            </a:gs>
            <a:gs pos="100000">
              <a:schemeClr val="accent4">
                <a:hueOff val="1039569"/>
                <a:satOff val="-4797"/>
                <a:lumOff val="177"/>
                <a:alphaOff val="0"/>
                <a:lumMod val="105000"/>
                <a:satMod val="109000"/>
                <a:tint val="81000"/>
              </a:schemeClr>
            </a:gs>
          </a:gsLst>
          <a:lin ang="5400000" scaled="0"/>
        </a:gradFill>
        <a:ln w="6350" cap="flat" cmpd="sng" algn="ctr">
          <a:solidFill>
            <a:schemeClr val="accent4">
              <a:hueOff val="1039569"/>
              <a:satOff val="-4797"/>
              <a:lumOff val="17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82C3C08-111F-4DD3-9FC6-B974120F8C14}">
      <dsp:nvSpPr>
        <dsp:cNvPr id="0" name=""/>
        <dsp:cNvSpPr/>
      </dsp:nvSpPr>
      <dsp:spPr>
        <a:xfrm>
          <a:off x="2050132" y="554249"/>
          <a:ext cx="1094027" cy="865802"/>
        </a:xfrm>
        <a:prstGeom prst="chevron">
          <a:avLst>
            <a:gd name="adj" fmla="val 70610"/>
          </a:avLst>
        </a:prstGeom>
        <a:gradFill rotWithShape="0">
          <a:gsLst>
            <a:gs pos="0">
              <a:schemeClr val="accent4">
                <a:hueOff val="1559354"/>
                <a:satOff val="-7195"/>
                <a:lumOff val="265"/>
                <a:alphaOff val="0"/>
                <a:lumMod val="110000"/>
                <a:satMod val="105000"/>
                <a:tint val="67000"/>
              </a:schemeClr>
            </a:gs>
            <a:gs pos="50000">
              <a:schemeClr val="accent4">
                <a:hueOff val="1559354"/>
                <a:satOff val="-7195"/>
                <a:lumOff val="265"/>
                <a:alphaOff val="0"/>
                <a:lumMod val="105000"/>
                <a:satMod val="103000"/>
                <a:tint val="73000"/>
              </a:schemeClr>
            </a:gs>
            <a:gs pos="100000">
              <a:schemeClr val="accent4">
                <a:hueOff val="1559354"/>
                <a:satOff val="-7195"/>
                <a:lumOff val="265"/>
                <a:alphaOff val="0"/>
                <a:lumMod val="105000"/>
                <a:satMod val="109000"/>
                <a:tint val="81000"/>
              </a:schemeClr>
            </a:gs>
          </a:gsLst>
          <a:lin ang="5400000" scaled="0"/>
        </a:gradFill>
        <a:ln w="6350" cap="flat" cmpd="sng" algn="ctr">
          <a:solidFill>
            <a:schemeClr val="accent4">
              <a:hueOff val="1559354"/>
              <a:satOff val="-7195"/>
              <a:lumOff val="2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10D8EA1-5439-48E2-A113-0533D6C199A7}">
      <dsp:nvSpPr>
        <dsp:cNvPr id="0" name=""/>
        <dsp:cNvSpPr/>
      </dsp:nvSpPr>
      <dsp:spPr>
        <a:xfrm>
          <a:off x="2707796" y="554249"/>
          <a:ext cx="1094027" cy="865802"/>
        </a:xfrm>
        <a:prstGeom prst="chevron">
          <a:avLst>
            <a:gd name="adj" fmla="val 70610"/>
          </a:avLst>
        </a:prstGeom>
        <a:gradFill rotWithShape="0">
          <a:gsLst>
            <a:gs pos="0">
              <a:schemeClr val="accent4">
                <a:hueOff val="2079139"/>
                <a:satOff val="-9594"/>
                <a:lumOff val="353"/>
                <a:alphaOff val="0"/>
                <a:lumMod val="110000"/>
                <a:satMod val="105000"/>
                <a:tint val="67000"/>
              </a:schemeClr>
            </a:gs>
            <a:gs pos="50000">
              <a:schemeClr val="accent4">
                <a:hueOff val="2079139"/>
                <a:satOff val="-9594"/>
                <a:lumOff val="353"/>
                <a:alphaOff val="0"/>
                <a:lumMod val="105000"/>
                <a:satMod val="103000"/>
                <a:tint val="73000"/>
              </a:schemeClr>
            </a:gs>
            <a:gs pos="100000">
              <a:schemeClr val="accent4">
                <a:hueOff val="2079139"/>
                <a:satOff val="-9594"/>
                <a:lumOff val="353"/>
                <a:alphaOff val="0"/>
                <a:lumMod val="105000"/>
                <a:satMod val="109000"/>
                <a:tint val="81000"/>
              </a:schemeClr>
            </a:gs>
          </a:gsLst>
          <a:lin ang="5400000" scaled="0"/>
        </a:gradFill>
        <a:ln w="6350" cap="flat" cmpd="sng" algn="ctr">
          <a:solidFill>
            <a:schemeClr val="accent4">
              <a:hueOff val="2079139"/>
              <a:satOff val="-9594"/>
              <a:lumOff val="35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117F964-3F1D-4221-8A42-264F58C96A06}">
      <dsp:nvSpPr>
        <dsp:cNvPr id="0" name=""/>
        <dsp:cNvSpPr/>
      </dsp:nvSpPr>
      <dsp:spPr>
        <a:xfrm>
          <a:off x="3364940" y="554249"/>
          <a:ext cx="1094027" cy="865802"/>
        </a:xfrm>
        <a:prstGeom prst="chevron">
          <a:avLst>
            <a:gd name="adj" fmla="val 70610"/>
          </a:avLst>
        </a:prstGeom>
        <a:gradFill rotWithShape="0">
          <a:gsLst>
            <a:gs pos="0">
              <a:schemeClr val="accent4">
                <a:hueOff val="2598923"/>
                <a:satOff val="-11992"/>
                <a:lumOff val="441"/>
                <a:alphaOff val="0"/>
                <a:lumMod val="110000"/>
                <a:satMod val="105000"/>
                <a:tint val="67000"/>
              </a:schemeClr>
            </a:gs>
            <a:gs pos="50000">
              <a:schemeClr val="accent4">
                <a:hueOff val="2598923"/>
                <a:satOff val="-11992"/>
                <a:lumOff val="441"/>
                <a:alphaOff val="0"/>
                <a:lumMod val="105000"/>
                <a:satMod val="103000"/>
                <a:tint val="73000"/>
              </a:schemeClr>
            </a:gs>
            <a:gs pos="100000">
              <a:schemeClr val="accent4">
                <a:hueOff val="2598923"/>
                <a:satOff val="-11992"/>
                <a:lumOff val="441"/>
                <a:alphaOff val="0"/>
                <a:lumMod val="105000"/>
                <a:satMod val="109000"/>
                <a:tint val="81000"/>
              </a:schemeClr>
            </a:gs>
          </a:gsLst>
          <a:lin ang="5400000" scaled="0"/>
        </a:gradFill>
        <a:ln w="6350" cap="flat" cmpd="sng" algn="ctr">
          <a:solidFill>
            <a:schemeClr val="accent4">
              <a:hueOff val="2598923"/>
              <a:satOff val="-11992"/>
              <a:lumOff val="44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80C8A7B-DA11-46BF-B783-BCA850BC825F}">
      <dsp:nvSpPr>
        <dsp:cNvPr id="0" name=""/>
        <dsp:cNvSpPr/>
      </dsp:nvSpPr>
      <dsp:spPr>
        <a:xfrm>
          <a:off x="4022603" y="554249"/>
          <a:ext cx="1094027" cy="865802"/>
        </a:xfrm>
        <a:prstGeom prst="chevron">
          <a:avLst>
            <a:gd name="adj" fmla="val 70610"/>
          </a:avLst>
        </a:prstGeom>
        <a:gradFill rotWithShape="0">
          <a:gsLst>
            <a:gs pos="0">
              <a:schemeClr val="accent4">
                <a:hueOff val="3118708"/>
                <a:satOff val="-14390"/>
                <a:lumOff val="530"/>
                <a:alphaOff val="0"/>
                <a:lumMod val="110000"/>
                <a:satMod val="105000"/>
                <a:tint val="67000"/>
              </a:schemeClr>
            </a:gs>
            <a:gs pos="50000">
              <a:schemeClr val="accent4">
                <a:hueOff val="3118708"/>
                <a:satOff val="-14390"/>
                <a:lumOff val="530"/>
                <a:alphaOff val="0"/>
                <a:lumMod val="105000"/>
                <a:satMod val="103000"/>
                <a:tint val="73000"/>
              </a:schemeClr>
            </a:gs>
            <a:gs pos="100000">
              <a:schemeClr val="accent4">
                <a:hueOff val="3118708"/>
                <a:satOff val="-14390"/>
                <a:lumOff val="530"/>
                <a:alphaOff val="0"/>
                <a:lumMod val="105000"/>
                <a:satMod val="109000"/>
                <a:tint val="81000"/>
              </a:schemeClr>
            </a:gs>
          </a:gsLst>
          <a:lin ang="5400000" scaled="0"/>
        </a:gradFill>
        <a:ln w="6350" cap="flat" cmpd="sng" algn="ctr">
          <a:solidFill>
            <a:schemeClr val="accent4">
              <a:hueOff val="3118708"/>
              <a:satOff val="-14390"/>
              <a:lumOff val="53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7B5C3D7-5F39-4372-9E99-289AAE0C064D}">
      <dsp:nvSpPr>
        <dsp:cNvPr id="0" name=""/>
        <dsp:cNvSpPr/>
      </dsp:nvSpPr>
      <dsp:spPr>
        <a:xfrm>
          <a:off x="78181" y="640830"/>
          <a:ext cx="4736111" cy="69264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444500" rtl="0">
            <a:lnSpc>
              <a:spcPct val="90000"/>
            </a:lnSpc>
            <a:spcBef>
              <a:spcPct val="0"/>
            </a:spcBef>
            <a:spcAft>
              <a:spcPct val="35000"/>
            </a:spcAft>
          </a:pPr>
          <a:r>
            <a:rPr lang="en-GB" sz="1000" kern="1200" dirty="0" smtClean="0"/>
            <a:t>This was used for the first time in 1915 – victims would suffer horrendous skin, eye and respiratory injuries. (mustard gas, phosgene gas and chlorine gas) Phosgene and chlorine gas was also extremely deadly, causing severe pain before the victim died.</a:t>
          </a:r>
          <a:endParaRPr lang="en-GB" sz="1000" kern="1200" dirty="0"/>
        </a:p>
      </dsp:txBody>
      <dsp:txXfrm>
        <a:off x="78181" y="640830"/>
        <a:ext cx="4736111" cy="692641"/>
      </dsp:txXfrm>
    </dsp:sp>
    <dsp:sp modelId="{E0947722-2766-441C-9D31-DDFA818C0F2F}">
      <dsp:nvSpPr>
        <dsp:cNvPr id="0" name=""/>
        <dsp:cNvSpPr/>
      </dsp:nvSpPr>
      <dsp:spPr>
        <a:xfrm>
          <a:off x="78181" y="1506113"/>
          <a:ext cx="4675331" cy="425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en-GB" sz="1800" b="1" kern="1200" dirty="0" smtClean="0"/>
            <a:t>Environmental Illness</a:t>
          </a:r>
          <a:endParaRPr lang="en-GB" sz="1800" kern="1200" dirty="0"/>
        </a:p>
      </dsp:txBody>
      <dsp:txXfrm>
        <a:off x="78181" y="1506113"/>
        <a:ext cx="4675331" cy="425030"/>
      </dsp:txXfrm>
    </dsp:sp>
    <dsp:sp modelId="{6ACF7D19-9A41-433C-81F0-3192DD753904}">
      <dsp:nvSpPr>
        <dsp:cNvPr id="0" name=""/>
        <dsp:cNvSpPr/>
      </dsp:nvSpPr>
      <dsp:spPr>
        <a:xfrm>
          <a:off x="78181" y="1931143"/>
          <a:ext cx="1094027" cy="865802"/>
        </a:xfrm>
        <a:prstGeom prst="chevron">
          <a:avLst>
            <a:gd name="adj" fmla="val 70610"/>
          </a:avLst>
        </a:prstGeom>
        <a:gradFill rotWithShape="0">
          <a:gsLst>
            <a:gs pos="0">
              <a:schemeClr val="accent4">
                <a:hueOff val="3638492"/>
                <a:satOff val="-16789"/>
                <a:lumOff val="618"/>
                <a:alphaOff val="0"/>
                <a:lumMod val="110000"/>
                <a:satMod val="105000"/>
                <a:tint val="67000"/>
              </a:schemeClr>
            </a:gs>
            <a:gs pos="50000">
              <a:schemeClr val="accent4">
                <a:hueOff val="3638492"/>
                <a:satOff val="-16789"/>
                <a:lumOff val="618"/>
                <a:alphaOff val="0"/>
                <a:lumMod val="105000"/>
                <a:satMod val="103000"/>
                <a:tint val="73000"/>
              </a:schemeClr>
            </a:gs>
            <a:gs pos="100000">
              <a:schemeClr val="accent4">
                <a:hueOff val="3638492"/>
                <a:satOff val="-16789"/>
                <a:lumOff val="618"/>
                <a:alphaOff val="0"/>
                <a:lumMod val="105000"/>
                <a:satMod val="109000"/>
                <a:tint val="81000"/>
              </a:schemeClr>
            </a:gs>
          </a:gsLst>
          <a:lin ang="5400000" scaled="0"/>
        </a:gradFill>
        <a:ln w="6350" cap="flat" cmpd="sng" algn="ctr">
          <a:solidFill>
            <a:schemeClr val="accent4">
              <a:hueOff val="3638492"/>
              <a:satOff val="-16789"/>
              <a:lumOff val="61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BD534F1-E6DE-4A30-8389-85397D44AD02}">
      <dsp:nvSpPr>
        <dsp:cNvPr id="0" name=""/>
        <dsp:cNvSpPr/>
      </dsp:nvSpPr>
      <dsp:spPr>
        <a:xfrm>
          <a:off x="735325" y="1931143"/>
          <a:ext cx="1094027" cy="865802"/>
        </a:xfrm>
        <a:prstGeom prst="chevron">
          <a:avLst>
            <a:gd name="adj" fmla="val 70610"/>
          </a:avLst>
        </a:prstGeom>
        <a:gradFill rotWithShape="0">
          <a:gsLst>
            <a:gs pos="0">
              <a:schemeClr val="accent4">
                <a:hueOff val="4158277"/>
                <a:satOff val="-19187"/>
                <a:lumOff val="706"/>
                <a:alphaOff val="0"/>
                <a:lumMod val="110000"/>
                <a:satMod val="105000"/>
                <a:tint val="67000"/>
              </a:schemeClr>
            </a:gs>
            <a:gs pos="50000">
              <a:schemeClr val="accent4">
                <a:hueOff val="4158277"/>
                <a:satOff val="-19187"/>
                <a:lumOff val="706"/>
                <a:alphaOff val="0"/>
                <a:lumMod val="105000"/>
                <a:satMod val="103000"/>
                <a:tint val="73000"/>
              </a:schemeClr>
            </a:gs>
            <a:gs pos="100000">
              <a:schemeClr val="accent4">
                <a:hueOff val="4158277"/>
                <a:satOff val="-19187"/>
                <a:lumOff val="706"/>
                <a:alphaOff val="0"/>
                <a:lumMod val="105000"/>
                <a:satMod val="109000"/>
                <a:tint val="81000"/>
              </a:schemeClr>
            </a:gs>
          </a:gsLst>
          <a:lin ang="5400000" scaled="0"/>
        </a:gradFill>
        <a:ln w="6350" cap="flat" cmpd="sng" algn="ctr">
          <a:solidFill>
            <a:schemeClr val="accent4">
              <a:hueOff val="4158277"/>
              <a:satOff val="-19187"/>
              <a:lumOff val="70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B882391-26D5-4985-9F6E-5572C01FAD10}">
      <dsp:nvSpPr>
        <dsp:cNvPr id="0" name=""/>
        <dsp:cNvSpPr/>
      </dsp:nvSpPr>
      <dsp:spPr>
        <a:xfrm>
          <a:off x="1392989" y="1931143"/>
          <a:ext cx="1094027" cy="865802"/>
        </a:xfrm>
        <a:prstGeom prst="chevron">
          <a:avLst>
            <a:gd name="adj" fmla="val 70610"/>
          </a:avLst>
        </a:prstGeom>
        <a:gradFill rotWithShape="0">
          <a:gsLst>
            <a:gs pos="0">
              <a:schemeClr val="accent4">
                <a:hueOff val="4678061"/>
                <a:satOff val="-21586"/>
                <a:lumOff val="794"/>
                <a:alphaOff val="0"/>
                <a:lumMod val="110000"/>
                <a:satMod val="105000"/>
                <a:tint val="67000"/>
              </a:schemeClr>
            </a:gs>
            <a:gs pos="50000">
              <a:schemeClr val="accent4">
                <a:hueOff val="4678061"/>
                <a:satOff val="-21586"/>
                <a:lumOff val="794"/>
                <a:alphaOff val="0"/>
                <a:lumMod val="105000"/>
                <a:satMod val="103000"/>
                <a:tint val="73000"/>
              </a:schemeClr>
            </a:gs>
            <a:gs pos="100000">
              <a:schemeClr val="accent4">
                <a:hueOff val="4678061"/>
                <a:satOff val="-21586"/>
                <a:lumOff val="794"/>
                <a:alphaOff val="0"/>
                <a:lumMod val="105000"/>
                <a:satMod val="109000"/>
                <a:tint val="81000"/>
              </a:schemeClr>
            </a:gs>
          </a:gsLst>
          <a:lin ang="5400000" scaled="0"/>
        </a:gradFill>
        <a:ln w="6350" cap="flat" cmpd="sng" algn="ctr">
          <a:solidFill>
            <a:schemeClr val="accent4">
              <a:hueOff val="4678061"/>
              <a:satOff val="-21586"/>
              <a:lumOff val="79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7426D11-12D2-47F3-8272-4A462F15F073}">
      <dsp:nvSpPr>
        <dsp:cNvPr id="0" name=""/>
        <dsp:cNvSpPr/>
      </dsp:nvSpPr>
      <dsp:spPr>
        <a:xfrm>
          <a:off x="2050132" y="1931143"/>
          <a:ext cx="1094027" cy="865802"/>
        </a:xfrm>
        <a:prstGeom prst="chevron">
          <a:avLst>
            <a:gd name="adj" fmla="val 70610"/>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w="6350" cap="flat" cmpd="sng" algn="ctr">
          <a:solidFill>
            <a:schemeClr val="accent4">
              <a:hueOff val="5197846"/>
              <a:satOff val="-23984"/>
              <a:lumOff val="88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37FF6BE-DC90-438B-B592-0386FA078302}">
      <dsp:nvSpPr>
        <dsp:cNvPr id="0" name=""/>
        <dsp:cNvSpPr/>
      </dsp:nvSpPr>
      <dsp:spPr>
        <a:xfrm>
          <a:off x="2707796" y="1931143"/>
          <a:ext cx="1094027" cy="865802"/>
        </a:xfrm>
        <a:prstGeom prst="chevron">
          <a:avLst>
            <a:gd name="adj" fmla="val 70610"/>
          </a:avLst>
        </a:prstGeom>
        <a:gradFill rotWithShape="0">
          <a:gsLst>
            <a:gs pos="0">
              <a:schemeClr val="accent4">
                <a:hueOff val="5717631"/>
                <a:satOff val="-26382"/>
                <a:lumOff val="971"/>
                <a:alphaOff val="0"/>
                <a:lumMod val="110000"/>
                <a:satMod val="105000"/>
                <a:tint val="67000"/>
              </a:schemeClr>
            </a:gs>
            <a:gs pos="50000">
              <a:schemeClr val="accent4">
                <a:hueOff val="5717631"/>
                <a:satOff val="-26382"/>
                <a:lumOff val="971"/>
                <a:alphaOff val="0"/>
                <a:lumMod val="105000"/>
                <a:satMod val="103000"/>
                <a:tint val="73000"/>
              </a:schemeClr>
            </a:gs>
            <a:gs pos="100000">
              <a:schemeClr val="accent4">
                <a:hueOff val="5717631"/>
                <a:satOff val="-26382"/>
                <a:lumOff val="971"/>
                <a:alphaOff val="0"/>
                <a:lumMod val="105000"/>
                <a:satMod val="109000"/>
                <a:tint val="81000"/>
              </a:schemeClr>
            </a:gs>
          </a:gsLst>
          <a:lin ang="5400000" scaled="0"/>
        </a:gradFill>
        <a:ln w="6350" cap="flat" cmpd="sng" algn="ctr">
          <a:solidFill>
            <a:schemeClr val="accent4">
              <a:hueOff val="5717631"/>
              <a:satOff val="-26382"/>
              <a:lumOff val="97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FCAB1CF-E010-4B1E-B78E-2F164AA5663C}">
      <dsp:nvSpPr>
        <dsp:cNvPr id="0" name=""/>
        <dsp:cNvSpPr/>
      </dsp:nvSpPr>
      <dsp:spPr>
        <a:xfrm>
          <a:off x="3364940" y="1931143"/>
          <a:ext cx="1094027" cy="865802"/>
        </a:xfrm>
        <a:prstGeom prst="chevron">
          <a:avLst>
            <a:gd name="adj" fmla="val 70610"/>
          </a:avLst>
        </a:prstGeom>
        <a:gradFill rotWithShape="0">
          <a:gsLst>
            <a:gs pos="0">
              <a:schemeClr val="accent4">
                <a:hueOff val="6237415"/>
                <a:satOff val="-28781"/>
                <a:lumOff val="1059"/>
                <a:alphaOff val="0"/>
                <a:lumMod val="110000"/>
                <a:satMod val="105000"/>
                <a:tint val="67000"/>
              </a:schemeClr>
            </a:gs>
            <a:gs pos="50000">
              <a:schemeClr val="accent4">
                <a:hueOff val="6237415"/>
                <a:satOff val="-28781"/>
                <a:lumOff val="1059"/>
                <a:alphaOff val="0"/>
                <a:lumMod val="105000"/>
                <a:satMod val="103000"/>
                <a:tint val="73000"/>
              </a:schemeClr>
            </a:gs>
            <a:gs pos="100000">
              <a:schemeClr val="accent4">
                <a:hueOff val="6237415"/>
                <a:satOff val="-28781"/>
                <a:lumOff val="1059"/>
                <a:alphaOff val="0"/>
                <a:lumMod val="105000"/>
                <a:satMod val="109000"/>
                <a:tint val="81000"/>
              </a:schemeClr>
            </a:gs>
          </a:gsLst>
          <a:lin ang="5400000" scaled="0"/>
        </a:gradFill>
        <a:ln w="6350" cap="flat" cmpd="sng" algn="ctr">
          <a:solidFill>
            <a:schemeClr val="accent4">
              <a:hueOff val="6237415"/>
              <a:satOff val="-28781"/>
              <a:lumOff val="105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505D707-009A-48D2-80D4-C7C5612612D2}">
      <dsp:nvSpPr>
        <dsp:cNvPr id="0" name=""/>
        <dsp:cNvSpPr/>
      </dsp:nvSpPr>
      <dsp:spPr>
        <a:xfrm>
          <a:off x="4022603" y="1931143"/>
          <a:ext cx="1094027" cy="865802"/>
        </a:xfrm>
        <a:prstGeom prst="chevron">
          <a:avLst>
            <a:gd name="adj" fmla="val 70610"/>
          </a:avLst>
        </a:prstGeom>
        <a:gradFill rotWithShape="0">
          <a:gsLst>
            <a:gs pos="0">
              <a:schemeClr val="accent4">
                <a:hueOff val="6757200"/>
                <a:satOff val="-31179"/>
                <a:lumOff val="1147"/>
                <a:alphaOff val="0"/>
                <a:lumMod val="110000"/>
                <a:satMod val="105000"/>
                <a:tint val="67000"/>
              </a:schemeClr>
            </a:gs>
            <a:gs pos="50000">
              <a:schemeClr val="accent4">
                <a:hueOff val="6757200"/>
                <a:satOff val="-31179"/>
                <a:lumOff val="1147"/>
                <a:alphaOff val="0"/>
                <a:lumMod val="105000"/>
                <a:satMod val="103000"/>
                <a:tint val="73000"/>
              </a:schemeClr>
            </a:gs>
            <a:gs pos="100000">
              <a:schemeClr val="accent4">
                <a:hueOff val="6757200"/>
                <a:satOff val="-31179"/>
                <a:lumOff val="1147"/>
                <a:alphaOff val="0"/>
                <a:lumMod val="105000"/>
                <a:satMod val="109000"/>
                <a:tint val="81000"/>
              </a:schemeClr>
            </a:gs>
          </a:gsLst>
          <a:lin ang="5400000" scaled="0"/>
        </a:gradFill>
        <a:ln w="6350" cap="flat" cmpd="sng" algn="ctr">
          <a:solidFill>
            <a:schemeClr val="accent4">
              <a:hueOff val="6757200"/>
              <a:satOff val="-31179"/>
              <a:lumOff val="114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929F3D5-596A-4167-9838-1BD844AEC197}">
      <dsp:nvSpPr>
        <dsp:cNvPr id="0" name=""/>
        <dsp:cNvSpPr/>
      </dsp:nvSpPr>
      <dsp:spPr>
        <a:xfrm>
          <a:off x="78181" y="2017723"/>
          <a:ext cx="4736111" cy="69264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5197846"/>
              <a:satOff val="-23984"/>
              <a:lumOff val="883"/>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444500" rtl="0">
            <a:lnSpc>
              <a:spcPct val="90000"/>
            </a:lnSpc>
            <a:spcBef>
              <a:spcPct val="0"/>
            </a:spcBef>
            <a:spcAft>
              <a:spcPct val="35000"/>
            </a:spcAft>
          </a:pPr>
          <a:r>
            <a:rPr lang="en-GB" sz="1000" kern="1200" dirty="0" smtClean="0"/>
            <a:t> Trench foot, frostbite, infection, </a:t>
          </a:r>
          <a:r>
            <a:rPr lang="en-GB" sz="1000" b="1" kern="1200" dirty="0" smtClean="0"/>
            <a:t>body lice </a:t>
          </a:r>
          <a:r>
            <a:rPr lang="en-GB" sz="1000" kern="1200" dirty="0" smtClean="0"/>
            <a:t>all caused severe pain and discomfort and if left untreated could become infected and lead to death.</a:t>
          </a:r>
          <a:endParaRPr lang="en-GB" sz="1000" kern="1200" dirty="0"/>
        </a:p>
      </dsp:txBody>
      <dsp:txXfrm>
        <a:off x="78181" y="2017723"/>
        <a:ext cx="4736111" cy="692641"/>
      </dsp:txXfrm>
    </dsp:sp>
    <dsp:sp modelId="{E07BFFBC-0FFC-4E65-9555-EF5755139FFA}">
      <dsp:nvSpPr>
        <dsp:cNvPr id="0" name=""/>
        <dsp:cNvSpPr/>
      </dsp:nvSpPr>
      <dsp:spPr>
        <a:xfrm>
          <a:off x="78181" y="2883006"/>
          <a:ext cx="4675331" cy="425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en-GB" sz="1800" b="1" kern="1200" dirty="0" smtClean="0"/>
            <a:t>Trench fever</a:t>
          </a:r>
          <a:endParaRPr lang="en-GB" sz="1800" b="1" kern="1200" dirty="0"/>
        </a:p>
      </dsp:txBody>
      <dsp:txXfrm>
        <a:off x="78181" y="2883006"/>
        <a:ext cx="4675331" cy="425030"/>
      </dsp:txXfrm>
    </dsp:sp>
    <dsp:sp modelId="{E69260C1-C144-4267-BEA3-D36739FA5643}">
      <dsp:nvSpPr>
        <dsp:cNvPr id="0" name=""/>
        <dsp:cNvSpPr/>
      </dsp:nvSpPr>
      <dsp:spPr>
        <a:xfrm>
          <a:off x="78181" y="3308036"/>
          <a:ext cx="1094027" cy="865802"/>
        </a:xfrm>
        <a:prstGeom prst="chevron">
          <a:avLst>
            <a:gd name="adj" fmla="val 70610"/>
          </a:avLst>
        </a:prstGeom>
        <a:gradFill rotWithShape="0">
          <a:gsLst>
            <a:gs pos="0">
              <a:schemeClr val="accent4">
                <a:hueOff val="7276984"/>
                <a:satOff val="-33578"/>
                <a:lumOff val="1236"/>
                <a:alphaOff val="0"/>
                <a:lumMod val="110000"/>
                <a:satMod val="105000"/>
                <a:tint val="67000"/>
              </a:schemeClr>
            </a:gs>
            <a:gs pos="50000">
              <a:schemeClr val="accent4">
                <a:hueOff val="7276984"/>
                <a:satOff val="-33578"/>
                <a:lumOff val="1236"/>
                <a:alphaOff val="0"/>
                <a:lumMod val="105000"/>
                <a:satMod val="103000"/>
                <a:tint val="73000"/>
              </a:schemeClr>
            </a:gs>
            <a:gs pos="100000">
              <a:schemeClr val="accent4">
                <a:hueOff val="7276984"/>
                <a:satOff val="-33578"/>
                <a:lumOff val="1236"/>
                <a:alphaOff val="0"/>
                <a:lumMod val="105000"/>
                <a:satMod val="109000"/>
                <a:tint val="81000"/>
              </a:schemeClr>
            </a:gs>
          </a:gsLst>
          <a:lin ang="5400000" scaled="0"/>
        </a:gradFill>
        <a:ln w="6350" cap="flat" cmpd="sng" algn="ctr">
          <a:solidFill>
            <a:schemeClr val="accent4">
              <a:hueOff val="7276984"/>
              <a:satOff val="-33578"/>
              <a:lumOff val="123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FE1FFFE-0FED-45EB-80C5-208CC3660568}">
      <dsp:nvSpPr>
        <dsp:cNvPr id="0" name=""/>
        <dsp:cNvSpPr/>
      </dsp:nvSpPr>
      <dsp:spPr>
        <a:xfrm>
          <a:off x="735325" y="3308036"/>
          <a:ext cx="1094027" cy="865802"/>
        </a:xfrm>
        <a:prstGeom prst="chevron">
          <a:avLst>
            <a:gd name="adj" fmla="val 70610"/>
          </a:avLst>
        </a:prstGeom>
        <a:gradFill rotWithShape="0">
          <a:gsLst>
            <a:gs pos="0">
              <a:schemeClr val="accent4">
                <a:hueOff val="7796769"/>
                <a:satOff val="-35976"/>
                <a:lumOff val="1324"/>
                <a:alphaOff val="0"/>
                <a:lumMod val="110000"/>
                <a:satMod val="105000"/>
                <a:tint val="67000"/>
              </a:schemeClr>
            </a:gs>
            <a:gs pos="50000">
              <a:schemeClr val="accent4">
                <a:hueOff val="7796769"/>
                <a:satOff val="-35976"/>
                <a:lumOff val="1324"/>
                <a:alphaOff val="0"/>
                <a:lumMod val="105000"/>
                <a:satMod val="103000"/>
                <a:tint val="73000"/>
              </a:schemeClr>
            </a:gs>
            <a:gs pos="100000">
              <a:schemeClr val="accent4">
                <a:hueOff val="7796769"/>
                <a:satOff val="-35976"/>
                <a:lumOff val="1324"/>
                <a:alphaOff val="0"/>
                <a:lumMod val="105000"/>
                <a:satMod val="109000"/>
                <a:tint val="81000"/>
              </a:schemeClr>
            </a:gs>
          </a:gsLst>
          <a:lin ang="5400000" scaled="0"/>
        </a:gradFill>
        <a:ln w="6350" cap="flat" cmpd="sng" algn="ctr">
          <a:solidFill>
            <a:schemeClr val="accent4">
              <a:hueOff val="7796769"/>
              <a:satOff val="-35976"/>
              <a:lumOff val="132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F6109D3-BF0B-4A28-B629-47D137BD55EF}">
      <dsp:nvSpPr>
        <dsp:cNvPr id="0" name=""/>
        <dsp:cNvSpPr/>
      </dsp:nvSpPr>
      <dsp:spPr>
        <a:xfrm>
          <a:off x="1392989" y="3308036"/>
          <a:ext cx="1094027" cy="865802"/>
        </a:xfrm>
        <a:prstGeom prst="chevron">
          <a:avLst>
            <a:gd name="adj" fmla="val 70610"/>
          </a:avLst>
        </a:prstGeom>
        <a:gradFill rotWithShape="0">
          <a:gsLst>
            <a:gs pos="0">
              <a:schemeClr val="accent4">
                <a:hueOff val="8316554"/>
                <a:satOff val="-38374"/>
                <a:lumOff val="1412"/>
                <a:alphaOff val="0"/>
                <a:lumMod val="110000"/>
                <a:satMod val="105000"/>
                <a:tint val="67000"/>
              </a:schemeClr>
            </a:gs>
            <a:gs pos="50000">
              <a:schemeClr val="accent4">
                <a:hueOff val="8316554"/>
                <a:satOff val="-38374"/>
                <a:lumOff val="1412"/>
                <a:alphaOff val="0"/>
                <a:lumMod val="105000"/>
                <a:satMod val="103000"/>
                <a:tint val="73000"/>
              </a:schemeClr>
            </a:gs>
            <a:gs pos="100000">
              <a:schemeClr val="accent4">
                <a:hueOff val="8316554"/>
                <a:satOff val="-38374"/>
                <a:lumOff val="1412"/>
                <a:alphaOff val="0"/>
                <a:lumMod val="105000"/>
                <a:satMod val="109000"/>
                <a:tint val="81000"/>
              </a:schemeClr>
            </a:gs>
          </a:gsLst>
          <a:lin ang="5400000" scaled="0"/>
        </a:gradFill>
        <a:ln w="6350" cap="flat" cmpd="sng" algn="ctr">
          <a:solidFill>
            <a:schemeClr val="accent4">
              <a:hueOff val="8316554"/>
              <a:satOff val="-38374"/>
              <a:lumOff val="141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7FBA4F2-A665-4303-AE09-0FB6E352344C}">
      <dsp:nvSpPr>
        <dsp:cNvPr id="0" name=""/>
        <dsp:cNvSpPr/>
      </dsp:nvSpPr>
      <dsp:spPr>
        <a:xfrm>
          <a:off x="2050132" y="3308036"/>
          <a:ext cx="1094027" cy="865802"/>
        </a:xfrm>
        <a:prstGeom prst="chevron">
          <a:avLst>
            <a:gd name="adj" fmla="val 70610"/>
          </a:avLst>
        </a:prstGeom>
        <a:gradFill rotWithShape="0">
          <a:gsLst>
            <a:gs pos="0">
              <a:schemeClr val="accent4">
                <a:hueOff val="8836339"/>
                <a:satOff val="-40773"/>
                <a:lumOff val="1500"/>
                <a:alphaOff val="0"/>
                <a:lumMod val="110000"/>
                <a:satMod val="105000"/>
                <a:tint val="67000"/>
              </a:schemeClr>
            </a:gs>
            <a:gs pos="50000">
              <a:schemeClr val="accent4">
                <a:hueOff val="8836339"/>
                <a:satOff val="-40773"/>
                <a:lumOff val="1500"/>
                <a:alphaOff val="0"/>
                <a:lumMod val="105000"/>
                <a:satMod val="103000"/>
                <a:tint val="73000"/>
              </a:schemeClr>
            </a:gs>
            <a:gs pos="100000">
              <a:schemeClr val="accent4">
                <a:hueOff val="8836339"/>
                <a:satOff val="-40773"/>
                <a:lumOff val="1500"/>
                <a:alphaOff val="0"/>
                <a:lumMod val="105000"/>
                <a:satMod val="109000"/>
                <a:tint val="81000"/>
              </a:schemeClr>
            </a:gs>
          </a:gsLst>
          <a:lin ang="5400000" scaled="0"/>
        </a:gradFill>
        <a:ln w="6350" cap="flat" cmpd="sng" algn="ctr">
          <a:solidFill>
            <a:schemeClr val="accent4">
              <a:hueOff val="8836339"/>
              <a:satOff val="-40773"/>
              <a:lumOff val="150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47FDFC7-2C8D-43C5-91E5-A7A215A337B0}">
      <dsp:nvSpPr>
        <dsp:cNvPr id="0" name=""/>
        <dsp:cNvSpPr/>
      </dsp:nvSpPr>
      <dsp:spPr>
        <a:xfrm>
          <a:off x="2707796" y="3308036"/>
          <a:ext cx="1094027" cy="865802"/>
        </a:xfrm>
        <a:prstGeom prst="chevron">
          <a:avLst>
            <a:gd name="adj" fmla="val 70610"/>
          </a:avLst>
        </a:prstGeom>
        <a:gradFill rotWithShape="0">
          <a:gsLst>
            <a:gs pos="0">
              <a:schemeClr val="accent4">
                <a:hueOff val="9356123"/>
                <a:satOff val="-43171"/>
                <a:lumOff val="1589"/>
                <a:alphaOff val="0"/>
                <a:lumMod val="110000"/>
                <a:satMod val="105000"/>
                <a:tint val="67000"/>
              </a:schemeClr>
            </a:gs>
            <a:gs pos="50000">
              <a:schemeClr val="accent4">
                <a:hueOff val="9356123"/>
                <a:satOff val="-43171"/>
                <a:lumOff val="1589"/>
                <a:alphaOff val="0"/>
                <a:lumMod val="105000"/>
                <a:satMod val="103000"/>
                <a:tint val="73000"/>
              </a:schemeClr>
            </a:gs>
            <a:gs pos="100000">
              <a:schemeClr val="accent4">
                <a:hueOff val="9356123"/>
                <a:satOff val="-43171"/>
                <a:lumOff val="1589"/>
                <a:alphaOff val="0"/>
                <a:lumMod val="105000"/>
                <a:satMod val="109000"/>
                <a:tint val="81000"/>
              </a:schemeClr>
            </a:gs>
          </a:gsLst>
          <a:lin ang="5400000" scaled="0"/>
        </a:gradFill>
        <a:ln w="6350" cap="flat" cmpd="sng" algn="ctr">
          <a:solidFill>
            <a:schemeClr val="accent4">
              <a:hueOff val="9356123"/>
              <a:satOff val="-43171"/>
              <a:lumOff val="158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5647992-A515-45E8-A912-77AFD0A928AB}">
      <dsp:nvSpPr>
        <dsp:cNvPr id="0" name=""/>
        <dsp:cNvSpPr/>
      </dsp:nvSpPr>
      <dsp:spPr>
        <a:xfrm>
          <a:off x="3364940" y="3308036"/>
          <a:ext cx="1094027" cy="865802"/>
        </a:xfrm>
        <a:prstGeom prst="chevron">
          <a:avLst>
            <a:gd name="adj" fmla="val 70610"/>
          </a:avLst>
        </a:prstGeom>
        <a:gradFill rotWithShape="0">
          <a:gsLst>
            <a:gs pos="0">
              <a:schemeClr val="accent4">
                <a:hueOff val="9875907"/>
                <a:satOff val="-45570"/>
                <a:lumOff val="1677"/>
                <a:alphaOff val="0"/>
                <a:lumMod val="110000"/>
                <a:satMod val="105000"/>
                <a:tint val="67000"/>
              </a:schemeClr>
            </a:gs>
            <a:gs pos="50000">
              <a:schemeClr val="accent4">
                <a:hueOff val="9875907"/>
                <a:satOff val="-45570"/>
                <a:lumOff val="1677"/>
                <a:alphaOff val="0"/>
                <a:lumMod val="105000"/>
                <a:satMod val="103000"/>
                <a:tint val="73000"/>
              </a:schemeClr>
            </a:gs>
            <a:gs pos="100000">
              <a:schemeClr val="accent4">
                <a:hueOff val="9875907"/>
                <a:satOff val="-45570"/>
                <a:lumOff val="1677"/>
                <a:alphaOff val="0"/>
                <a:lumMod val="105000"/>
                <a:satMod val="109000"/>
                <a:tint val="81000"/>
              </a:schemeClr>
            </a:gs>
          </a:gsLst>
          <a:lin ang="5400000" scaled="0"/>
        </a:gradFill>
        <a:ln w="6350" cap="flat" cmpd="sng" algn="ctr">
          <a:solidFill>
            <a:schemeClr val="accent4">
              <a:hueOff val="9875907"/>
              <a:satOff val="-45570"/>
              <a:lumOff val="167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7A018E7-2699-4E25-8A53-418077545C79}">
      <dsp:nvSpPr>
        <dsp:cNvPr id="0" name=""/>
        <dsp:cNvSpPr/>
      </dsp:nvSpPr>
      <dsp:spPr>
        <a:xfrm>
          <a:off x="4022603" y="3308036"/>
          <a:ext cx="1094027" cy="865802"/>
        </a:xfrm>
        <a:prstGeom prst="chevron">
          <a:avLst>
            <a:gd name="adj" fmla="val 7061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3DAB449-78E8-47CE-9301-5A4269E2E255}">
      <dsp:nvSpPr>
        <dsp:cNvPr id="0" name=""/>
        <dsp:cNvSpPr/>
      </dsp:nvSpPr>
      <dsp:spPr>
        <a:xfrm>
          <a:off x="78181" y="3394617"/>
          <a:ext cx="4736111" cy="69264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444500" rtl="0">
            <a:lnSpc>
              <a:spcPct val="90000"/>
            </a:lnSpc>
            <a:spcBef>
              <a:spcPct val="0"/>
            </a:spcBef>
            <a:spcAft>
              <a:spcPct val="35000"/>
            </a:spcAft>
          </a:pPr>
          <a:r>
            <a:rPr lang="en-GB" sz="1000" kern="1200" dirty="0" smtClean="0"/>
            <a:t>Cause by lice bites. It would often cause </a:t>
          </a:r>
          <a:r>
            <a:rPr lang="en-GB" sz="1000" b="1" kern="1200" dirty="0" smtClean="0"/>
            <a:t>mental breakdowns </a:t>
          </a:r>
          <a:r>
            <a:rPr lang="en-GB" sz="1000" kern="1200" dirty="0" smtClean="0"/>
            <a:t>which would require significant time away from the trenches to receive extremely crude treatment for the time before being sent back to the front often without actually getting better.</a:t>
          </a:r>
          <a:endParaRPr lang="en-GB" sz="1000" kern="1200" dirty="0"/>
        </a:p>
      </dsp:txBody>
      <dsp:txXfrm>
        <a:off x="78181" y="3394617"/>
        <a:ext cx="4736111" cy="6926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53D391-48CD-4D18-AA14-4F2CBF460B8A}" type="datetimeFigureOut">
              <a:rPr lang="en-GB" smtClean="0"/>
              <a:t>11/06/2021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07487EB-4595-4AC8-9975-3ABBEF6D5838}" type="slidenum">
              <a:rPr lang="en-GB" smtClean="0"/>
              <a:t>‹#›</a:t>
            </a:fld>
            <a:endParaRPr lang="en-GB"/>
          </a:p>
        </p:txBody>
      </p:sp>
    </p:spTree>
    <p:extLst>
      <p:ext uri="{BB962C8B-B14F-4D97-AF65-F5344CB8AC3E}">
        <p14:creationId xmlns:p14="http://schemas.microsoft.com/office/powerpoint/2010/main" val="370526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189931-97A4-425E-8758-1A8B048BEA8C}" type="slidenum">
              <a:rPr lang="en-GB" smtClean="0"/>
              <a:t>1</a:t>
            </a:fld>
            <a:endParaRPr lang="en-GB"/>
          </a:p>
        </p:txBody>
      </p:sp>
    </p:spTree>
    <p:extLst>
      <p:ext uri="{BB962C8B-B14F-4D97-AF65-F5344CB8AC3E}">
        <p14:creationId xmlns:p14="http://schemas.microsoft.com/office/powerpoint/2010/main" val="322187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189931-97A4-425E-8758-1A8B048BEA8C}" type="slidenum">
              <a:rPr lang="en-GB" smtClean="0"/>
              <a:t>10</a:t>
            </a:fld>
            <a:endParaRPr lang="en-GB"/>
          </a:p>
        </p:txBody>
      </p:sp>
    </p:spTree>
    <p:extLst>
      <p:ext uri="{BB962C8B-B14F-4D97-AF65-F5344CB8AC3E}">
        <p14:creationId xmlns:p14="http://schemas.microsoft.com/office/powerpoint/2010/main" val="43425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189931-97A4-425E-8758-1A8B048BEA8C}" type="slidenum">
              <a:rPr lang="en-GB" smtClean="0"/>
              <a:t>2</a:t>
            </a:fld>
            <a:endParaRPr lang="en-GB"/>
          </a:p>
        </p:txBody>
      </p:sp>
    </p:spTree>
    <p:extLst>
      <p:ext uri="{BB962C8B-B14F-4D97-AF65-F5344CB8AC3E}">
        <p14:creationId xmlns:p14="http://schemas.microsoft.com/office/powerpoint/2010/main" val="2282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189931-97A4-425E-8758-1A8B048BEA8C}" type="slidenum">
              <a:rPr lang="en-GB" smtClean="0"/>
              <a:t>3</a:t>
            </a:fld>
            <a:endParaRPr lang="en-GB"/>
          </a:p>
        </p:txBody>
      </p:sp>
    </p:spTree>
    <p:extLst>
      <p:ext uri="{BB962C8B-B14F-4D97-AF65-F5344CB8AC3E}">
        <p14:creationId xmlns:p14="http://schemas.microsoft.com/office/powerpoint/2010/main" val="397197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189931-97A4-425E-8758-1A8B048BEA8C}" type="slidenum">
              <a:rPr lang="en-GB" smtClean="0"/>
              <a:t>4</a:t>
            </a:fld>
            <a:endParaRPr lang="en-GB"/>
          </a:p>
        </p:txBody>
      </p:sp>
    </p:spTree>
    <p:extLst>
      <p:ext uri="{BB962C8B-B14F-4D97-AF65-F5344CB8AC3E}">
        <p14:creationId xmlns:p14="http://schemas.microsoft.com/office/powerpoint/2010/main" val="292546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189931-97A4-425E-8758-1A8B048BEA8C}" type="slidenum">
              <a:rPr lang="en-GB" smtClean="0"/>
              <a:t>5</a:t>
            </a:fld>
            <a:endParaRPr lang="en-GB"/>
          </a:p>
        </p:txBody>
      </p:sp>
    </p:spTree>
    <p:extLst>
      <p:ext uri="{BB962C8B-B14F-4D97-AF65-F5344CB8AC3E}">
        <p14:creationId xmlns:p14="http://schemas.microsoft.com/office/powerpoint/2010/main" val="4646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189931-97A4-425E-8758-1A8B048BEA8C}" type="slidenum">
              <a:rPr lang="en-GB" smtClean="0"/>
              <a:t>6</a:t>
            </a:fld>
            <a:endParaRPr lang="en-GB"/>
          </a:p>
        </p:txBody>
      </p:sp>
    </p:spTree>
    <p:extLst>
      <p:ext uri="{BB962C8B-B14F-4D97-AF65-F5344CB8AC3E}">
        <p14:creationId xmlns:p14="http://schemas.microsoft.com/office/powerpoint/2010/main" val="346329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189931-97A4-425E-8758-1A8B048BEA8C}" type="slidenum">
              <a:rPr lang="en-GB" smtClean="0"/>
              <a:t>7</a:t>
            </a:fld>
            <a:endParaRPr lang="en-GB"/>
          </a:p>
        </p:txBody>
      </p:sp>
    </p:spTree>
    <p:extLst>
      <p:ext uri="{BB962C8B-B14F-4D97-AF65-F5344CB8AC3E}">
        <p14:creationId xmlns:p14="http://schemas.microsoft.com/office/powerpoint/2010/main" val="1766523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189931-97A4-425E-8758-1A8B048BEA8C}" type="slidenum">
              <a:rPr lang="en-GB" smtClean="0"/>
              <a:t>8</a:t>
            </a:fld>
            <a:endParaRPr lang="en-GB"/>
          </a:p>
        </p:txBody>
      </p:sp>
    </p:spTree>
    <p:extLst>
      <p:ext uri="{BB962C8B-B14F-4D97-AF65-F5344CB8AC3E}">
        <p14:creationId xmlns:p14="http://schemas.microsoft.com/office/powerpoint/2010/main" val="1362207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189931-97A4-425E-8758-1A8B048BEA8C}" type="slidenum">
              <a:rPr lang="en-GB" smtClean="0"/>
              <a:t>9</a:t>
            </a:fld>
            <a:endParaRPr lang="en-GB"/>
          </a:p>
        </p:txBody>
      </p:sp>
    </p:spTree>
    <p:extLst>
      <p:ext uri="{BB962C8B-B14F-4D97-AF65-F5344CB8AC3E}">
        <p14:creationId xmlns:p14="http://schemas.microsoft.com/office/powerpoint/2010/main" val="193122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48C7DC-3665-4C78-A948-1B1C60F4D3E0}"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6C765-F114-4B96-B039-0E0E9585627F}" type="slidenum">
              <a:rPr lang="en-GB" smtClean="0"/>
              <a:t>‹#›</a:t>
            </a:fld>
            <a:endParaRPr lang="en-GB"/>
          </a:p>
        </p:txBody>
      </p:sp>
    </p:spTree>
    <p:extLst>
      <p:ext uri="{BB962C8B-B14F-4D97-AF65-F5344CB8AC3E}">
        <p14:creationId xmlns:p14="http://schemas.microsoft.com/office/powerpoint/2010/main" val="275621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48C7DC-3665-4C78-A948-1B1C60F4D3E0}"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6C765-F114-4B96-B039-0E0E9585627F}" type="slidenum">
              <a:rPr lang="en-GB" smtClean="0"/>
              <a:t>‹#›</a:t>
            </a:fld>
            <a:endParaRPr lang="en-GB"/>
          </a:p>
        </p:txBody>
      </p:sp>
    </p:spTree>
    <p:extLst>
      <p:ext uri="{BB962C8B-B14F-4D97-AF65-F5344CB8AC3E}">
        <p14:creationId xmlns:p14="http://schemas.microsoft.com/office/powerpoint/2010/main" val="61846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48C7DC-3665-4C78-A948-1B1C60F4D3E0}"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6C765-F114-4B96-B039-0E0E9585627F}" type="slidenum">
              <a:rPr lang="en-GB" smtClean="0"/>
              <a:t>‹#›</a:t>
            </a:fld>
            <a:endParaRPr lang="en-GB"/>
          </a:p>
        </p:txBody>
      </p:sp>
    </p:spTree>
    <p:extLst>
      <p:ext uri="{BB962C8B-B14F-4D97-AF65-F5344CB8AC3E}">
        <p14:creationId xmlns:p14="http://schemas.microsoft.com/office/powerpoint/2010/main" val="180980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48C7DC-3665-4C78-A948-1B1C60F4D3E0}"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6C765-F114-4B96-B039-0E0E9585627F}" type="slidenum">
              <a:rPr lang="en-GB" smtClean="0"/>
              <a:t>‹#›</a:t>
            </a:fld>
            <a:endParaRPr lang="en-GB"/>
          </a:p>
        </p:txBody>
      </p:sp>
    </p:spTree>
    <p:extLst>
      <p:ext uri="{BB962C8B-B14F-4D97-AF65-F5344CB8AC3E}">
        <p14:creationId xmlns:p14="http://schemas.microsoft.com/office/powerpoint/2010/main" val="421846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48C7DC-3665-4C78-A948-1B1C60F4D3E0}"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6C765-F114-4B96-B039-0E0E9585627F}" type="slidenum">
              <a:rPr lang="en-GB" smtClean="0"/>
              <a:t>‹#›</a:t>
            </a:fld>
            <a:endParaRPr lang="en-GB"/>
          </a:p>
        </p:txBody>
      </p:sp>
    </p:spTree>
    <p:extLst>
      <p:ext uri="{BB962C8B-B14F-4D97-AF65-F5344CB8AC3E}">
        <p14:creationId xmlns:p14="http://schemas.microsoft.com/office/powerpoint/2010/main" val="143120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48C7DC-3665-4C78-A948-1B1C60F4D3E0}" type="datetimeFigureOut">
              <a:rPr lang="en-GB" smtClean="0"/>
              <a:t>11/06/2021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C6C765-F114-4B96-B039-0E0E9585627F}" type="slidenum">
              <a:rPr lang="en-GB" smtClean="0"/>
              <a:t>‹#›</a:t>
            </a:fld>
            <a:endParaRPr lang="en-GB"/>
          </a:p>
        </p:txBody>
      </p:sp>
    </p:spTree>
    <p:extLst>
      <p:ext uri="{BB962C8B-B14F-4D97-AF65-F5344CB8AC3E}">
        <p14:creationId xmlns:p14="http://schemas.microsoft.com/office/powerpoint/2010/main" val="18705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48C7DC-3665-4C78-A948-1B1C60F4D3E0}" type="datetimeFigureOut">
              <a:rPr lang="en-GB" smtClean="0"/>
              <a:t>11/06/2021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C6C765-F114-4B96-B039-0E0E9585627F}" type="slidenum">
              <a:rPr lang="en-GB" smtClean="0"/>
              <a:t>‹#›</a:t>
            </a:fld>
            <a:endParaRPr lang="en-GB"/>
          </a:p>
        </p:txBody>
      </p:sp>
    </p:spTree>
    <p:extLst>
      <p:ext uri="{BB962C8B-B14F-4D97-AF65-F5344CB8AC3E}">
        <p14:creationId xmlns:p14="http://schemas.microsoft.com/office/powerpoint/2010/main" val="58419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48C7DC-3665-4C78-A948-1B1C60F4D3E0}" type="datetimeFigureOut">
              <a:rPr lang="en-GB" smtClean="0"/>
              <a:t>11/06/2021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C6C765-F114-4B96-B039-0E0E9585627F}" type="slidenum">
              <a:rPr lang="en-GB" smtClean="0"/>
              <a:t>‹#›</a:t>
            </a:fld>
            <a:endParaRPr lang="en-GB"/>
          </a:p>
        </p:txBody>
      </p:sp>
    </p:spTree>
    <p:extLst>
      <p:ext uri="{BB962C8B-B14F-4D97-AF65-F5344CB8AC3E}">
        <p14:creationId xmlns:p14="http://schemas.microsoft.com/office/powerpoint/2010/main" val="175828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8C7DC-3665-4C78-A948-1B1C60F4D3E0}" type="datetimeFigureOut">
              <a:rPr lang="en-GB" smtClean="0"/>
              <a:t>11/06/2021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C6C765-F114-4B96-B039-0E0E9585627F}" type="slidenum">
              <a:rPr lang="en-GB" smtClean="0"/>
              <a:t>‹#›</a:t>
            </a:fld>
            <a:endParaRPr lang="en-GB"/>
          </a:p>
        </p:txBody>
      </p:sp>
    </p:spTree>
    <p:extLst>
      <p:ext uri="{BB962C8B-B14F-4D97-AF65-F5344CB8AC3E}">
        <p14:creationId xmlns:p14="http://schemas.microsoft.com/office/powerpoint/2010/main" val="142875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B48C7DC-3665-4C78-A948-1B1C60F4D3E0}" type="datetimeFigureOut">
              <a:rPr lang="en-GB" smtClean="0"/>
              <a:t>11/06/2021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C6C765-F114-4B96-B039-0E0E9585627F}" type="slidenum">
              <a:rPr lang="en-GB" smtClean="0"/>
              <a:t>‹#›</a:t>
            </a:fld>
            <a:endParaRPr lang="en-GB"/>
          </a:p>
        </p:txBody>
      </p:sp>
    </p:spTree>
    <p:extLst>
      <p:ext uri="{BB962C8B-B14F-4D97-AF65-F5344CB8AC3E}">
        <p14:creationId xmlns:p14="http://schemas.microsoft.com/office/powerpoint/2010/main" val="275112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B48C7DC-3665-4C78-A948-1B1C60F4D3E0}" type="datetimeFigureOut">
              <a:rPr lang="en-GB" smtClean="0"/>
              <a:t>11/06/2021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C6C765-F114-4B96-B039-0E0E9585627F}" type="slidenum">
              <a:rPr lang="en-GB" smtClean="0"/>
              <a:t>‹#›</a:t>
            </a:fld>
            <a:endParaRPr lang="en-GB"/>
          </a:p>
        </p:txBody>
      </p:sp>
    </p:spTree>
    <p:extLst>
      <p:ext uri="{BB962C8B-B14F-4D97-AF65-F5344CB8AC3E}">
        <p14:creationId xmlns:p14="http://schemas.microsoft.com/office/powerpoint/2010/main" val="299850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B48C7DC-3665-4C78-A948-1B1C60F4D3E0}" type="datetimeFigureOut">
              <a:rPr lang="en-GB" smtClean="0"/>
              <a:t>11/06/2021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C6C765-F114-4B96-B039-0E0E9585627F}" type="slidenum">
              <a:rPr lang="en-GB" smtClean="0"/>
              <a:t>‹#›</a:t>
            </a:fld>
            <a:endParaRPr lang="en-GB"/>
          </a:p>
        </p:txBody>
      </p:sp>
    </p:spTree>
    <p:extLst>
      <p:ext uri="{BB962C8B-B14F-4D97-AF65-F5344CB8AC3E}">
        <p14:creationId xmlns:p14="http://schemas.microsoft.com/office/powerpoint/2010/main" val="640341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image" Target="../media/image53.png"/><Relationship Id="rId5" Type="http://schemas.openxmlformats.org/officeDocument/2006/relationships/diagramQuickStyle" Target="../diagrams/quickStyle12.xml"/><Relationship Id="rId10" Type="http://schemas.openxmlformats.org/officeDocument/2006/relationships/image" Target="../media/image11.png"/><Relationship Id="rId4" Type="http://schemas.openxmlformats.org/officeDocument/2006/relationships/diagramLayout" Target="../diagrams/layout12.xml"/><Relationship Id="rId9" Type="http://schemas.openxmlformats.org/officeDocument/2006/relationships/image" Target="../media/image52.png"/><Relationship Id="rId1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diagramData" Target="../diagrams/data1.xml"/><Relationship Id="rId21" Type="http://schemas.openxmlformats.org/officeDocument/2006/relationships/image" Target="../media/image10.png"/><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image" Target="../media/image9.png"/><Relationship Id="rId29"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image" Target="../media/image13.png"/><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12.png"/><Relationship Id="rId28" Type="http://schemas.openxmlformats.org/officeDocument/2006/relationships/image" Target="../media/image17.png"/><Relationship Id="rId10" Type="http://schemas.openxmlformats.org/officeDocument/2006/relationships/diagramQuickStyle" Target="../diagrams/quickStyle2.xml"/><Relationship Id="rId19"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26" Type="http://schemas.openxmlformats.org/officeDocument/2006/relationships/image" Target="../media/image31.png"/><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5" Type="http://schemas.openxmlformats.org/officeDocument/2006/relationships/hyperlink" Target="https://thenounproject.com/term/church/745680" TargetMode="External"/><Relationship Id="rId2" Type="http://schemas.openxmlformats.org/officeDocument/2006/relationships/notesSlide" Target="../notesSlides/notesSlide6.xml"/><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24" Type="http://schemas.openxmlformats.org/officeDocument/2006/relationships/image" Target="../media/image30.png"/><Relationship Id="rId5" Type="http://schemas.openxmlformats.org/officeDocument/2006/relationships/diagramQuickStyle" Target="../diagrams/quickStyle4.xml"/><Relationship Id="rId15" Type="http://schemas.openxmlformats.org/officeDocument/2006/relationships/diagramQuickStyle" Target="../diagrams/quickStyle6.xml"/><Relationship Id="rId23" Type="http://schemas.openxmlformats.org/officeDocument/2006/relationships/image" Target="../media/image29.png"/><Relationship Id="rId28" Type="http://schemas.openxmlformats.org/officeDocument/2006/relationships/image" Target="../media/image33.png"/><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 Id="rId27"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image" Target="../media/image37.png"/><Relationship Id="rId5" Type="http://schemas.openxmlformats.org/officeDocument/2006/relationships/diagramQuickStyle" Target="../diagrams/quickStyle8.xml"/><Relationship Id="rId10" Type="http://schemas.openxmlformats.org/officeDocument/2006/relationships/image" Target="../media/image36.png"/><Relationship Id="rId4" Type="http://schemas.openxmlformats.org/officeDocument/2006/relationships/diagramLayout" Target="../diagrams/layout8.xml"/><Relationship Id="rId9" Type="http://schemas.openxmlformats.org/officeDocument/2006/relationships/image" Target="../media/image35.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image" Target="../media/image41.png"/><Relationship Id="rId3" Type="http://schemas.openxmlformats.org/officeDocument/2006/relationships/diagramData" Target="../diagrams/data9.xml"/><Relationship Id="rId21" Type="http://schemas.openxmlformats.org/officeDocument/2006/relationships/image" Target="../media/image44.png"/><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8.xml"/><Relationship Id="rId16" Type="http://schemas.openxmlformats.org/officeDocument/2006/relationships/diagramColors" Target="../diagrams/colors11.xml"/><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23" Type="http://schemas.openxmlformats.org/officeDocument/2006/relationships/image" Target="../media/image46.png"/><Relationship Id="rId10" Type="http://schemas.openxmlformats.org/officeDocument/2006/relationships/diagramQuickStyle" Target="../diagrams/quickStyle10.xml"/><Relationship Id="rId19" Type="http://schemas.openxmlformats.org/officeDocument/2006/relationships/image" Target="../media/image42.png"/><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87780613"/>
              </p:ext>
            </p:extLst>
          </p:nvPr>
        </p:nvGraphicFramePr>
        <p:xfrm>
          <a:off x="4818613" y="1264590"/>
          <a:ext cx="4003736" cy="5083959"/>
        </p:xfrm>
        <a:graphic>
          <a:graphicData uri="http://schemas.openxmlformats.org/drawingml/2006/table">
            <a:tbl>
              <a:tblPr firstRow="1" bandRow="1">
                <a:tableStyleId>{5940675A-B579-460E-94D1-54222C63F5DA}</a:tableStyleId>
              </a:tblPr>
              <a:tblGrid>
                <a:gridCol w="2214428">
                  <a:extLst>
                    <a:ext uri="{9D8B030D-6E8A-4147-A177-3AD203B41FA5}">
                      <a16:colId xmlns:a16="http://schemas.microsoft.com/office/drawing/2014/main" val="1963059420"/>
                    </a:ext>
                  </a:extLst>
                </a:gridCol>
                <a:gridCol w="596436">
                  <a:extLst>
                    <a:ext uri="{9D8B030D-6E8A-4147-A177-3AD203B41FA5}">
                      <a16:colId xmlns:a16="http://schemas.microsoft.com/office/drawing/2014/main" val="3778716184"/>
                    </a:ext>
                  </a:extLst>
                </a:gridCol>
                <a:gridCol w="596436">
                  <a:extLst>
                    <a:ext uri="{9D8B030D-6E8A-4147-A177-3AD203B41FA5}">
                      <a16:colId xmlns:a16="http://schemas.microsoft.com/office/drawing/2014/main" val="4218989966"/>
                    </a:ext>
                  </a:extLst>
                </a:gridCol>
                <a:gridCol w="596436">
                  <a:extLst>
                    <a:ext uri="{9D8B030D-6E8A-4147-A177-3AD203B41FA5}">
                      <a16:colId xmlns:a16="http://schemas.microsoft.com/office/drawing/2014/main" val="2249172392"/>
                    </a:ext>
                  </a:extLst>
                </a:gridCol>
              </a:tblGrid>
              <a:tr h="331506">
                <a:tc rowSpan="2">
                  <a:txBody>
                    <a:bodyPr/>
                    <a:lstStyle/>
                    <a:p>
                      <a:pPr algn="ctr"/>
                      <a:r>
                        <a:rPr lang="en-GB" sz="1300" dirty="0" smtClean="0">
                          <a:latin typeface="Comic Sans MS" panose="030F0702030302020204" pitchFamily="66" charset="0"/>
                        </a:rPr>
                        <a:t>Topic </a:t>
                      </a:r>
                      <a:endParaRPr lang="en-GB" sz="1300" dirty="0">
                        <a:latin typeface="Comic Sans MS" panose="030F0702030302020204" pitchFamily="66" charset="0"/>
                      </a:endParaRPr>
                    </a:p>
                  </a:txBody>
                  <a:tcPr marL="68580" marR="68580" marT="34290" marB="3429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gridSpan="3">
                  <a:txBody>
                    <a:bodyPr/>
                    <a:lstStyle/>
                    <a:p>
                      <a:pPr algn="ctr"/>
                      <a:r>
                        <a:rPr lang="en-GB" sz="1300" dirty="0" smtClean="0">
                          <a:latin typeface="Comic Sans MS" panose="030F0702030302020204" pitchFamily="66" charset="0"/>
                        </a:rPr>
                        <a:t>Confidence</a:t>
                      </a:r>
                      <a:endParaRPr lang="en-GB" sz="1300" dirty="0">
                        <a:latin typeface="Comic Sans MS" panose="030F0702030302020204" pitchFamily="66"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24175959"/>
                  </a:ext>
                </a:extLst>
              </a:tr>
              <a:tr h="286708">
                <a:tc vMerge="1">
                  <a:txBody>
                    <a:bodyPr/>
                    <a:lstStyle/>
                    <a:p>
                      <a:endParaRPr lang="en-GB"/>
                    </a:p>
                  </a:txBody>
                  <a:tcPr/>
                </a:tc>
                <a:tc>
                  <a:txBody>
                    <a:bodyPr/>
                    <a:lstStyle/>
                    <a:p>
                      <a:pPr algn="ctr"/>
                      <a:r>
                        <a:rPr lang="en-GB" sz="1300" dirty="0" smtClean="0">
                          <a:latin typeface="Comic Sans MS" panose="030F0702030302020204" pitchFamily="66" charset="0"/>
                        </a:rPr>
                        <a:t>R</a:t>
                      </a:r>
                      <a:endParaRPr lang="en-GB" sz="1300" dirty="0">
                        <a:latin typeface="Comic Sans MS" panose="030F0702030302020204" pitchFamily="66" charset="0"/>
                      </a:endParaRPr>
                    </a:p>
                  </a:txBody>
                  <a:tcPr marL="68580" marR="68580" marT="34290" marB="3429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300" dirty="0" smtClean="0">
                          <a:latin typeface="Comic Sans MS" panose="030F0702030302020204" pitchFamily="66" charset="0"/>
                        </a:rPr>
                        <a:t>A</a:t>
                      </a:r>
                      <a:endParaRPr lang="en-GB" sz="1300" dirty="0">
                        <a:latin typeface="Comic Sans MS" panose="030F0702030302020204" pitchFamily="66" charset="0"/>
                      </a:endParaRPr>
                    </a:p>
                  </a:txBody>
                  <a:tcPr marL="68580" marR="68580" marT="34290" marB="3429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300" dirty="0" smtClean="0">
                          <a:latin typeface="Comic Sans MS" panose="030F0702030302020204" pitchFamily="66" charset="0"/>
                        </a:rPr>
                        <a:t>G</a:t>
                      </a:r>
                      <a:endParaRPr lang="en-GB" sz="1300" dirty="0">
                        <a:latin typeface="Comic Sans MS" panose="030F0702030302020204" pitchFamily="66" charset="0"/>
                      </a:endParaRP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2025045"/>
                  </a:ext>
                </a:extLst>
              </a:tr>
              <a:tr h="552513">
                <a:tc>
                  <a:txBody>
                    <a:bodyPr/>
                    <a:lstStyle/>
                    <a:p>
                      <a:pPr algn="ctr"/>
                      <a:r>
                        <a:rPr lang="en-GB" sz="1300" dirty="0" smtClean="0">
                          <a:latin typeface="Comic Sans MS" panose="030F0702030302020204" pitchFamily="66" charset="0"/>
                        </a:rPr>
                        <a:t>Causes </a:t>
                      </a:r>
                      <a:endParaRPr lang="en-GB" sz="1300" dirty="0">
                        <a:latin typeface="Comic Sans MS" panose="030F0702030302020204" pitchFamily="66" charset="0"/>
                      </a:endParaRPr>
                    </a:p>
                  </a:txBody>
                  <a:tcPr marL="68580" marR="68580" marT="34290" marB="34290" anchor="ctr"/>
                </a:tc>
                <a:tc>
                  <a:txBody>
                    <a:bodyPr/>
                    <a:lstStyle/>
                    <a:p>
                      <a:pPr algn="ctr"/>
                      <a:endParaRPr lang="en-GB" sz="1300" dirty="0">
                        <a:latin typeface="Comic Sans MS" panose="030F0702030302020204" pitchFamily="66" charset="0"/>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endParaRPr lang="en-GB" sz="1300">
                        <a:latin typeface="Comic Sans MS" panose="030F0702030302020204" pitchFamily="66" charset="0"/>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endParaRPr lang="en-GB" sz="1300" dirty="0">
                        <a:latin typeface="Comic Sans MS" panose="030F0702030302020204" pitchFamily="66" charset="0"/>
                      </a:endParaRPr>
                    </a:p>
                  </a:txBody>
                  <a:tcPr marL="68580" marR="68580" marT="34290" marB="3429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44925047"/>
                  </a:ext>
                </a:extLst>
              </a:tr>
              <a:tr h="552513">
                <a:tc>
                  <a:txBody>
                    <a:bodyPr/>
                    <a:lstStyle/>
                    <a:p>
                      <a:pPr algn="ctr"/>
                      <a:r>
                        <a:rPr lang="en-GB" sz="1300" dirty="0" smtClean="0">
                          <a:latin typeface="Comic Sans MS" panose="030F0702030302020204" pitchFamily="66" charset="0"/>
                        </a:rPr>
                        <a:t>Prevention</a:t>
                      </a:r>
                      <a:endParaRPr lang="en-GB" sz="1300" dirty="0">
                        <a:latin typeface="Comic Sans MS" panose="030F0702030302020204" pitchFamily="66" charset="0"/>
                      </a:endParaRPr>
                    </a:p>
                  </a:txBody>
                  <a:tcPr marL="68580" marR="68580" marT="34290" marB="34290" anchor="ctr"/>
                </a:tc>
                <a:tc>
                  <a:txBody>
                    <a:bodyPr/>
                    <a:lstStyle/>
                    <a:p>
                      <a:pPr algn="ctr"/>
                      <a:endParaRPr lang="en-GB" sz="1300">
                        <a:latin typeface="Comic Sans MS" panose="030F0702030302020204" pitchFamily="66" charset="0"/>
                      </a:endParaRPr>
                    </a:p>
                  </a:txBody>
                  <a:tcPr marL="68580" marR="68580" marT="34290" marB="34290" anchor="ctr"/>
                </a:tc>
                <a:tc>
                  <a:txBody>
                    <a:bodyPr/>
                    <a:lstStyle/>
                    <a:p>
                      <a:pPr algn="ctr"/>
                      <a:endParaRPr lang="en-GB" sz="1300">
                        <a:latin typeface="Comic Sans MS" panose="030F0702030302020204" pitchFamily="66" charset="0"/>
                      </a:endParaRPr>
                    </a:p>
                  </a:txBody>
                  <a:tcPr marL="68580" marR="68580" marT="34290" marB="34290" anchor="ctr"/>
                </a:tc>
                <a:tc>
                  <a:txBody>
                    <a:bodyPr/>
                    <a:lstStyle/>
                    <a:p>
                      <a:pPr algn="ctr"/>
                      <a:endParaRPr lang="en-GB" sz="1300" dirty="0">
                        <a:latin typeface="Comic Sans MS" panose="030F0702030302020204" pitchFamily="66" charset="0"/>
                      </a:endParaRPr>
                    </a:p>
                  </a:txBody>
                  <a:tcPr marL="68580" marR="68580" marT="34290" marB="34290" anchor="ctr"/>
                </a:tc>
                <a:extLst>
                  <a:ext uri="{0D108BD9-81ED-4DB2-BD59-A6C34878D82A}">
                    <a16:rowId xmlns:a16="http://schemas.microsoft.com/office/drawing/2014/main" val="4123617596"/>
                  </a:ext>
                </a:extLst>
              </a:tr>
              <a:tr h="552513">
                <a:tc>
                  <a:txBody>
                    <a:bodyPr/>
                    <a:lstStyle/>
                    <a:p>
                      <a:pPr algn="ctr"/>
                      <a:r>
                        <a:rPr lang="en-GB" sz="1300" dirty="0" smtClean="0">
                          <a:latin typeface="Comic Sans MS" panose="030F0702030302020204" pitchFamily="66" charset="0"/>
                        </a:rPr>
                        <a:t>Treatment</a:t>
                      </a:r>
                      <a:r>
                        <a:rPr lang="en-GB" sz="1300" baseline="0" dirty="0" smtClean="0">
                          <a:latin typeface="Comic Sans MS" panose="030F0702030302020204" pitchFamily="66" charset="0"/>
                        </a:rPr>
                        <a:t> and cures</a:t>
                      </a:r>
                      <a:endParaRPr lang="en-GB" sz="1300" dirty="0">
                        <a:latin typeface="Comic Sans MS" panose="030F0702030302020204" pitchFamily="66" charset="0"/>
                      </a:endParaRPr>
                    </a:p>
                  </a:txBody>
                  <a:tcPr marL="68580" marR="68580" marT="34290" marB="34290" anchor="ctr"/>
                </a:tc>
                <a:tc>
                  <a:txBody>
                    <a:bodyPr/>
                    <a:lstStyle/>
                    <a:p>
                      <a:pPr algn="ctr"/>
                      <a:endParaRPr lang="en-GB" sz="1300">
                        <a:latin typeface="Comic Sans MS" panose="030F0702030302020204" pitchFamily="66" charset="0"/>
                      </a:endParaRPr>
                    </a:p>
                  </a:txBody>
                  <a:tcPr marL="68580" marR="68580" marT="34290" marB="34290" anchor="ctr"/>
                </a:tc>
                <a:tc>
                  <a:txBody>
                    <a:bodyPr/>
                    <a:lstStyle/>
                    <a:p>
                      <a:pPr algn="ctr"/>
                      <a:endParaRPr lang="en-GB" sz="1300">
                        <a:latin typeface="Comic Sans MS" panose="030F0702030302020204" pitchFamily="66" charset="0"/>
                      </a:endParaRPr>
                    </a:p>
                  </a:txBody>
                  <a:tcPr marL="68580" marR="68580" marT="34290" marB="34290" anchor="ctr"/>
                </a:tc>
                <a:tc>
                  <a:txBody>
                    <a:bodyPr/>
                    <a:lstStyle/>
                    <a:p>
                      <a:pPr algn="ctr"/>
                      <a:endParaRPr lang="en-GB" sz="1300" dirty="0">
                        <a:latin typeface="Comic Sans MS" panose="030F0702030302020204" pitchFamily="66" charset="0"/>
                      </a:endParaRPr>
                    </a:p>
                  </a:txBody>
                  <a:tcPr marL="68580" marR="68580" marT="34290" marB="34290" anchor="ctr"/>
                </a:tc>
                <a:extLst>
                  <a:ext uri="{0D108BD9-81ED-4DB2-BD59-A6C34878D82A}">
                    <a16:rowId xmlns:a16="http://schemas.microsoft.com/office/drawing/2014/main" val="3799726127"/>
                  </a:ext>
                </a:extLst>
              </a:tr>
              <a:tr h="552513">
                <a:tc>
                  <a:txBody>
                    <a:bodyPr/>
                    <a:lstStyle/>
                    <a:p>
                      <a:pPr algn="ctr"/>
                      <a:r>
                        <a:rPr lang="en-GB" sz="1300" dirty="0" smtClean="0">
                          <a:latin typeface="Comic Sans MS" panose="030F0702030302020204" pitchFamily="66" charset="0"/>
                        </a:rPr>
                        <a:t>Medical Knowledge</a:t>
                      </a:r>
                      <a:endParaRPr lang="en-GB" sz="1300" dirty="0">
                        <a:latin typeface="Comic Sans MS" panose="030F0702030302020204" pitchFamily="66" charset="0"/>
                      </a:endParaRPr>
                    </a:p>
                  </a:txBody>
                  <a:tcPr marL="68580" marR="68580" marT="34290" marB="34290" anchor="ctr"/>
                </a:tc>
                <a:tc>
                  <a:txBody>
                    <a:bodyPr/>
                    <a:lstStyle/>
                    <a:p>
                      <a:pPr algn="ctr"/>
                      <a:endParaRPr lang="en-GB" sz="1300">
                        <a:latin typeface="Comic Sans MS" panose="030F0702030302020204" pitchFamily="66" charset="0"/>
                      </a:endParaRPr>
                    </a:p>
                  </a:txBody>
                  <a:tcPr marL="68580" marR="68580" marT="34290" marB="34290" anchor="ctr"/>
                </a:tc>
                <a:tc>
                  <a:txBody>
                    <a:bodyPr/>
                    <a:lstStyle/>
                    <a:p>
                      <a:pPr algn="ctr"/>
                      <a:endParaRPr lang="en-GB" sz="1300">
                        <a:latin typeface="Comic Sans MS" panose="030F0702030302020204" pitchFamily="66" charset="0"/>
                      </a:endParaRPr>
                    </a:p>
                  </a:txBody>
                  <a:tcPr marL="68580" marR="68580" marT="34290" marB="34290" anchor="ctr"/>
                </a:tc>
                <a:tc>
                  <a:txBody>
                    <a:bodyPr/>
                    <a:lstStyle/>
                    <a:p>
                      <a:pPr algn="ctr"/>
                      <a:endParaRPr lang="en-GB" sz="1300" dirty="0">
                        <a:latin typeface="Comic Sans MS" panose="030F0702030302020204" pitchFamily="66" charset="0"/>
                      </a:endParaRPr>
                    </a:p>
                  </a:txBody>
                  <a:tcPr marL="68580" marR="68580" marT="34290" marB="34290" anchor="ctr"/>
                </a:tc>
                <a:extLst>
                  <a:ext uri="{0D108BD9-81ED-4DB2-BD59-A6C34878D82A}">
                    <a16:rowId xmlns:a16="http://schemas.microsoft.com/office/drawing/2014/main" val="3663317464"/>
                  </a:ext>
                </a:extLst>
              </a:tr>
              <a:tr h="552513">
                <a:tc>
                  <a:txBody>
                    <a:bodyPr/>
                    <a:lstStyle/>
                    <a:p>
                      <a:pPr algn="ctr"/>
                      <a:r>
                        <a:rPr lang="en-GB" sz="1300" dirty="0" smtClean="0">
                          <a:latin typeface="Comic Sans MS" panose="030F0702030302020204" pitchFamily="66" charset="0"/>
                        </a:rPr>
                        <a:t>Patient</a:t>
                      </a:r>
                      <a:r>
                        <a:rPr lang="en-GB" sz="1300" baseline="0" dirty="0" smtClean="0">
                          <a:latin typeface="Comic Sans MS" panose="030F0702030302020204" pitchFamily="66" charset="0"/>
                        </a:rPr>
                        <a:t> care</a:t>
                      </a:r>
                      <a:endParaRPr lang="en-GB" sz="1300" dirty="0">
                        <a:latin typeface="Comic Sans MS" panose="030F0702030302020204" pitchFamily="66" charset="0"/>
                      </a:endParaRPr>
                    </a:p>
                  </a:txBody>
                  <a:tcPr marL="68580" marR="68580" marT="34290" marB="34290" anchor="ctr"/>
                </a:tc>
                <a:tc>
                  <a:txBody>
                    <a:bodyPr/>
                    <a:lstStyle/>
                    <a:p>
                      <a:pPr algn="ctr"/>
                      <a:endParaRPr lang="en-GB" sz="1300">
                        <a:latin typeface="Comic Sans MS" panose="030F0702030302020204" pitchFamily="66" charset="0"/>
                      </a:endParaRPr>
                    </a:p>
                  </a:txBody>
                  <a:tcPr marL="68580" marR="68580" marT="34290" marB="34290" anchor="ctr"/>
                </a:tc>
                <a:tc>
                  <a:txBody>
                    <a:bodyPr/>
                    <a:lstStyle/>
                    <a:p>
                      <a:pPr algn="ctr"/>
                      <a:endParaRPr lang="en-GB" sz="1300">
                        <a:latin typeface="Comic Sans MS" panose="030F0702030302020204" pitchFamily="66" charset="0"/>
                      </a:endParaRPr>
                    </a:p>
                  </a:txBody>
                  <a:tcPr marL="68580" marR="68580" marT="34290" marB="34290" anchor="ctr"/>
                </a:tc>
                <a:tc>
                  <a:txBody>
                    <a:bodyPr/>
                    <a:lstStyle/>
                    <a:p>
                      <a:pPr algn="ctr"/>
                      <a:endParaRPr lang="en-GB" sz="1300" dirty="0">
                        <a:latin typeface="Comic Sans MS" panose="030F0702030302020204" pitchFamily="66" charset="0"/>
                      </a:endParaRPr>
                    </a:p>
                  </a:txBody>
                  <a:tcPr marL="68580" marR="68580" marT="34290" marB="34290" anchor="ctr"/>
                </a:tc>
                <a:extLst>
                  <a:ext uri="{0D108BD9-81ED-4DB2-BD59-A6C34878D82A}">
                    <a16:rowId xmlns:a16="http://schemas.microsoft.com/office/drawing/2014/main" val="2824425610"/>
                  </a:ext>
                </a:extLst>
              </a:tr>
              <a:tr h="552513">
                <a:tc>
                  <a:txBody>
                    <a:bodyPr/>
                    <a:lstStyle/>
                    <a:p>
                      <a:pPr algn="ctr"/>
                      <a:r>
                        <a:rPr lang="en-GB" sz="1300" dirty="0" smtClean="0">
                          <a:latin typeface="Comic Sans MS" panose="030F0702030302020204" pitchFamily="66" charset="0"/>
                        </a:rPr>
                        <a:t>Public</a:t>
                      </a:r>
                      <a:r>
                        <a:rPr lang="en-GB" sz="1300" baseline="0" dirty="0" smtClean="0">
                          <a:latin typeface="Comic Sans MS" panose="030F0702030302020204" pitchFamily="66" charset="0"/>
                        </a:rPr>
                        <a:t> Health</a:t>
                      </a:r>
                      <a:endParaRPr lang="en-GB" sz="1300" dirty="0">
                        <a:latin typeface="Comic Sans MS" panose="030F0702030302020204" pitchFamily="66" charset="0"/>
                      </a:endParaRPr>
                    </a:p>
                  </a:txBody>
                  <a:tcPr marL="68580" marR="68580" marT="34290" marB="34290" anchor="ctr"/>
                </a:tc>
                <a:tc>
                  <a:txBody>
                    <a:bodyPr/>
                    <a:lstStyle/>
                    <a:p>
                      <a:pPr algn="ctr"/>
                      <a:endParaRPr lang="en-GB" sz="1300">
                        <a:latin typeface="Comic Sans MS" panose="030F0702030302020204" pitchFamily="66" charset="0"/>
                      </a:endParaRPr>
                    </a:p>
                  </a:txBody>
                  <a:tcPr marL="68580" marR="68580" marT="34290" marB="34290" anchor="ctr"/>
                </a:tc>
                <a:tc>
                  <a:txBody>
                    <a:bodyPr/>
                    <a:lstStyle/>
                    <a:p>
                      <a:pPr algn="ctr"/>
                      <a:endParaRPr lang="en-GB" sz="1300">
                        <a:latin typeface="Comic Sans MS" panose="030F0702030302020204" pitchFamily="66" charset="0"/>
                      </a:endParaRPr>
                    </a:p>
                  </a:txBody>
                  <a:tcPr marL="68580" marR="68580" marT="34290" marB="34290" anchor="ctr"/>
                </a:tc>
                <a:tc>
                  <a:txBody>
                    <a:bodyPr/>
                    <a:lstStyle/>
                    <a:p>
                      <a:pPr algn="ctr"/>
                      <a:endParaRPr lang="en-GB" sz="1300" dirty="0">
                        <a:latin typeface="Comic Sans MS" panose="030F0702030302020204" pitchFamily="66" charset="0"/>
                      </a:endParaRPr>
                    </a:p>
                  </a:txBody>
                  <a:tcPr marL="68580" marR="68580" marT="34290" marB="34290" anchor="ctr"/>
                </a:tc>
                <a:extLst>
                  <a:ext uri="{0D108BD9-81ED-4DB2-BD59-A6C34878D82A}">
                    <a16:rowId xmlns:a16="http://schemas.microsoft.com/office/drawing/2014/main" val="2125049744"/>
                  </a:ext>
                </a:extLst>
              </a:tr>
              <a:tr h="1150667">
                <a:tc>
                  <a:txBody>
                    <a:bodyPr/>
                    <a:lstStyle/>
                    <a:p>
                      <a:pPr algn="ctr"/>
                      <a:r>
                        <a:rPr lang="en-GB" sz="1300" dirty="0" smtClean="0">
                          <a:latin typeface="Comic Sans MS" panose="030F0702030302020204" pitchFamily="66" charset="0"/>
                        </a:rPr>
                        <a:t>Study of a historic environment: The British sector of the Western Front</a:t>
                      </a:r>
                      <a:endParaRPr lang="en-GB" sz="1300" dirty="0">
                        <a:latin typeface="Comic Sans MS" panose="030F0702030302020204" pitchFamily="66" charset="0"/>
                      </a:endParaRPr>
                    </a:p>
                  </a:txBody>
                  <a:tcPr marL="68580" marR="68580" marT="34290" marB="34290" anchor="ctr"/>
                </a:tc>
                <a:tc>
                  <a:txBody>
                    <a:bodyPr/>
                    <a:lstStyle/>
                    <a:p>
                      <a:pPr algn="ctr"/>
                      <a:endParaRPr lang="en-GB" sz="1300" dirty="0">
                        <a:latin typeface="Comic Sans MS" panose="030F0702030302020204" pitchFamily="66" charset="0"/>
                      </a:endParaRPr>
                    </a:p>
                  </a:txBody>
                  <a:tcPr marL="68580" marR="68580" marT="34290" marB="34290" anchor="ctr"/>
                </a:tc>
                <a:tc>
                  <a:txBody>
                    <a:bodyPr/>
                    <a:lstStyle/>
                    <a:p>
                      <a:pPr algn="ctr"/>
                      <a:endParaRPr lang="en-GB" sz="1300" dirty="0">
                        <a:latin typeface="Comic Sans MS" panose="030F0702030302020204" pitchFamily="66" charset="0"/>
                      </a:endParaRPr>
                    </a:p>
                  </a:txBody>
                  <a:tcPr marL="68580" marR="68580" marT="34290" marB="34290" anchor="ctr"/>
                </a:tc>
                <a:tc>
                  <a:txBody>
                    <a:bodyPr/>
                    <a:lstStyle/>
                    <a:p>
                      <a:pPr algn="ctr"/>
                      <a:endParaRPr lang="en-GB" sz="1300" dirty="0">
                        <a:latin typeface="Comic Sans MS" panose="030F0702030302020204" pitchFamily="66" charset="0"/>
                      </a:endParaRPr>
                    </a:p>
                  </a:txBody>
                  <a:tcPr marL="68580" marR="68580" marT="34290" marB="34290" anchor="ctr"/>
                </a:tc>
                <a:extLst>
                  <a:ext uri="{0D108BD9-81ED-4DB2-BD59-A6C34878D82A}">
                    <a16:rowId xmlns:a16="http://schemas.microsoft.com/office/drawing/2014/main" val="1313680049"/>
                  </a:ext>
                </a:extLst>
              </a:tr>
            </a:tbl>
          </a:graphicData>
        </a:graphic>
      </p:graphicFrame>
      <p:sp>
        <p:nvSpPr>
          <p:cNvPr id="3" name="TextBox 2"/>
          <p:cNvSpPr txBox="1"/>
          <p:nvPr/>
        </p:nvSpPr>
        <p:spPr>
          <a:xfrm>
            <a:off x="845919" y="670793"/>
            <a:ext cx="5686425" cy="300082"/>
          </a:xfrm>
          <a:prstGeom prst="rect">
            <a:avLst/>
          </a:prstGeom>
          <a:noFill/>
        </p:spPr>
        <p:txBody>
          <a:bodyPr wrap="square" rtlCol="0">
            <a:spAutoFit/>
          </a:bodyPr>
          <a:lstStyle/>
          <a:p>
            <a:r>
              <a:rPr lang="en-GB" sz="1350" u="sng" dirty="0"/>
              <a:t>Name:                                                        </a:t>
            </a:r>
            <a:r>
              <a:rPr lang="en-GB" sz="1350" u="sng" dirty="0">
                <a:solidFill>
                  <a:schemeClr val="bg1"/>
                </a:solidFill>
              </a:rPr>
              <a:t>.</a:t>
            </a:r>
          </a:p>
        </p:txBody>
      </p:sp>
      <p:sp>
        <p:nvSpPr>
          <p:cNvPr id="4" name="Title 3"/>
          <p:cNvSpPr txBox="1">
            <a:spLocks/>
          </p:cNvSpPr>
          <p:nvPr/>
        </p:nvSpPr>
        <p:spPr>
          <a:xfrm>
            <a:off x="1" y="0"/>
            <a:ext cx="532259" cy="6858000"/>
          </a:xfrm>
          <a:prstGeom prst="rect">
            <a:avLst/>
          </a:prstGeom>
          <a:solidFill>
            <a:schemeClr val="accent2"/>
          </a:solidFill>
          <a:ln w="6350" cap="flat" cmpd="sng" algn="ctr">
            <a:noFill/>
            <a:prstDash val="solid"/>
            <a:miter lim="800000"/>
          </a:ln>
        </p:spPr>
        <p:style>
          <a:lnRef idx="1">
            <a:schemeClr val="dk1"/>
          </a:lnRef>
          <a:fillRef idx="3">
            <a:schemeClr val="dk1"/>
          </a:fillRef>
          <a:effectRef idx="2">
            <a:schemeClr val="dk1"/>
          </a:effectRef>
          <a:fontRef idx="minor">
            <a:schemeClr val="lt1"/>
          </a:fontRef>
        </p:style>
        <p:txBody>
          <a:bodyPr vert="vert270" lIns="68580" tIns="34290" rIns="68580" bIns="34290" rtlCol="0" anchor="b">
            <a:normAutofit fontScale="82500" lnSpcReduction="2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500" dirty="0">
                <a:latin typeface="Bradley Hand ITC" panose="03070402050302030203" pitchFamily="66" charset="0"/>
              </a:rPr>
              <a:t>Medicine Revision Booklet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9" y="1264590"/>
            <a:ext cx="3768943" cy="5190623"/>
          </a:xfrm>
          <a:prstGeom prst="rect">
            <a:avLst/>
          </a:prstGeom>
        </p:spPr>
      </p:pic>
    </p:spTree>
    <p:extLst>
      <p:ext uri="{BB962C8B-B14F-4D97-AF65-F5344CB8AC3E}">
        <p14:creationId xmlns:p14="http://schemas.microsoft.com/office/powerpoint/2010/main" val="1822184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 y="0"/>
            <a:ext cx="532259" cy="6858000"/>
          </a:xfrm>
          <a:prstGeom prst="rect">
            <a:avLst/>
          </a:prstGeom>
          <a:solidFill>
            <a:schemeClr val="accent2"/>
          </a:solidFill>
          <a:ln w="6350" cap="flat" cmpd="sng" algn="ctr">
            <a:noFill/>
            <a:prstDash val="solid"/>
            <a:miter lim="800000"/>
          </a:ln>
        </p:spPr>
        <p:style>
          <a:lnRef idx="1">
            <a:schemeClr val="dk1"/>
          </a:lnRef>
          <a:fillRef idx="3">
            <a:schemeClr val="dk1"/>
          </a:fillRef>
          <a:effectRef idx="2">
            <a:schemeClr val="dk1"/>
          </a:effectRef>
          <a:fontRef idx="minor">
            <a:schemeClr val="lt1"/>
          </a:fontRef>
        </p:style>
        <p:txBody>
          <a:bodyPr vert="vert270" lIns="68580" tIns="34290" rIns="68580" bIns="34290" rtlCol="0" anchor="ctr">
            <a:normAutofit fontScale="37500" lnSpcReduction="2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5723" b="1" dirty="0">
                <a:latin typeface="Bradley Hand ITC" panose="03070402050302030203" pitchFamily="66" charset="0"/>
              </a:rPr>
              <a:t>The British sector of the Western Front: </a:t>
            </a:r>
            <a:r>
              <a:rPr lang="en-GB" sz="4431" dirty="0">
                <a:latin typeface="Bradley Hand ITC" panose="03070402050302030203" pitchFamily="66" charset="0"/>
              </a:rPr>
              <a:t>Developments</a:t>
            </a:r>
            <a:endParaRPr lang="en-GB" sz="3969" dirty="0">
              <a:latin typeface="Bradley Hand ITC" panose="03070402050302030203" pitchFamily="66" charset="0"/>
            </a:endParaRPr>
          </a:p>
        </p:txBody>
      </p:sp>
      <p:graphicFrame>
        <p:nvGraphicFramePr>
          <p:cNvPr id="12" name="Diagram 11"/>
          <p:cNvGraphicFramePr/>
          <p:nvPr>
            <p:extLst>
              <p:ext uri="{D42A27DB-BD31-4B8C-83A1-F6EECF244321}">
                <p14:modId xmlns:p14="http://schemas.microsoft.com/office/powerpoint/2010/main" val="4190985983"/>
              </p:ext>
            </p:extLst>
          </p:nvPr>
        </p:nvGraphicFramePr>
        <p:xfrm>
          <a:off x="572376" y="0"/>
          <a:ext cx="857162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256295" y="1196500"/>
            <a:ext cx="784244" cy="78424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1626" y="2248889"/>
            <a:ext cx="470108" cy="470108"/>
          </a:xfrm>
          <a:prstGeom prst="rect">
            <a:avLst/>
          </a:prstGeom>
        </p:spPr>
      </p:pic>
      <p:pic>
        <p:nvPicPr>
          <p:cNvPr id="15" name="Picture 14"/>
          <p:cNvPicPr>
            <a:picLocks noChangeAspect="1"/>
          </p:cNvPicPr>
          <p:nvPr/>
        </p:nvPicPr>
        <p:blipFill>
          <a:blip r:embed="rId10"/>
          <a:stretch>
            <a:fillRect/>
          </a:stretch>
        </p:blipFill>
        <p:spPr>
          <a:xfrm>
            <a:off x="687352" y="306643"/>
            <a:ext cx="637165" cy="640142"/>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47983" y="3121382"/>
            <a:ext cx="585112" cy="585112"/>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4435" y="4965963"/>
            <a:ext cx="594382" cy="594382"/>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9105" y="5931053"/>
            <a:ext cx="572361" cy="572361"/>
          </a:xfrm>
          <a:prstGeom prst="rect">
            <a:avLst/>
          </a:prstGeom>
        </p:spPr>
      </p:pic>
      <p:pic>
        <p:nvPicPr>
          <p:cNvPr id="19" name="Picture 2" descr="splint Icon 286932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02553" y="4136185"/>
            <a:ext cx="468253" cy="46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16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90290" y="384351"/>
            <a:ext cx="8310066" cy="6132942"/>
            <a:chOff x="747814" y="754472"/>
            <a:chExt cx="9002571" cy="6020178"/>
          </a:xfrm>
        </p:grpSpPr>
        <p:sp>
          <p:nvSpPr>
            <p:cNvPr id="17" name="Freeform 16"/>
            <p:cNvSpPr/>
            <p:nvPr/>
          </p:nvSpPr>
          <p:spPr>
            <a:xfrm>
              <a:off x="747815" y="754472"/>
              <a:ext cx="9002570" cy="400929"/>
            </a:xfrm>
            <a:custGeom>
              <a:avLst/>
              <a:gdLst>
                <a:gd name="connsiteX0" fmla="*/ 0 w 9002570"/>
                <a:gd name="connsiteY0" fmla="*/ 66823 h 400929"/>
                <a:gd name="connsiteX1" fmla="*/ 66823 w 9002570"/>
                <a:gd name="connsiteY1" fmla="*/ 0 h 400929"/>
                <a:gd name="connsiteX2" fmla="*/ 8935747 w 9002570"/>
                <a:gd name="connsiteY2" fmla="*/ 0 h 400929"/>
                <a:gd name="connsiteX3" fmla="*/ 9002570 w 9002570"/>
                <a:gd name="connsiteY3" fmla="*/ 66823 h 400929"/>
                <a:gd name="connsiteX4" fmla="*/ 9002570 w 9002570"/>
                <a:gd name="connsiteY4" fmla="*/ 334106 h 400929"/>
                <a:gd name="connsiteX5" fmla="*/ 8935747 w 9002570"/>
                <a:gd name="connsiteY5" fmla="*/ 400929 h 400929"/>
                <a:gd name="connsiteX6" fmla="*/ 66823 w 9002570"/>
                <a:gd name="connsiteY6" fmla="*/ 400929 h 400929"/>
                <a:gd name="connsiteX7" fmla="*/ 0 w 9002570"/>
                <a:gd name="connsiteY7" fmla="*/ 334106 h 400929"/>
                <a:gd name="connsiteX8" fmla="*/ 0 w 9002570"/>
                <a:gd name="connsiteY8" fmla="*/ 66823 h 40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2570" h="400929">
                  <a:moveTo>
                    <a:pt x="0" y="66823"/>
                  </a:moveTo>
                  <a:cubicBezTo>
                    <a:pt x="0" y="29918"/>
                    <a:pt x="29918" y="0"/>
                    <a:pt x="66823" y="0"/>
                  </a:cubicBezTo>
                  <a:lnTo>
                    <a:pt x="8935747" y="0"/>
                  </a:lnTo>
                  <a:cubicBezTo>
                    <a:pt x="8972652" y="0"/>
                    <a:pt x="9002570" y="29918"/>
                    <a:pt x="9002570" y="66823"/>
                  </a:cubicBezTo>
                  <a:lnTo>
                    <a:pt x="9002570" y="334106"/>
                  </a:lnTo>
                  <a:cubicBezTo>
                    <a:pt x="9002570" y="371011"/>
                    <a:pt x="8972652" y="400929"/>
                    <a:pt x="8935747" y="400929"/>
                  </a:cubicBezTo>
                  <a:lnTo>
                    <a:pt x="66823" y="400929"/>
                  </a:lnTo>
                  <a:cubicBezTo>
                    <a:pt x="29918" y="400929"/>
                    <a:pt x="0" y="371011"/>
                    <a:pt x="0" y="334106"/>
                  </a:cubicBezTo>
                  <a:lnTo>
                    <a:pt x="0" y="6682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8405" tIns="88405" rIns="88405" bIns="88405" numCol="1" spcCol="1270" anchor="ctr" anchorCtr="0">
              <a:noAutofit/>
            </a:bodyPr>
            <a:lstStyle/>
            <a:p>
              <a:pPr defTabSz="820636">
                <a:lnSpc>
                  <a:spcPct val="90000"/>
                </a:lnSpc>
                <a:spcBef>
                  <a:spcPct val="0"/>
                </a:spcBef>
                <a:spcAft>
                  <a:spcPct val="35000"/>
                </a:spcAft>
              </a:pPr>
              <a:r>
                <a:rPr lang="en-GB" sz="1846" b="1" dirty="0">
                  <a:solidFill>
                    <a:schemeClr val="tx1"/>
                  </a:solidFill>
                </a:rPr>
                <a:t>Middle Ages (1000 – 1500)</a:t>
              </a:r>
            </a:p>
          </p:txBody>
        </p:sp>
        <p:sp>
          <p:nvSpPr>
            <p:cNvPr id="18" name="Freeform 17"/>
            <p:cNvSpPr/>
            <p:nvPr/>
          </p:nvSpPr>
          <p:spPr>
            <a:xfrm>
              <a:off x="763046" y="1285535"/>
              <a:ext cx="7872953" cy="1284092"/>
            </a:xfrm>
            <a:custGeom>
              <a:avLst/>
              <a:gdLst>
                <a:gd name="connsiteX0" fmla="*/ 0 w 8254276"/>
                <a:gd name="connsiteY0" fmla="*/ 0 h 1651860"/>
                <a:gd name="connsiteX1" fmla="*/ 8254276 w 8254276"/>
                <a:gd name="connsiteY1" fmla="*/ 0 h 1651860"/>
                <a:gd name="connsiteX2" fmla="*/ 8254276 w 8254276"/>
                <a:gd name="connsiteY2" fmla="*/ 1651860 h 1651860"/>
                <a:gd name="connsiteX3" fmla="*/ 0 w 8254276"/>
                <a:gd name="connsiteY3" fmla="*/ 1651860 h 1651860"/>
                <a:gd name="connsiteX4" fmla="*/ 0 w 8254276"/>
                <a:gd name="connsiteY4" fmla="*/ 0 h 165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4276" h="1651860">
                  <a:moveTo>
                    <a:pt x="0" y="0"/>
                  </a:moveTo>
                  <a:lnTo>
                    <a:pt x="8254276" y="0"/>
                  </a:lnTo>
                  <a:lnTo>
                    <a:pt x="8254276" y="1651860"/>
                  </a:lnTo>
                  <a:lnTo>
                    <a:pt x="0" y="16518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3845" tIns="14068" rIns="78779" bIns="14068" numCol="1" spcCol="1270" anchor="t" anchorCtr="0">
              <a:noAutofit/>
            </a:bodyPr>
            <a:lstStyle/>
            <a:p>
              <a:pPr marL="105510" lvl="1" indent="-105510" defTabSz="492382">
                <a:lnSpc>
                  <a:spcPct val="90000"/>
                </a:lnSpc>
                <a:spcBef>
                  <a:spcPct val="0"/>
                </a:spcBef>
                <a:spcAft>
                  <a:spcPct val="20000"/>
                </a:spcAft>
                <a:buChar char="••"/>
              </a:pPr>
              <a:r>
                <a:rPr lang="en-GB" sz="1108" dirty="0">
                  <a:solidFill>
                    <a:schemeClr val="tx1"/>
                  </a:solidFill>
                </a:rPr>
                <a:t>Poverty and poor living conditions have helped cause illness and disease throughout the period.</a:t>
              </a:r>
            </a:p>
            <a:p>
              <a:pPr marL="105510" lvl="1" indent="-105510" defTabSz="492382">
                <a:lnSpc>
                  <a:spcPct val="90000"/>
                </a:lnSpc>
                <a:spcBef>
                  <a:spcPct val="0"/>
                </a:spcBef>
                <a:spcAft>
                  <a:spcPct val="20000"/>
                </a:spcAft>
                <a:buChar char="••"/>
              </a:pPr>
              <a:r>
                <a:rPr lang="en-GB" sz="1108" dirty="0">
                  <a:solidFill>
                    <a:schemeClr val="tx1"/>
                  </a:solidFill>
                </a:rPr>
                <a:t>Accidents, warfare and famine caused illness</a:t>
              </a:r>
            </a:p>
            <a:p>
              <a:pPr marL="105510" lvl="1" indent="-105510" defTabSz="492382">
                <a:lnSpc>
                  <a:spcPct val="90000"/>
                </a:lnSpc>
                <a:spcBef>
                  <a:spcPct val="0"/>
                </a:spcBef>
                <a:spcAft>
                  <a:spcPct val="20000"/>
                </a:spcAft>
                <a:buChar char="••"/>
              </a:pPr>
              <a:r>
                <a:rPr lang="en-GB" sz="1108" dirty="0">
                  <a:solidFill>
                    <a:schemeClr val="tx1"/>
                  </a:solidFill>
                </a:rPr>
                <a:t>People thought that disease was caused by bad smells (miasma)</a:t>
              </a:r>
            </a:p>
            <a:p>
              <a:pPr marL="105510" lvl="1" indent="-105510" defTabSz="492382">
                <a:lnSpc>
                  <a:spcPct val="90000"/>
                </a:lnSpc>
                <a:spcBef>
                  <a:spcPct val="0"/>
                </a:spcBef>
                <a:spcAft>
                  <a:spcPct val="20000"/>
                </a:spcAft>
                <a:buChar char="••"/>
              </a:pPr>
              <a:r>
                <a:rPr lang="en-GB" sz="1108" dirty="0">
                  <a:solidFill>
                    <a:schemeClr val="tx1"/>
                  </a:solidFill>
                </a:rPr>
                <a:t>People thought that God or magic would make them sick</a:t>
              </a:r>
            </a:p>
            <a:p>
              <a:pPr marL="105510" lvl="1" indent="-105510" defTabSz="492382">
                <a:lnSpc>
                  <a:spcPct val="90000"/>
                </a:lnSpc>
                <a:spcBef>
                  <a:spcPct val="0"/>
                </a:spcBef>
                <a:spcAft>
                  <a:spcPct val="20000"/>
                </a:spcAft>
                <a:buChar char="••"/>
              </a:pPr>
              <a:r>
                <a:rPr lang="en-GB" sz="1108" dirty="0">
                  <a:solidFill>
                    <a:schemeClr val="tx1"/>
                  </a:solidFill>
                </a:rPr>
                <a:t>The Black Death in 1348 was spread by fleas on rats. It killed one third of the population. </a:t>
              </a:r>
            </a:p>
            <a:p>
              <a:pPr marL="105510" lvl="1" indent="-105510" defTabSz="492382">
                <a:lnSpc>
                  <a:spcPct val="90000"/>
                </a:lnSpc>
                <a:spcBef>
                  <a:spcPct val="0"/>
                </a:spcBef>
                <a:spcAft>
                  <a:spcPct val="20000"/>
                </a:spcAft>
                <a:buChar char="••"/>
              </a:pPr>
              <a:r>
                <a:rPr lang="en-GB" sz="1108" dirty="0">
                  <a:solidFill>
                    <a:schemeClr val="tx1"/>
                  </a:solidFill>
                </a:rPr>
                <a:t>Imbalance of the Four Humours</a:t>
              </a:r>
            </a:p>
            <a:p>
              <a:pPr marL="105510" lvl="1" indent="-105510" defTabSz="492382">
                <a:lnSpc>
                  <a:spcPct val="90000"/>
                </a:lnSpc>
                <a:spcBef>
                  <a:spcPct val="0"/>
                </a:spcBef>
                <a:spcAft>
                  <a:spcPct val="20000"/>
                </a:spcAft>
                <a:buChar char="••"/>
              </a:pPr>
              <a:endParaRPr lang="en-GB" sz="1108" dirty="0">
                <a:solidFill>
                  <a:schemeClr val="tx1"/>
                </a:solidFill>
              </a:endParaRPr>
            </a:p>
          </p:txBody>
        </p:sp>
        <p:sp>
          <p:nvSpPr>
            <p:cNvPr id="19" name="Freeform 18"/>
            <p:cNvSpPr/>
            <p:nvPr/>
          </p:nvSpPr>
          <p:spPr>
            <a:xfrm>
              <a:off x="747815" y="2807262"/>
              <a:ext cx="9002570" cy="400929"/>
            </a:xfrm>
            <a:custGeom>
              <a:avLst/>
              <a:gdLst>
                <a:gd name="connsiteX0" fmla="*/ 0 w 9002570"/>
                <a:gd name="connsiteY0" fmla="*/ 66823 h 400929"/>
                <a:gd name="connsiteX1" fmla="*/ 66823 w 9002570"/>
                <a:gd name="connsiteY1" fmla="*/ 0 h 400929"/>
                <a:gd name="connsiteX2" fmla="*/ 8935747 w 9002570"/>
                <a:gd name="connsiteY2" fmla="*/ 0 h 400929"/>
                <a:gd name="connsiteX3" fmla="*/ 9002570 w 9002570"/>
                <a:gd name="connsiteY3" fmla="*/ 66823 h 400929"/>
                <a:gd name="connsiteX4" fmla="*/ 9002570 w 9002570"/>
                <a:gd name="connsiteY4" fmla="*/ 334106 h 400929"/>
                <a:gd name="connsiteX5" fmla="*/ 8935747 w 9002570"/>
                <a:gd name="connsiteY5" fmla="*/ 400929 h 400929"/>
                <a:gd name="connsiteX6" fmla="*/ 66823 w 9002570"/>
                <a:gd name="connsiteY6" fmla="*/ 400929 h 400929"/>
                <a:gd name="connsiteX7" fmla="*/ 0 w 9002570"/>
                <a:gd name="connsiteY7" fmla="*/ 334106 h 400929"/>
                <a:gd name="connsiteX8" fmla="*/ 0 w 9002570"/>
                <a:gd name="connsiteY8" fmla="*/ 66823 h 40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2570" h="400929">
                  <a:moveTo>
                    <a:pt x="0" y="66823"/>
                  </a:moveTo>
                  <a:cubicBezTo>
                    <a:pt x="0" y="29918"/>
                    <a:pt x="29918" y="0"/>
                    <a:pt x="66823" y="0"/>
                  </a:cubicBezTo>
                  <a:lnTo>
                    <a:pt x="8935747" y="0"/>
                  </a:lnTo>
                  <a:cubicBezTo>
                    <a:pt x="8972652" y="0"/>
                    <a:pt x="9002570" y="29918"/>
                    <a:pt x="9002570" y="66823"/>
                  </a:cubicBezTo>
                  <a:lnTo>
                    <a:pt x="9002570" y="334106"/>
                  </a:lnTo>
                  <a:cubicBezTo>
                    <a:pt x="9002570" y="371011"/>
                    <a:pt x="8972652" y="400929"/>
                    <a:pt x="8935747" y="400929"/>
                  </a:cubicBezTo>
                  <a:lnTo>
                    <a:pt x="66823" y="400929"/>
                  </a:lnTo>
                  <a:cubicBezTo>
                    <a:pt x="29918" y="400929"/>
                    <a:pt x="0" y="371011"/>
                    <a:pt x="0" y="334106"/>
                  </a:cubicBezTo>
                  <a:lnTo>
                    <a:pt x="0" y="66823"/>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88405" tIns="88405" rIns="88405" bIns="88405" numCol="1" spcCol="1270" anchor="ctr" anchorCtr="0">
              <a:noAutofit/>
            </a:bodyPr>
            <a:lstStyle/>
            <a:p>
              <a:pPr defTabSz="820636">
                <a:lnSpc>
                  <a:spcPct val="90000"/>
                </a:lnSpc>
                <a:spcBef>
                  <a:spcPct val="0"/>
                </a:spcBef>
                <a:spcAft>
                  <a:spcPct val="35000"/>
                </a:spcAft>
              </a:pPr>
              <a:r>
                <a:rPr lang="en-GB" sz="1846" b="1" dirty="0">
                  <a:solidFill>
                    <a:schemeClr val="tx1"/>
                  </a:solidFill>
                </a:rPr>
                <a:t>Early Modern (1500 – 1750)</a:t>
              </a:r>
            </a:p>
          </p:txBody>
        </p:sp>
        <p:sp>
          <p:nvSpPr>
            <p:cNvPr id="20" name="Freeform 19"/>
            <p:cNvSpPr/>
            <p:nvPr/>
          </p:nvSpPr>
          <p:spPr>
            <a:xfrm>
              <a:off x="747814" y="3408656"/>
              <a:ext cx="7888185" cy="400928"/>
            </a:xfrm>
            <a:custGeom>
              <a:avLst/>
              <a:gdLst>
                <a:gd name="connsiteX0" fmla="*/ 0 w 9002570"/>
                <a:gd name="connsiteY0" fmla="*/ 0 h 943920"/>
                <a:gd name="connsiteX1" fmla="*/ 9002570 w 9002570"/>
                <a:gd name="connsiteY1" fmla="*/ 0 h 943920"/>
                <a:gd name="connsiteX2" fmla="*/ 9002570 w 9002570"/>
                <a:gd name="connsiteY2" fmla="*/ 943920 h 943920"/>
                <a:gd name="connsiteX3" fmla="*/ 0 w 9002570"/>
                <a:gd name="connsiteY3" fmla="*/ 943920 h 943920"/>
                <a:gd name="connsiteX4" fmla="*/ 0 w 9002570"/>
                <a:gd name="connsiteY4" fmla="*/ 0 h 94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570" h="943920">
                  <a:moveTo>
                    <a:pt x="0" y="0"/>
                  </a:moveTo>
                  <a:lnTo>
                    <a:pt x="9002570" y="0"/>
                  </a:lnTo>
                  <a:lnTo>
                    <a:pt x="9002570" y="943920"/>
                  </a:lnTo>
                  <a:lnTo>
                    <a:pt x="0" y="943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3845" tIns="14068" rIns="78779" bIns="14068" numCol="1" spcCol="1270" anchor="t" anchorCtr="0">
              <a:noAutofit/>
            </a:bodyPr>
            <a:lstStyle/>
            <a:p>
              <a:pPr marL="105510" lvl="1" indent="-105510" defTabSz="492382">
                <a:lnSpc>
                  <a:spcPct val="90000"/>
                </a:lnSpc>
                <a:spcBef>
                  <a:spcPct val="0"/>
                </a:spcBef>
                <a:spcAft>
                  <a:spcPct val="20000"/>
                </a:spcAft>
                <a:buChar char="••"/>
              </a:pPr>
              <a:r>
                <a:rPr lang="en-GB" sz="1108" dirty="0">
                  <a:solidFill>
                    <a:schemeClr val="tx1"/>
                  </a:solidFill>
                </a:rPr>
                <a:t>In 1665 the Great Plague was spread by fleas on rats however people still thought that bad smells or cats and dogs were the cause.</a:t>
              </a:r>
            </a:p>
          </p:txBody>
        </p:sp>
        <p:sp>
          <p:nvSpPr>
            <p:cNvPr id="21" name="Freeform 20"/>
            <p:cNvSpPr/>
            <p:nvPr/>
          </p:nvSpPr>
          <p:spPr>
            <a:xfrm>
              <a:off x="747815" y="4152112"/>
              <a:ext cx="9002570" cy="400929"/>
            </a:xfrm>
            <a:custGeom>
              <a:avLst/>
              <a:gdLst>
                <a:gd name="connsiteX0" fmla="*/ 0 w 9002570"/>
                <a:gd name="connsiteY0" fmla="*/ 66823 h 400929"/>
                <a:gd name="connsiteX1" fmla="*/ 66823 w 9002570"/>
                <a:gd name="connsiteY1" fmla="*/ 0 h 400929"/>
                <a:gd name="connsiteX2" fmla="*/ 8935747 w 9002570"/>
                <a:gd name="connsiteY2" fmla="*/ 0 h 400929"/>
                <a:gd name="connsiteX3" fmla="*/ 9002570 w 9002570"/>
                <a:gd name="connsiteY3" fmla="*/ 66823 h 400929"/>
                <a:gd name="connsiteX4" fmla="*/ 9002570 w 9002570"/>
                <a:gd name="connsiteY4" fmla="*/ 334106 h 400929"/>
                <a:gd name="connsiteX5" fmla="*/ 8935747 w 9002570"/>
                <a:gd name="connsiteY5" fmla="*/ 400929 h 400929"/>
                <a:gd name="connsiteX6" fmla="*/ 66823 w 9002570"/>
                <a:gd name="connsiteY6" fmla="*/ 400929 h 400929"/>
                <a:gd name="connsiteX7" fmla="*/ 0 w 9002570"/>
                <a:gd name="connsiteY7" fmla="*/ 334106 h 400929"/>
                <a:gd name="connsiteX8" fmla="*/ 0 w 9002570"/>
                <a:gd name="connsiteY8" fmla="*/ 66823 h 40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2570" h="400929">
                  <a:moveTo>
                    <a:pt x="0" y="66823"/>
                  </a:moveTo>
                  <a:cubicBezTo>
                    <a:pt x="0" y="29918"/>
                    <a:pt x="29918" y="0"/>
                    <a:pt x="66823" y="0"/>
                  </a:cubicBezTo>
                  <a:lnTo>
                    <a:pt x="8935747" y="0"/>
                  </a:lnTo>
                  <a:cubicBezTo>
                    <a:pt x="8972652" y="0"/>
                    <a:pt x="9002570" y="29918"/>
                    <a:pt x="9002570" y="66823"/>
                  </a:cubicBezTo>
                  <a:lnTo>
                    <a:pt x="9002570" y="334106"/>
                  </a:lnTo>
                  <a:cubicBezTo>
                    <a:pt x="9002570" y="371011"/>
                    <a:pt x="8972652" y="400929"/>
                    <a:pt x="8935747" y="400929"/>
                  </a:cubicBezTo>
                  <a:lnTo>
                    <a:pt x="66823" y="400929"/>
                  </a:lnTo>
                  <a:cubicBezTo>
                    <a:pt x="29918" y="400929"/>
                    <a:pt x="0" y="371011"/>
                    <a:pt x="0" y="334106"/>
                  </a:cubicBezTo>
                  <a:lnTo>
                    <a:pt x="0" y="66823"/>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88405" tIns="88405" rIns="88405" bIns="88405" numCol="1" spcCol="1270" anchor="ctr" anchorCtr="0">
              <a:noAutofit/>
            </a:bodyPr>
            <a:lstStyle/>
            <a:p>
              <a:pPr defTabSz="820636">
                <a:lnSpc>
                  <a:spcPct val="90000"/>
                </a:lnSpc>
                <a:spcBef>
                  <a:spcPct val="0"/>
                </a:spcBef>
                <a:spcAft>
                  <a:spcPct val="35000"/>
                </a:spcAft>
              </a:pPr>
              <a:r>
                <a:rPr lang="en-GB" sz="1846" b="1" dirty="0">
                  <a:solidFill>
                    <a:schemeClr val="tx1"/>
                  </a:solidFill>
                </a:rPr>
                <a:t>Industrial Age (1750 – 1900)</a:t>
              </a:r>
            </a:p>
          </p:txBody>
        </p:sp>
        <p:sp>
          <p:nvSpPr>
            <p:cNvPr id="22" name="Freeform 21"/>
            <p:cNvSpPr/>
            <p:nvPr/>
          </p:nvSpPr>
          <p:spPr>
            <a:xfrm>
              <a:off x="747814" y="4666412"/>
              <a:ext cx="7888185" cy="894164"/>
            </a:xfrm>
            <a:custGeom>
              <a:avLst/>
              <a:gdLst>
                <a:gd name="connsiteX0" fmla="*/ 0 w 9002570"/>
                <a:gd name="connsiteY0" fmla="*/ 0 h 1120905"/>
                <a:gd name="connsiteX1" fmla="*/ 9002570 w 9002570"/>
                <a:gd name="connsiteY1" fmla="*/ 0 h 1120905"/>
                <a:gd name="connsiteX2" fmla="*/ 9002570 w 9002570"/>
                <a:gd name="connsiteY2" fmla="*/ 1120905 h 1120905"/>
                <a:gd name="connsiteX3" fmla="*/ 0 w 9002570"/>
                <a:gd name="connsiteY3" fmla="*/ 1120905 h 1120905"/>
                <a:gd name="connsiteX4" fmla="*/ 0 w 9002570"/>
                <a:gd name="connsiteY4" fmla="*/ 0 h 11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570" h="1120905">
                  <a:moveTo>
                    <a:pt x="0" y="0"/>
                  </a:moveTo>
                  <a:lnTo>
                    <a:pt x="9002570" y="0"/>
                  </a:lnTo>
                  <a:lnTo>
                    <a:pt x="9002570" y="1120905"/>
                  </a:lnTo>
                  <a:lnTo>
                    <a:pt x="0" y="1120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3845" tIns="14068" rIns="78779" bIns="14068" numCol="1" spcCol="1270" anchor="t" anchorCtr="0">
              <a:noAutofit/>
            </a:bodyPr>
            <a:lstStyle/>
            <a:p>
              <a:pPr marL="105510" lvl="1" indent="-105510" defTabSz="492382">
                <a:lnSpc>
                  <a:spcPct val="90000"/>
                </a:lnSpc>
                <a:spcBef>
                  <a:spcPct val="0"/>
                </a:spcBef>
                <a:spcAft>
                  <a:spcPct val="20000"/>
                </a:spcAft>
                <a:buChar char="••"/>
              </a:pPr>
              <a:r>
                <a:rPr lang="en-GB" sz="1108" dirty="0">
                  <a:solidFill>
                    <a:schemeClr val="tx1"/>
                  </a:solidFill>
                </a:rPr>
                <a:t>The growth of industry led to multiple issues e.g. pollution, greater risk of injury at work and lack of safety regulation + child labour meant that they grew up with deformed spines and limbs</a:t>
              </a:r>
            </a:p>
            <a:p>
              <a:pPr marL="105510" lvl="1" indent="-105510" defTabSz="492382">
                <a:lnSpc>
                  <a:spcPct val="90000"/>
                </a:lnSpc>
                <a:spcBef>
                  <a:spcPct val="0"/>
                </a:spcBef>
                <a:spcAft>
                  <a:spcPct val="20000"/>
                </a:spcAft>
                <a:buChar char="••"/>
              </a:pPr>
              <a:r>
                <a:rPr lang="en-GB" sz="1108" dirty="0">
                  <a:solidFill>
                    <a:schemeClr val="tx1"/>
                  </a:solidFill>
                </a:rPr>
                <a:t>Dangerous jobs such as matchstick making led to </a:t>
              </a:r>
              <a:r>
                <a:rPr lang="en-GB" sz="1108" dirty="0" err="1">
                  <a:solidFill>
                    <a:schemeClr val="tx1"/>
                  </a:solidFill>
                </a:rPr>
                <a:t>phossy</a:t>
              </a:r>
              <a:r>
                <a:rPr lang="en-GB" sz="1108" dirty="0">
                  <a:solidFill>
                    <a:schemeClr val="tx1"/>
                  </a:solidFill>
                </a:rPr>
                <a:t> jaw, factory workers would often lose limbs.</a:t>
              </a:r>
            </a:p>
            <a:p>
              <a:pPr marL="105510" lvl="1" indent="-105510" defTabSz="492382">
                <a:lnSpc>
                  <a:spcPct val="90000"/>
                </a:lnSpc>
                <a:spcBef>
                  <a:spcPct val="0"/>
                </a:spcBef>
                <a:spcAft>
                  <a:spcPct val="20000"/>
                </a:spcAft>
                <a:buChar char="••"/>
              </a:pPr>
              <a:r>
                <a:rPr lang="en-GB" sz="1108" dirty="0">
                  <a:solidFill>
                    <a:schemeClr val="tx1"/>
                  </a:solidFill>
                </a:rPr>
                <a:t>Unhealthy towns and cities led to epidemics e.g. typhoid and cholera</a:t>
              </a:r>
            </a:p>
            <a:p>
              <a:pPr marL="105510" lvl="1" indent="-105510" defTabSz="492382">
                <a:lnSpc>
                  <a:spcPct val="90000"/>
                </a:lnSpc>
                <a:spcBef>
                  <a:spcPct val="0"/>
                </a:spcBef>
                <a:spcAft>
                  <a:spcPct val="20000"/>
                </a:spcAft>
                <a:buChar char="••"/>
              </a:pPr>
              <a:endParaRPr lang="en-GB" sz="1108" dirty="0">
                <a:solidFill>
                  <a:schemeClr val="tx1"/>
                </a:solidFill>
              </a:endParaRPr>
            </a:p>
          </p:txBody>
        </p:sp>
        <p:sp>
          <p:nvSpPr>
            <p:cNvPr id="23" name="Freeform 22"/>
            <p:cNvSpPr/>
            <p:nvPr/>
          </p:nvSpPr>
          <p:spPr>
            <a:xfrm>
              <a:off x="747815" y="5673946"/>
              <a:ext cx="9002570" cy="400929"/>
            </a:xfrm>
            <a:custGeom>
              <a:avLst/>
              <a:gdLst>
                <a:gd name="connsiteX0" fmla="*/ 0 w 9002570"/>
                <a:gd name="connsiteY0" fmla="*/ 66823 h 400929"/>
                <a:gd name="connsiteX1" fmla="*/ 66823 w 9002570"/>
                <a:gd name="connsiteY1" fmla="*/ 0 h 400929"/>
                <a:gd name="connsiteX2" fmla="*/ 8935747 w 9002570"/>
                <a:gd name="connsiteY2" fmla="*/ 0 h 400929"/>
                <a:gd name="connsiteX3" fmla="*/ 9002570 w 9002570"/>
                <a:gd name="connsiteY3" fmla="*/ 66823 h 400929"/>
                <a:gd name="connsiteX4" fmla="*/ 9002570 w 9002570"/>
                <a:gd name="connsiteY4" fmla="*/ 334106 h 400929"/>
                <a:gd name="connsiteX5" fmla="*/ 8935747 w 9002570"/>
                <a:gd name="connsiteY5" fmla="*/ 400929 h 400929"/>
                <a:gd name="connsiteX6" fmla="*/ 66823 w 9002570"/>
                <a:gd name="connsiteY6" fmla="*/ 400929 h 400929"/>
                <a:gd name="connsiteX7" fmla="*/ 0 w 9002570"/>
                <a:gd name="connsiteY7" fmla="*/ 334106 h 400929"/>
                <a:gd name="connsiteX8" fmla="*/ 0 w 9002570"/>
                <a:gd name="connsiteY8" fmla="*/ 66823 h 40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2570" h="400929">
                  <a:moveTo>
                    <a:pt x="0" y="66823"/>
                  </a:moveTo>
                  <a:cubicBezTo>
                    <a:pt x="0" y="29918"/>
                    <a:pt x="29918" y="0"/>
                    <a:pt x="66823" y="0"/>
                  </a:cubicBezTo>
                  <a:lnTo>
                    <a:pt x="8935747" y="0"/>
                  </a:lnTo>
                  <a:cubicBezTo>
                    <a:pt x="8972652" y="0"/>
                    <a:pt x="9002570" y="29918"/>
                    <a:pt x="9002570" y="66823"/>
                  </a:cubicBezTo>
                  <a:lnTo>
                    <a:pt x="9002570" y="334106"/>
                  </a:lnTo>
                  <a:cubicBezTo>
                    <a:pt x="9002570" y="371011"/>
                    <a:pt x="8972652" y="400929"/>
                    <a:pt x="8935747" y="400929"/>
                  </a:cubicBezTo>
                  <a:lnTo>
                    <a:pt x="66823" y="400929"/>
                  </a:lnTo>
                  <a:cubicBezTo>
                    <a:pt x="29918" y="400929"/>
                    <a:pt x="0" y="371011"/>
                    <a:pt x="0" y="334106"/>
                  </a:cubicBezTo>
                  <a:lnTo>
                    <a:pt x="0" y="66823"/>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88405" tIns="88405" rIns="88405" bIns="88405" numCol="1" spcCol="1270" anchor="ctr" anchorCtr="0">
              <a:noAutofit/>
            </a:bodyPr>
            <a:lstStyle/>
            <a:p>
              <a:pPr defTabSz="820636">
                <a:lnSpc>
                  <a:spcPct val="90000"/>
                </a:lnSpc>
                <a:spcBef>
                  <a:spcPct val="0"/>
                </a:spcBef>
                <a:spcAft>
                  <a:spcPct val="35000"/>
                </a:spcAft>
              </a:pPr>
              <a:r>
                <a:rPr lang="en-GB" sz="1846" b="1">
                  <a:solidFill>
                    <a:schemeClr val="tx1"/>
                  </a:solidFill>
                </a:rPr>
                <a:t>20</a:t>
              </a:r>
              <a:r>
                <a:rPr lang="en-GB" sz="1846" b="1" baseline="30000">
                  <a:solidFill>
                    <a:schemeClr val="tx1"/>
                  </a:solidFill>
                </a:rPr>
                <a:t>th</a:t>
              </a:r>
              <a:r>
                <a:rPr lang="en-GB" sz="1846" b="1">
                  <a:solidFill>
                    <a:schemeClr val="tx1"/>
                  </a:solidFill>
                </a:rPr>
                <a:t> C/ 21</a:t>
              </a:r>
              <a:r>
                <a:rPr lang="en-GB" sz="1846" b="1" baseline="30000">
                  <a:solidFill>
                    <a:schemeClr val="tx1"/>
                  </a:solidFill>
                </a:rPr>
                <a:t>st</a:t>
              </a:r>
              <a:r>
                <a:rPr lang="en-GB" sz="1846" b="1">
                  <a:solidFill>
                    <a:schemeClr val="tx1"/>
                  </a:solidFill>
                </a:rPr>
                <a:t> C (1900- present)</a:t>
              </a:r>
            </a:p>
          </p:txBody>
        </p:sp>
        <p:sp>
          <p:nvSpPr>
            <p:cNvPr id="24" name="Freeform 23"/>
            <p:cNvSpPr/>
            <p:nvPr/>
          </p:nvSpPr>
          <p:spPr>
            <a:xfrm>
              <a:off x="747815" y="6168045"/>
              <a:ext cx="7888184" cy="606605"/>
            </a:xfrm>
            <a:custGeom>
              <a:avLst/>
              <a:gdLst>
                <a:gd name="connsiteX0" fmla="*/ 0 w 9002570"/>
                <a:gd name="connsiteY0" fmla="*/ 0 h 943920"/>
                <a:gd name="connsiteX1" fmla="*/ 9002570 w 9002570"/>
                <a:gd name="connsiteY1" fmla="*/ 0 h 943920"/>
                <a:gd name="connsiteX2" fmla="*/ 9002570 w 9002570"/>
                <a:gd name="connsiteY2" fmla="*/ 943920 h 943920"/>
                <a:gd name="connsiteX3" fmla="*/ 0 w 9002570"/>
                <a:gd name="connsiteY3" fmla="*/ 943920 h 943920"/>
                <a:gd name="connsiteX4" fmla="*/ 0 w 9002570"/>
                <a:gd name="connsiteY4" fmla="*/ 0 h 94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570" h="943920">
                  <a:moveTo>
                    <a:pt x="0" y="0"/>
                  </a:moveTo>
                  <a:lnTo>
                    <a:pt x="9002570" y="0"/>
                  </a:lnTo>
                  <a:lnTo>
                    <a:pt x="9002570" y="943920"/>
                  </a:lnTo>
                  <a:lnTo>
                    <a:pt x="0" y="943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3845" tIns="14068" rIns="78779" bIns="14068" numCol="1" spcCol="1270" anchor="t" anchorCtr="0">
              <a:noAutofit/>
            </a:bodyPr>
            <a:lstStyle/>
            <a:p>
              <a:pPr marL="105510" lvl="1" indent="-105510" defTabSz="492382">
                <a:lnSpc>
                  <a:spcPct val="90000"/>
                </a:lnSpc>
                <a:spcBef>
                  <a:spcPct val="0"/>
                </a:spcBef>
                <a:spcAft>
                  <a:spcPct val="20000"/>
                </a:spcAft>
                <a:buChar char="••"/>
              </a:pPr>
              <a:r>
                <a:rPr lang="en-US" sz="1108" dirty="0">
                  <a:solidFill>
                    <a:schemeClr val="tx1"/>
                  </a:solidFill>
                </a:rPr>
                <a:t>In 1918 </a:t>
              </a:r>
              <a:r>
                <a:rPr lang="en-GB" sz="1108" dirty="0">
                  <a:solidFill>
                    <a:schemeClr val="tx1"/>
                  </a:solidFill>
                </a:rPr>
                <a:t>Spanish Influenza was spread during WW1</a:t>
              </a:r>
            </a:p>
            <a:p>
              <a:pPr marL="105510" lvl="1" indent="-105510" defTabSz="492382">
                <a:lnSpc>
                  <a:spcPct val="90000"/>
                </a:lnSpc>
                <a:spcBef>
                  <a:spcPct val="0"/>
                </a:spcBef>
                <a:spcAft>
                  <a:spcPct val="20000"/>
                </a:spcAft>
                <a:buChar char="••"/>
              </a:pPr>
              <a:r>
                <a:rPr lang="en-GB" sz="1108" dirty="0">
                  <a:solidFill>
                    <a:schemeClr val="tx1"/>
                  </a:solidFill>
                </a:rPr>
                <a:t>Aids in the 20</a:t>
              </a:r>
              <a:r>
                <a:rPr lang="en-GB" sz="1108" baseline="30000" dirty="0">
                  <a:solidFill>
                    <a:schemeClr val="tx1"/>
                  </a:solidFill>
                </a:rPr>
                <a:t>th</a:t>
              </a:r>
              <a:r>
                <a:rPr lang="en-GB" sz="1108" dirty="0">
                  <a:solidFill>
                    <a:schemeClr val="tx1"/>
                  </a:solidFill>
                </a:rPr>
                <a:t> century, causes by lifestyle choices e.g. unprotected sex and drugs</a:t>
              </a:r>
            </a:p>
            <a:p>
              <a:pPr marL="105510" lvl="1" indent="-105510" defTabSz="492382">
                <a:lnSpc>
                  <a:spcPct val="90000"/>
                </a:lnSpc>
                <a:spcBef>
                  <a:spcPct val="0"/>
                </a:spcBef>
                <a:spcAft>
                  <a:spcPct val="20000"/>
                </a:spcAft>
                <a:buChar char="••"/>
              </a:pPr>
              <a:r>
                <a:rPr lang="en-GB" sz="1108" dirty="0">
                  <a:solidFill>
                    <a:schemeClr val="tx1"/>
                  </a:solidFill>
                </a:rPr>
                <a:t>Poor diets and unhealthy lifestyles are a major cause if illness today</a:t>
              </a:r>
            </a:p>
          </p:txBody>
        </p:sp>
      </p:grpSp>
      <p:sp>
        <p:nvSpPr>
          <p:cNvPr id="4" name="Title 3"/>
          <p:cNvSpPr txBox="1">
            <a:spLocks/>
          </p:cNvSpPr>
          <p:nvPr/>
        </p:nvSpPr>
        <p:spPr>
          <a:xfrm>
            <a:off x="1" y="0"/>
            <a:ext cx="532259" cy="6858000"/>
          </a:xfrm>
          <a:prstGeom prst="rect">
            <a:avLst/>
          </a:prstGeom>
          <a:solidFill>
            <a:schemeClr val="accent2"/>
          </a:solidFill>
          <a:ln w="6350" cap="flat" cmpd="sng" algn="ctr">
            <a:noFill/>
            <a:prstDash val="solid"/>
            <a:miter lim="800000"/>
          </a:ln>
        </p:spPr>
        <p:style>
          <a:lnRef idx="1">
            <a:schemeClr val="dk1"/>
          </a:lnRef>
          <a:fillRef idx="3">
            <a:schemeClr val="dk1"/>
          </a:fillRef>
          <a:effectRef idx="2">
            <a:schemeClr val="dk1"/>
          </a:effectRef>
          <a:fontRef idx="minor">
            <a:schemeClr val="lt1"/>
          </a:fontRef>
        </p:style>
        <p:txBody>
          <a:bodyPr vert="vert270" lIns="68580" tIns="34290" rIns="68580" bIns="34290" rtlCol="0" anchor="b">
            <a:normAutofit fontScale="82500" lnSpcReduction="2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500" dirty="0">
                <a:latin typeface="Bradley Hand ITC" panose="03070402050302030203" pitchFamily="66" charset="0"/>
              </a:rPr>
              <a:t>Causes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149" y="917176"/>
            <a:ext cx="538884" cy="5388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8013" y="1669641"/>
            <a:ext cx="538884" cy="53888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5533" y="3014837"/>
            <a:ext cx="664614" cy="66461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7198" y="4369564"/>
            <a:ext cx="785637" cy="78563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2410" y="5752399"/>
            <a:ext cx="769162" cy="769162"/>
          </a:xfrm>
          <a:prstGeom prst="rect">
            <a:avLst/>
          </a:prstGeom>
        </p:spPr>
      </p:pic>
    </p:spTree>
    <p:extLst>
      <p:ext uri="{BB962C8B-B14F-4D97-AF65-F5344CB8AC3E}">
        <p14:creationId xmlns:p14="http://schemas.microsoft.com/office/powerpoint/2010/main" val="4150058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 y="0"/>
            <a:ext cx="532259" cy="6858000"/>
          </a:xfrm>
          <a:prstGeom prst="rect">
            <a:avLst/>
          </a:prstGeom>
          <a:solidFill>
            <a:schemeClr val="accent2"/>
          </a:solidFill>
          <a:ln w="6350" cap="flat" cmpd="sng" algn="ctr">
            <a:noFill/>
            <a:prstDash val="solid"/>
            <a:miter lim="800000"/>
          </a:ln>
        </p:spPr>
        <p:style>
          <a:lnRef idx="1">
            <a:schemeClr val="dk1"/>
          </a:lnRef>
          <a:fillRef idx="3">
            <a:schemeClr val="dk1"/>
          </a:fillRef>
          <a:effectRef idx="2">
            <a:schemeClr val="dk1"/>
          </a:effectRef>
          <a:fontRef idx="minor">
            <a:schemeClr val="lt1"/>
          </a:fontRef>
        </p:style>
        <p:txBody>
          <a:bodyPr vert="vert270" lIns="68580" tIns="34290" rIns="68580" bIns="34290" rtlCol="0" anchor="ctr">
            <a:normAutofit fontScale="82500" lnSpcReduction="2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500" dirty="0">
                <a:latin typeface="Bradley Hand ITC" panose="03070402050302030203" pitchFamily="66" charset="0"/>
              </a:rPr>
              <a:t>Preventions</a:t>
            </a:r>
          </a:p>
        </p:txBody>
      </p:sp>
      <p:graphicFrame>
        <p:nvGraphicFramePr>
          <p:cNvPr id="13" name="Diagram 12"/>
          <p:cNvGraphicFramePr/>
          <p:nvPr>
            <p:extLst/>
          </p:nvPr>
        </p:nvGraphicFramePr>
        <p:xfrm>
          <a:off x="6507947" y="472196"/>
          <a:ext cx="2542268" cy="5972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nvPr>
        </p:nvGraphicFramePr>
        <p:xfrm>
          <a:off x="648059" y="269708"/>
          <a:ext cx="2353970" cy="6175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9" name="Diagram 28"/>
          <p:cNvGraphicFramePr/>
          <p:nvPr>
            <p:extLst/>
          </p:nvPr>
        </p:nvGraphicFramePr>
        <p:xfrm>
          <a:off x="3130486" y="384349"/>
          <a:ext cx="3310473" cy="61160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30" name="Picture 12" descr="whip Icon 177443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14622" y="2040592"/>
            <a:ext cx="487408" cy="4874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ystal Ball Icon 167247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45994" y="3565796"/>
            <a:ext cx="567958" cy="56795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potion Icon 83462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42953" y="4779214"/>
            <a:ext cx="504533" cy="50453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balance Icon 319439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68966" y="5970322"/>
            <a:ext cx="396157" cy="3961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2"/>
          <a:stretch>
            <a:fillRect/>
          </a:stretch>
        </p:blipFill>
        <p:spPr>
          <a:xfrm>
            <a:off x="6222042" y="5864594"/>
            <a:ext cx="499552" cy="501885"/>
          </a:xfrm>
          <a:prstGeom prst="rect">
            <a:avLst/>
          </a:prstGeom>
        </p:spPr>
      </p:pic>
      <p:pic>
        <p:nvPicPr>
          <p:cNvPr id="1028" name="Picture 4" descr="Water Icon 2767830"/>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991614" y="4201129"/>
            <a:ext cx="407264" cy="497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cteria Icon 714979"/>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14582144">
            <a:off x="3889146" y="5318362"/>
            <a:ext cx="505179" cy="5051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lk Icon 1577821"/>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856368" y="2980959"/>
            <a:ext cx="404136" cy="4041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ath Icon 251878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037115" y="1953585"/>
            <a:ext cx="445926" cy="4459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121826" y="4845577"/>
            <a:ext cx="438170" cy="438170"/>
          </a:xfrm>
          <a:prstGeom prst="rect">
            <a:avLst/>
          </a:prstGeom>
        </p:spPr>
      </p:pic>
      <p:pic>
        <p:nvPicPr>
          <p:cNvPr id="1038" name="Picture 14" descr="eczema Icon 62912"/>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688402" y="6087402"/>
            <a:ext cx="445477" cy="4454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olio Disease Icon 1258178"/>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859236" y="2396297"/>
            <a:ext cx="525180" cy="52518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aby Icon 350622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rot="1536013">
            <a:off x="8476311" y="3560827"/>
            <a:ext cx="612190" cy="61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852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043192" y="4702941"/>
            <a:ext cx="7060615" cy="1859588"/>
          </a:xfrm>
          <a:prstGeom prst="roundRect">
            <a:avLst/>
          </a:prstGeom>
          <a:solidFill>
            <a:srgbClr val="B3C6E7"/>
          </a:solidFill>
          <a:ln>
            <a:solidFill>
              <a:srgbClr val="4472C4"/>
            </a:solidFill>
          </a:ln>
        </p:spPr>
        <p:txBody>
          <a:bodyPr wrap="square">
            <a:spAutoFit/>
          </a:bodyPr>
          <a:lstStyle/>
          <a:p>
            <a:pPr defTabSz="451350">
              <a:lnSpc>
                <a:spcPct val="90000"/>
              </a:lnSpc>
              <a:spcBef>
                <a:spcPct val="0"/>
              </a:spcBef>
              <a:spcAft>
                <a:spcPct val="35000"/>
              </a:spcAft>
            </a:pPr>
            <a:r>
              <a:rPr lang="en-GB" sz="1477" b="1" dirty="0"/>
              <a:t>20</a:t>
            </a:r>
            <a:r>
              <a:rPr lang="en-GB" sz="1477" b="1" baseline="30000" dirty="0"/>
              <a:t>th</a:t>
            </a:r>
            <a:r>
              <a:rPr lang="en-GB" sz="1477" b="1" dirty="0"/>
              <a:t> C/ 21</a:t>
            </a:r>
            <a:r>
              <a:rPr lang="en-GB" sz="1477" b="1" baseline="30000" dirty="0"/>
              <a:t>st</a:t>
            </a:r>
            <a:r>
              <a:rPr lang="en-GB" sz="1477" b="1" dirty="0"/>
              <a:t> C 1900- present</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Alexander Fleming’s discovery of penicillin and Florey and Chain’s work on making penicillin an effective antibiotic meant that infections could be successfully treated.</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20</a:t>
            </a:r>
            <a:r>
              <a:rPr lang="en-GB" sz="1108" baseline="30000" dirty="0"/>
              <a:t>th</a:t>
            </a:r>
            <a:r>
              <a:rPr lang="en-GB" sz="1108" dirty="0"/>
              <a:t> century technology and discoveries have transformed the treatment of disease e.g. Marie Curie and the development of radiation.</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Christian Barnard and transplant surgery, chemotherapy to kill cancerous cells.</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Despite all the advances some people still prefer to use non – invasive natural approaches to treating illness and there is a growing belief in the value of alternative medicine e.g. acupuncture, yoga, hypnotherapy, aromatherapy etc.</a:t>
            </a:r>
          </a:p>
        </p:txBody>
      </p:sp>
      <p:sp>
        <p:nvSpPr>
          <p:cNvPr id="4" name="Title 3"/>
          <p:cNvSpPr txBox="1">
            <a:spLocks/>
          </p:cNvSpPr>
          <p:nvPr/>
        </p:nvSpPr>
        <p:spPr>
          <a:xfrm>
            <a:off x="1" y="0"/>
            <a:ext cx="532259" cy="6858000"/>
          </a:xfrm>
          <a:prstGeom prst="rect">
            <a:avLst/>
          </a:prstGeom>
          <a:solidFill>
            <a:schemeClr val="accent2"/>
          </a:solidFill>
          <a:ln w="6350" cap="flat" cmpd="sng" algn="ctr">
            <a:noFill/>
            <a:prstDash val="solid"/>
            <a:miter lim="800000"/>
          </a:ln>
        </p:spPr>
        <p:style>
          <a:lnRef idx="1">
            <a:schemeClr val="dk1"/>
          </a:lnRef>
          <a:fillRef idx="3">
            <a:schemeClr val="dk1"/>
          </a:fillRef>
          <a:effectRef idx="2">
            <a:schemeClr val="dk1"/>
          </a:effectRef>
          <a:fontRef idx="minor">
            <a:schemeClr val="lt1"/>
          </a:fontRef>
        </p:style>
        <p:txBody>
          <a:bodyPr vert="vert270" lIns="68580" tIns="34290" rIns="68580" bIns="34290" rtlCol="0" anchor="ctr">
            <a:normAutofit fontScale="82500" lnSpcReduction="2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500" dirty="0">
                <a:latin typeface="Bradley Hand ITC" panose="03070402050302030203" pitchFamily="66" charset="0"/>
              </a:rPr>
              <a:t>Treatment</a:t>
            </a:r>
          </a:p>
        </p:txBody>
      </p:sp>
      <p:sp>
        <p:nvSpPr>
          <p:cNvPr id="11" name="Rounded Rectangle 10"/>
          <p:cNvSpPr/>
          <p:nvPr/>
        </p:nvSpPr>
        <p:spPr>
          <a:xfrm>
            <a:off x="703856" y="414788"/>
            <a:ext cx="6834467" cy="1378605"/>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451350">
              <a:lnSpc>
                <a:spcPct val="90000"/>
              </a:lnSpc>
              <a:spcBef>
                <a:spcPct val="0"/>
              </a:spcBef>
              <a:spcAft>
                <a:spcPct val="35000"/>
              </a:spcAft>
            </a:pPr>
            <a:r>
              <a:rPr lang="en-GB" sz="1477" b="1" dirty="0"/>
              <a:t>Middle Ages 1000-1500</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During the Medieval period herbs were used, many herbal remedies</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A favoured way of treating illness was to use bleeding during this period</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Leeches were used</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There was still a lot of superstition as is shown through the use of zodiac charts</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Many people could not afford a Physician so barber surgeons and Apothecaries</a:t>
            </a:r>
          </a:p>
        </p:txBody>
      </p:sp>
      <p:sp>
        <p:nvSpPr>
          <p:cNvPr id="12" name="Rounded Rectangle 11"/>
          <p:cNvSpPr/>
          <p:nvPr/>
        </p:nvSpPr>
        <p:spPr>
          <a:xfrm>
            <a:off x="1307823" y="2007170"/>
            <a:ext cx="6741863" cy="954162"/>
          </a:xfrm>
          <a:prstGeom prst="roundRect">
            <a:avLst/>
          </a:prstGeom>
          <a:solidFill>
            <a:srgbClr val="C0F8AA"/>
          </a:solidFill>
          <a:ln>
            <a:solidFill>
              <a:srgbClr val="53EB17"/>
            </a:solidFill>
          </a:ln>
        </p:spPr>
        <p:txBody>
          <a:bodyPr wrap="square">
            <a:spAutoFit/>
          </a:bodyPr>
          <a:lstStyle/>
          <a:p>
            <a:pPr defTabSz="451350">
              <a:lnSpc>
                <a:spcPct val="90000"/>
              </a:lnSpc>
              <a:spcBef>
                <a:spcPct val="0"/>
              </a:spcBef>
              <a:spcAft>
                <a:spcPct val="35000"/>
              </a:spcAft>
            </a:pPr>
            <a:r>
              <a:rPr lang="en-GB" sz="1477" b="1" dirty="0"/>
              <a:t>Early Modern 1500-1750</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Discoveries from the new world were used in medicine such as tobacco and rhubarb.</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Transference was popular where you would rub the effected area on an object like an onion and pass on the illness to the vegetable. </a:t>
            </a:r>
          </a:p>
        </p:txBody>
      </p:sp>
      <p:sp>
        <p:nvSpPr>
          <p:cNvPr id="15" name="Rounded Rectangle 14"/>
          <p:cNvSpPr/>
          <p:nvPr/>
        </p:nvSpPr>
        <p:spPr>
          <a:xfrm>
            <a:off x="1733581" y="3143374"/>
            <a:ext cx="6814216" cy="1321994"/>
          </a:xfrm>
          <a:prstGeom prst="roundRect">
            <a:avLst/>
          </a:prstGeom>
          <a:solidFill>
            <a:srgbClr val="8FE9CD"/>
          </a:solidFill>
          <a:ln>
            <a:solidFill>
              <a:srgbClr val="2ED7A1"/>
            </a:solidFill>
          </a:ln>
        </p:spPr>
        <p:txBody>
          <a:bodyPr wrap="square">
            <a:spAutoFit/>
          </a:bodyPr>
          <a:lstStyle/>
          <a:p>
            <a:pPr defTabSz="451350">
              <a:lnSpc>
                <a:spcPct val="90000"/>
              </a:lnSpc>
              <a:spcBef>
                <a:spcPct val="0"/>
              </a:spcBef>
              <a:spcAft>
                <a:spcPct val="35000"/>
              </a:spcAft>
            </a:pPr>
            <a:r>
              <a:rPr lang="en-GB" sz="1477" b="1" dirty="0"/>
              <a:t>Industrial Age 1750-1900 </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James Simpson’s development of anaesthetics and Joseph Lister’s development of antiseptics in the 19</a:t>
            </a:r>
            <a:r>
              <a:rPr lang="en-GB" sz="1108" baseline="30000" dirty="0"/>
              <a:t>th</a:t>
            </a:r>
            <a:r>
              <a:rPr lang="en-GB" sz="1108" dirty="0"/>
              <a:t> century brought huge changes to treating illness through surgical operations which previously hadn’t been an option.</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Aseptic techniques such as sterilisation improved survival rates to those undergoing surgery.</a:t>
            </a:r>
          </a:p>
          <a:p>
            <a:pPr marL="158265" lvl="1" indent="-158265" defTabSz="451350">
              <a:lnSpc>
                <a:spcPct val="90000"/>
              </a:lnSpc>
              <a:spcBef>
                <a:spcPct val="0"/>
              </a:spcBef>
              <a:spcAft>
                <a:spcPct val="15000"/>
              </a:spcAft>
              <a:buFont typeface="Wingdings" panose="05000000000000000000" pitchFamily="2" charset="2"/>
              <a:buChar char="v"/>
            </a:pPr>
            <a:r>
              <a:rPr lang="en-GB" sz="1108" dirty="0"/>
              <a:t>Joseph Lister used carbolic acid as an antiseptic. He is known as the ‘father of antiseptics’.</a:t>
            </a:r>
          </a:p>
        </p:txBody>
      </p:sp>
      <p:sp>
        <p:nvSpPr>
          <p:cNvPr id="8" name="Freeform 7"/>
          <p:cNvSpPr/>
          <p:nvPr/>
        </p:nvSpPr>
        <p:spPr>
          <a:xfrm>
            <a:off x="6316751" y="1631335"/>
            <a:ext cx="648330" cy="629777"/>
          </a:xfrm>
          <a:custGeom>
            <a:avLst/>
            <a:gdLst>
              <a:gd name="connsiteX0" fmla="*/ 0 w 938145"/>
              <a:gd name="connsiteY0" fmla="*/ 515980 h 938145"/>
              <a:gd name="connsiteX1" fmla="*/ 211083 w 938145"/>
              <a:gd name="connsiteY1" fmla="*/ 515980 h 938145"/>
              <a:gd name="connsiteX2" fmla="*/ 211083 w 938145"/>
              <a:gd name="connsiteY2" fmla="*/ 0 h 938145"/>
              <a:gd name="connsiteX3" fmla="*/ 727062 w 938145"/>
              <a:gd name="connsiteY3" fmla="*/ 0 h 938145"/>
              <a:gd name="connsiteX4" fmla="*/ 727062 w 938145"/>
              <a:gd name="connsiteY4" fmla="*/ 515980 h 938145"/>
              <a:gd name="connsiteX5" fmla="*/ 938145 w 938145"/>
              <a:gd name="connsiteY5" fmla="*/ 515980 h 938145"/>
              <a:gd name="connsiteX6" fmla="*/ 469073 w 938145"/>
              <a:gd name="connsiteY6" fmla="*/ 938145 h 938145"/>
              <a:gd name="connsiteX7" fmla="*/ 0 w 938145"/>
              <a:gd name="connsiteY7" fmla="*/ 515980 h 93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145" h="938145">
                <a:moveTo>
                  <a:pt x="0" y="515980"/>
                </a:moveTo>
                <a:lnTo>
                  <a:pt x="211083" y="515980"/>
                </a:lnTo>
                <a:lnTo>
                  <a:pt x="211083" y="0"/>
                </a:lnTo>
                <a:lnTo>
                  <a:pt x="727062" y="0"/>
                </a:lnTo>
                <a:lnTo>
                  <a:pt x="727062" y="515980"/>
                </a:lnTo>
                <a:lnTo>
                  <a:pt x="938145" y="515980"/>
                </a:lnTo>
                <a:lnTo>
                  <a:pt x="469073" y="938145"/>
                </a:lnTo>
                <a:lnTo>
                  <a:pt x="0" y="515980"/>
                </a:lnTo>
                <a:close/>
              </a:path>
            </a:pathLst>
          </a:custGeom>
          <a:solidFill>
            <a:srgbClr val="7030A0">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7741" tIns="12895" rIns="207741" bIns="227226" numCol="1" spcCol="1270" anchor="ctr" anchorCtr="0">
            <a:noAutofit/>
          </a:bodyPr>
          <a:lstStyle/>
          <a:p>
            <a:pPr algn="ctr" defTabSz="451350">
              <a:lnSpc>
                <a:spcPct val="90000"/>
              </a:lnSpc>
              <a:spcBef>
                <a:spcPct val="0"/>
              </a:spcBef>
              <a:spcAft>
                <a:spcPct val="35000"/>
              </a:spcAft>
            </a:pPr>
            <a:endParaRPr lang="en-US" sz="1015"/>
          </a:p>
        </p:txBody>
      </p:sp>
      <p:sp>
        <p:nvSpPr>
          <p:cNvPr id="9" name="Freeform 8"/>
          <p:cNvSpPr/>
          <p:nvPr/>
        </p:nvSpPr>
        <p:spPr>
          <a:xfrm>
            <a:off x="6880802" y="2861152"/>
            <a:ext cx="648330" cy="629777"/>
          </a:xfrm>
          <a:custGeom>
            <a:avLst/>
            <a:gdLst>
              <a:gd name="connsiteX0" fmla="*/ 0 w 938145"/>
              <a:gd name="connsiteY0" fmla="*/ 515980 h 938145"/>
              <a:gd name="connsiteX1" fmla="*/ 211083 w 938145"/>
              <a:gd name="connsiteY1" fmla="*/ 515980 h 938145"/>
              <a:gd name="connsiteX2" fmla="*/ 211083 w 938145"/>
              <a:gd name="connsiteY2" fmla="*/ 0 h 938145"/>
              <a:gd name="connsiteX3" fmla="*/ 727062 w 938145"/>
              <a:gd name="connsiteY3" fmla="*/ 0 h 938145"/>
              <a:gd name="connsiteX4" fmla="*/ 727062 w 938145"/>
              <a:gd name="connsiteY4" fmla="*/ 515980 h 938145"/>
              <a:gd name="connsiteX5" fmla="*/ 938145 w 938145"/>
              <a:gd name="connsiteY5" fmla="*/ 515980 h 938145"/>
              <a:gd name="connsiteX6" fmla="*/ 469073 w 938145"/>
              <a:gd name="connsiteY6" fmla="*/ 938145 h 938145"/>
              <a:gd name="connsiteX7" fmla="*/ 0 w 938145"/>
              <a:gd name="connsiteY7" fmla="*/ 515980 h 93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145" h="938145">
                <a:moveTo>
                  <a:pt x="0" y="515980"/>
                </a:moveTo>
                <a:lnTo>
                  <a:pt x="211083" y="515980"/>
                </a:lnTo>
                <a:lnTo>
                  <a:pt x="211083" y="0"/>
                </a:lnTo>
                <a:lnTo>
                  <a:pt x="727062" y="0"/>
                </a:lnTo>
                <a:lnTo>
                  <a:pt x="727062" y="515980"/>
                </a:lnTo>
                <a:lnTo>
                  <a:pt x="938145" y="515980"/>
                </a:lnTo>
                <a:lnTo>
                  <a:pt x="469073" y="938145"/>
                </a:lnTo>
                <a:lnTo>
                  <a:pt x="0" y="515980"/>
                </a:lnTo>
                <a:close/>
              </a:path>
            </a:pathLst>
          </a:custGeom>
          <a:solidFill>
            <a:srgbClr val="7030A0">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7741" tIns="12895" rIns="207741" bIns="227226" numCol="1" spcCol="1270" anchor="ctr" anchorCtr="0">
            <a:noAutofit/>
          </a:bodyPr>
          <a:lstStyle/>
          <a:p>
            <a:pPr algn="ctr" defTabSz="451350">
              <a:lnSpc>
                <a:spcPct val="90000"/>
              </a:lnSpc>
              <a:spcBef>
                <a:spcPct val="0"/>
              </a:spcBef>
              <a:spcAft>
                <a:spcPct val="35000"/>
              </a:spcAft>
            </a:pPr>
            <a:endParaRPr lang="en-US" sz="1015"/>
          </a:p>
        </p:txBody>
      </p:sp>
      <p:sp>
        <p:nvSpPr>
          <p:cNvPr id="10" name="Freeform 9"/>
          <p:cNvSpPr/>
          <p:nvPr/>
        </p:nvSpPr>
        <p:spPr>
          <a:xfrm>
            <a:off x="7401356" y="4395609"/>
            <a:ext cx="648330" cy="629777"/>
          </a:xfrm>
          <a:custGeom>
            <a:avLst/>
            <a:gdLst>
              <a:gd name="connsiteX0" fmla="*/ 0 w 938145"/>
              <a:gd name="connsiteY0" fmla="*/ 515980 h 938145"/>
              <a:gd name="connsiteX1" fmla="*/ 211083 w 938145"/>
              <a:gd name="connsiteY1" fmla="*/ 515980 h 938145"/>
              <a:gd name="connsiteX2" fmla="*/ 211083 w 938145"/>
              <a:gd name="connsiteY2" fmla="*/ 0 h 938145"/>
              <a:gd name="connsiteX3" fmla="*/ 727062 w 938145"/>
              <a:gd name="connsiteY3" fmla="*/ 0 h 938145"/>
              <a:gd name="connsiteX4" fmla="*/ 727062 w 938145"/>
              <a:gd name="connsiteY4" fmla="*/ 515980 h 938145"/>
              <a:gd name="connsiteX5" fmla="*/ 938145 w 938145"/>
              <a:gd name="connsiteY5" fmla="*/ 515980 h 938145"/>
              <a:gd name="connsiteX6" fmla="*/ 469073 w 938145"/>
              <a:gd name="connsiteY6" fmla="*/ 938145 h 938145"/>
              <a:gd name="connsiteX7" fmla="*/ 0 w 938145"/>
              <a:gd name="connsiteY7" fmla="*/ 515980 h 93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145" h="938145">
                <a:moveTo>
                  <a:pt x="0" y="515980"/>
                </a:moveTo>
                <a:lnTo>
                  <a:pt x="211083" y="515980"/>
                </a:lnTo>
                <a:lnTo>
                  <a:pt x="211083" y="0"/>
                </a:lnTo>
                <a:lnTo>
                  <a:pt x="727062" y="0"/>
                </a:lnTo>
                <a:lnTo>
                  <a:pt x="727062" y="515980"/>
                </a:lnTo>
                <a:lnTo>
                  <a:pt x="938145" y="515980"/>
                </a:lnTo>
                <a:lnTo>
                  <a:pt x="469073" y="938145"/>
                </a:lnTo>
                <a:lnTo>
                  <a:pt x="0" y="515980"/>
                </a:lnTo>
                <a:close/>
              </a:path>
            </a:pathLst>
          </a:custGeom>
          <a:solidFill>
            <a:srgbClr val="7030A0">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7741" tIns="12895" rIns="207741" bIns="227226" numCol="1" spcCol="1270" anchor="ctr" anchorCtr="0">
            <a:noAutofit/>
          </a:bodyPr>
          <a:lstStyle/>
          <a:p>
            <a:pPr algn="ctr" defTabSz="451350">
              <a:lnSpc>
                <a:spcPct val="90000"/>
              </a:lnSpc>
              <a:spcBef>
                <a:spcPct val="0"/>
              </a:spcBef>
              <a:spcAft>
                <a:spcPct val="35000"/>
              </a:spcAft>
            </a:pPr>
            <a:endParaRPr lang="en-US" sz="1015"/>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1467" y="4063302"/>
            <a:ext cx="664614" cy="664614"/>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3600" y="1768879"/>
            <a:ext cx="795511" cy="795511"/>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455" y="1447236"/>
            <a:ext cx="619566" cy="619566"/>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8609" y="624445"/>
            <a:ext cx="664614" cy="664614"/>
          </a:xfrm>
          <a:prstGeom prst="rect">
            <a:avLst/>
          </a:prstGeom>
        </p:spPr>
      </p:pic>
      <p:pic>
        <p:nvPicPr>
          <p:cNvPr id="6146" name="Picture 2" descr="Medicine Icon 165849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3616" y="4396001"/>
            <a:ext cx="714510" cy="71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999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922101" y="280409"/>
            <a:ext cx="3600011" cy="2736012"/>
          </a:xfrm>
          <a:custGeom>
            <a:avLst/>
            <a:gdLst>
              <a:gd name="connsiteX0" fmla="*/ 0 w 3600011"/>
              <a:gd name="connsiteY0" fmla="*/ 456011 h 2736012"/>
              <a:gd name="connsiteX1" fmla="*/ 456011 w 3600011"/>
              <a:gd name="connsiteY1" fmla="*/ 0 h 2736012"/>
              <a:gd name="connsiteX2" fmla="*/ 3144000 w 3600011"/>
              <a:gd name="connsiteY2" fmla="*/ 0 h 2736012"/>
              <a:gd name="connsiteX3" fmla="*/ 3600011 w 3600011"/>
              <a:gd name="connsiteY3" fmla="*/ 456011 h 2736012"/>
              <a:gd name="connsiteX4" fmla="*/ 3600011 w 3600011"/>
              <a:gd name="connsiteY4" fmla="*/ 2280001 h 2736012"/>
              <a:gd name="connsiteX5" fmla="*/ 3144000 w 3600011"/>
              <a:gd name="connsiteY5" fmla="*/ 2736012 h 2736012"/>
              <a:gd name="connsiteX6" fmla="*/ 456011 w 3600011"/>
              <a:gd name="connsiteY6" fmla="*/ 2736012 h 2736012"/>
              <a:gd name="connsiteX7" fmla="*/ 0 w 3600011"/>
              <a:gd name="connsiteY7" fmla="*/ 2280001 h 2736012"/>
              <a:gd name="connsiteX8" fmla="*/ 0 w 3600011"/>
              <a:gd name="connsiteY8" fmla="*/ 456011 h 273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11" h="2736012">
                <a:moveTo>
                  <a:pt x="0" y="456011"/>
                </a:moveTo>
                <a:cubicBezTo>
                  <a:pt x="0" y="204163"/>
                  <a:pt x="204163" y="0"/>
                  <a:pt x="456011" y="0"/>
                </a:cubicBezTo>
                <a:lnTo>
                  <a:pt x="3144000" y="0"/>
                </a:lnTo>
                <a:cubicBezTo>
                  <a:pt x="3395848" y="0"/>
                  <a:pt x="3600011" y="204163"/>
                  <a:pt x="3600011" y="456011"/>
                </a:cubicBezTo>
                <a:lnTo>
                  <a:pt x="3600011" y="2280001"/>
                </a:lnTo>
                <a:cubicBezTo>
                  <a:pt x="3600011" y="2531849"/>
                  <a:pt x="3395848" y="2736012"/>
                  <a:pt x="3144000" y="2736012"/>
                </a:cubicBezTo>
                <a:lnTo>
                  <a:pt x="456011" y="2736012"/>
                </a:lnTo>
                <a:cubicBezTo>
                  <a:pt x="204163" y="2736012"/>
                  <a:pt x="0" y="2531849"/>
                  <a:pt x="0" y="2280001"/>
                </a:cubicBezTo>
                <a:lnTo>
                  <a:pt x="0" y="45601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83091" tIns="183091" rIns="183091" bIns="183091" numCol="1" spcCol="1270" anchor="t" anchorCtr="0">
            <a:noAutofit/>
          </a:bodyPr>
          <a:lstStyle/>
          <a:p>
            <a:pPr lvl="0" algn="l" defTabSz="577850" rtl="0">
              <a:lnSpc>
                <a:spcPct val="90000"/>
              </a:lnSpc>
              <a:spcBef>
                <a:spcPct val="0"/>
              </a:spcBef>
              <a:spcAft>
                <a:spcPct val="35000"/>
              </a:spcAft>
            </a:pPr>
            <a:r>
              <a:rPr lang="en-GB" sz="1400" b="1" kern="1200" dirty="0" smtClean="0"/>
              <a:t>Middle Ages 1000-1500</a:t>
            </a:r>
            <a:endParaRPr lang="en-GB" sz="1400" kern="1200" dirty="0"/>
          </a:p>
          <a:p>
            <a:pPr marL="57150" lvl="1" indent="-57150" algn="l" defTabSz="444500" rtl="0">
              <a:lnSpc>
                <a:spcPct val="90000"/>
              </a:lnSpc>
              <a:spcBef>
                <a:spcPct val="0"/>
              </a:spcBef>
              <a:spcAft>
                <a:spcPct val="15000"/>
              </a:spcAft>
              <a:buChar char="••"/>
            </a:pPr>
            <a:r>
              <a:rPr lang="en-GB" sz="1050" kern="1200" dirty="0" smtClean="0"/>
              <a:t>Common medical ideas in the Middle Ages still centred around the theory of the four humours introduced by Hippocrates in the ancient period, and this was continued by Galen.</a:t>
            </a:r>
          </a:p>
          <a:p>
            <a:pPr marL="57150" lvl="1" indent="-57150" algn="l" defTabSz="444500" rtl="0">
              <a:lnSpc>
                <a:spcPct val="90000"/>
              </a:lnSpc>
              <a:spcBef>
                <a:spcPct val="0"/>
              </a:spcBef>
              <a:spcAft>
                <a:spcPct val="15000"/>
              </a:spcAft>
              <a:buChar char="••"/>
            </a:pPr>
            <a:endParaRPr lang="en-GB" sz="1050" kern="1200" dirty="0"/>
          </a:p>
          <a:p>
            <a:pPr marL="57150" lvl="1" indent="-57150" algn="l" defTabSz="444500" rtl="0">
              <a:lnSpc>
                <a:spcPct val="90000"/>
              </a:lnSpc>
              <a:spcBef>
                <a:spcPct val="0"/>
              </a:spcBef>
              <a:spcAft>
                <a:spcPct val="15000"/>
              </a:spcAft>
              <a:buChar char="••"/>
            </a:pPr>
            <a:r>
              <a:rPr lang="en-GB" sz="1050" kern="1200" dirty="0" smtClean="0"/>
              <a:t>All doctors were trained by the church and human dissection was forbidden</a:t>
            </a:r>
          </a:p>
          <a:p>
            <a:pPr marL="57150" lvl="1" indent="-57150" algn="l" defTabSz="444500" rtl="0">
              <a:lnSpc>
                <a:spcPct val="90000"/>
              </a:lnSpc>
              <a:spcBef>
                <a:spcPct val="0"/>
              </a:spcBef>
              <a:spcAft>
                <a:spcPct val="15000"/>
              </a:spcAft>
              <a:buChar char="••"/>
            </a:pPr>
            <a:endParaRPr lang="en-GB" sz="1050" kern="1200" dirty="0"/>
          </a:p>
          <a:p>
            <a:pPr marL="57150" lvl="1" indent="-57150" algn="l" defTabSz="444500" rtl="0">
              <a:lnSpc>
                <a:spcPct val="90000"/>
              </a:lnSpc>
              <a:spcBef>
                <a:spcPct val="0"/>
              </a:spcBef>
              <a:spcAft>
                <a:spcPct val="15000"/>
              </a:spcAft>
              <a:buChar char="••"/>
            </a:pPr>
            <a:r>
              <a:rPr lang="en-GB" sz="1050" kern="1200" dirty="0" smtClean="0"/>
              <a:t>The study of astrology to explain or cure illness was common</a:t>
            </a:r>
          </a:p>
          <a:p>
            <a:pPr marL="57150" lvl="1" indent="-57150" algn="l" defTabSz="444500" rtl="0">
              <a:lnSpc>
                <a:spcPct val="90000"/>
              </a:lnSpc>
              <a:spcBef>
                <a:spcPct val="0"/>
              </a:spcBef>
              <a:spcAft>
                <a:spcPct val="15000"/>
              </a:spcAft>
              <a:buChar char="••"/>
            </a:pPr>
            <a:endParaRPr lang="en-GB" sz="1050" kern="1200" dirty="0"/>
          </a:p>
          <a:p>
            <a:pPr marL="57150" lvl="1" indent="-57150" algn="l" defTabSz="444500" rtl="0">
              <a:lnSpc>
                <a:spcPct val="90000"/>
              </a:lnSpc>
              <a:spcBef>
                <a:spcPct val="0"/>
              </a:spcBef>
              <a:spcAft>
                <a:spcPct val="15000"/>
              </a:spcAft>
              <a:buChar char="••"/>
            </a:pPr>
            <a:r>
              <a:rPr lang="en-GB" sz="1050" kern="1200" dirty="0" smtClean="0"/>
              <a:t>Alchemists attempted to turn base metals to gold and find the elixir of life</a:t>
            </a:r>
            <a:endParaRPr lang="en-GB" sz="1050" kern="1200" dirty="0"/>
          </a:p>
        </p:txBody>
      </p:sp>
      <p:sp>
        <p:nvSpPr>
          <p:cNvPr id="15" name="Freeform 14"/>
          <p:cNvSpPr/>
          <p:nvPr/>
        </p:nvSpPr>
        <p:spPr>
          <a:xfrm>
            <a:off x="5164102" y="280409"/>
            <a:ext cx="3600011" cy="2736012"/>
          </a:xfrm>
          <a:custGeom>
            <a:avLst/>
            <a:gdLst>
              <a:gd name="connsiteX0" fmla="*/ 0 w 3600011"/>
              <a:gd name="connsiteY0" fmla="*/ 456011 h 2736012"/>
              <a:gd name="connsiteX1" fmla="*/ 456011 w 3600011"/>
              <a:gd name="connsiteY1" fmla="*/ 0 h 2736012"/>
              <a:gd name="connsiteX2" fmla="*/ 3144000 w 3600011"/>
              <a:gd name="connsiteY2" fmla="*/ 0 h 2736012"/>
              <a:gd name="connsiteX3" fmla="*/ 3600011 w 3600011"/>
              <a:gd name="connsiteY3" fmla="*/ 456011 h 2736012"/>
              <a:gd name="connsiteX4" fmla="*/ 3600011 w 3600011"/>
              <a:gd name="connsiteY4" fmla="*/ 2280001 h 2736012"/>
              <a:gd name="connsiteX5" fmla="*/ 3144000 w 3600011"/>
              <a:gd name="connsiteY5" fmla="*/ 2736012 h 2736012"/>
              <a:gd name="connsiteX6" fmla="*/ 456011 w 3600011"/>
              <a:gd name="connsiteY6" fmla="*/ 2736012 h 2736012"/>
              <a:gd name="connsiteX7" fmla="*/ 0 w 3600011"/>
              <a:gd name="connsiteY7" fmla="*/ 2280001 h 2736012"/>
              <a:gd name="connsiteX8" fmla="*/ 0 w 3600011"/>
              <a:gd name="connsiteY8" fmla="*/ 456011 h 273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11" h="2736012">
                <a:moveTo>
                  <a:pt x="0" y="456011"/>
                </a:moveTo>
                <a:cubicBezTo>
                  <a:pt x="0" y="204163"/>
                  <a:pt x="204163" y="0"/>
                  <a:pt x="456011" y="0"/>
                </a:cubicBezTo>
                <a:lnTo>
                  <a:pt x="3144000" y="0"/>
                </a:lnTo>
                <a:cubicBezTo>
                  <a:pt x="3395848" y="0"/>
                  <a:pt x="3600011" y="204163"/>
                  <a:pt x="3600011" y="456011"/>
                </a:cubicBezTo>
                <a:lnTo>
                  <a:pt x="3600011" y="2280001"/>
                </a:lnTo>
                <a:cubicBezTo>
                  <a:pt x="3600011" y="2531849"/>
                  <a:pt x="3395848" y="2736012"/>
                  <a:pt x="3144000" y="2736012"/>
                </a:cubicBezTo>
                <a:lnTo>
                  <a:pt x="456011" y="2736012"/>
                </a:lnTo>
                <a:cubicBezTo>
                  <a:pt x="204163" y="2736012"/>
                  <a:pt x="0" y="2531849"/>
                  <a:pt x="0" y="2280001"/>
                </a:cubicBezTo>
                <a:lnTo>
                  <a:pt x="0" y="456011"/>
                </a:lnTo>
                <a:close/>
              </a:path>
            </a:pathLst>
          </a:custGeom>
          <a:solidFill>
            <a:srgbClr val="AAF59C"/>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465231"/>
              <a:satOff val="-15989"/>
              <a:lumOff val="588"/>
              <a:alphaOff val="0"/>
            </a:schemeClr>
          </a:fillRef>
          <a:effectRef idx="1">
            <a:schemeClr val="accent4">
              <a:hueOff val="3465231"/>
              <a:satOff val="-15989"/>
              <a:lumOff val="588"/>
              <a:alphaOff val="0"/>
            </a:schemeClr>
          </a:effectRef>
          <a:fontRef idx="minor">
            <a:schemeClr val="dk1"/>
          </a:fontRef>
        </p:style>
        <p:txBody>
          <a:bodyPr spcFirstLastPara="0" vert="horz" wrap="square" lIns="179281" tIns="179281" rIns="179281" bIns="179281" numCol="1" spcCol="1270" anchor="t" anchorCtr="0">
            <a:noAutofit/>
          </a:bodyPr>
          <a:lstStyle/>
          <a:p>
            <a:pPr lvl="0" algn="l" defTabSz="533400" rtl="0">
              <a:lnSpc>
                <a:spcPct val="90000"/>
              </a:lnSpc>
              <a:spcBef>
                <a:spcPct val="0"/>
              </a:spcBef>
              <a:spcAft>
                <a:spcPct val="35000"/>
              </a:spcAft>
            </a:pPr>
            <a:r>
              <a:rPr lang="en-GB" sz="1400" b="1" kern="1200" dirty="0" smtClean="0"/>
              <a:t>Early Modern 1500-1750</a:t>
            </a:r>
            <a:endParaRPr lang="en-GB" sz="1400" kern="1200" dirty="0"/>
          </a:p>
          <a:p>
            <a:pPr marL="57150" lvl="1" indent="-57150" algn="l" defTabSz="400050" rtl="0">
              <a:lnSpc>
                <a:spcPct val="90000"/>
              </a:lnSpc>
              <a:spcBef>
                <a:spcPct val="0"/>
              </a:spcBef>
              <a:spcAft>
                <a:spcPct val="15000"/>
              </a:spcAft>
              <a:buChar char="••"/>
            </a:pPr>
            <a:r>
              <a:rPr lang="en-GB" sz="1000" kern="1200" dirty="0" smtClean="0"/>
              <a:t>It was during the Renaissance period (1500 -1700) that people started to question the wisdom and beliefs of the ancient world.</a:t>
            </a:r>
          </a:p>
          <a:p>
            <a:pPr marL="57150" lvl="1" indent="-57150" algn="l" defTabSz="400050" rtl="0">
              <a:lnSpc>
                <a:spcPct val="90000"/>
              </a:lnSpc>
              <a:spcBef>
                <a:spcPct val="0"/>
              </a:spcBef>
              <a:spcAft>
                <a:spcPct val="15000"/>
              </a:spcAft>
              <a:buChar char="••"/>
            </a:pPr>
            <a:endParaRPr lang="en-GB" sz="1000" kern="1200" dirty="0"/>
          </a:p>
          <a:p>
            <a:pPr marL="57150" lvl="1" indent="-57150" algn="l" defTabSz="400050" rtl="0">
              <a:lnSpc>
                <a:spcPct val="90000"/>
              </a:lnSpc>
              <a:spcBef>
                <a:spcPct val="0"/>
              </a:spcBef>
              <a:spcAft>
                <a:spcPct val="15000"/>
              </a:spcAft>
              <a:buChar char="••"/>
            </a:pPr>
            <a:r>
              <a:rPr lang="en-GB" sz="1000" kern="1200" dirty="0" smtClean="0"/>
              <a:t>Andreas Vesalius developed a much more accurate understanding of how the human body was made up (anatomy). He published a book ‘The Fabric of the Human Body’. He found that Galen made many mistakes about the human body.</a:t>
            </a:r>
          </a:p>
          <a:p>
            <a:pPr marL="57150" lvl="1" indent="-57150" algn="l" defTabSz="400050" rtl="0">
              <a:lnSpc>
                <a:spcPct val="90000"/>
              </a:lnSpc>
              <a:spcBef>
                <a:spcPct val="0"/>
              </a:spcBef>
              <a:spcAft>
                <a:spcPct val="15000"/>
              </a:spcAft>
              <a:buChar char="••"/>
            </a:pPr>
            <a:endParaRPr lang="en-GB" sz="1000" kern="1200" dirty="0"/>
          </a:p>
          <a:p>
            <a:pPr marL="57150" lvl="1" indent="-57150" algn="l" defTabSz="400050" rtl="0">
              <a:lnSpc>
                <a:spcPct val="90000"/>
              </a:lnSpc>
              <a:spcBef>
                <a:spcPct val="0"/>
              </a:spcBef>
              <a:spcAft>
                <a:spcPct val="15000"/>
              </a:spcAft>
              <a:buChar char="••"/>
            </a:pPr>
            <a:r>
              <a:rPr lang="en-GB" sz="1000" kern="1200" dirty="0" err="1" smtClean="0"/>
              <a:t>Ambroise</a:t>
            </a:r>
            <a:r>
              <a:rPr lang="en-GB" sz="1000" kern="1200" dirty="0" smtClean="0"/>
              <a:t> Pare used ligatures to tie up arteries during surgery</a:t>
            </a:r>
          </a:p>
          <a:p>
            <a:pPr marL="57150" lvl="1" indent="-57150" algn="l" defTabSz="400050" rtl="0">
              <a:lnSpc>
                <a:spcPct val="90000"/>
              </a:lnSpc>
              <a:spcBef>
                <a:spcPct val="0"/>
              </a:spcBef>
              <a:spcAft>
                <a:spcPct val="15000"/>
              </a:spcAft>
              <a:buChar char="••"/>
            </a:pPr>
            <a:endParaRPr lang="en-GB" sz="1000" kern="1200" dirty="0"/>
          </a:p>
          <a:p>
            <a:pPr marL="57150" lvl="1" indent="-57150" algn="l" defTabSz="400050" rtl="0">
              <a:lnSpc>
                <a:spcPct val="90000"/>
              </a:lnSpc>
              <a:spcBef>
                <a:spcPct val="0"/>
              </a:spcBef>
              <a:spcAft>
                <a:spcPct val="15000"/>
              </a:spcAft>
              <a:buChar char="••"/>
            </a:pPr>
            <a:r>
              <a:rPr lang="en-GB" sz="1000" kern="1200" dirty="0" smtClean="0"/>
              <a:t>William Harvey discovered how the blood circulates around the body with the heart acting as a pump.</a:t>
            </a:r>
            <a:endParaRPr lang="en-GB" sz="1000" kern="1200" dirty="0"/>
          </a:p>
        </p:txBody>
      </p:sp>
      <p:sp>
        <p:nvSpPr>
          <p:cNvPr id="16" name="Freeform 15"/>
          <p:cNvSpPr/>
          <p:nvPr/>
        </p:nvSpPr>
        <p:spPr>
          <a:xfrm>
            <a:off x="922101" y="3808082"/>
            <a:ext cx="3600011" cy="2736012"/>
          </a:xfrm>
          <a:custGeom>
            <a:avLst/>
            <a:gdLst>
              <a:gd name="connsiteX0" fmla="*/ 0 w 3600011"/>
              <a:gd name="connsiteY0" fmla="*/ 456011 h 2736012"/>
              <a:gd name="connsiteX1" fmla="*/ 456011 w 3600011"/>
              <a:gd name="connsiteY1" fmla="*/ 0 h 2736012"/>
              <a:gd name="connsiteX2" fmla="*/ 3144000 w 3600011"/>
              <a:gd name="connsiteY2" fmla="*/ 0 h 2736012"/>
              <a:gd name="connsiteX3" fmla="*/ 3600011 w 3600011"/>
              <a:gd name="connsiteY3" fmla="*/ 456011 h 2736012"/>
              <a:gd name="connsiteX4" fmla="*/ 3600011 w 3600011"/>
              <a:gd name="connsiteY4" fmla="*/ 2280001 h 2736012"/>
              <a:gd name="connsiteX5" fmla="*/ 3144000 w 3600011"/>
              <a:gd name="connsiteY5" fmla="*/ 2736012 h 2736012"/>
              <a:gd name="connsiteX6" fmla="*/ 456011 w 3600011"/>
              <a:gd name="connsiteY6" fmla="*/ 2736012 h 2736012"/>
              <a:gd name="connsiteX7" fmla="*/ 0 w 3600011"/>
              <a:gd name="connsiteY7" fmla="*/ 2280001 h 2736012"/>
              <a:gd name="connsiteX8" fmla="*/ 0 w 3600011"/>
              <a:gd name="connsiteY8" fmla="*/ 456011 h 273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11" h="2736012">
                <a:moveTo>
                  <a:pt x="0" y="456011"/>
                </a:moveTo>
                <a:cubicBezTo>
                  <a:pt x="0" y="204163"/>
                  <a:pt x="204163" y="0"/>
                  <a:pt x="456011" y="0"/>
                </a:cubicBezTo>
                <a:lnTo>
                  <a:pt x="3144000" y="0"/>
                </a:lnTo>
                <a:cubicBezTo>
                  <a:pt x="3395848" y="0"/>
                  <a:pt x="3600011" y="204163"/>
                  <a:pt x="3600011" y="456011"/>
                </a:cubicBezTo>
                <a:lnTo>
                  <a:pt x="3600011" y="2280001"/>
                </a:lnTo>
                <a:cubicBezTo>
                  <a:pt x="3600011" y="2531849"/>
                  <a:pt x="3395848" y="2736012"/>
                  <a:pt x="3144000" y="2736012"/>
                </a:cubicBezTo>
                <a:lnTo>
                  <a:pt x="456011" y="2736012"/>
                </a:lnTo>
                <a:cubicBezTo>
                  <a:pt x="204163" y="2736012"/>
                  <a:pt x="0" y="2531849"/>
                  <a:pt x="0" y="2280001"/>
                </a:cubicBezTo>
                <a:lnTo>
                  <a:pt x="0" y="456011"/>
                </a:lnTo>
                <a:close/>
              </a:path>
            </a:pathLst>
          </a:custGeom>
          <a:solidFill>
            <a:srgbClr val="99E7C7"/>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6930461"/>
              <a:satOff val="-31979"/>
              <a:lumOff val="1177"/>
              <a:alphaOff val="0"/>
            </a:schemeClr>
          </a:fillRef>
          <a:effectRef idx="1">
            <a:schemeClr val="accent4">
              <a:hueOff val="6930461"/>
              <a:satOff val="-31979"/>
              <a:lumOff val="1177"/>
              <a:alphaOff val="0"/>
            </a:schemeClr>
          </a:effectRef>
          <a:fontRef idx="minor">
            <a:schemeClr val="dk1"/>
          </a:fontRef>
        </p:style>
        <p:txBody>
          <a:bodyPr spcFirstLastPara="0" vert="horz" wrap="square" lIns="179281" tIns="179281" rIns="179281" bIns="179281" numCol="1" spcCol="1270" anchor="t" anchorCtr="0">
            <a:noAutofit/>
          </a:bodyPr>
          <a:lstStyle/>
          <a:p>
            <a:pPr lvl="0" algn="l" defTabSz="533400" rtl="0">
              <a:lnSpc>
                <a:spcPct val="90000"/>
              </a:lnSpc>
              <a:spcBef>
                <a:spcPct val="0"/>
              </a:spcBef>
              <a:spcAft>
                <a:spcPct val="35000"/>
              </a:spcAft>
            </a:pPr>
            <a:r>
              <a:rPr lang="en-GB" sz="1400" b="1" kern="1200" dirty="0" smtClean="0"/>
              <a:t>Industrial Age 1750-1900 </a:t>
            </a:r>
            <a:endParaRPr lang="en-GB" sz="1400" kern="1200" dirty="0"/>
          </a:p>
          <a:p>
            <a:pPr marL="57150" lvl="1" indent="-57150" algn="l" defTabSz="400050" rtl="0">
              <a:lnSpc>
                <a:spcPct val="90000"/>
              </a:lnSpc>
              <a:spcBef>
                <a:spcPct val="0"/>
              </a:spcBef>
              <a:spcAft>
                <a:spcPct val="15000"/>
              </a:spcAft>
              <a:buChar char="••"/>
            </a:pPr>
            <a:r>
              <a:rPr lang="en-GB" sz="1000" kern="1200" dirty="0" smtClean="0"/>
              <a:t>Louis Pasteur was able to prove that germs in the air caused illness and disease and was able to back up his germ theory through evidence.</a:t>
            </a:r>
          </a:p>
          <a:p>
            <a:pPr marL="57150" lvl="1" indent="-57150" algn="l" defTabSz="400050" rtl="0">
              <a:lnSpc>
                <a:spcPct val="90000"/>
              </a:lnSpc>
              <a:spcBef>
                <a:spcPct val="0"/>
              </a:spcBef>
              <a:spcAft>
                <a:spcPct val="15000"/>
              </a:spcAft>
              <a:buChar char="••"/>
            </a:pPr>
            <a:endParaRPr lang="en-GB" sz="1000" kern="1200" dirty="0"/>
          </a:p>
          <a:p>
            <a:pPr marL="57150" lvl="1" indent="-57150" algn="l" defTabSz="400050" rtl="0">
              <a:lnSpc>
                <a:spcPct val="90000"/>
              </a:lnSpc>
              <a:spcBef>
                <a:spcPct val="0"/>
              </a:spcBef>
              <a:spcAft>
                <a:spcPct val="15000"/>
              </a:spcAft>
              <a:buChar char="••"/>
            </a:pPr>
            <a:r>
              <a:rPr lang="en-GB" sz="1000" kern="1200" dirty="0" smtClean="0"/>
              <a:t>Robert Koch identified specific germs that caused specific diseases e.g. tuberculosis. He introduced the science of bacteriology and was able to explain how antibodies worked.</a:t>
            </a:r>
          </a:p>
          <a:p>
            <a:pPr marL="57150" lvl="1" indent="-57150" algn="l" defTabSz="400050" rtl="0">
              <a:lnSpc>
                <a:spcPct val="90000"/>
              </a:lnSpc>
              <a:spcBef>
                <a:spcPct val="0"/>
              </a:spcBef>
              <a:spcAft>
                <a:spcPct val="15000"/>
              </a:spcAft>
              <a:buChar char="••"/>
            </a:pPr>
            <a:endParaRPr lang="en-GB" sz="1000" kern="1200" dirty="0"/>
          </a:p>
          <a:p>
            <a:pPr marL="57150" lvl="1" indent="-57150" algn="l" defTabSz="400050" rtl="0">
              <a:lnSpc>
                <a:spcPct val="90000"/>
              </a:lnSpc>
              <a:spcBef>
                <a:spcPct val="0"/>
              </a:spcBef>
              <a:spcAft>
                <a:spcPct val="15000"/>
              </a:spcAft>
              <a:buChar char="••"/>
            </a:pPr>
            <a:r>
              <a:rPr lang="en-GB" sz="1000" kern="1200" dirty="0" smtClean="0"/>
              <a:t>Paul Ehrlich’s discovery of the cure for syphilis SALVASAN 606 brought change to knowledge and understanding</a:t>
            </a:r>
            <a:endParaRPr lang="en-GB" sz="1000" kern="1200" dirty="0"/>
          </a:p>
        </p:txBody>
      </p:sp>
      <p:sp>
        <p:nvSpPr>
          <p:cNvPr id="17" name="Freeform 16"/>
          <p:cNvSpPr/>
          <p:nvPr/>
        </p:nvSpPr>
        <p:spPr>
          <a:xfrm>
            <a:off x="5164102" y="3779230"/>
            <a:ext cx="3600011" cy="2736012"/>
          </a:xfrm>
          <a:custGeom>
            <a:avLst/>
            <a:gdLst>
              <a:gd name="connsiteX0" fmla="*/ 0 w 3600011"/>
              <a:gd name="connsiteY0" fmla="*/ 456011 h 2736012"/>
              <a:gd name="connsiteX1" fmla="*/ 456011 w 3600011"/>
              <a:gd name="connsiteY1" fmla="*/ 0 h 2736012"/>
              <a:gd name="connsiteX2" fmla="*/ 3144000 w 3600011"/>
              <a:gd name="connsiteY2" fmla="*/ 0 h 2736012"/>
              <a:gd name="connsiteX3" fmla="*/ 3600011 w 3600011"/>
              <a:gd name="connsiteY3" fmla="*/ 456011 h 2736012"/>
              <a:gd name="connsiteX4" fmla="*/ 3600011 w 3600011"/>
              <a:gd name="connsiteY4" fmla="*/ 2280001 h 2736012"/>
              <a:gd name="connsiteX5" fmla="*/ 3144000 w 3600011"/>
              <a:gd name="connsiteY5" fmla="*/ 2736012 h 2736012"/>
              <a:gd name="connsiteX6" fmla="*/ 456011 w 3600011"/>
              <a:gd name="connsiteY6" fmla="*/ 2736012 h 2736012"/>
              <a:gd name="connsiteX7" fmla="*/ 0 w 3600011"/>
              <a:gd name="connsiteY7" fmla="*/ 2280001 h 2736012"/>
              <a:gd name="connsiteX8" fmla="*/ 0 w 3600011"/>
              <a:gd name="connsiteY8" fmla="*/ 456011 h 273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11" h="2736012">
                <a:moveTo>
                  <a:pt x="0" y="456011"/>
                </a:moveTo>
                <a:cubicBezTo>
                  <a:pt x="0" y="204163"/>
                  <a:pt x="204163" y="0"/>
                  <a:pt x="456011" y="0"/>
                </a:cubicBezTo>
                <a:lnTo>
                  <a:pt x="3144000" y="0"/>
                </a:lnTo>
                <a:cubicBezTo>
                  <a:pt x="3395848" y="0"/>
                  <a:pt x="3600011" y="204163"/>
                  <a:pt x="3600011" y="456011"/>
                </a:cubicBezTo>
                <a:lnTo>
                  <a:pt x="3600011" y="2280001"/>
                </a:lnTo>
                <a:cubicBezTo>
                  <a:pt x="3600011" y="2531849"/>
                  <a:pt x="3395848" y="2736012"/>
                  <a:pt x="3144000" y="2736012"/>
                </a:cubicBezTo>
                <a:lnTo>
                  <a:pt x="456011" y="2736012"/>
                </a:lnTo>
                <a:cubicBezTo>
                  <a:pt x="204163" y="2736012"/>
                  <a:pt x="0" y="2531849"/>
                  <a:pt x="0" y="2280001"/>
                </a:cubicBezTo>
                <a:lnTo>
                  <a:pt x="0" y="45601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0395692"/>
              <a:satOff val="-47968"/>
              <a:lumOff val="1765"/>
              <a:alphaOff val="0"/>
            </a:schemeClr>
          </a:fillRef>
          <a:effectRef idx="1">
            <a:schemeClr val="accent4">
              <a:hueOff val="10395692"/>
              <a:satOff val="-47968"/>
              <a:lumOff val="1765"/>
              <a:alphaOff val="0"/>
            </a:schemeClr>
          </a:effectRef>
          <a:fontRef idx="minor">
            <a:schemeClr val="dk1"/>
          </a:fontRef>
        </p:style>
        <p:txBody>
          <a:bodyPr spcFirstLastPara="0" vert="horz" wrap="square" lIns="179281" tIns="179281" rIns="179281" bIns="179281" numCol="1" spcCol="1270" anchor="t" anchorCtr="0">
            <a:noAutofit/>
          </a:bodyPr>
          <a:lstStyle/>
          <a:p>
            <a:pPr lvl="0" algn="l" defTabSz="533400" rtl="0">
              <a:lnSpc>
                <a:spcPct val="90000"/>
              </a:lnSpc>
              <a:spcBef>
                <a:spcPct val="0"/>
              </a:spcBef>
              <a:spcAft>
                <a:spcPct val="35000"/>
              </a:spcAft>
            </a:pPr>
            <a:r>
              <a:rPr lang="en-GB" sz="1400" b="1" kern="1200" dirty="0" smtClean="0"/>
              <a:t>20</a:t>
            </a:r>
            <a:r>
              <a:rPr lang="en-GB" sz="1400" b="1" kern="1200" baseline="30000" dirty="0" smtClean="0"/>
              <a:t>th</a:t>
            </a:r>
            <a:r>
              <a:rPr lang="en-GB" sz="1400" b="1" kern="1200" dirty="0" smtClean="0"/>
              <a:t> C/ 21</a:t>
            </a:r>
            <a:r>
              <a:rPr lang="en-GB" sz="1400" b="1" kern="1200" baseline="30000" dirty="0" smtClean="0"/>
              <a:t>st</a:t>
            </a:r>
            <a:r>
              <a:rPr lang="en-GB" sz="1400" b="1" kern="1200" dirty="0" smtClean="0"/>
              <a:t> Century 1900- present</a:t>
            </a:r>
            <a:endParaRPr lang="en-GB" sz="1400" kern="1200" dirty="0"/>
          </a:p>
          <a:p>
            <a:pPr marL="57150" lvl="1" indent="-57150" algn="l" defTabSz="400050" rtl="0">
              <a:lnSpc>
                <a:spcPct val="90000"/>
              </a:lnSpc>
              <a:spcBef>
                <a:spcPct val="0"/>
              </a:spcBef>
              <a:spcAft>
                <a:spcPct val="15000"/>
              </a:spcAft>
              <a:buChar char="••"/>
            </a:pPr>
            <a:r>
              <a:rPr lang="en-GB" sz="1000" b="0" kern="1200" dirty="0" smtClean="0"/>
              <a:t>Improved understanding of what was happening inside the human body was brought about by new techniques such as X rays, ultrasound, MRI, PET and CT scanning. All these revolutionised the way in which Doctors identify and diagnose illness.</a:t>
            </a:r>
          </a:p>
          <a:p>
            <a:pPr marL="57150" lvl="1" indent="-57150" algn="l" defTabSz="400050" rtl="0">
              <a:lnSpc>
                <a:spcPct val="90000"/>
              </a:lnSpc>
              <a:spcBef>
                <a:spcPct val="0"/>
              </a:spcBef>
              <a:spcAft>
                <a:spcPct val="15000"/>
              </a:spcAft>
              <a:buChar char="••"/>
            </a:pPr>
            <a:endParaRPr lang="en-GB" sz="1000" kern="1200" dirty="0"/>
          </a:p>
          <a:p>
            <a:pPr marL="57150" lvl="1" indent="-57150" algn="l" defTabSz="400050" rtl="0">
              <a:lnSpc>
                <a:spcPct val="90000"/>
              </a:lnSpc>
              <a:spcBef>
                <a:spcPct val="0"/>
              </a:spcBef>
              <a:spcAft>
                <a:spcPct val="15000"/>
              </a:spcAft>
              <a:buChar char="••"/>
            </a:pPr>
            <a:r>
              <a:rPr lang="en-GB" sz="1000" b="0" kern="1200" dirty="0" smtClean="0"/>
              <a:t>DNA and genetic engineering have provided further advances in the understanding of illness. People</a:t>
            </a:r>
            <a:r>
              <a:rPr lang="en-GB" sz="1000" b="0" kern="1200" baseline="0" dirty="0" smtClean="0"/>
              <a:t> can be screened for genetic diseases. </a:t>
            </a:r>
            <a:endParaRPr lang="en-GB" sz="1000" kern="1200" dirty="0"/>
          </a:p>
        </p:txBody>
      </p:sp>
      <p:sp>
        <p:nvSpPr>
          <p:cNvPr id="4" name="Title 3"/>
          <p:cNvSpPr txBox="1">
            <a:spLocks/>
          </p:cNvSpPr>
          <p:nvPr/>
        </p:nvSpPr>
        <p:spPr>
          <a:xfrm>
            <a:off x="1" y="0"/>
            <a:ext cx="532259" cy="6858000"/>
          </a:xfrm>
          <a:prstGeom prst="rect">
            <a:avLst/>
          </a:prstGeom>
          <a:solidFill>
            <a:schemeClr val="accent2"/>
          </a:solidFill>
          <a:ln w="6350" cap="flat" cmpd="sng" algn="ctr">
            <a:noFill/>
            <a:prstDash val="solid"/>
            <a:miter lim="800000"/>
          </a:ln>
        </p:spPr>
        <p:style>
          <a:lnRef idx="1">
            <a:schemeClr val="dk1"/>
          </a:lnRef>
          <a:fillRef idx="3">
            <a:schemeClr val="dk1"/>
          </a:fillRef>
          <a:effectRef idx="2">
            <a:schemeClr val="dk1"/>
          </a:effectRef>
          <a:fontRef idx="minor">
            <a:schemeClr val="lt1"/>
          </a:fontRef>
        </p:style>
        <p:txBody>
          <a:bodyPr vert="vert270" lIns="68580" tIns="34290" rIns="68580" bIns="34290" rtlCol="0" anchor="ctr">
            <a:normAutofit fontScale="82500" lnSpcReduction="2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500" dirty="0">
                <a:latin typeface="Bradley Hand ITC" panose="03070402050302030203" pitchFamily="66" charset="0"/>
              </a:rPr>
              <a:t>Medical Knowledge</a:t>
            </a:r>
          </a:p>
        </p:txBody>
      </p:sp>
      <p:sp>
        <p:nvSpPr>
          <p:cNvPr id="3" name="TextBox 2"/>
          <p:cNvSpPr txBox="1"/>
          <p:nvPr/>
        </p:nvSpPr>
        <p:spPr>
          <a:xfrm>
            <a:off x="7584142" y="1260662"/>
            <a:ext cx="1428078" cy="1200329"/>
          </a:xfrm>
          <a:prstGeom prst="rect">
            <a:avLst/>
          </a:prstGeom>
          <a:noFill/>
        </p:spPr>
        <p:txBody>
          <a:bodyPr wrap="square" rtlCol="0">
            <a:spAutoFit/>
          </a:bodyPr>
          <a:lstStyle/>
          <a:p>
            <a:endParaRPr lang="en-GB" sz="1200" b="1" dirty="0"/>
          </a:p>
          <a:p>
            <a:endParaRPr lang="en-GB" sz="1200" b="1" dirty="0"/>
          </a:p>
          <a:p>
            <a:endParaRPr lang="en-GB" sz="1200" b="1" dirty="0"/>
          </a:p>
          <a:p>
            <a:endParaRPr lang="en-GB" sz="1200" b="1" dirty="0"/>
          </a:p>
          <a:p>
            <a:endParaRPr lang="en-GB" sz="1200" dirty="0"/>
          </a:p>
          <a:p>
            <a:endParaRPr lang="en-GB" sz="1200" dirty="0"/>
          </a:p>
        </p:txBody>
      </p:sp>
      <p:pic>
        <p:nvPicPr>
          <p:cNvPr id="5" name="Picture 4"/>
          <p:cNvPicPr>
            <a:picLocks noChangeAspect="1"/>
          </p:cNvPicPr>
          <p:nvPr/>
        </p:nvPicPr>
        <p:blipFill>
          <a:blip r:embed="rId3"/>
          <a:stretch>
            <a:fillRect/>
          </a:stretch>
        </p:blipFill>
        <p:spPr>
          <a:xfrm rot="19428262">
            <a:off x="6506744" y="5640619"/>
            <a:ext cx="1015522" cy="101552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951181">
            <a:off x="2326693" y="5841068"/>
            <a:ext cx="1008086" cy="100808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632" y="2419574"/>
            <a:ext cx="809280" cy="80928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423497" y="1931587"/>
            <a:ext cx="514679" cy="514679"/>
          </a:xfrm>
          <a:prstGeom prst="rect">
            <a:avLst/>
          </a:prstGeom>
        </p:spPr>
      </p:pic>
      <p:sp>
        <p:nvSpPr>
          <p:cNvPr id="13" name="Quad Arrow 12"/>
          <p:cNvSpPr/>
          <p:nvPr/>
        </p:nvSpPr>
        <p:spPr>
          <a:xfrm>
            <a:off x="754744" y="116114"/>
            <a:ext cx="8183432" cy="6618515"/>
          </a:xfrm>
          <a:prstGeom prst="quadArrow">
            <a:avLst>
              <a:gd name="adj1" fmla="val 2000"/>
              <a:gd name="adj2" fmla="val 4000"/>
              <a:gd name="adj3" fmla="val 5000"/>
            </a:avLst>
          </a:prstGeom>
          <a:solidFill>
            <a:srgbClr val="C7A1E3"/>
          </a:solidFill>
        </p:spPr>
        <p:style>
          <a:lnRef idx="0">
            <a:schemeClr val="dk1">
              <a:hueOff val="0"/>
              <a:satOff val="0"/>
              <a:lumOff val="0"/>
              <a:alphaOff val="0"/>
            </a:schemeClr>
          </a:lnRef>
          <a:fillRef idx="1">
            <a:scrgbClr r="0" g="0" b="0"/>
          </a:fillRef>
          <a:effectRef idx="1">
            <a:schemeClr val="accent4">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915243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Diagram 37"/>
          <p:cNvGraphicFramePr/>
          <p:nvPr>
            <p:extLst>
              <p:ext uri="{D42A27DB-BD31-4B8C-83A1-F6EECF244321}">
                <p14:modId xmlns:p14="http://schemas.microsoft.com/office/powerpoint/2010/main" val="2869498391"/>
              </p:ext>
            </p:extLst>
          </p:nvPr>
        </p:nvGraphicFramePr>
        <p:xfrm>
          <a:off x="699554" y="2207623"/>
          <a:ext cx="4571693" cy="2120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Rectangle 36"/>
          <p:cNvSpPr/>
          <p:nvPr/>
        </p:nvSpPr>
        <p:spPr>
          <a:xfrm>
            <a:off x="661373" y="4531659"/>
            <a:ext cx="8388498" cy="229209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 name="Title 3"/>
          <p:cNvSpPr txBox="1">
            <a:spLocks/>
          </p:cNvSpPr>
          <p:nvPr/>
        </p:nvSpPr>
        <p:spPr>
          <a:xfrm>
            <a:off x="1" y="0"/>
            <a:ext cx="532259" cy="6858000"/>
          </a:xfrm>
          <a:prstGeom prst="rect">
            <a:avLst/>
          </a:prstGeom>
          <a:solidFill>
            <a:schemeClr val="accent2"/>
          </a:solidFill>
          <a:ln w="6350" cap="flat" cmpd="sng" algn="ctr">
            <a:noFill/>
            <a:prstDash val="solid"/>
            <a:miter lim="800000"/>
          </a:ln>
        </p:spPr>
        <p:style>
          <a:lnRef idx="1">
            <a:schemeClr val="dk1"/>
          </a:lnRef>
          <a:fillRef idx="3">
            <a:schemeClr val="dk1"/>
          </a:fillRef>
          <a:effectRef idx="2">
            <a:schemeClr val="dk1"/>
          </a:effectRef>
          <a:fontRef idx="minor">
            <a:schemeClr val="lt1"/>
          </a:fontRef>
        </p:style>
        <p:txBody>
          <a:bodyPr vert="vert270" lIns="68580" tIns="34290" rIns="68580" bIns="34290" rtlCol="0" anchor="ctr">
            <a:normAutofit fontScale="82500" lnSpcReduction="2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500" dirty="0">
                <a:latin typeface="Bradley Hand ITC" panose="03070402050302030203" pitchFamily="66" charset="0"/>
              </a:rPr>
              <a:t>Patient Care</a:t>
            </a:r>
          </a:p>
        </p:txBody>
      </p:sp>
      <p:sp>
        <p:nvSpPr>
          <p:cNvPr id="3" name="TextBox 2"/>
          <p:cNvSpPr txBox="1"/>
          <p:nvPr/>
        </p:nvSpPr>
        <p:spPr>
          <a:xfrm>
            <a:off x="12034895" y="637167"/>
            <a:ext cx="1073075" cy="1292662"/>
          </a:xfrm>
          <a:prstGeom prst="rect">
            <a:avLst/>
          </a:prstGeom>
          <a:noFill/>
        </p:spPr>
        <p:txBody>
          <a:bodyPr wrap="square" rtlCol="0">
            <a:spAutoFit/>
          </a:bodyPr>
          <a:lstStyle/>
          <a:p>
            <a:endParaRPr lang="en-GB" sz="1050" b="1" dirty="0"/>
          </a:p>
          <a:p>
            <a:endParaRPr lang="en-GB" sz="1050" b="1" dirty="0"/>
          </a:p>
          <a:p>
            <a:endParaRPr lang="en-GB" sz="1050" b="1" dirty="0"/>
          </a:p>
          <a:p>
            <a:endParaRPr lang="en-GB" sz="1050" b="1" dirty="0"/>
          </a:p>
          <a:p>
            <a:endParaRPr lang="en-GB" sz="1200" b="1" dirty="0"/>
          </a:p>
          <a:p>
            <a:endParaRPr lang="en-GB" sz="1200" dirty="0"/>
          </a:p>
          <a:p>
            <a:endParaRPr lang="en-GB" sz="1200" dirty="0"/>
          </a:p>
        </p:txBody>
      </p:sp>
      <p:graphicFrame>
        <p:nvGraphicFramePr>
          <p:cNvPr id="35" name="Diagram 34"/>
          <p:cNvGraphicFramePr/>
          <p:nvPr>
            <p:extLst>
              <p:ext uri="{D42A27DB-BD31-4B8C-83A1-F6EECF244321}">
                <p14:modId xmlns:p14="http://schemas.microsoft.com/office/powerpoint/2010/main" val="1924491545"/>
              </p:ext>
            </p:extLst>
          </p:nvPr>
        </p:nvGraphicFramePr>
        <p:xfrm>
          <a:off x="661373" y="4527120"/>
          <a:ext cx="8388498" cy="22920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9" name="Diagram 38"/>
          <p:cNvGraphicFramePr/>
          <p:nvPr>
            <p:extLst>
              <p:ext uri="{D42A27DB-BD31-4B8C-83A1-F6EECF244321}">
                <p14:modId xmlns:p14="http://schemas.microsoft.com/office/powerpoint/2010/main" val="769380747"/>
              </p:ext>
            </p:extLst>
          </p:nvPr>
        </p:nvGraphicFramePr>
        <p:xfrm>
          <a:off x="661373" y="72309"/>
          <a:ext cx="4571693" cy="19425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6" name="Diagram 35"/>
          <p:cNvGraphicFramePr/>
          <p:nvPr>
            <p:extLst>
              <p:ext uri="{D42A27DB-BD31-4B8C-83A1-F6EECF244321}">
                <p14:modId xmlns:p14="http://schemas.microsoft.com/office/powerpoint/2010/main" val="2523248498"/>
              </p:ext>
            </p:extLst>
          </p:nvPr>
        </p:nvGraphicFramePr>
        <p:xfrm>
          <a:off x="5526742" y="0"/>
          <a:ext cx="3523129" cy="480916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6" name="Picture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288306" y="88527"/>
            <a:ext cx="555020" cy="555020"/>
          </a:xfrm>
          <a:prstGeom prst="rect">
            <a:avLst/>
          </a:prstGeom>
        </p:spPr>
      </p:pic>
      <p:pic>
        <p:nvPicPr>
          <p:cNvPr id="8" name="Picture 7"/>
          <p:cNvPicPr>
            <a:picLocks noChangeAspect="1"/>
          </p:cNvPicPr>
          <p:nvPr/>
        </p:nvPicPr>
        <p:blipFill>
          <a:blip r:embed="rId24"/>
          <a:stretch>
            <a:fillRect/>
          </a:stretch>
        </p:blipFill>
        <p:spPr>
          <a:xfrm>
            <a:off x="901337" y="5670023"/>
            <a:ext cx="1161566" cy="650478"/>
          </a:xfrm>
          <a:prstGeom prst="rect">
            <a:avLst/>
          </a:prstGeom>
          <a:ln>
            <a:solidFill>
              <a:schemeClr val="tx1"/>
            </a:solidFill>
          </a:ln>
        </p:spPr>
      </p:pic>
      <p:pic>
        <p:nvPicPr>
          <p:cNvPr id="7" name="Picture 2" descr="https://static.thenounproject.com/png/745680-200.png">
            <a:hlinkClick r:id="rId25" tooltip="Church"/>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87755" y="133820"/>
            <a:ext cx="383205" cy="4136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aint Icon 856327"/>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535729" y="3128622"/>
            <a:ext cx="705260" cy="7052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pray Icon 2854362"/>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702345" y="133820"/>
            <a:ext cx="464433" cy="46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8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99036106"/>
              </p:ext>
            </p:extLst>
          </p:nvPr>
        </p:nvGraphicFramePr>
        <p:xfrm>
          <a:off x="584200" y="29029"/>
          <a:ext cx="7906657" cy="679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txBox="1">
            <a:spLocks/>
          </p:cNvSpPr>
          <p:nvPr/>
        </p:nvSpPr>
        <p:spPr>
          <a:xfrm>
            <a:off x="1" y="0"/>
            <a:ext cx="532259" cy="6858000"/>
          </a:xfrm>
          <a:prstGeom prst="rect">
            <a:avLst/>
          </a:prstGeom>
          <a:solidFill>
            <a:schemeClr val="accent2"/>
          </a:solidFill>
          <a:ln w="6350" cap="flat" cmpd="sng" algn="ctr">
            <a:noFill/>
            <a:prstDash val="solid"/>
            <a:miter lim="800000"/>
          </a:ln>
        </p:spPr>
        <p:style>
          <a:lnRef idx="1">
            <a:schemeClr val="dk1"/>
          </a:lnRef>
          <a:fillRef idx="3">
            <a:schemeClr val="dk1"/>
          </a:fillRef>
          <a:effectRef idx="2">
            <a:schemeClr val="dk1"/>
          </a:effectRef>
          <a:fontRef idx="minor">
            <a:schemeClr val="lt1"/>
          </a:fontRef>
        </p:style>
        <p:txBody>
          <a:bodyPr vert="vert270" lIns="68580" tIns="34290" rIns="68580" bIns="34290" rtlCol="0" anchor="ctr">
            <a:normAutofit fontScale="82500" lnSpcReduction="2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500" dirty="0">
                <a:latin typeface="Bradley Hand ITC" panose="03070402050302030203" pitchFamily="66" charset="0"/>
              </a:rPr>
              <a:t>Public Health</a:t>
            </a:r>
          </a:p>
        </p:txBody>
      </p:sp>
      <p:sp>
        <p:nvSpPr>
          <p:cNvPr id="3" name="TextBox 2"/>
          <p:cNvSpPr txBox="1"/>
          <p:nvPr/>
        </p:nvSpPr>
        <p:spPr>
          <a:xfrm>
            <a:off x="7939145" y="1284867"/>
            <a:ext cx="1073075" cy="1292662"/>
          </a:xfrm>
          <a:prstGeom prst="rect">
            <a:avLst/>
          </a:prstGeom>
          <a:noFill/>
        </p:spPr>
        <p:txBody>
          <a:bodyPr wrap="square" rtlCol="0">
            <a:spAutoFit/>
          </a:bodyPr>
          <a:lstStyle/>
          <a:p>
            <a:endParaRPr lang="en-GB" sz="1050" b="1" dirty="0"/>
          </a:p>
          <a:p>
            <a:endParaRPr lang="en-GB" sz="1050" b="1" dirty="0"/>
          </a:p>
          <a:p>
            <a:endParaRPr lang="en-GB" sz="1050" b="1" dirty="0"/>
          </a:p>
          <a:p>
            <a:endParaRPr lang="en-GB" sz="1050" b="1" dirty="0"/>
          </a:p>
          <a:p>
            <a:endParaRPr lang="en-GB" sz="1200" b="1" dirty="0"/>
          </a:p>
          <a:p>
            <a:endParaRPr lang="en-GB" sz="1200" dirty="0"/>
          </a:p>
          <a:p>
            <a:endParaRPr lang="en-GB" sz="1200" dirty="0"/>
          </a:p>
        </p:txBody>
      </p:sp>
      <p:pic>
        <p:nvPicPr>
          <p:cNvPr id="5" name="Picture 4"/>
          <p:cNvPicPr>
            <a:picLocks noChangeAspect="1"/>
          </p:cNvPicPr>
          <p:nvPr/>
        </p:nvPicPr>
        <p:blipFill>
          <a:blip r:embed="rId8"/>
          <a:stretch>
            <a:fillRect/>
          </a:stretch>
        </p:blipFill>
        <p:spPr>
          <a:xfrm>
            <a:off x="8126511" y="6184354"/>
            <a:ext cx="952382" cy="952382"/>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2544" y="4000365"/>
            <a:ext cx="1283854" cy="992474"/>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89392" y="2510344"/>
            <a:ext cx="933553" cy="933553"/>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43963" y="194054"/>
            <a:ext cx="685784" cy="685784"/>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87747" y="887809"/>
            <a:ext cx="556216" cy="556216"/>
          </a:xfrm>
          <a:prstGeom prst="rect">
            <a:avLst/>
          </a:prstGeom>
        </p:spPr>
      </p:pic>
      <p:pic>
        <p:nvPicPr>
          <p:cNvPr id="5122" name="Picture 2" descr="Pollution Icon 29830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42737" y="5259959"/>
            <a:ext cx="800120" cy="8001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wer Icon 163959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84770" y="1682404"/>
            <a:ext cx="63817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55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 y="0"/>
            <a:ext cx="532259" cy="6858000"/>
          </a:xfrm>
          <a:prstGeom prst="rect">
            <a:avLst/>
          </a:prstGeom>
          <a:solidFill>
            <a:schemeClr val="accent2"/>
          </a:solidFill>
          <a:ln w="6350" cap="flat" cmpd="sng" algn="ctr">
            <a:noFill/>
            <a:prstDash val="solid"/>
            <a:miter lim="800000"/>
          </a:ln>
        </p:spPr>
        <p:style>
          <a:lnRef idx="1">
            <a:schemeClr val="dk1"/>
          </a:lnRef>
          <a:fillRef idx="3">
            <a:schemeClr val="dk1"/>
          </a:fillRef>
          <a:effectRef idx="2">
            <a:schemeClr val="dk1"/>
          </a:effectRef>
          <a:fontRef idx="minor">
            <a:schemeClr val="lt1"/>
          </a:fontRef>
        </p:style>
        <p:txBody>
          <a:bodyPr vert="vert270" lIns="68580" tIns="34290" rIns="68580" bIns="34290" rtlCol="0" anchor="ctr">
            <a:normAutofit fontScale="45000" lnSpcReduction="2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5723" b="1" dirty="0">
                <a:latin typeface="Bradley Hand ITC" panose="03070402050302030203" pitchFamily="66" charset="0"/>
              </a:rPr>
              <a:t>The British sector of the Western Front: </a:t>
            </a:r>
            <a:r>
              <a:rPr lang="en-GB" sz="4431" dirty="0" smtClean="0">
                <a:latin typeface="Bradley Hand ITC" panose="03070402050302030203" pitchFamily="66" charset="0"/>
              </a:rPr>
              <a:t>Injuries</a:t>
            </a:r>
            <a:endParaRPr lang="en-GB" sz="3969" dirty="0">
              <a:latin typeface="Bradley Hand ITC" panose="03070402050302030203" pitchFamily="66" charset="0"/>
            </a:endParaRPr>
          </a:p>
        </p:txBody>
      </p:sp>
      <p:graphicFrame>
        <p:nvGraphicFramePr>
          <p:cNvPr id="12" name="Diagram 11"/>
          <p:cNvGraphicFramePr/>
          <p:nvPr>
            <p:extLst>
              <p:ext uri="{D42A27DB-BD31-4B8C-83A1-F6EECF244321}">
                <p14:modId xmlns:p14="http://schemas.microsoft.com/office/powerpoint/2010/main" val="2948144656"/>
              </p:ext>
            </p:extLst>
          </p:nvPr>
        </p:nvGraphicFramePr>
        <p:xfrm>
          <a:off x="3758971" y="0"/>
          <a:ext cx="5194813" cy="4303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ext uri="{D42A27DB-BD31-4B8C-83A1-F6EECF244321}">
                <p14:modId xmlns:p14="http://schemas.microsoft.com/office/powerpoint/2010/main" val="245388515"/>
              </p:ext>
            </p:extLst>
          </p:nvPr>
        </p:nvGraphicFramePr>
        <p:xfrm>
          <a:off x="639837" y="4597591"/>
          <a:ext cx="8423481" cy="21569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extLst>
              <p:ext uri="{D42A27DB-BD31-4B8C-83A1-F6EECF244321}">
                <p14:modId xmlns:p14="http://schemas.microsoft.com/office/powerpoint/2010/main" val="1115697408"/>
              </p:ext>
            </p:extLst>
          </p:nvPr>
        </p:nvGraphicFramePr>
        <p:xfrm>
          <a:off x="700196" y="390133"/>
          <a:ext cx="2890838" cy="391292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6" name="Picture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98846" y="5939910"/>
            <a:ext cx="918090" cy="918090"/>
          </a:xfrm>
          <a:prstGeom prst="rect">
            <a:avLst/>
          </a:prstGeom>
        </p:spPr>
      </p:pic>
      <p:pic>
        <p:nvPicPr>
          <p:cNvPr id="7" name="Picture 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383126" y="5003008"/>
            <a:ext cx="936902" cy="936902"/>
          </a:xfrm>
          <a:prstGeom prst="rect">
            <a:avLst/>
          </a:prstGeom>
        </p:spPr>
      </p:pic>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191609" y="3016336"/>
            <a:ext cx="825327" cy="825327"/>
          </a:xfrm>
          <a:prstGeom prst="rect">
            <a:avLst/>
          </a:prstGeom>
        </p:spPr>
      </p:pic>
      <p:pic>
        <p:nvPicPr>
          <p:cNvPr id="1026" name="Picture 2" descr="Feet Icon 217294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304038" y="2183003"/>
            <a:ext cx="600467" cy="6004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ud Icon 270457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222971" y="1013436"/>
            <a:ext cx="681534" cy="6815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nade Icon 124267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39837" y="4718220"/>
            <a:ext cx="681534" cy="68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65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6906745" y="1295401"/>
            <a:ext cx="1806663" cy="5298830"/>
          </a:xfrm>
          <a:prstGeom prst="rect">
            <a:avLst/>
          </a:prstGeom>
          <a:solidFill>
            <a:srgbClr val="FFF9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48" name="Rectangle 47"/>
          <p:cNvSpPr/>
          <p:nvPr/>
        </p:nvSpPr>
        <p:spPr>
          <a:xfrm>
            <a:off x="4882467" y="1295950"/>
            <a:ext cx="1806663" cy="5298830"/>
          </a:xfrm>
          <a:prstGeom prst="rect">
            <a:avLst/>
          </a:prstGeom>
          <a:solidFill>
            <a:srgbClr val="EEFD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47" name="Rectangle 46"/>
          <p:cNvSpPr/>
          <p:nvPr/>
        </p:nvSpPr>
        <p:spPr>
          <a:xfrm>
            <a:off x="2854348" y="1295950"/>
            <a:ext cx="1806663" cy="5298830"/>
          </a:xfrm>
          <a:prstGeom prst="rect">
            <a:avLst/>
          </a:prstGeom>
          <a:solidFill>
            <a:srgbClr val="EBFB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1038" name="Rectangle 1037"/>
          <p:cNvSpPr/>
          <p:nvPr/>
        </p:nvSpPr>
        <p:spPr>
          <a:xfrm>
            <a:off x="822241" y="1295401"/>
            <a:ext cx="1806663" cy="5298830"/>
          </a:xfrm>
          <a:prstGeom prst="rect">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4" name="Title 3"/>
          <p:cNvSpPr txBox="1">
            <a:spLocks/>
          </p:cNvSpPr>
          <p:nvPr/>
        </p:nvSpPr>
        <p:spPr>
          <a:xfrm>
            <a:off x="1" y="0"/>
            <a:ext cx="532259" cy="6858000"/>
          </a:xfrm>
          <a:prstGeom prst="rect">
            <a:avLst/>
          </a:prstGeom>
          <a:solidFill>
            <a:schemeClr val="accent2"/>
          </a:solidFill>
          <a:ln w="6350" cap="flat" cmpd="sng" algn="ctr">
            <a:noFill/>
            <a:prstDash val="solid"/>
            <a:miter lim="800000"/>
          </a:ln>
        </p:spPr>
        <p:style>
          <a:lnRef idx="1">
            <a:schemeClr val="dk1"/>
          </a:lnRef>
          <a:fillRef idx="3">
            <a:schemeClr val="dk1"/>
          </a:fillRef>
          <a:effectRef idx="2">
            <a:schemeClr val="dk1"/>
          </a:effectRef>
          <a:fontRef idx="minor">
            <a:schemeClr val="lt1"/>
          </a:fontRef>
        </p:style>
        <p:txBody>
          <a:bodyPr vert="vert270" lIns="68580" tIns="34290" rIns="68580" bIns="34290" rtlCol="0" anchor="ctr">
            <a:normAutofit fontScale="45000" lnSpcReduction="2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5723" b="1" dirty="0">
                <a:latin typeface="Bradley Hand ITC" panose="03070402050302030203" pitchFamily="66" charset="0"/>
              </a:rPr>
              <a:t>The British sector of the Western Front: </a:t>
            </a:r>
            <a:r>
              <a:rPr lang="en-GB" sz="4431" dirty="0">
                <a:latin typeface="Bradley Hand ITC" panose="03070402050302030203" pitchFamily="66" charset="0"/>
              </a:rPr>
              <a:t>Treatment</a:t>
            </a:r>
            <a:endParaRPr lang="en-GB" sz="3969" dirty="0">
              <a:latin typeface="Bradley Hand ITC" panose="03070402050302030203" pitchFamily="66" charset="0"/>
            </a:endParaRPr>
          </a:p>
        </p:txBody>
      </p:sp>
      <p:sp>
        <p:nvSpPr>
          <p:cNvPr id="1025" name="Freeform 1024"/>
          <p:cNvSpPr/>
          <p:nvPr/>
        </p:nvSpPr>
        <p:spPr>
          <a:xfrm>
            <a:off x="7055199" y="2666068"/>
            <a:ext cx="1409690" cy="2478205"/>
          </a:xfrm>
          <a:custGeom>
            <a:avLst/>
            <a:gdLst>
              <a:gd name="connsiteX0" fmla="*/ 0 w 1981036"/>
              <a:gd name="connsiteY0" fmla="*/ 0 h 1163314"/>
              <a:gd name="connsiteX1" fmla="*/ 1981036 w 1981036"/>
              <a:gd name="connsiteY1" fmla="*/ 0 h 1163314"/>
              <a:gd name="connsiteX2" fmla="*/ 1981036 w 1981036"/>
              <a:gd name="connsiteY2" fmla="*/ 1163314 h 1163314"/>
              <a:gd name="connsiteX3" fmla="*/ 0 w 1981036"/>
              <a:gd name="connsiteY3" fmla="*/ 1163314 h 1163314"/>
              <a:gd name="connsiteX4" fmla="*/ 0 w 1981036"/>
              <a:gd name="connsiteY4" fmla="*/ 0 h 116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036" h="1163314">
                <a:moveTo>
                  <a:pt x="0" y="0"/>
                </a:moveTo>
                <a:lnTo>
                  <a:pt x="1981036" y="0"/>
                </a:lnTo>
                <a:lnTo>
                  <a:pt x="1981036" y="1163314"/>
                </a:lnTo>
                <a:lnTo>
                  <a:pt x="0" y="1163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135" tIns="28135" rIns="28135" bIns="28135" numCol="1" spcCol="1270" anchor="t" anchorCtr="0">
            <a:noAutofit/>
          </a:bodyPr>
          <a:lstStyle/>
          <a:p>
            <a:pPr marL="52755" lvl="1" indent="-52755" defTabSz="246191">
              <a:lnSpc>
                <a:spcPct val="90000"/>
              </a:lnSpc>
              <a:spcBef>
                <a:spcPct val="0"/>
              </a:spcBef>
              <a:spcAft>
                <a:spcPct val="15000"/>
              </a:spcAft>
              <a:buChar char="••"/>
            </a:pPr>
            <a:r>
              <a:rPr lang="en-GB" sz="969" dirty="0"/>
              <a:t>Treated the seriously wounded. </a:t>
            </a:r>
          </a:p>
          <a:p>
            <a:pPr marL="52755" lvl="1" indent="-52755" defTabSz="246191">
              <a:lnSpc>
                <a:spcPct val="90000"/>
              </a:lnSpc>
              <a:spcBef>
                <a:spcPct val="0"/>
              </a:spcBef>
              <a:spcAft>
                <a:spcPct val="15000"/>
              </a:spcAft>
              <a:buChar char="••"/>
            </a:pPr>
            <a:endParaRPr lang="en-GB" sz="969" dirty="0"/>
          </a:p>
          <a:p>
            <a:pPr marL="52755" lvl="1" indent="-52755" defTabSz="246191">
              <a:lnSpc>
                <a:spcPct val="90000"/>
              </a:lnSpc>
              <a:spcBef>
                <a:spcPct val="0"/>
              </a:spcBef>
              <a:spcAft>
                <a:spcPct val="15000"/>
              </a:spcAft>
              <a:buChar char="••"/>
            </a:pPr>
            <a:r>
              <a:rPr lang="en-GB" sz="969" dirty="0"/>
              <a:t>These could be civilian hospitals or converted buildings – situated near railways so patients could be moved on quickly. </a:t>
            </a:r>
          </a:p>
          <a:p>
            <a:pPr marL="52755" lvl="1" indent="-52755" defTabSz="246191">
              <a:lnSpc>
                <a:spcPct val="90000"/>
              </a:lnSpc>
              <a:spcBef>
                <a:spcPct val="0"/>
              </a:spcBef>
              <a:spcAft>
                <a:spcPct val="15000"/>
              </a:spcAft>
              <a:buChar char="••"/>
            </a:pPr>
            <a:r>
              <a:rPr lang="en-GB" sz="969" dirty="0"/>
              <a:t>Contained x-ray units, operating theatres and labs. </a:t>
            </a:r>
          </a:p>
          <a:p>
            <a:pPr marL="52755" lvl="1" indent="-52755" defTabSz="246191">
              <a:lnSpc>
                <a:spcPct val="90000"/>
              </a:lnSpc>
              <a:spcBef>
                <a:spcPct val="0"/>
              </a:spcBef>
              <a:spcAft>
                <a:spcPct val="15000"/>
              </a:spcAft>
              <a:buChar char="••"/>
            </a:pPr>
            <a:endParaRPr lang="en-GB" sz="969" dirty="0"/>
          </a:p>
          <a:p>
            <a:pPr marL="52755" lvl="1" indent="-52755" defTabSz="246191">
              <a:lnSpc>
                <a:spcPct val="90000"/>
              </a:lnSpc>
              <a:spcBef>
                <a:spcPct val="0"/>
              </a:spcBef>
              <a:spcAft>
                <a:spcPct val="15000"/>
              </a:spcAft>
              <a:buChar char="••"/>
            </a:pPr>
            <a:r>
              <a:rPr lang="en-GB" sz="969" dirty="0"/>
              <a:t>Those who needed attention that was not severe but bad enough to be sent back to England would be loaded onto trains.</a:t>
            </a:r>
          </a:p>
        </p:txBody>
      </p:sp>
      <p:sp>
        <p:nvSpPr>
          <p:cNvPr id="1029" name="Freeform 1028"/>
          <p:cNvSpPr/>
          <p:nvPr/>
        </p:nvSpPr>
        <p:spPr>
          <a:xfrm>
            <a:off x="4910800" y="2666068"/>
            <a:ext cx="1738137" cy="3419660"/>
          </a:xfrm>
          <a:custGeom>
            <a:avLst/>
            <a:gdLst>
              <a:gd name="connsiteX0" fmla="*/ 0 w 1981036"/>
              <a:gd name="connsiteY0" fmla="*/ 0 h 1163314"/>
              <a:gd name="connsiteX1" fmla="*/ 1981036 w 1981036"/>
              <a:gd name="connsiteY1" fmla="*/ 0 h 1163314"/>
              <a:gd name="connsiteX2" fmla="*/ 1981036 w 1981036"/>
              <a:gd name="connsiteY2" fmla="*/ 1163314 h 1163314"/>
              <a:gd name="connsiteX3" fmla="*/ 0 w 1981036"/>
              <a:gd name="connsiteY3" fmla="*/ 1163314 h 1163314"/>
              <a:gd name="connsiteX4" fmla="*/ 0 w 1981036"/>
              <a:gd name="connsiteY4" fmla="*/ 0 h 116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036" h="1163314">
                <a:moveTo>
                  <a:pt x="0" y="0"/>
                </a:moveTo>
                <a:lnTo>
                  <a:pt x="1981036" y="0"/>
                </a:lnTo>
                <a:lnTo>
                  <a:pt x="1981036" y="1163314"/>
                </a:lnTo>
                <a:lnTo>
                  <a:pt x="0" y="1163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652" tIns="31652" rIns="31652" bIns="31652" numCol="1" spcCol="1270" anchor="t" anchorCtr="0">
            <a:noAutofit/>
          </a:bodyPr>
          <a:lstStyle/>
          <a:p>
            <a:pPr marL="52755" lvl="1" indent="-52755" defTabSz="369286">
              <a:lnSpc>
                <a:spcPct val="90000"/>
              </a:lnSpc>
              <a:spcBef>
                <a:spcPct val="0"/>
              </a:spcBef>
              <a:spcAft>
                <a:spcPct val="15000"/>
              </a:spcAft>
              <a:buChar char="••"/>
            </a:pPr>
            <a:r>
              <a:rPr lang="en-GB" sz="831" dirty="0"/>
              <a:t> Situated a few miles behind the front line, based in huts or tents.</a:t>
            </a:r>
          </a:p>
          <a:p>
            <a:pPr marL="52755" lvl="1" indent="-52755" defTabSz="369286">
              <a:lnSpc>
                <a:spcPct val="90000"/>
              </a:lnSpc>
              <a:spcBef>
                <a:spcPct val="0"/>
              </a:spcBef>
              <a:spcAft>
                <a:spcPct val="15000"/>
              </a:spcAft>
              <a:buChar char="••"/>
            </a:pPr>
            <a:endParaRPr lang="en-GB" sz="831" dirty="0"/>
          </a:p>
          <a:p>
            <a:pPr marL="52755" lvl="1" indent="-52755" defTabSz="369286">
              <a:lnSpc>
                <a:spcPct val="90000"/>
              </a:lnSpc>
              <a:spcBef>
                <a:spcPct val="0"/>
              </a:spcBef>
              <a:spcAft>
                <a:spcPct val="15000"/>
              </a:spcAft>
              <a:buChar char="••"/>
            </a:pPr>
            <a:r>
              <a:rPr lang="en-GB" sz="831" dirty="0"/>
              <a:t>Contained around 7-10 doctors, nurses and other orderlies (assistants). </a:t>
            </a:r>
          </a:p>
          <a:p>
            <a:pPr marL="52755" lvl="1" indent="-52755" defTabSz="369286">
              <a:lnSpc>
                <a:spcPct val="90000"/>
              </a:lnSpc>
              <a:spcBef>
                <a:spcPct val="0"/>
              </a:spcBef>
              <a:spcAft>
                <a:spcPct val="15000"/>
              </a:spcAft>
              <a:buChar char="••"/>
            </a:pPr>
            <a:endParaRPr lang="en-GB" sz="831" dirty="0"/>
          </a:p>
          <a:p>
            <a:pPr marL="52755" lvl="1" indent="-52755" defTabSz="369286">
              <a:lnSpc>
                <a:spcPct val="90000"/>
              </a:lnSpc>
              <a:spcBef>
                <a:spcPct val="0"/>
              </a:spcBef>
              <a:spcAft>
                <a:spcPct val="15000"/>
              </a:spcAft>
              <a:buChar char="••"/>
            </a:pPr>
            <a:r>
              <a:rPr lang="en-GB" sz="831" dirty="0"/>
              <a:t>They had access to mobile x-ray units and surgery could be carried out. </a:t>
            </a:r>
          </a:p>
          <a:p>
            <a:pPr marL="52755" lvl="1" indent="-52755" defTabSz="369286">
              <a:lnSpc>
                <a:spcPct val="90000"/>
              </a:lnSpc>
              <a:spcBef>
                <a:spcPct val="0"/>
              </a:spcBef>
              <a:spcAft>
                <a:spcPct val="15000"/>
              </a:spcAft>
              <a:buChar char="••"/>
            </a:pPr>
            <a:endParaRPr lang="en-GB" sz="831" dirty="0"/>
          </a:p>
          <a:p>
            <a:pPr marL="52755" lvl="1" indent="-52755" defTabSz="369286">
              <a:lnSpc>
                <a:spcPct val="90000"/>
              </a:lnSpc>
              <a:spcBef>
                <a:spcPct val="0"/>
              </a:spcBef>
              <a:spcAft>
                <a:spcPct val="15000"/>
              </a:spcAft>
              <a:buChar char="••"/>
            </a:pPr>
            <a:r>
              <a:rPr lang="en-GB" sz="831" dirty="0"/>
              <a:t>Could accommodate up to 50 soldiers. Triage decided what would happen to injured soldiers:</a:t>
            </a:r>
          </a:p>
          <a:p>
            <a:pPr marL="52755" lvl="1" indent="-52755" defTabSz="369286">
              <a:lnSpc>
                <a:spcPct val="90000"/>
              </a:lnSpc>
              <a:spcBef>
                <a:spcPct val="0"/>
              </a:spcBef>
              <a:spcAft>
                <a:spcPct val="15000"/>
              </a:spcAft>
              <a:buChar char="••"/>
            </a:pPr>
            <a:endParaRPr lang="en-GB" sz="831" dirty="0"/>
          </a:p>
          <a:p>
            <a:pPr marL="52755" lvl="1" indent="-52755" defTabSz="369286">
              <a:lnSpc>
                <a:spcPct val="90000"/>
              </a:lnSpc>
              <a:spcBef>
                <a:spcPct val="0"/>
              </a:spcBef>
              <a:spcAft>
                <a:spcPct val="15000"/>
              </a:spcAft>
              <a:buChar char="••"/>
            </a:pPr>
            <a:r>
              <a:rPr lang="en-GB" sz="831" dirty="0"/>
              <a:t>Less severely would be put on trains and sent to base hospital</a:t>
            </a:r>
          </a:p>
          <a:p>
            <a:pPr marL="52755" lvl="1" indent="-52755" defTabSz="369286">
              <a:lnSpc>
                <a:spcPct val="90000"/>
              </a:lnSpc>
              <a:spcBef>
                <a:spcPct val="0"/>
              </a:spcBef>
              <a:spcAft>
                <a:spcPct val="15000"/>
              </a:spcAft>
              <a:buChar char="••"/>
            </a:pPr>
            <a:endParaRPr lang="en-GB" sz="831" dirty="0"/>
          </a:p>
          <a:p>
            <a:pPr marL="52755" lvl="1" indent="-52755" defTabSz="369286">
              <a:lnSpc>
                <a:spcPct val="90000"/>
              </a:lnSpc>
              <a:spcBef>
                <a:spcPct val="0"/>
              </a:spcBef>
              <a:spcAft>
                <a:spcPct val="15000"/>
              </a:spcAft>
              <a:buChar char="••"/>
            </a:pPr>
            <a:r>
              <a:rPr lang="en-GB" sz="831" dirty="0"/>
              <a:t>Another group of severely injured soldiers who needed major treatment such as limb amputation or sewing up of wounds</a:t>
            </a:r>
          </a:p>
          <a:p>
            <a:pPr marL="52755" lvl="1" indent="-52755" defTabSz="369286">
              <a:lnSpc>
                <a:spcPct val="90000"/>
              </a:lnSpc>
              <a:spcBef>
                <a:spcPct val="0"/>
              </a:spcBef>
              <a:spcAft>
                <a:spcPct val="15000"/>
              </a:spcAft>
              <a:buChar char="••"/>
            </a:pPr>
            <a:endParaRPr lang="en-GB" sz="831" dirty="0"/>
          </a:p>
          <a:p>
            <a:pPr marL="52755" lvl="1" indent="-52755" defTabSz="369286">
              <a:lnSpc>
                <a:spcPct val="90000"/>
              </a:lnSpc>
              <a:spcBef>
                <a:spcPct val="0"/>
              </a:spcBef>
              <a:spcAft>
                <a:spcPct val="15000"/>
              </a:spcAft>
              <a:buChar char="••"/>
            </a:pPr>
            <a:r>
              <a:rPr lang="en-GB" sz="831" dirty="0"/>
              <a:t>Those beyond help would be made comfortable and provided with morphine or other pain killing drugs to make their last few hours comfortable</a:t>
            </a:r>
          </a:p>
        </p:txBody>
      </p:sp>
      <p:sp>
        <p:nvSpPr>
          <p:cNvPr id="1032" name="Freeform 1031"/>
          <p:cNvSpPr/>
          <p:nvPr/>
        </p:nvSpPr>
        <p:spPr>
          <a:xfrm>
            <a:off x="2975835" y="2683169"/>
            <a:ext cx="1550445" cy="2705967"/>
          </a:xfrm>
          <a:custGeom>
            <a:avLst/>
            <a:gdLst>
              <a:gd name="connsiteX0" fmla="*/ 0 w 1981036"/>
              <a:gd name="connsiteY0" fmla="*/ 0 h 1163314"/>
              <a:gd name="connsiteX1" fmla="*/ 1981036 w 1981036"/>
              <a:gd name="connsiteY1" fmla="*/ 0 h 1163314"/>
              <a:gd name="connsiteX2" fmla="*/ 1981036 w 1981036"/>
              <a:gd name="connsiteY2" fmla="*/ 1163314 h 1163314"/>
              <a:gd name="connsiteX3" fmla="*/ 0 w 1981036"/>
              <a:gd name="connsiteY3" fmla="*/ 1163314 h 1163314"/>
              <a:gd name="connsiteX4" fmla="*/ 0 w 1981036"/>
              <a:gd name="connsiteY4" fmla="*/ 0 h 116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036" h="1163314">
                <a:moveTo>
                  <a:pt x="0" y="0"/>
                </a:moveTo>
                <a:lnTo>
                  <a:pt x="1981036" y="0"/>
                </a:lnTo>
                <a:lnTo>
                  <a:pt x="1981036" y="1163314"/>
                </a:lnTo>
                <a:lnTo>
                  <a:pt x="0" y="1163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135" tIns="28135" rIns="28135" bIns="28135" numCol="1" spcCol="1270" anchor="t" anchorCtr="0">
            <a:noAutofit/>
          </a:bodyPr>
          <a:lstStyle/>
          <a:p>
            <a:pPr marL="52755" lvl="1" indent="-52755" defTabSz="246191">
              <a:lnSpc>
                <a:spcPct val="90000"/>
              </a:lnSpc>
              <a:spcBef>
                <a:spcPct val="0"/>
              </a:spcBef>
              <a:spcAft>
                <a:spcPct val="15000"/>
              </a:spcAft>
              <a:buChar char="••"/>
            </a:pPr>
            <a:r>
              <a:rPr lang="en-GB" sz="969" dirty="0"/>
              <a:t>Field ambulances were often ¼ mile behind the front line.</a:t>
            </a:r>
          </a:p>
          <a:p>
            <a:pPr marL="52755" lvl="1" indent="-52755" defTabSz="246191">
              <a:lnSpc>
                <a:spcPct val="90000"/>
              </a:lnSpc>
              <a:spcBef>
                <a:spcPct val="0"/>
              </a:spcBef>
              <a:spcAft>
                <a:spcPct val="15000"/>
              </a:spcAft>
              <a:buChar char="••"/>
            </a:pPr>
            <a:endParaRPr lang="en-GB" sz="969" dirty="0"/>
          </a:p>
          <a:p>
            <a:pPr marL="52755" lvl="1" indent="-52755" defTabSz="246191">
              <a:lnSpc>
                <a:spcPct val="90000"/>
              </a:lnSpc>
              <a:spcBef>
                <a:spcPct val="0"/>
              </a:spcBef>
              <a:spcAft>
                <a:spcPct val="15000"/>
              </a:spcAft>
              <a:buChar char="••"/>
            </a:pPr>
            <a:r>
              <a:rPr lang="en-GB" sz="969" dirty="0"/>
              <a:t>Here they would provide basic care such as dressing the wounds and deciding on the seriousness of the injury.</a:t>
            </a:r>
          </a:p>
          <a:p>
            <a:pPr marL="52755" lvl="1" indent="-52755" defTabSz="246191">
              <a:lnSpc>
                <a:spcPct val="90000"/>
              </a:lnSpc>
              <a:spcBef>
                <a:spcPct val="0"/>
              </a:spcBef>
              <a:spcAft>
                <a:spcPct val="15000"/>
              </a:spcAft>
              <a:buChar char="••"/>
            </a:pPr>
            <a:r>
              <a:rPr lang="en-GB" sz="969" dirty="0"/>
              <a:t> </a:t>
            </a:r>
          </a:p>
          <a:p>
            <a:pPr marL="52755" lvl="1" indent="-52755" defTabSz="246191">
              <a:lnSpc>
                <a:spcPct val="90000"/>
              </a:lnSpc>
              <a:spcBef>
                <a:spcPct val="0"/>
              </a:spcBef>
              <a:spcAft>
                <a:spcPct val="15000"/>
              </a:spcAft>
              <a:buChar char="••"/>
            </a:pPr>
            <a:r>
              <a:rPr lang="en-GB" sz="969" dirty="0"/>
              <a:t>They would then send them on to the appropriate place. </a:t>
            </a:r>
          </a:p>
          <a:p>
            <a:pPr marL="52755" lvl="1" indent="-52755" defTabSz="246191">
              <a:lnSpc>
                <a:spcPct val="90000"/>
              </a:lnSpc>
              <a:spcBef>
                <a:spcPct val="0"/>
              </a:spcBef>
              <a:spcAft>
                <a:spcPct val="15000"/>
              </a:spcAft>
              <a:buChar char="••"/>
            </a:pPr>
            <a:endParaRPr lang="en-GB" sz="969" dirty="0"/>
          </a:p>
          <a:p>
            <a:pPr marL="52755" lvl="1" indent="-52755" defTabSz="246191">
              <a:lnSpc>
                <a:spcPct val="90000"/>
              </a:lnSpc>
              <a:spcBef>
                <a:spcPct val="0"/>
              </a:spcBef>
              <a:spcAft>
                <a:spcPct val="15000"/>
              </a:spcAft>
              <a:buChar char="••"/>
            </a:pPr>
            <a:r>
              <a:rPr lang="en-GB" sz="969" dirty="0"/>
              <a:t>Serious cases were passed to casualty clearing stations by motorised or horse-drawn carriages.</a:t>
            </a:r>
          </a:p>
        </p:txBody>
      </p:sp>
      <p:grpSp>
        <p:nvGrpSpPr>
          <p:cNvPr id="1036" name="Group 1035"/>
          <p:cNvGrpSpPr/>
          <p:nvPr/>
        </p:nvGrpSpPr>
        <p:grpSpPr>
          <a:xfrm>
            <a:off x="789924" y="328428"/>
            <a:ext cx="8031958" cy="1959084"/>
            <a:chOff x="797694" y="439505"/>
            <a:chExt cx="8701288" cy="2122341"/>
          </a:xfrm>
        </p:grpSpPr>
        <p:sp>
          <p:nvSpPr>
            <p:cNvPr id="31" name="Oval 30"/>
            <p:cNvSpPr/>
            <p:nvPr/>
          </p:nvSpPr>
          <p:spPr>
            <a:xfrm>
              <a:off x="7376899" y="439654"/>
              <a:ext cx="2122083" cy="212219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24" name="Freeform 1023"/>
            <p:cNvSpPr/>
            <p:nvPr/>
          </p:nvSpPr>
          <p:spPr>
            <a:xfrm>
              <a:off x="7447878" y="510406"/>
              <a:ext cx="1981036" cy="1980687"/>
            </a:xfrm>
            <a:custGeom>
              <a:avLst/>
              <a:gdLst>
                <a:gd name="connsiteX0" fmla="*/ 0 w 1981036"/>
                <a:gd name="connsiteY0" fmla="*/ 990344 h 1980687"/>
                <a:gd name="connsiteX1" fmla="*/ 990518 w 1981036"/>
                <a:gd name="connsiteY1" fmla="*/ 0 h 1980687"/>
                <a:gd name="connsiteX2" fmla="*/ 1981036 w 1981036"/>
                <a:gd name="connsiteY2" fmla="*/ 990344 h 1980687"/>
                <a:gd name="connsiteX3" fmla="*/ 990518 w 1981036"/>
                <a:gd name="connsiteY3" fmla="*/ 1980688 h 1980687"/>
                <a:gd name="connsiteX4" fmla="*/ 0 w 1981036"/>
                <a:gd name="connsiteY4" fmla="*/ 990344 h 198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036" h="1980687">
                  <a:moveTo>
                    <a:pt x="0" y="990344"/>
                  </a:moveTo>
                  <a:cubicBezTo>
                    <a:pt x="0" y="443392"/>
                    <a:pt x="443470" y="0"/>
                    <a:pt x="990518" y="0"/>
                  </a:cubicBezTo>
                  <a:cubicBezTo>
                    <a:pt x="1537566" y="0"/>
                    <a:pt x="1981036" y="443392"/>
                    <a:pt x="1981036" y="990344"/>
                  </a:cubicBezTo>
                  <a:cubicBezTo>
                    <a:pt x="1981036" y="1537296"/>
                    <a:pt x="1537566" y="1980688"/>
                    <a:pt x="990518" y="1980688"/>
                  </a:cubicBezTo>
                  <a:cubicBezTo>
                    <a:pt x="443470" y="1980688"/>
                    <a:pt x="0" y="1537296"/>
                    <a:pt x="0" y="990344"/>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1165" tIns="281168" rIns="281166" bIns="281167" numCol="1" spcCol="1270" anchor="ctr" anchorCtr="0">
              <a:noAutofit/>
            </a:bodyPr>
            <a:lstStyle/>
            <a:p>
              <a:pPr algn="ctr" defTabSz="697541">
                <a:lnSpc>
                  <a:spcPct val="90000"/>
                </a:lnSpc>
                <a:spcBef>
                  <a:spcPct val="0"/>
                </a:spcBef>
                <a:spcAft>
                  <a:spcPct val="35000"/>
                </a:spcAft>
              </a:pPr>
              <a:r>
                <a:rPr lang="en-GB" sz="1569" b="1" dirty="0"/>
                <a:t>Base Hospitals</a:t>
              </a:r>
              <a:endParaRPr lang="en-GB" sz="1569" dirty="0"/>
            </a:p>
          </p:txBody>
        </p:sp>
        <p:sp>
          <p:nvSpPr>
            <p:cNvPr id="1027" name="Teardrop 1026"/>
            <p:cNvSpPr/>
            <p:nvPr/>
          </p:nvSpPr>
          <p:spPr>
            <a:xfrm rot="2700000">
              <a:off x="5174719" y="439505"/>
              <a:ext cx="2122118" cy="2122118"/>
            </a:xfrm>
            <a:prstGeom prst="teardrop">
              <a:avLst>
                <a:gd name="adj" fmla="val 100000"/>
              </a:avLst>
            </a:pr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1028" name="Freeform 1027"/>
            <p:cNvSpPr/>
            <p:nvPr/>
          </p:nvSpPr>
          <p:spPr>
            <a:xfrm>
              <a:off x="5254815" y="510406"/>
              <a:ext cx="1981036" cy="1980687"/>
            </a:xfrm>
            <a:custGeom>
              <a:avLst/>
              <a:gdLst>
                <a:gd name="connsiteX0" fmla="*/ 0 w 1981036"/>
                <a:gd name="connsiteY0" fmla="*/ 990344 h 1980687"/>
                <a:gd name="connsiteX1" fmla="*/ 990518 w 1981036"/>
                <a:gd name="connsiteY1" fmla="*/ 0 h 1980687"/>
                <a:gd name="connsiteX2" fmla="*/ 1981036 w 1981036"/>
                <a:gd name="connsiteY2" fmla="*/ 990344 h 1980687"/>
                <a:gd name="connsiteX3" fmla="*/ 990518 w 1981036"/>
                <a:gd name="connsiteY3" fmla="*/ 1980688 h 1980687"/>
                <a:gd name="connsiteX4" fmla="*/ 0 w 1981036"/>
                <a:gd name="connsiteY4" fmla="*/ 990344 h 198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036" h="1980687">
                  <a:moveTo>
                    <a:pt x="0" y="990344"/>
                  </a:moveTo>
                  <a:cubicBezTo>
                    <a:pt x="0" y="443392"/>
                    <a:pt x="443470" y="0"/>
                    <a:pt x="990518" y="0"/>
                  </a:cubicBezTo>
                  <a:cubicBezTo>
                    <a:pt x="1537566" y="0"/>
                    <a:pt x="1981036" y="443392"/>
                    <a:pt x="1981036" y="990344"/>
                  </a:cubicBezTo>
                  <a:cubicBezTo>
                    <a:pt x="1981036" y="1537296"/>
                    <a:pt x="1537566" y="1980688"/>
                    <a:pt x="990518" y="1980688"/>
                  </a:cubicBezTo>
                  <a:cubicBezTo>
                    <a:pt x="443470" y="1980688"/>
                    <a:pt x="0" y="1537296"/>
                    <a:pt x="0" y="990344"/>
                  </a:cubicBezTo>
                  <a:close/>
                </a:path>
              </a:pathLst>
            </a:custGeom>
          </p:spPr>
          <p:style>
            <a:lnRef idx="2">
              <a:schemeClr val="accent4">
                <a:hueOff val="3465231"/>
                <a:satOff val="-15989"/>
                <a:lumOff val="58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1166" tIns="281168" rIns="281165" bIns="281167" numCol="1" spcCol="1270" anchor="ctr" anchorCtr="0">
              <a:noAutofit/>
            </a:bodyPr>
            <a:lstStyle/>
            <a:p>
              <a:pPr algn="ctr" defTabSz="697541">
                <a:lnSpc>
                  <a:spcPct val="90000"/>
                </a:lnSpc>
                <a:spcBef>
                  <a:spcPct val="0"/>
                </a:spcBef>
                <a:spcAft>
                  <a:spcPct val="35000"/>
                </a:spcAft>
              </a:pPr>
              <a:r>
                <a:rPr lang="en-GB" sz="1569" b="1" dirty="0"/>
                <a:t>Casualty Clearing Stations</a:t>
              </a:r>
              <a:endParaRPr lang="en-GB" sz="1569" dirty="0"/>
            </a:p>
          </p:txBody>
        </p:sp>
        <p:sp>
          <p:nvSpPr>
            <p:cNvPr id="1030" name="Teardrop 1029"/>
            <p:cNvSpPr/>
            <p:nvPr/>
          </p:nvSpPr>
          <p:spPr>
            <a:xfrm rot="2700000">
              <a:off x="2990757" y="439505"/>
              <a:ext cx="2122118" cy="2122118"/>
            </a:xfrm>
            <a:prstGeom prst="teardrop">
              <a:avLst>
                <a:gd name="adj" fmla="val 100000"/>
              </a:avLst>
            </a:pr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sp>
        <p:sp>
          <p:nvSpPr>
            <p:cNvPr id="1031" name="Freeform 1030"/>
            <p:cNvSpPr/>
            <p:nvPr/>
          </p:nvSpPr>
          <p:spPr>
            <a:xfrm>
              <a:off x="3061753" y="510406"/>
              <a:ext cx="1981036" cy="1980687"/>
            </a:xfrm>
            <a:custGeom>
              <a:avLst/>
              <a:gdLst>
                <a:gd name="connsiteX0" fmla="*/ 0 w 1981036"/>
                <a:gd name="connsiteY0" fmla="*/ 990344 h 1980687"/>
                <a:gd name="connsiteX1" fmla="*/ 990518 w 1981036"/>
                <a:gd name="connsiteY1" fmla="*/ 0 h 1980687"/>
                <a:gd name="connsiteX2" fmla="*/ 1981036 w 1981036"/>
                <a:gd name="connsiteY2" fmla="*/ 990344 h 1980687"/>
                <a:gd name="connsiteX3" fmla="*/ 990518 w 1981036"/>
                <a:gd name="connsiteY3" fmla="*/ 1980688 h 1980687"/>
                <a:gd name="connsiteX4" fmla="*/ 0 w 1981036"/>
                <a:gd name="connsiteY4" fmla="*/ 990344 h 198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036" h="1980687">
                  <a:moveTo>
                    <a:pt x="0" y="990344"/>
                  </a:moveTo>
                  <a:cubicBezTo>
                    <a:pt x="0" y="443392"/>
                    <a:pt x="443470" y="0"/>
                    <a:pt x="990518" y="0"/>
                  </a:cubicBezTo>
                  <a:cubicBezTo>
                    <a:pt x="1537566" y="0"/>
                    <a:pt x="1981036" y="443392"/>
                    <a:pt x="1981036" y="990344"/>
                  </a:cubicBezTo>
                  <a:cubicBezTo>
                    <a:pt x="1981036" y="1537296"/>
                    <a:pt x="1537566" y="1980688"/>
                    <a:pt x="990518" y="1980688"/>
                  </a:cubicBezTo>
                  <a:cubicBezTo>
                    <a:pt x="443470" y="1980688"/>
                    <a:pt x="0" y="1537296"/>
                    <a:pt x="0" y="990344"/>
                  </a:cubicBezTo>
                  <a:close/>
                </a:path>
              </a:pathLst>
            </a:custGeom>
          </p:spPr>
          <p:style>
            <a:lnRef idx="2">
              <a:schemeClr val="accent4">
                <a:hueOff val="6930461"/>
                <a:satOff val="-31979"/>
                <a:lumOff val="117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1165" tIns="281168" rIns="281166" bIns="281167" numCol="1" spcCol="1270" anchor="ctr" anchorCtr="0">
              <a:noAutofit/>
            </a:bodyPr>
            <a:lstStyle/>
            <a:p>
              <a:pPr algn="ctr" defTabSz="697541">
                <a:lnSpc>
                  <a:spcPct val="90000"/>
                </a:lnSpc>
                <a:spcBef>
                  <a:spcPct val="0"/>
                </a:spcBef>
                <a:spcAft>
                  <a:spcPct val="35000"/>
                </a:spcAft>
              </a:pPr>
              <a:r>
                <a:rPr lang="en-GB" sz="1569" b="1" dirty="0"/>
                <a:t>Field ambulances, dressing station and triage</a:t>
              </a:r>
              <a:endParaRPr lang="en-GB" sz="1569" dirty="0"/>
            </a:p>
          </p:txBody>
        </p:sp>
        <p:sp>
          <p:nvSpPr>
            <p:cNvPr id="1033" name="Teardrop 1032"/>
            <p:cNvSpPr/>
            <p:nvPr/>
          </p:nvSpPr>
          <p:spPr>
            <a:xfrm rot="2700000">
              <a:off x="797694" y="439505"/>
              <a:ext cx="2122118" cy="2122118"/>
            </a:xfrm>
            <a:prstGeom prst="teardrop">
              <a:avLst>
                <a:gd name="adj" fmla="val 100000"/>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1034" name="Freeform 1033"/>
            <p:cNvSpPr/>
            <p:nvPr/>
          </p:nvSpPr>
          <p:spPr>
            <a:xfrm>
              <a:off x="868691" y="510406"/>
              <a:ext cx="1981036" cy="1980687"/>
            </a:xfrm>
            <a:custGeom>
              <a:avLst/>
              <a:gdLst>
                <a:gd name="connsiteX0" fmla="*/ 0 w 1981036"/>
                <a:gd name="connsiteY0" fmla="*/ 990344 h 1980687"/>
                <a:gd name="connsiteX1" fmla="*/ 990518 w 1981036"/>
                <a:gd name="connsiteY1" fmla="*/ 0 h 1980687"/>
                <a:gd name="connsiteX2" fmla="*/ 1981036 w 1981036"/>
                <a:gd name="connsiteY2" fmla="*/ 990344 h 1980687"/>
                <a:gd name="connsiteX3" fmla="*/ 990518 w 1981036"/>
                <a:gd name="connsiteY3" fmla="*/ 1980688 h 1980687"/>
                <a:gd name="connsiteX4" fmla="*/ 0 w 1981036"/>
                <a:gd name="connsiteY4" fmla="*/ 990344 h 198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036" h="1980687">
                  <a:moveTo>
                    <a:pt x="0" y="990344"/>
                  </a:moveTo>
                  <a:cubicBezTo>
                    <a:pt x="0" y="443392"/>
                    <a:pt x="443470" y="0"/>
                    <a:pt x="990518" y="0"/>
                  </a:cubicBezTo>
                  <a:cubicBezTo>
                    <a:pt x="1537566" y="0"/>
                    <a:pt x="1981036" y="443392"/>
                    <a:pt x="1981036" y="990344"/>
                  </a:cubicBezTo>
                  <a:cubicBezTo>
                    <a:pt x="1981036" y="1537296"/>
                    <a:pt x="1537566" y="1980688"/>
                    <a:pt x="990518" y="1980688"/>
                  </a:cubicBezTo>
                  <a:cubicBezTo>
                    <a:pt x="443470" y="1980688"/>
                    <a:pt x="0" y="1537296"/>
                    <a:pt x="0" y="990344"/>
                  </a:cubicBezTo>
                  <a:close/>
                </a:path>
              </a:pathLst>
            </a:custGeom>
          </p:spPr>
          <p:style>
            <a:lnRef idx="2">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1165" tIns="281168" rIns="281166" bIns="281167" numCol="1" spcCol="1270" anchor="ctr" anchorCtr="0">
              <a:noAutofit/>
            </a:bodyPr>
            <a:lstStyle/>
            <a:p>
              <a:pPr algn="ctr" defTabSz="697541">
                <a:lnSpc>
                  <a:spcPct val="90000"/>
                </a:lnSpc>
                <a:spcBef>
                  <a:spcPct val="0"/>
                </a:spcBef>
                <a:spcAft>
                  <a:spcPct val="35000"/>
                </a:spcAft>
              </a:pPr>
              <a:r>
                <a:rPr lang="en-GB" sz="1569" b="1" dirty="0"/>
                <a:t>Regimental aid post and stretcher bearers</a:t>
              </a:r>
              <a:endParaRPr lang="en-GB" sz="1569" dirty="0"/>
            </a:p>
          </p:txBody>
        </p:sp>
      </p:grpSp>
      <p:sp>
        <p:nvSpPr>
          <p:cNvPr id="1035" name="Freeform 1034"/>
          <p:cNvSpPr/>
          <p:nvPr/>
        </p:nvSpPr>
        <p:spPr>
          <a:xfrm>
            <a:off x="902660" y="2666068"/>
            <a:ext cx="1593574" cy="2692569"/>
          </a:xfrm>
          <a:custGeom>
            <a:avLst/>
            <a:gdLst>
              <a:gd name="connsiteX0" fmla="*/ 0 w 1981036"/>
              <a:gd name="connsiteY0" fmla="*/ 0 h 1163314"/>
              <a:gd name="connsiteX1" fmla="*/ 1981036 w 1981036"/>
              <a:gd name="connsiteY1" fmla="*/ 0 h 1163314"/>
              <a:gd name="connsiteX2" fmla="*/ 1981036 w 1981036"/>
              <a:gd name="connsiteY2" fmla="*/ 1163314 h 1163314"/>
              <a:gd name="connsiteX3" fmla="*/ 0 w 1981036"/>
              <a:gd name="connsiteY3" fmla="*/ 1163314 h 1163314"/>
              <a:gd name="connsiteX4" fmla="*/ 0 w 1981036"/>
              <a:gd name="connsiteY4" fmla="*/ 0 h 116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036" h="1163314">
                <a:moveTo>
                  <a:pt x="0" y="0"/>
                </a:moveTo>
                <a:lnTo>
                  <a:pt x="1981036" y="0"/>
                </a:lnTo>
                <a:lnTo>
                  <a:pt x="1981036" y="1163314"/>
                </a:lnTo>
                <a:lnTo>
                  <a:pt x="0" y="1163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135" tIns="28135" rIns="28135" bIns="28135" numCol="1" spcCol="1270" anchor="t" anchorCtr="0">
            <a:noAutofit/>
          </a:bodyPr>
          <a:lstStyle/>
          <a:p>
            <a:pPr marL="52755" lvl="1" indent="-52755" defTabSz="246191">
              <a:lnSpc>
                <a:spcPct val="90000"/>
              </a:lnSpc>
              <a:spcBef>
                <a:spcPct val="0"/>
              </a:spcBef>
              <a:spcAft>
                <a:spcPct val="15000"/>
              </a:spcAft>
              <a:buChar char="••"/>
            </a:pPr>
            <a:r>
              <a:rPr lang="en-GB" sz="969" dirty="0"/>
              <a:t>Their job was to recover men from the battlefield and carrying them to aid posts which were often temporary stations where they could be quickly assessed and a decision made over the seriousness of the injury.</a:t>
            </a:r>
          </a:p>
          <a:p>
            <a:pPr marL="0" lvl="1" defTabSz="246191">
              <a:lnSpc>
                <a:spcPct val="90000"/>
              </a:lnSpc>
              <a:spcBef>
                <a:spcPct val="0"/>
              </a:spcBef>
              <a:spcAft>
                <a:spcPct val="15000"/>
              </a:spcAft>
            </a:pPr>
            <a:r>
              <a:rPr lang="en-GB" sz="969" dirty="0"/>
              <a:t> </a:t>
            </a:r>
          </a:p>
          <a:p>
            <a:pPr marL="52755" lvl="1" indent="-52755" defTabSz="246191">
              <a:lnSpc>
                <a:spcPct val="90000"/>
              </a:lnSpc>
              <a:spcBef>
                <a:spcPct val="0"/>
              </a:spcBef>
              <a:spcAft>
                <a:spcPct val="15000"/>
              </a:spcAft>
              <a:buChar char="••"/>
            </a:pPr>
            <a:r>
              <a:rPr lang="en-GB" sz="969" dirty="0"/>
              <a:t>Typically 16 stretcher bearer per 1000 soldiers. These posts often had few resources e.g. bandages and morphine.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02" y="1485038"/>
            <a:ext cx="1265562" cy="126556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1543" y="1857378"/>
            <a:ext cx="754710" cy="754710"/>
          </a:xfrm>
          <a:prstGeom prst="rect">
            <a:avLst/>
          </a:prstGeom>
        </p:spPr>
      </p:pic>
      <p:pic>
        <p:nvPicPr>
          <p:cNvPr id="16" name="Picture 15"/>
          <p:cNvPicPr>
            <a:picLocks noChangeAspect="1"/>
          </p:cNvPicPr>
          <p:nvPr/>
        </p:nvPicPr>
        <p:blipFill>
          <a:blip r:embed="rId5"/>
          <a:stretch>
            <a:fillRect/>
          </a:stretch>
        </p:blipFill>
        <p:spPr>
          <a:xfrm>
            <a:off x="7336956" y="1485038"/>
            <a:ext cx="919573" cy="919573"/>
          </a:xfrm>
          <a:prstGeom prst="rect">
            <a:avLst/>
          </a:prstGeom>
        </p:spPr>
      </p:pic>
      <p:pic>
        <p:nvPicPr>
          <p:cNvPr id="1037" name="Picture 4" descr="casualties Icon 222325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2046" y="1732220"/>
            <a:ext cx="752371" cy="75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59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TotalTime>
  <Words>2780</Words>
  <Application>Microsoft Office PowerPoint</Application>
  <PresentationFormat>On-screen Show (4:3)</PresentationFormat>
  <Paragraphs>223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Bradley Hand ITC</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Smithills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Miss E</dc:creator>
  <cp:lastModifiedBy>Davies, E (Miss)</cp:lastModifiedBy>
  <cp:revision>22</cp:revision>
  <cp:lastPrinted>2021-06-11T11:16:53Z</cp:lastPrinted>
  <dcterms:created xsi:type="dcterms:W3CDTF">2020-10-03T11:19:11Z</dcterms:created>
  <dcterms:modified xsi:type="dcterms:W3CDTF">2021-06-11T11:16:56Z</dcterms:modified>
</cp:coreProperties>
</file>