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3"/>
  </p:notesMasterIdLst>
  <p:sldIdLst>
    <p:sldId id="256" r:id="rId2"/>
    <p:sldId id="257" r:id="rId3"/>
    <p:sldId id="258" r:id="rId4"/>
    <p:sldId id="259" r:id="rId5"/>
    <p:sldId id="260" r:id="rId6"/>
    <p:sldId id="261" r:id="rId7"/>
    <p:sldId id="269" r:id="rId8"/>
    <p:sldId id="270" r:id="rId9"/>
    <p:sldId id="271" r:id="rId10"/>
    <p:sldId id="272" r:id="rId11"/>
    <p:sldId id="274" r:id="rId12"/>
    <p:sldId id="275" r:id="rId13"/>
    <p:sldId id="276" r:id="rId14"/>
    <p:sldId id="277" r:id="rId15"/>
    <p:sldId id="278" r:id="rId16"/>
    <p:sldId id="279" r:id="rId17"/>
    <p:sldId id="262" r:id="rId18"/>
    <p:sldId id="296"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17"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 id="335" r:id="rId74"/>
    <p:sldId id="336" r:id="rId75"/>
    <p:sldId id="337" r:id="rId76"/>
    <p:sldId id="338" r:id="rId77"/>
    <p:sldId id="339" r:id="rId78"/>
    <p:sldId id="340" r:id="rId79"/>
    <p:sldId id="341" r:id="rId80"/>
    <p:sldId id="342" r:id="rId81"/>
    <p:sldId id="343" r:id="rId82"/>
    <p:sldId id="344" r:id="rId83"/>
    <p:sldId id="345" r:id="rId84"/>
    <p:sldId id="346" r:id="rId85"/>
    <p:sldId id="347" r:id="rId86"/>
    <p:sldId id="348" r:id="rId87"/>
    <p:sldId id="349" r:id="rId88"/>
    <p:sldId id="350" r:id="rId89"/>
    <p:sldId id="351" r:id="rId90"/>
    <p:sldId id="352" r:id="rId91"/>
    <p:sldId id="353" r:id="rId92"/>
    <p:sldId id="354" r:id="rId93"/>
    <p:sldId id="355" r:id="rId94"/>
    <p:sldId id="356" r:id="rId95"/>
    <p:sldId id="357" r:id="rId96"/>
    <p:sldId id="358" r:id="rId97"/>
    <p:sldId id="359" r:id="rId98"/>
    <p:sldId id="360" r:id="rId99"/>
    <p:sldId id="361" r:id="rId100"/>
    <p:sldId id="362" r:id="rId101"/>
    <p:sldId id="363" r:id="rId10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14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ableStyles" Target="tableStyle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D676532-A0C3-4D80-86AE-B5F60D8F696C}" type="datetimeFigureOut">
              <a:rPr lang="en-GB" smtClean="0"/>
              <a:t>22/04/2022</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24D4FE6-1526-4BE4-8C25-20C64211AF35}" type="slidenum">
              <a:rPr lang="en-GB" smtClean="0"/>
              <a:t>‹#›</a:t>
            </a:fld>
            <a:endParaRPr lang="en-GB"/>
          </a:p>
        </p:txBody>
      </p:sp>
    </p:spTree>
    <p:extLst>
      <p:ext uri="{BB962C8B-B14F-4D97-AF65-F5344CB8AC3E}">
        <p14:creationId xmlns:p14="http://schemas.microsoft.com/office/powerpoint/2010/main" val="4098153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FF6C7B9-3C87-4832-9076-9CE3A9E5D4D0}" type="datetime1">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3287533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B35900-0DFA-4AAD-806B-D4EA6592E03F}" type="datetime1">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3138388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642FE6-18F0-4807-83BD-BE96B3AE3C3C}" type="datetime1">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17545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63281B-53F1-4BA3-9799-9126346AA703}" type="datetime1">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244782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7267AF5-EF48-4F22-BB3F-44A56BBC547C}" type="datetime1">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2505027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C5CB53-976F-4A6B-AEB2-98E1CECCCE88}" type="datetime1">
              <a:rPr lang="en-GB" smtClean="0"/>
              <a:t>22/04/2022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1540827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332F9E1-377A-411E-A819-F855621D7D47}" type="datetime1">
              <a:rPr lang="en-GB" smtClean="0"/>
              <a:t>22/04/2022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479737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12F9BE-FCBA-432E-A26E-B4F2D7880658}" type="datetime1">
              <a:rPr lang="en-GB" smtClean="0"/>
              <a:t>22/04/2022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901170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A4BC3-1913-40C2-9F47-F6B419DE366F}" type="datetime1">
              <a:rPr lang="en-GB" smtClean="0"/>
              <a:t>22/04/2022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2578509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CD83E39-A712-4D6D-8381-AFC98ED2722C}" type="datetime1">
              <a:rPr lang="en-GB" smtClean="0"/>
              <a:t>22/04/2022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1822069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B32E75-B11E-44B7-92ED-0D90B98921C6}" type="datetime1">
              <a:rPr lang="en-GB" smtClean="0"/>
              <a:t>22/04/2022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7373E-77A6-45FA-8DFC-B169A566CE7F}" type="slidenum">
              <a:rPr lang="en-GB" smtClean="0"/>
              <a:t>‹#›</a:t>
            </a:fld>
            <a:endParaRPr lang="en-GB"/>
          </a:p>
        </p:txBody>
      </p:sp>
    </p:spTree>
    <p:extLst>
      <p:ext uri="{BB962C8B-B14F-4D97-AF65-F5344CB8AC3E}">
        <p14:creationId xmlns:p14="http://schemas.microsoft.com/office/powerpoint/2010/main" val="2456794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DBB08F-7E73-4CAF-9BBB-80956E275C72}" type="datetime1">
              <a:rPr lang="en-GB" smtClean="0"/>
              <a:t>22/04/2022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77373E-77A6-45FA-8DFC-B169A566CE7F}" type="slidenum">
              <a:rPr lang="en-GB" smtClean="0"/>
              <a:t>‹#›</a:t>
            </a:fld>
            <a:endParaRPr lang="en-GB"/>
          </a:p>
        </p:txBody>
      </p:sp>
    </p:spTree>
    <p:extLst>
      <p:ext uri="{BB962C8B-B14F-4D97-AF65-F5344CB8AC3E}">
        <p14:creationId xmlns:p14="http://schemas.microsoft.com/office/powerpoint/2010/main" val="2810720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2507866"/>
          </a:xfrm>
          <a:prstGeom prst="rect">
            <a:avLst/>
          </a:prstGeom>
        </p:spPr>
        <p:txBody>
          <a:bodyPr wrap="square">
            <a:spAutoFit/>
          </a:bodyPr>
          <a:lstStyle/>
          <a:p>
            <a:pPr>
              <a:lnSpc>
                <a:spcPct val="107000"/>
              </a:lnSpc>
              <a:spcAft>
                <a:spcPts val="800"/>
              </a:spcAft>
            </a:pPr>
            <a:r>
              <a:rPr lang="en-GB" sz="3200" b="1" dirty="0" smtClean="0">
                <a:latin typeface="Calibri" panose="020F0502020204030204" pitchFamily="34" charset="0"/>
                <a:ea typeface="Calibri" panose="020F0502020204030204" pitchFamily="34" charset="0"/>
                <a:cs typeface="Times New Roman" panose="02020603050405020304" pitchFamily="18" charset="0"/>
              </a:rPr>
              <a:t>Of Mice and Men</a:t>
            </a:r>
          </a:p>
          <a:p>
            <a:pPr>
              <a:lnSpc>
                <a:spcPct val="107000"/>
              </a:lnSpc>
              <a:spcAft>
                <a:spcPts val="800"/>
              </a:spcAft>
            </a:pPr>
            <a:r>
              <a:rPr lang="en-US" sz="3200" b="1" dirty="0" smtClean="0">
                <a:latin typeface="Calibri" panose="020F0502020204030204" pitchFamily="34" charset="0"/>
                <a:ea typeface="Calibri" panose="020F0502020204030204" pitchFamily="34" charset="0"/>
                <a:cs typeface="Times New Roman" panose="02020603050405020304" pitchFamily="18" charset="0"/>
              </a:rPr>
              <a:t>John Steinbeck</a:t>
            </a:r>
          </a:p>
          <a:p>
            <a:pPr>
              <a:lnSpc>
                <a:spcPct val="107000"/>
              </a:lnSpc>
              <a:spcAft>
                <a:spcPts val="800"/>
              </a:spcAft>
            </a:pPr>
            <a:endParaRPr lang="en-US" sz="32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b="1" dirty="0" smtClean="0">
                <a:latin typeface="Calibri" panose="020F0502020204030204" pitchFamily="34" charset="0"/>
                <a:ea typeface="Calibri" panose="020F0502020204030204" pitchFamily="34" charset="0"/>
                <a:cs typeface="Times New Roman" panose="02020603050405020304" pitchFamily="18" charset="0"/>
              </a:rPr>
              <a:t>PORTUGUESE</a:t>
            </a: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6577373E-77A6-45FA-8DFC-B169A566CE7F}" type="slidenum">
              <a:rPr lang="en-GB" smtClean="0"/>
              <a:t>1</a:t>
            </a:fld>
            <a:endParaRPr lang="en-GB"/>
          </a:p>
        </p:txBody>
      </p:sp>
    </p:spTree>
    <p:extLst>
      <p:ext uri="{BB962C8B-B14F-4D97-AF65-F5344CB8AC3E}">
        <p14:creationId xmlns:p14="http://schemas.microsoft.com/office/powerpoint/2010/main" val="1938703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455" y="636591"/>
            <a:ext cx="3923608" cy="5632311"/>
          </a:xfrm>
          <a:prstGeom prst="rect">
            <a:avLst/>
          </a:prstGeom>
        </p:spPr>
        <p:txBody>
          <a:bodyPr wrap="square">
            <a:spAutoFit/>
          </a:bodyPr>
          <a:lstStyle/>
          <a:p>
            <a:r>
              <a:rPr lang="en-US" sz="1200" dirty="0"/>
              <a:t>“I wasn’t </a:t>
            </a:r>
            <a:r>
              <a:rPr lang="en-US" sz="1200" dirty="0" err="1"/>
              <a:t>doin</a:t>
            </a:r>
            <a:r>
              <a:rPr lang="en-US" sz="1200" dirty="0"/>
              <a:t>’ nothing bad with it, George. Jus’ </a:t>
            </a:r>
            <a:r>
              <a:rPr lang="en-US" sz="1200" dirty="0" err="1"/>
              <a:t>strokin</a:t>
            </a:r>
            <a:r>
              <a:rPr lang="en-US" sz="1200" dirty="0"/>
              <a:t>’ it.”</a:t>
            </a:r>
          </a:p>
          <a:p>
            <a:endParaRPr lang="en-US" sz="1200" dirty="0"/>
          </a:p>
          <a:p>
            <a:r>
              <a:rPr lang="en-US" sz="1200" dirty="0"/>
              <a:t>George stood up and threw the mouse as far as he could into the </a:t>
            </a:r>
            <a:r>
              <a:rPr lang="en-US" sz="1200" dirty="0" smtClean="0"/>
              <a:t>darkening brush</a:t>
            </a:r>
            <a:r>
              <a:rPr lang="en-US" sz="1200" dirty="0"/>
              <a:t>, and then he stepped to the pool and washed his hands. “You crazy </a:t>
            </a:r>
            <a:r>
              <a:rPr lang="en-US" sz="1200" dirty="0" smtClean="0"/>
              <a:t>fool. Don’t </a:t>
            </a:r>
            <a:r>
              <a:rPr lang="en-US" sz="1200" dirty="0"/>
              <a:t>you think I could see your feet was wet where you went </a:t>
            </a:r>
            <a:r>
              <a:rPr lang="en-US" sz="1200" dirty="0" err="1"/>
              <a:t>acrost</a:t>
            </a:r>
            <a:r>
              <a:rPr lang="en-US" sz="1200" dirty="0"/>
              <a:t> the river </a:t>
            </a:r>
            <a:r>
              <a:rPr lang="en-US" sz="1200" dirty="0" smtClean="0"/>
              <a:t>to get </a:t>
            </a:r>
            <a:r>
              <a:rPr lang="en-US" sz="1200" dirty="0"/>
              <a:t>it?” He heard Lennie’s whimpering cry and wheeled about. “</a:t>
            </a:r>
            <a:r>
              <a:rPr lang="en-US" sz="1200" dirty="0" err="1"/>
              <a:t>Blubberin</a:t>
            </a:r>
            <a:r>
              <a:rPr lang="en-US" sz="1200" dirty="0"/>
              <a:t>’ </a:t>
            </a:r>
            <a:r>
              <a:rPr lang="en-US" sz="1200" dirty="0" smtClean="0"/>
              <a:t>like a </a:t>
            </a:r>
            <a:r>
              <a:rPr lang="en-US" sz="1200" dirty="0"/>
              <a:t>baby! Jesus Christ! A big guy like you.” Lennie’s lip quivered and </a:t>
            </a:r>
            <a:r>
              <a:rPr lang="en-US" sz="1200" dirty="0" smtClean="0"/>
              <a:t>tears started </a:t>
            </a:r>
            <a:r>
              <a:rPr lang="en-US" sz="1200" dirty="0"/>
              <a:t>in his eyes. “Aw, Lennie!” George put his hand on Lennie’s shoulder. “I</a:t>
            </a:r>
          </a:p>
          <a:p>
            <a:r>
              <a:rPr lang="en-US" sz="1200" dirty="0" err="1"/>
              <a:t>ain’t</a:t>
            </a:r>
            <a:r>
              <a:rPr lang="en-US" sz="1200" dirty="0"/>
              <a:t> takin’ it away jus’ for meanness. That mouse </a:t>
            </a:r>
            <a:r>
              <a:rPr lang="en-US" sz="1200" dirty="0" err="1"/>
              <a:t>ain’t</a:t>
            </a:r>
            <a:r>
              <a:rPr lang="en-US" sz="1200" dirty="0"/>
              <a:t> fresh, Lennie; </a:t>
            </a:r>
            <a:r>
              <a:rPr lang="en-US" sz="1200" dirty="0" smtClean="0"/>
              <a:t>and besides</a:t>
            </a:r>
            <a:r>
              <a:rPr lang="en-US" sz="1200" dirty="0"/>
              <a:t>, you’ve broke it </a:t>
            </a:r>
            <a:r>
              <a:rPr lang="en-US" sz="1200" dirty="0" err="1"/>
              <a:t>pettin</a:t>
            </a:r>
            <a:r>
              <a:rPr lang="en-US" sz="1200" dirty="0"/>
              <a:t>’ it. You get another mouse that’s fresh and I’ll </a:t>
            </a:r>
            <a:r>
              <a:rPr lang="en-US" sz="1200" dirty="0" smtClean="0"/>
              <a:t>let you </a:t>
            </a:r>
            <a:r>
              <a:rPr lang="en-US" sz="1200" dirty="0"/>
              <a:t>keep it a little while.”</a:t>
            </a:r>
          </a:p>
          <a:p>
            <a:r>
              <a:rPr lang="en-US" sz="1200" dirty="0"/>
              <a:t>Lennie sat down on the ground and hung his head dejectedly. “I don’t </a:t>
            </a:r>
            <a:r>
              <a:rPr lang="en-US" sz="1200" dirty="0" smtClean="0"/>
              <a:t>know where </a:t>
            </a:r>
            <a:r>
              <a:rPr lang="en-US" sz="1200" dirty="0"/>
              <a:t>there is no other mouse. I remember a lady used to give ‘</a:t>
            </a:r>
            <a:r>
              <a:rPr lang="en-US" sz="1200" dirty="0" err="1"/>
              <a:t>em</a:t>
            </a:r>
            <a:r>
              <a:rPr lang="en-US" sz="1200" dirty="0"/>
              <a:t> to </a:t>
            </a:r>
            <a:r>
              <a:rPr lang="en-US" sz="1200" dirty="0" smtClean="0"/>
              <a:t>me—ever’ one </a:t>
            </a:r>
            <a:r>
              <a:rPr lang="en-US" sz="1200" dirty="0"/>
              <a:t>she got. But that lady </a:t>
            </a:r>
            <a:r>
              <a:rPr lang="en-US" sz="1200" dirty="0" err="1"/>
              <a:t>ain’t</a:t>
            </a:r>
            <a:r>
              <a:rPr lang="en-US" sz="1200" dirty="0"/>
              <a:t> here.”</a:t>
            </a:r>
          </a:p>
          <a:p>
            <a:r>
              <a:rPr lang="en-US" sz="1200" dirty="0"/>
              <a:t>George scoffed. “Lady, huh? Don’t even remember who that lady was. </a:t>
            </a:r>
            <a:r>
              <a:rPr lang="en-US" sz="1200" dirty="0" smtClean="0"/>
              <a:t>That was </a:t>
            </a:r>
            <a:r>
              <a:rPr lang="en-US" sz="1200" dirty="0"/>
              <a:t>your own Aunt Clara. An’ she stopped </a:t>
            </a:r>
            <a:r>
              <a:rPr lang="en-US" sz="1200" dirty="0" err="1"/>
              <a:t>givin</a:t>
            </a:r>
            <a:r>
              <a:rPr lang="en-US" sz="1200" dirty="0"/>
              <a:t>’ ‘</a:t>
            </a:r>
            <a:r>
              <a:rPr lang="en-US" sz="1200" dirty="0" err="1"/>
              <a:t>em</a:t>
            </a:r>
            <a:r>
              <a:rPr lang="en-US" sz="1200" dirty="0"/>
              <a:t> to </a:t>
            </a:r>
            <a:r>
              <a:rPr lang="en-US" sz="1200" dirty="0" err="1"/>
              <a:t>ya</a:t>
            </a:r>
            <a:r>
              <a:rPr lang="en-US" sz="1200" dirty="0"/>
              <a:t>. You always </a:t>
            </a:r>
            <a:r>
              <a:rPr lang="en-US" sz="1200" dirty="0" smtClean="0"/>
              <a:t>killed ‘</a:t>
            </a:r>
            <a:r>
              <a:rPr lang="en-US" sz="1200" dirty="0" err="1" smtClean="0"/>
              <a:t>em</a:t>
            </a:r>
            <a:r>
              <a:rPr lang="en-US" sz="1200" dirty="0"/>
              <a:t>.”</a:t>
            </a:r>
          </a:p>
          <a:p>
            <a:r>
              <a:rPr lang="en-US" sz="1200" dirty="0"/>
              <a:t>Lennie looked sadly up at him. “They was so little,” he said, apologetically</a:t>
            </a:r>
            <a:r>
              <a:rPr lang="en-US" sz="1200" dirty="0" smtClean="0"/>
              <a:t>. “</a:t>
            </a:r>
            <a:r>
              <a:rPr lang="en-US" sz="1200" dirty="0"/>
              <a:t>I’d pet ‘</a:t>
            </a:r>
            <a:r>
              <a:rPr lang="en-US" sz="1200" dirty="0" err="1"/>
              <a:t>em</a:t>
            </a:r>
            <a:r>
              <a:rPr lang="en-US" sz="1200" dirty="0"/>
              <a:t>, and pretty soon they bit my fingers and I pinched their heads </a:t>
            </a:r>
            <a:r>
              <a:rPr lang="en-US" sz="1200" dirty="0" smtClean="0"/>
              <a:t>a little </a:t>
            </a:r>
            <a:r>
              <a:rPr lang="en-US" sz="1200" dirty="0"/>
              <a:t>and then they was dead—because they was so little</a:t>
            </a:r>
            <a:r>
              <a:rPr lang="en-US" sz="1200" dirty="0" smtClean="0"/>
              <a:t>. I </a:t>
            </a:r>
            <a:r>
              <a:rPr lang="en-US" sz="1200" dirty="0" err="1"/>
              <a:t>wisht</a:t>
            </a:r>
            <a:r>
              <a:rPr lang="en-US" sz="1200" dirty="0"/>
              <a:t> we’d get the rabbits pretty soon, George. They </a:t>
            </a:r>
            <a:r>
              <a:rPr lang="en-US" sz="1200" dirty="0" err="1"/>
              <a:t>ain’t</a:t>
            </a:r>
            <a:r>
              <a:rPr lang="en-US" sz="1200" dirty="0"/>
              <a:t> so little.”</a:t>
            </a:r>
          </a:p>
          <a:p>
            <a:r>
              <a:rPr lang="en-US" sz="1200" dirty="0"/>
              <a:t>“The hell with the rabbits. An’ you </a:t>
            </a:r>
            <a:r>
              <a:rPr lang="en-US" sz="1200" dirty="0" err="1"/>
              <a:t>ain’t</a:t>
            </a:r>
            <a:r>
              <a:rPr lang="en-US" sz="1200" dirty="0"/>
              <a:t> to be trusted with no live </a:t>
            </a:r>
            <a:r>
              <a:rPr lang="en-US" sz="1200" dirty="0" smtClean="0"/>
              <a:t>mice. Your </a:t>
            </a:r>
            <a:r>
              <a:rPr lang="en-US" sz="1200" dirty="0"/>
              <a:t>Aunt Clara give you a rubber mouse and you wouldn’t have nothing to </a:t>
            </a:r>
            <a:r>
              <a:rPr lang="en-US" sz="1200" dirty="0" smtClean="0"/>
              <a:t>do with </a:t>
            </a:r>
            <a:r>
              <a:rPr lang="en-US" sz="1200" dirty="0"/>
              <a:t>it.”</a:t>
            </a:r>
            <a:endParaRPr lang="en-GB" sz="1000" dirty="0"/>
          </a:p>
        </p:txBody>
      </p:sp>
      <p:sp>
        <p:nvSpPr>
          <p:cNvPr id="4" name="Rectangle 3"/>
          <p:cNvSpPr/>
          <p:nvPr/>
        </p:nvSpPr>
        <p:spPr>
          <a:xfrm>
            <a:off x="4547063" y="636590"/>
            <a:ext cx="4314304" cy="5447645"/>
          </a:xfrm>
          <a:prstGeom prst="rect">
            <a:avLst/>
          </a:prstGeom>
        </p:spPr>
        <p:txBody>
          <a:bodyPr wrap="square">
            <a:spAutoFit/>
          </a:bodyPr>
          <a:lstStyle/>
          <a:p>
            <a:r>
              <a:rPr lang="pt-BR" sz="1200" i="1" dirty="0"/>
              <a:t>"Eu não estava fazendo nada de ruim com ele, George. Jus 'strokin 'ele.</a:t>
            </a:r>
          </a:p>
          <a:p>
            <a:endParaRPr lang="pt-BR" sz="1200" i="1" dirty="0"/>
          </a:p>
          <a:p>
            <a:r>
              <a:rPr lang="pt-BR" sz="1200" i="1" dirty="0"/>
              <a:t>George levantou-se e jogou o rato o mais longe que pôde no pincel escurecendo, e então ele pisou na piscina e lavou as mãos. "Seu louco tolo. Você não acha que eu podia ver seus pés estava molhado onde você foi acrost o rio para obtê-lo? Ele ouviu o choro choramingar lennie e rodou sobre. "Blubberin ' como um bebê! Jesus Cristo! Um cara grande como você." Lábio de Lennie tremia e lágrimas começaram em seus olhos. "Aw, Lennie!" George colocou a mão no ombro de Lennie. "Eu</a:t>
            </a:r>
          </a:p>
          <a:p>
            <a:r>
              <a:rPr lang="pt-BR" sz="1200" i="1" dirty="0"/>
              <a:t>não está takin'lo longe jus 'para a maldade. Esse rato não é fresco, Lennie; e além disso, você quebrou-lo pettin 'ele. Você começa outro rato que é fresco e eu vou deixá-lo mantê-lo um pouco.</a:t>
            </a:r>
          </a:p>
          <a:p>
            <a:r>
              <a:rPr lang="pt-BR" sz="1200" i="1" dirty="0"/>
              <a:t>Lennie sentou-se no chão e pendurou a cabeça desanimadamente. "Eu não sei onde não há outro rato. Lembro-me de uma senhora que costumava dar para mim, sempre uma que ela tinha. Mas essa senhora não está aqui.</a:t>
            </a:r>
          </a:p>
          <a:p>
            <a:r>
              <a:rPr lang="pt-BR" sz="1200" i="1" dirty="0"/>
              <a:t>George zombou. "Senhora, hein? Nem me lembro quem era aquela senhora. Era sua própria tia Clara. Um "ela parou de givin 'em para você. Você sempre os matou."</a:t>
            </a:r>
          </a:p>
          <a:p>
            <a:r>
              <a:rPr lang="pt-BR" sz="1200" i="1" dirty="0"/>
              <a:t>Lennie olhou tristemente para ele. "Eles eram tão pequenos", disse ele, pedindo desculpas. "Eu acariciava eles, e logo eles morderam meus dedos e eu beliscou suas cabeças um pouco e então eles estavam mortos — porque eram tão pequenos. Gostaria que pegássemos os coelhos em breve, George. Eles não são tão pouco.</a:t>
            </a:r>
          </a:p>
          <a:p>
            <a:r>
              <a:rPr lang="pt-BR" sz="1200" i="1" dirty="0"/>
              <a:t>"O inferno com os coelhos. Você não deve ser confiável sem ratos vivos. Sua tia Clara lhe dar um rato de borracha e você não teria nada a ver com isso.</a:t>
            </a:r>
          </a:p>
        </p:txBody>
      </p:sp>
      <p:sp>
        <p:nvSpPr>
          <p:cNvPr id="5" name="Slide Number Placeholder 4"/>
          <p:cNvSpPr>
            <a:spLocks noGrp="1"/>
          </p:cNvSpPr>
          <p:nvPr>
            <p:ph type="sldNum" sz="quarter" idx="12"/>
          </p:nvPr>
        </p:nvSpPr>
        <p:spPr/>
        <p:txBody>
          <a:bodyPr/>
          <a:lstStyle/>
          <a:p>
            <a:fld id="{6577373E-77A6-45FA-8DFC-B169A566CE7F}" type="slidenum">
              <a:rPr lang="en-GB" smtClean="0"/>
              <a:t>10</a:t>
            </a:fld>
            <a:endParaRPr lang="en-GB"/>
          </a:p>
        </p:txBody>
      </p:sp>
    </p:spTree>
    <p:extLst>
      <p:ext uri="{BB962C8B-B14F-4D97-AF65-F5344CB8AC3E}">
        <p14:creationId xmlns:p14="http://schemas.microsoft.com/office/powerpoint/2010/main" val="200334530"/>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9009" y="604434"/>
            <a:ext cx="4098175" cy="5509200"/>
          </a:xfrm>
          <a:prstGeom prst="rect">
            <a:avLst/>
          </a:prstGeom>
        </p:spPr>
        <p:txBody>
          <a:bodyPr wrap="square">
            <a:spAutoFit/>
          </a:bodyPr>
          <a:lstStyle/>
          <a:p>
            <a:r>
              <a:rPr lang="en-US" sz="1100" dirty="0"/>
              <a:t>There were crashing footsteps in the brush now. George turned and </a:t>
            </a:r>
            <a:r>
              <a:rPr lang="en-US" sz="1100" dirty="0" smtClean="0"/>
              <a:t>looked toward </a:t>
            </a:r>
            <a:r>
              <a:rPr lang="en-US" sz="1100" dirty="0"/>
              <a:t>them.</a:t>
            </a:r>
          </a:p>
          <a:p>
            <a:r>
              <a:rPr lang="en-US" sz="1100" dirty="0"/>
              <a:t>“Go on, George. When we </a:t>
            </a:r>
            <a:r>
              <a:rPr lang="en-US" sz="1100" dirty="0" err="1"/>
              <a:t>gonna</a:t>
            </a:r>
            <a:r>
              <a:rPr lang="en-US" sz="1100" dirty="0"/>
              <a:t> do it?”</a:t>
            </a:r>
          </a:p>
          <a:p>
            <a:r>
              <a:rPr lang="en-US" sz="1100" dirty="0"/>
              <a:t>“</a:t>
            </a:r>
            <a:r>
              <a:rPr lang="en-US" sz="1100" dirty="0" err="1"/>
              <a:t>Gonna</a:t>
            </a:r>
            <a:r>
              <a:rPr lang="en-US" sz="1100" dirty="0"/>
              <a:t> do it soon.”</a:t>
            </a:r>
          </a:p>
          <a:p>
            <a:r>
              <a:rPr lang="en-US" sz="1100" dirty="0"/>
              <a:t>“Me an’ you.”</a:t>
            </a:r>
          </a:p>
          <a:p>
            <a:r>
              <a:rPr lang="en-US" sz="1100" dirty="0"/>
              <a:t>“You . . . . an’ me. </a:t>
            </a:r>
            <a:r>
              <a:rPr lang="en-US" sz="1100" dirty="0" err="1"/>
              <a:t>Ever’body</a:t>
            </a:r>
            <a:r>
              <a:rPr lang="en-US" sz="1100" dirty="0"/>
              <a:t> </a:t>
            </a:r>
            <a:r>
              <a:rPr lang="en-US" sz="1100" dirty="0" err="1"/>
              <a:t>gonna</a:t>
            </a:r>
            <a:r>
              <a:rPr lang="en-US" sz="1100" dirty="0"/>
              <a:t> be nice to you. </a:t>
            </a:r>
            <a:r>
              <a:rPr lang="en-US" sz="1100" dirty="0" err="1"/>
              <a:t>Ain’t</a:t>
            </a:r>
            <a:r>
              <a:rPr lang="en-US" sz="1100" dirty="0"/>
              <a:t> </a:t>
            </a:r>
            <a:r>
              <a:rPr lang="en-US" sz="1100" dirty="0" err="1"/>
              <a:t>gonna</a:t>
            </a:r>
            <a:r>
              <a:rPr lang="en-US" sz="1100" dirty="0"/>
              <a:t> be no </a:t>
            </a:r>
            <a:r>
              <a:rPr lang="en-US" sz="1100" dirty="0" smtClean="0"/>
              <a:t>more trouble</a:t>
            </a:r>
            <a:r>
              <a:rPr lang="en-US" sz="1100" dirty="0"/>
              <a:t>. Nobody </a:t>
            </a:r>
            <a:r>
              <a:rPr lang="en-US" sz="1100" dirty="0" err="1"/>
              <a:t>gonna</a:t>
            </a:r>
            <a:r>
              <a:rPr lang="en-US" sz="1100" dirty="0"/>
              <a:t> hurt nobody nor steal from ‘</a:t>
            </a:r>
            <a:r>
              <a:rPr lang="en-US" sz="1100" dirty="0" err="1"/>
              <a:t>em</a:t>
            </a:r>
            <a:r>
              <a:rPr lang="en-US" sz="1100" dirty="0"/>
              <a:t>.”</a:t>
            </a:r>
          </a:p>
          <a:p>
            <a:r>
              <a:rPr lang="en-US" sz="1100" dirty="0"/>
              <a:t>Lennie said, “I thought you was mad at me, George.”</a:t>
            </a:r>
          </a:p>
          <a:p>
            <a:r>
              <a:rPr lang="en-US" sz="1100" dirty="0"/>
              <a:t>“No,” said George. “No, Lennie. I </a:t>
            </a:r>
            <a:r>
              <a:rPr lang="en-US" sz="1100" dirty="0" err="1"/>
              <a:t>ain’t</a:t>
            </a:r>
            <a:r>
              <a:rPr lang="en-US" sz="1100" dirty="0"/>
              <a:t> mad. I never been mad, an’ I </a:t>
            </a:r>
            <a:r>
              <a:rPr lang="en-US" sz="1100" dirty="0" err="1" smtClean="0"/>
              <a:t>ain’t</a:t>
            </a:r>
            <a:r>
              <a:rPr lang="en-US" sz="1100" dirty="0" smtClean="0"/>
              <a:t> now</a:t>
            </a:r>
            <a:r>
              <a:rPr lang="en-US" sz="1100" dirty="0"/>
              <a:t>. That’s a thing I want </a:t>
            </a:r>
            <a:r>
              <a:rPr lang="en-US" sz="1100" dirty="0" err="1"/>
              <a:t>ya</a:t>
            </a:r>
            <a:r>
              <a:rPr lang="en-US" sz="1100" dirty="0"/>
              <a:t> to know.”</a:t>
            </a:r>
          </a:p>
          <a:p>
            <a:r>
              <a:rPr lang="en-US" sz="1100" dirty="0"/>
              <a:t>The voices came close now. George raised the gun and listened to the </a:t>
            </a:r>
            <a:r>
              <a:rPr lang="en-US" sz="1100" dirty="0" smtClean="0"/>
              <a:t>voices. Lennie </a:t>
            </a:r>
            <a:r>
              <a:rPr lang="en-US" sz="1100" dirty="0"/>
              <a:t>begged, “</a:t>
            </a:r>
            <a:r>
              <a:rPr lang="en-US" sz="1100" dirty="0" err="1"/>
              <a:t>Le’s</a:t>
            </a:r>
            <a:r>
              <a:rPr lang="en-US" sz="1100" dirty="0"/>
              <a:t> do it now. </a:t>
            </a:r>
            <a:r>
              <a:rPr lang="en-US" sz="1100" dirty="0" err="1"/>
              <a:t>Le’s</a:t>
            </a:r>
            <a:r>
              <a:rPr lang="en-US" sz="1100" dirty="0"/>
              <a:t> get that place now.”</a:t>
            </a:r>
          </a:p>
          <a:p>
            <a:r>
              <a:rPr lang="en-US" sz="1100" dirty="0"/>
              <a:t>“Sure, right now. I </a:t>
            </a:r>
            <a:r>
              <a:rPr lang="en-US" sz="1100" dirty="0" err="1"/>
              <a:t>gotta</a:t>
            </a:r>
            <a:r>
              <a:rPr lang="en-US" sz="1100" dirty="0"/>
              <a:t>. We </a:t>
            </a:r>
            <a:r>
              <a:rPr lang="en-US" sz="1100" dirty="0" err="1"/>
              <a:t>gotta</a:t>
            </a:r>
            <a:r>
              <a:rPr lang="en-US" sz="1100" dirty="0"/>
              <a:t>.”</a:t>
            </a:r>
          </a:p>
          <a:p>
            <a:r>
              <a:rPr lang="en-US" sz="1100" dirty="0"/>
              <a:t>And George raised the gun and steadied it, and he brought the muzzle of </a:t>
            </a:r>
            <a:r>
              <a:rPr lang="en-US" sz="1100" dirty="0" smtClean="0"/>
              <a:t>it close </a:t>
            </a:r>
            <a:r>
              <a:rPr lang="en-US" sz="1100" dirty="0"/>
              <a:t>to the back of Lennie’s head. The hand shook violently, but his face </a:t>
            </a:r>
            <a:r>
              <a:rPr lang="en-US" sz="1100" dirty="0" smtClean="0"/>
              <a:t>set and </a:t>
            </a:r>
            <a:r>
              <a:rPr lang="en-US" sz="1100" dirty="0"/>
              <a:t>his hand steadied. He pulled the trigger. The crash of the shot rolled up </a:t>
            </a:r>
            <a:r>
              <a:rPr lang="en-US" sz="1100" dirty="0" smtClean="0"/>
              <a:t>the hills </a:t>
            </a:r>
            <a:r>
              <a:rPr lang="en-US" sz="1100" dirty="0"/>
              <a:t>and rolled down again. Lennie jarred, and then settled slowly forward </a:t>
            </a:r>
            <a:r>
              <a:rPr lang="en-US" sz="1100" dirty="0" smtClean="0"/>
              <a:t>to the </a:t>
            </a:r>
            <a:r>
              <a:rPr lang="en-US" sz="1100" dirty="0"/>
              <a:t>sand, and he lay without quivering.</a:t>
            </a:r>
          </a:p>
          <a:p>
            <a:r>
              <a:rPr lang="en-US" sz="1100" dirty="0"/>
              <a:t>George shivered and looked at the gun, and then he threw it from him, </a:t>
            </a:r>
            <a:r>
              <a:rPr lang="en-US" sz="1100" dirty="0" smtClean="0"/>
              <a:t>back up </a:t>
            </a:r>
            <a:r>
              <a:rPr lang="en-US" sz="1100" dirty="0"/>
              <a:t>on the bank, near the pile of old ashes.</a:t>
            </a:r>
          </a:p>
          <a:p>
            <a:r>
              <a:rPr lang="en-US" sz="1100" dirty="0"/>
              <a:t>The brush seemed filled with cries and with the sound of running feet. </a:t>
            </a:r>
            <a:r>
              <a:rPr lang="en-US" sz="1100" dirty="0" err="1" smtClean="0"/>
              <a:t>Slim’s</a:t>
            </a:r>
            <a:r>
              <a:rPr lang="en-US" sz="1100" dirty="0" smtClean="0"/>
              <a:t> voice </a:t>
            </a:r>
            <a:r>
              <a:rPr lang="en-US" sz="1100" dirty="0"/>
              <a:t>shouted. “George. Where you at, George?”</a:t>
            </a:r>
          </a:p>
          <a:p>
            <a:r>
              <a:rPr lang="en-US" sz="1100" dirty="0"/>
              <a:t>But George sat stiffly on the bank and looked at his right hand that </a:t>
            </a:r>
            <a:r>
              <a:rPr lang="en-US" sz="1100" dirty="0" smtClean="0"/>
              <a:t>had thrown </a:t>
            </a:r>
            <a:r>
              <a:rPr lang="en-US" sz="1100" dirty="0"/>
              <a:t>the gun away. The group burst into the clearing, and Curley was ahead.</a:t>
            </a:r>
          </a:p>
          <a:p>
            <a:r>
              <a:rPr lang="en-US" sz="1100" dirty="0"/>
              <a:t>He saw Lennie lying on the sand. “Got him, by God.” He went over and </a:t>
            </a:r>
            <a:r>
              <a:rPr lang="en-US" sz="1100" dirty="0" smtClean="0"/>
              <a:t>looked down </a:t>
            </a:r>
            <a:r>
              <a:rPr lang="en-US" sz="1100" dirty="0"/>
              <a:t>at Lennie, and then he looked back at George. “Right in the back of </a:t>
            </a:r>
            <a:r>
              <a:rPr lang="en-US" sz="1100" dirty="0" smtClean="0"/>
              <a:t>the head</a:t>
            </a:r>
            <a:r>
              <a:rPr lang="en-US" sz="1100" dirty="0"/>
              <a:t>,” he said softly.</a:t>
            </a:r>
          </a:p>
          <a:p>
            <a:r>
              <a:rPr lang="en-US" sz="1100" dirty="0"/>
              <a:t>Slim came directly to George and sat down beside him, sat very close to him.</a:t>
            </a:r>
          </a:p>
          <a:p>
            <a:r>
              <a:rPr lang="en-US" sz="1100" dirty="0"/>
              <a:t>“Never you mind,” said Slim. “A guy got to sometimes.”</a:t>
            </a:r>
            <a:endParaRPr lang="en-GB" sz="900" dirty="0"/>
          </a:p>
        </p:txBody>
      </p:sp>
      <p:sp>
        <p:nvSpPr>
          <p:cNvPr id="4" name="Rectangle 3"/>
          <p:cNvSpPr/>
          <p:nvPr/>
        </p:nvSpPr>
        <p:spPr>
          <a:xfrm>
            <a:off x="4643718" y="604434"/>
            <a:ext cx="4416830" cy="5678478"/>
          </a:xfrm>
          <a:prstGeom prst="rect">
            <a:avLst/>
          </a:prstGeom>
        </p:spPr>
        <p:txBody>
          <a:bodyPr wrap="square">
            <a:spAutoFit/>
          </a:bodyPr>
          <a:lstStyle/>
          <a:p>
            <a:r>
              <a:rPr lang="pt-BR" sz="1100" i="1" dirty="0"/>
              <a:t>Havia passos batendo no pincel agora. George virou-se e olhou para eles.</a:t>
            </a:r>
          </a:p>
          <a:p>
            <a:r>
              <a:rPr lang="pt-BR" sz="1100" i="1" dirty="0"/>
              <a:t>"Vá em frente, George. Quando vamos fazer isso?</a:t>
            </a:r>
          </a:p>
          <a:p>
            <a:r>
              <a:rPr lang="pt-BR" sz="1100" i="1" dirty="0"/>
              <a:t>"Vai fazer isso em breve."</a:t>
            </a:r>
          </a:p>
          <a:p>
            <a:r>
              <a:rPr lang="pt-BR" sz="1100" i="1" dirty="0"/>
              <a:t>"Eu um"você".</a:t>
            </a:r>
          </a:p>
          <a:p>
            <a:r>
              <a:rPr lang="pt-BR" sz="1100" i="1" dirty="0"/>
              <a:t>"Você... um "eu". Nunca vai ser bom com você. Não haverá mais problemas. Ninguém vai machucar ninguém, nem roubá-los.</a:t>
            </a:r>
          </a:p>
          <a:p>
            <a:r>
              <a:rPr lang="pt-BR" sz="1100" i="1" dirty="0"/>
              <a:t>Lennie disse: "Eu pensei que você estava com raiva de mim, George."</a:t>
            </a:r>
          </a:p>
          <a:p>
            <a:r>
              <a:rPr lang="pt-BR" sz="1100" i="1" dirty="0"/>
              <a:t>"Não", disse George. "Não, Lennie. Eu não estou bravo. Nunca fiquei brava, não estou agora. Isso é uma coisa que eu quero que você saiba.</a:t>
            </a:r>
          </a:p>
          <a:p>
            <a:r>
              <a:rPr lang="pt-BR" sz="1100" i="1" dirty="0"/>
              <a:t>As vozes chegaram perto agora. George levantou a arma e ouviu as vozes. Lennie implorou: "Le's fazê-lo agora. Le está recebendo esse lugar agora.</a:t>
            </a:r>
          </a:p>
          <a:p>
            <a:r>
              <a:rPr lang="pt-BR" sz="1100" i="1" dirty="0"/>
              <a:t>"Claro, agora. Eu tenho que ir. Nós temos.</a:t>
            </a:r>
          </a:p>
          <a:p>
            <a:r>
              <a:rPr lang="pt-BR" sz="1100" i="1" dirty="0"/>
              <a:t>E George levantou a arma e a estabilizou, e ele trouxe a focinheira dela perto da parte de trás da cabeça de Lennie. A mão apertou violentamente, mas seu rosto definido e sua mão firme. Ele puxou o gatilho. A queda do tiro rolou pelas colinas e rolou novamente. Lennie jarred, e, em seguida, acomodou-se lentamente para a frente para a areia, e ele estava deitado sem tremer.</a:t>
            </a:r>
          </a:p>
          <a:p>
            <a:r>
              <a:rPr lang="pt-BR" sz="1100" i="1" dirty="0"/>
              <a:t>George tremeu e olhou para a arma, e então ele jogou-a dele, de volta ao banco, perto da pilha de velhas cinzas.</a:t>
            </a:r>
          </a:p>
          <a:p>
            <a:r>
              <a:rPr lang="pt-BR" sz="1100" i="1" dirty="0"/>
              <a:t>O pincel parecia cheio de gritos e com o som de pés correndo. A voz de Slim gritou. "George. Onde você está, George?</a:t>
            </a:r>
          </a:p>
          <a:p>
            <a:r>
              <a:rPr lang="pt-BR" sz="1100" i="1" dirty="0"/>
              <a:t>Mas George sentou-se firmemente no banco e olhou para sua mão direita que tinha jogado a arma fora. O grupo entrou na clareira, e Curley estava à frente.</a:t>
            </a:r>
          </a:p>
          <a:p>
            <a:r>
              <a:rPr lang="pt-BR" sz="1100" i="1" dirty="0"/>
              <a:t>Ele viu Lennie deitado na areia. "Peguei ele, por Deus." Ele foi lá e olhou para Lennie, e então ele olhou para trás para George. "Bem na parte de trás da cabeça", disse ele baixinho.</a:t>
            </a:r>
          </a:p>
          <a:p>
            <a:r>
              <a:rPr lang="pt-BR" sz="1100" i="1" dirty="0"/>
              <a:t>Slim veio diretamente para George e sentou-se ao lado dele, sentou-se muito perto dele.</a:t>
            </a:r>
          </a:p>
          <a:p>
            <a:r>
              <a:rPr lang="pt-BR" sz="1100" i="1" dirty="0"/>
              <a:t>"Nunca se importa", disse Slim. "Um cara tem que fazer isso às vezes."</a:t>
            </a:r>
          </a:p>
          <a:p>
            <a:r>
              <a:rPr lang="pt-BR" sz="1100" i="1" dirty="0"/>
              <a:t> </a:t>
            </a:r>
          </a:p>
        </p:txBody>
      </p:sp>
    </p:spTree>
    <p:extLst>
      <p:ext uri="{BB962C8B-B14F-4D97-AF65-F5344CB8AC3E}">
        <p14:creationId xmlns:p14="http://schemas.microsoft.com/office/powerpoint/2010/main" val="18893657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950" y="695535"/>
            <a:ext cx="4015048" cy="3308598"/>
          </a:xfrm>
          <a:prstGeom prst="rect">
            <a:avLst/>
          </a:prstGeom>
        </p:spPr>
        <p:txBody>
          <a:bodyPr wrap="square">
            <a:spAutoFit/>
          </a:bodyPr>
          <a:lstStyle/>
          <a:p>
            <a:r>
              <a:rPr lang="en-US" sz="1100" dirty="0"/>
              <a:t>But Carlson was standing over George. “How’d you do it?” he asked.</a:t>
            </a:r>
          </a:p>
          <a:p>
            <a:r>
              <a:rPr lang="en-US" sz="1100" dirty="0"/>
              <a:t>“I just done it,” George said tiredly.</a:t>
            </a:r>
          </a:p>
          <a:p>
            <a:endParaRPr lang="en-US" sz="1100" dirty="0"/>
          </a:p>
          <a:p>
            <a:r>
              <a:rPr lang="en-US" sz="1100" dirty="0"/>
              <a:t>“Did he have my gun?”</a:t>
            </a:r>
          </a:p>
          <a:p>
            <a:r>
              <a:rPr lang="en-US" sz="1100" dirty="0"/>
              <a:t>“Yeah. He had your gun.”</a:t>
            </a:r>
          </a:p>
          <a:p>
            <a:r>
              <a:rPr lang="en-US" sz="1100" dirty="0"/>
              <a:t>“An’ you got it away from him and you took it an’ you killed him?”</a:t>
            </a:r>
          </a:p>
          <a:p>
            <a:r>
              <a:rPr lang="en-US" sz="1100" dirty="0"/>
              <a:t>“Yeah. </a:t>
            </a:r>
            <a:r>
              <a:rPr lang="en-US" sz="1100" dirty="0" err="1"/>
              <a:t>Tha’s</a:t>
            </a:r>
            <a:r>
              <a:rPr lang="en-US" sz="1100" dirty="0"/>
              <a:t> how.” George’s voice was almost a whisper. He looked</a:t>
            </a:r>
          </a:p>
          <a:p>
            <a:r>
              <a:rPr lang="en-US" sz="1100" dirty="0"/>
              <a:t>steadily at his right hand that had held the gun.</a:t>
            </a:r>
          </a:p>
          <a:p>
            <a:r>
              <a:rPr lang="en-US" sz="1100" dirty="0"/>
              <a:t>Slim twitched George’s elbow. “Come on, George. Me an’ you’ll go in </a:t>
            </a:r>
            <a:r>
              <a:rPr lang="en-US" sz="1100" dirty="0" smtClean="0"/>
              <a:t>an’ get </a:t>
            </a:r>
            <a:r>
              <a:rPr lang="en-US" sz="1100" dirty="0"/>
              <a:t>a drink.”</a:t>
            </a:r>
          </a:p>
          <a:p>
            <a:r>
              <a:rPr lang="en-US" sz="1100" dirty="0"/>
              <a:t>George let himself be helped to his feet. “Yeah, a drink.”</a:t>
            </a:r>
          </a:p>
          <a:p>
            <a:r>
              <a:rPr lang="en-US" sz="1100" dirty="0"/>
              <a:t>Slim said, “You </a:t>
            </a:r>
            <a:r>
              <a:rPr lang="en-US" sz="1100" dirty="0" err="1"/>
              <a:t>hadda</a:t>
            </a:r>
            <a:r>
              <a:rPr lang="en-US" sz="1100" dirty="0"/>
              <a:t>, George. I swear you </a:t>
            </a:r>
            <a:r>
              <a:rPr lang="en-US" sz="1100" dirty="0" err="1"/>
              <a:t>hadda</a:t>
            </a:r>
            <a:r>
              <a:rPr lang="en-US" sz="1100" dirty="0"/>
              <a:t>. Come on with me.” </a:t>
            </a:r>
            <a:r>
              <a:rPr lang="en-US" sz="1100" dirty="0" smtClean="0"/>
              <a:t>He led </a:t>
            </a:r>
            <a:r>
              <a:rPr lang="en-US" sz="1100" dirty="0"/>
              <a:t>George into the entrance of the trail and up toward the highway.</a:t>
            </a:r>
          </a:p>
          <a:p>
            <a:r>
              <a:rPr lang="en-US" sz="1100" dirty="0"/>
              <a:t>Curley and Carlson looked after them. And Carlson said, “Now what the </a:t>
            </a:r>
            <a:r>
              <a:rPr lang="en-US" sz="1100" dirty="0" smtClean="0"/>
              <a:t>hell </a:t>
            </a:r>
            <a:r>
              <a:rPr lang="en-US" sz="1100" dirty="0" err="1" smtClean="0"/>
              <a:t>ya</a:t>
            </a:r>
            <a:r>
              <a:rPr lang="en-US" sz="1100" dirty="0" smtClean="0"/>
              <a:t> </a:t>
            </a:r>
            <a:r>
              <a:rPr lang="en-US" sz="1100" dirty="0"/>
              <a:t>suppose is </a:t>
            </a:r>
            <a:r>
              <a:rPr lang="en-US" sz="1100" dirty="0" err="1"/>
              <a:t>eatin</a:t>
            </a:r>
            <a:r>
              <a:rPr lang="en-US" sz="1100" dirty="0"/>
              <a:t>’ them two guys?”</a:t>
            </a:r>
          </a:p>
          <a:p>
            <a:endParaRPr lang="en-US" sz="1100" dirty="0"/>
          </a:p>
          <a:p>
            <a:r>
              <a:rPr lang="en-US" sz="1100" dirty="0"/>
              <a:t>THE END</a:t>
            </a:r>
            <a:endParaRPr lang="en-GB" sz="900" dirty="0"/>
          </a:p>
        </p:txBody>
      </p:sp>
      <p:sp>
        <p:nvSpPr>
          <p:cNvPr id="3" name="Rectangle 2"/>
          <p:cNvSpPr/>
          <p:nvPr/>
        </p:nvSpPr>
        <p:spPr>
          <a:xfrm>
            <a:off x="4579337" y="587813"/>
            <a:ext cx="4434594" cy="3416320"/>
          </a:xfrm>
          <a:prstGeom prst="rect">
            <a:avLst/>
          </a:prstGeom>
        </p:spPr>
        <p:txBody>
          <a:bodyPr wrap="square">
            <a:spAutoFit/>
          </a:bodyPr>
          <a:lstStyle/>
          <a:p>
            <a:r>
              <a:rPr lang="pt-BR" sz="1200" i="1" dirty="0"/>
              <a:t>Mas Carlson estava de pé sobre George. "Como você fez isso?", Perguntou ele.</a:t>
            </a:r>
          </a:p>
          <a:p>
            <a:r>
              <a:rPr lang="pt-BR" sz="1200" i="1" dirty="0"/>
              <a:t>"Eu só fiz isso", disse George cansado.</a:t>
            </a:r>
          </a:p>
          <a:p>
            <a:r>
              <a:rPr lang="pt-BR" sz="1200" i="1" dirty="0"/>
              <a:t>"Ele tinha a minha arma?"</a:t>
            </a:r>
          </a:p>
          <a:p>
            <a:r>
              <a:rPr lang="pt-BR" sz="1200" i="1" dirty="0"/>
              <a:t>"Sim, eu sei. Ele tinha a sua arma.</a:t>
            </a:r>
          </a:p>
          <a:p>
            <a:r>
              <a:rPr lang="pt-BR" sz="1200" i="1" dirty="0"/>
              <a:t>"Um " você conseguiu longe dele e você tomou um " você o matou?"</a:t>
            </a:r>
          </a:p>
          <a:p>
            <a:r>
              <a:rPr lang="pt-BR" sz="1200" i="1" dirty="0"/>
              <a:t>"Sim, eu sei. Tha é como. A voz de George era quase um sussurro. Ele olhou</a:t>
            </a:r>
          </a:p>
          <a:p>
            <a:r>
              <a:rPr lang="pt-BR" sz="1200" i="1" dirty="0"/>
              <a:t>constantemente em sua mão direita que tinha segurado a arma.</a:t>
            </a:r>
          </a:p>
          <a:p>
            <a:r>
              <a:rPr lang="pt-BR" sz="1200" i="1" dirty="0"/>
              <a:t>Slim mexeu no cotovelo do George. "Vamos, George. Eu um "você vai em um "obter uma bebida."</a:t>
            </a:r>
          </a:p>
          <a:p>
            <a:r>
              <a:rPr lang="pt-BR" sz="1200" i="1" dirty="0"/>
              <a:t>George se deixou ajudar a se levantar. "Sim, uma bebida."</a:t>
            </a:r>
          </a:p>
          <a:p>
            <a:r>
              <a:rPr lang="pt-BR" sz="1200" i="1" dirty="0"/>
              <a:t>Slim disse: "Você hadda, George. Eu juro que você teveda. Venha comigo. Ele levou George para a entrada da trilha e até a rodovia.</a:t>
            </a:r>
          </a:p>
          <a:p>
            <a:r>
              <a:rPr lang="pt-BR" sz="1200" i="1" dirty="0"/>
              <a:t>Curley e Carlson cuidaram deles. E Carlson disse: "Agora que diabos você supõe que está comendo esses dois caras?"</a:t>
            </a:r>
          </a:p>
          <a:p>
            <a:r>
              <a:rPr lang="pt-BR" sz="1200" i="1" dirty="0"/>
              <a:t>FIM</a:t>
            </a:r>
          </a:p>
          <a:p>
            <a:r>
              <a:rPr lang="pt-BR" sz="1200" i="1" dirty="0"/>
              <a:t> </a:t>
            </a:r>
          </a:p>
        </p:txBody>
      </p:sp>
    </p:spTree>
    <p:extLst>
      <p:ext uri="{BB962C8B-B14F-4D97-AF65-F5344CB8AC3E}">
        <p14:creationId xmlns:p14="http://schemas.microsoft.com/office/powerpoint/2010/main" val="17576284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204" y="528526"/>
            <a:ext cx="3998422" cy="6001643"/>
          </a:xfrm>
          <a:prstGeom prst="rect">
            <a:avLst/>
          </a:prstGeom>
        </p:spPr>
        <p:txBody>
          <a:bodyPr wrap="square">
            <a:spAutoFit/>
          </a:bodyPr>
          <a:lstStyle/>
          <a:p>
            <a:r>
              <a:rPr lang="en-US" sz="1200" dirty="0"/>
              <a:t>“It wasn’t no good to pet,” said Lennie.</a:t>
            </a:r>
          </a:p>
          <a:p>
            <a:r>
              <a:rPr lang="en-US" sz="1200" dirty="0"/>
              <a:t>The flame of the sunset lifted from the mountaintops and dusk came into </a:t>
            </a:r>
            <a:r>
              <a:rPr lang="en-US" sz="1200" dirty="0" smtClean="0"/>
              <a:t>the valley</a:t>
            </a:r>
            <a:r>
              <a:rPr lang="en-US" sz="1200" dirty="0"/>
              <a:t>, and a half darkness came in among the willows and the sycamores. A </a:t>
            </a:r>
            <a:r>
              <a:rPr lang="en-US" sz="1200" dirty="0" smtClean="0"/>
              <a:t>big carp </a:t>
            </a:r>
            <a:r>
              <a:rPr lang="en-US" sz="1200" dirty="0"/>
              <a:t>rose to the surface of the pool, gulped air and then sank mysteriously </a:t>
            </a:r>
            <a:r>
              <a:rPr lang="en-US" sz="1200" dirty="0" smtClean="0"/>
              <a:t>into the </a:t>
            </a:r>
            <a:r>
              <a:rPr lang="en-US" sz="1200" dirty="0"/>
              <a:t>dark water again, leaving widening rings on the water. Overhead the </a:t>
            </a:r>
            <a:r>
              <a:rPr lang="en-US" sz="1200" dirty="0" smtClean="0"/>
              <a:t>leaves whisked </a:t>
            </a:r>
            <a:r>
              <a:rPr lang="en-US" sz="1200" dirty="0"/>
              <a:t>again and little puffs of willow cotton blew down and landed on </a:t>
            </a:r>
            <a:r>
              <a:rPr lang="en-US" sz="1200" dirty="0" smtClean="0"/>
              <a:t>the pool’s </a:t>
            </a:r>
            <a:r>
              <a:rPr lang="en-US" sz="1200" dirty="0"/>
              <a:t>surface</a:t>
            </a:r>
            <a:r>
              <a:rPr lang="en-US" sz="1200" dirty="0" smtClean="0"/>
              <a:t>.</a:t>
            </a:r>
          </a:p>
          <a:p>
            <a:r>
              <a:rPr lang="en-US" sz="1200" dirty="0" smtClean="0"/>
              <a:t>“</a:t>
            </a:r>
            <a:r>
              <a:rPr lang="en-US" sz="1200" dirty="0"/>
              <a:t>You </a:t>
            </a:r>
            <a:r>
              <a:rPr lang="en-US" sz="1200" dirty="0" err="1"/>
              <a:t>gonna</a:t>
            </a:r>
            <a:r>
              <a:rPr lang="en-US" sz="1200" dirty="0"/>
              <a:t> get that wood?” George demanded. “There’s plenty right </a:t>
            </a:r>
            <a:r>
              <a:rPr lang="en-US" sz="1200" dirty="0" smtClean="0"/>
              <a:t>up against </a:t>
            </a:r>
            <a:r>
              <a:rPr lang="en-US" sz="1200" dirty="0"/>
              <a:t>the back of that sycamore. Floodwater wood. Now you get it.”</a:t>
            </a:r>
          </a:p>
          <a:p>
            <a:r>
              <a:rPr lang="en-US" sz="1200" dirty="0"/>
              <a:t>Lennie went behind the tree and brought out a litter of dried leaves </a:t>
            </a:r>
            <a:r>
              <a:rPr lang="en-US" sz="1200" dirty="0" smtClean="0"/>
              <a:t>and twigs</a:t>
            </a:r>
            <a:r>
              <a:rPr lang="en-US" sz="1200" dirty="0"/>
              <a:t>. He threw them in a heap on the old ash pile and went back for more </a:t>
            </a:r>
            <a:r>
              <a:rPr lang="en-US" sz="1200" dirty="0" smtClean="0"/>
              <a:t>and more</a:t>
            </a:r>
            <a:r>
              <a:rPr lang="en-US" sz="1200" dirty="0"/>
              <a:t>. It was almost night now. A dove’s wings whistled over the water. </a:t>
            </a:r>
            <a:r>
              <a:rPr lang="en-US" sz="1200" dirty="0" smtClean="0"/>
              <a:t>George walked </a:t>
            </a:r>
            <a:r>
              <a:rPr lang="en-US" sz="1200" dirty="0"/>
              <a:t>to the fire pile and lighted the dry leaves. The flame cracked up </a:t>
            </a:r>
            <a:r>
              <a:rPr lang="en-US" sz="1200" dirty="0" smtClean="0"/>
              <a:t>among the </a:t>
            </a:r>
            <a:r>
              <a:rPr lang="en-US" sz="1200" dirty="0"/>
              <a:t>twigs and fell to work. George undid his bindle and brought out three </a:t>
            </a:r>
            <a:r>
              <a:rPr lang="en-US" sz="1200" dirty="0" smtClean="0"/>
              <a:t>cans of </a:t>
            </a:r>
            <a:r>
              <a:rPr lang="en-US" sz="1200" dirty="0"/>
              <a:t>beans. He stood them about the fire, close in against the blaze, but not </a:t>
            </a:r>
            <a:r>
              <a:rPr lang="en-US" sz="1200" dirty="0" smtClean="0"/>
              <a:t>quite touching </a:t>
            </a:r>
            <a:r>
              <a:rPr lang="en-US" sz="1200" dirty="0"/>
              <a:t>the flame.</a:t>
            </a:r>
          </a:p>
          <a:p>
            <a:r>
              <a:rPr lang="en-US" sz="1200" dirty="0"/>
              <a:t>“There’s enough beans for four men,” George said.</a:t>
            </a:r>
          </a:p>
          <a:p>
            <a:r>
              <a:rPr lang="en-US" sz="1200" dirty="0"/>
              <a:t>Lennie watched him from over the fire. He said patiently, “I like ‘</a:t>
            </a:r>
            <a:r>
              <a:rPr lang="en-US" sz="1200" dirty="0" err="1"/>
              <a:t>em</a:t>
            </a:r>
            <a:r>
              <a:rPr lang="en-US" sz="1200" dirty="0"/>
              <a:t> </a:t>
            </a:r>
            <a:r>
              <a:rPr lang="en-US" sz="1200" dirty="0" smtClean="0"/>
              <a:t>with ketchup</a:t>
            </a:r>
            <a:r>
              <a:rPr lang="en-US" sz="1200" dirty="0"/>
              <a:t>.”</a:t>
            </a:r>
          </a:p>
          <a:p>
            <a:r>
              <a:rPr lang="en-US" sz="1200" dirty="0"/>
              <a:t>“Well, we </a:t>
            </a:r>
            <a:r>
              <a:rPr lang="en-US" sz="1200" dirty="0" err="1"/>
              <a:t>ain’t</a:t>
            </a:r>
            <a:r>
              <a:rPr lang="en-US" sz="1200" dirty="0"/>
              <a:t> got any,” George exploded. “Whatever we </a:t>
            </a:r>
            <a:r>
              <a:rPr lang="en-US" sz="1200" dirty="0" err="1"/>
              <a:t>ain’t</a:t>
            </a:r>
            <a:r>
              <a:rPr lang="en-US" sz="1200" dirty="0"/>
              <a:t> got, </a:t>
            </a:r>
            <a:r>
              <a:rPr lang="en-US" sz="1200" dirty="0" smtClean="0"/>
              <a:t>that’s what </a:t>
            </a:r>
            <a:r>
              <a:rPr lang="en-US" sz="1200" dirty="0"/>
              <a:t>you want. God </a:t>
            </a:r>
            <a:r>
              <a:rPr lang="en-US" sz="1200" dirty="0" err="1"/>
              <a:t>a’mighty</a:t>
            </a:r>
            <a:r>
              <a:rPr lang="en-US" sz="1200" dirty="0"/>
              <a:t>, if I was alone I could live so easy. I could go </a:t>
            </a:r>
            <a:r>
              <a:rPr lang="en-US" sz="1200" dirty="0" smtClean="0"/>
              <a:t>get a </a:t>
            </a:r>
            <a:r>
              <a:rPr lang="en-US" sz="1200" dirty="0"/>
              <a:t>job an’ work, an’ no trouble. No mess at all, and when the end of the </a:t>
            </a:r>
            <a:r>
              <a:rPr lang="en-US" sz="1200" dirty="0" smtClean="0"/>
              <a:t>month come </a:t>
            </a:r>
            <a:r>
              <a:rPr lang="en-US" sz="1200" dirty="0"/>
              <a:t>I could take my fifty bucks and go into town and get whatever I want.</a:t>
            </a:r>
          </a:p>
          <a:p>
            <a:r>
              <a:rPr lang="en-US" sz="1200" dirty="0"/>
              <a:t>Why, I could stay in a cat house all night. I could eat any place I want, hotel </a:t>
            </a:r>
            <a:r>
              <a:rPr lang="en-US" sz="1200" dirty="0" smtClean="0"/>
              <a:t>or any </a:t>
            </a:r>
            <a:r>
              <a:rPr lang="en-US" sz="1200" dirty="0"/>
              <a:t>place, and order any damn thing I could think of. An’ I could do all </a:t>
            </a:r>
            <a:r>
              <a:rPr lang="en-US" sz="1200" dirty="0" smtClean="0"/>
              <a:t>that every </a:t>
            </a:r>
            <a:r>
              <a:rPr lang="en-US" sz="1200" dirty="0"/>
              <a:t>damn month.</a:t>
            </a:r>
            <a:endParaRPr lang="en-GB" sz="1000" dirty="0"/>
          </a:p>
        </p:txBody>
      </p:sp>
      <p:sp>
        <p:nvSpPr>
          <p:cNvPr id="4" name="Rectangle 3"/>
          <p:cNvSpPr/>
          <p:nvPr/>
        </p:nvSpPr>
        <p:spPr>
          <a:xfrm>
            <a:off x="4588626" y="528526"/>
            <a:ext cx="4264427" cy="6001643"/>
          </a:xfrm>
          <a:prstGeom prst="rect">
            <a:avLst/>
          </a:prstGeom>
        </p:spPr>
        <p:txBody>
          <a:bodyPr wrap="square">
            <a:spAutoFit/>
          </a:bodyPr>
          <a:lstStyle/>
          <a:p>
            <a:r>
              <a:rPr lang="pt-BR" sz="1200" i="1" dirty="0"/>
              <a:t>"Não era bom para acariciar", disse Lennie.</a:t>
            </a:r>
          </a:p>
          <a:p>
            <a:r>
              <a:rPr lang="pt-BR" sz="1200" i="1" dirty="0"/>
              <a:t>A chama do pôr do sol se levantou dos topos das montanhas e o crepúsculo entrou no vale, e meia escuridão entrou entre os salgueiros e os sícamos. Uma grande carpa subiu à superfície da piscina, engoliu ar e depois afundou misteriosamente na água escura novamente, deixando anéis de alargamento na água. Sobre as folhas levadas novamente e pequenos sopros de algodão salgueiro soprou para baixo e caiu na superfície da piscina.</a:t>
            </a:r>
          </a:p>
          <a:p>
            <a:r>
              <a:rPr lang="pt-BR" sz="1200" i="1" dirty="0"/>
              <a:t>"Você vai pegar aquela madeira?" George exigiu. "Há muito direito contra a parte de trás desse sycamore. Madeira de água alagada. Agora você começa.</a:t>
            </a:r>
          </a:p>
          <a:p>
            <a:r>
              <a:rPr lang="pt-BR" sz="1200" i="1" dirty="0"/>
              <a:t>Lennie foi atrás da árvore e trouxe uma ninhada de folhas secas e galhos. Ele jogou-os em um monte na pilha de cinzas velhas e voltou para mais e mais. Era quase noite agora. Asas de uma pomba assobiou sobre a água. George caminhou até a pilha de fogo e acendeu as folhas secas. A chama rachou entre os galhos e caiu para o trabalho. George desfez sua ligação e trouxe três latas de feijão. Ele ficou-os sobre o fogo, perto contra o fogo, mas não muito tocando a chama.</a:t>
            </a:r>
          </a:p>
          <a:p>
            <a:r>
              <a:rPr lang="pt-BR" sz="1200" i="1" dirty="0"/>
              <a:t>"Há feijão suficiente para quatro homens", disse George.</a:t>
            </a:r>
          </a:p>
          <a:p>
            <a:r>
              <a:rPr lang="pt-BR" sz="1200" i="1" dirty="0"/>
              <a:t>Lennie o observava por cima do fogo. Ele disse pacientemente: "Gosto deles com ketchup."</a:t>
            </a:r>
          </a:p>
          <a:p>
            <a:r>
              <a:rPr lang="pt-BR" sz="1200" i="1" dirty="0"/>
              <a:t>"Bem, nós não temos nenhum", George explodiu. "O que quer que não tenhamos, é o que você quer. Deus, poderoso, se eu estivesse sozinho eu poderia viver tão fácil. Eu poderia ir conseguir um emprego um "trabalho, um "sem problemas. Nenhuma bagunça, e quando o fim do mês chegar eu poderia pegar meus 50 dólares e ir para a cidade e pegar o que eu quiser.</a:t>
            </a:r>
          </a:p>
          <a:p>
            <a:r>
              <a:rPr lang="pt-BR" sz="1200" i="1" dirty="0"/>
              <a:t>Poderia ficar em uma casa de gatos a noite toda. Eu poderia comer qualquer lugar que eu quiser, hotel ou qualquer lugar, e pedir qualquer coisa que eu pudesse pensar. Eu poderia fazer tudo isso todo mês.</a:t>
            </a:r>
          </a:p>
        </p:txBody>
      </p:sp>
      <p:sp>
        <p:nvSpPr>
          <p:cNvPr id="5" name="Slide Number Placeholder 4"/>
          <p:cNvSpPr>
            <a:spLocks noGrp="1"/>
          </p:cNvSpPr>
          <p:nvPr>
            <p:ph type="sldNum" sz="quarter" idx="12"/>
          </p:nvPr>
        </p:nvSpPr>
        <p:spPr/>
        <p:txBody>
          <a:bodyPr/>
          <a:lstStyle/>
          <a:p>
            <a:fld id="{6577373E-77A6-45FA-8DFC-B169A566CE7F}" type="slidenum">
              <a:rPr lang="en-GB" smtClean="0"/>
              <a:t>11</a:t>
            </a:fld>
            <a:endParaRPr lang="en-GB"/>
          </a:p>
        </p:txBody>
      </p:sp>
    </p:spTree>
    <p:extLst>
      <p:ext uri="{BB962C8B-B14F-4D97-AF65-F5344CB8AC3E}">
        <p14:creationId xmlns:p14="http://schemas.microsoft.com/office/powerpoint/2010/main" val="530566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6706" y="445399"/>
            <a:ext cx="3923608" cy="6001643"/>
          </a:xfrm>
          <a:prstGeom prst="rect">
            <a:avLst/>
          </a:prstGeom>
        </p:spPr>
        <p:txBody>
          <a:bodyPr wrap="square">
            <a:spAutoFit/>
          </a:bodyPr>
          <a:lstStyle/>
          <a:p>
            <a:r>
              <a:rPr lang="en-US" sz="1200" dirty="0"/>
              <a:t>Get a gallon of whisky, or set in a pool room and play cards</a:t>
            </a:r>
          </a:p>
          <a:p>
            <a:r>
              <a:rPr lang="en-US" sz="1200" dirty="0"/>
              <a:t>or shoot pool.” Lennie knelt and looked over the fire at the angry George. </a:t>
            </a:r>
            <a:r>
              <a:rPr lang="en-US" sz="1200" dirty="0" smtClean="0"/>
              <a:t>And Lennie’s </a:t>
            </a:r>
            <a:r>
              <a:rPr lang="en-US" sz="1200" dirty="0"/>
              <a:t>face was drawn with terror. “An’ </a:t>
            </a:r>
            <a:r>
              <a:rPr lang="en-US" sz="1200" dirty="0" err="1"/>
              <a:t>whatta</a:t>
            </a:r>
            <a:r>
              <a:rPr lang="en-US" sz="1200" dirty="0"/>
              <a:t> I got,” George went </a:t>
            </a:r>
            <a:r>
              <a:rPr lang="en-US" sz="1200" dirty="0" smtClean="0"/>
              <a:t>on furiously</a:t>
            </a:r>
            <a:r>
              <a:rPr lang="en-US" sz="1200" dirty="0"/>
              <a:t>. “I got you! You can’t keep a job and you lose me ever’ job I get. </a:t>
            </a:r>
            <a:r>
              <a:rPr lang="en-US" sz="1200" dirty="0" smtClean="0"/>
              <a:t>Jus’ keep </a:t>
            </a:r>
            <a:r>
              <a:rPr lang="en-US" sz="1200" dirty="0"/>
              <a:t>me </a:t>
            </a:r>
            <a:r>
              <a:rPr lang="en-US" sz="1200" dirty="0" err="1"/>
              <a:t>shovin</a:t>
            </a:r>
            <a:r>
              <a:rPr lang="en-US" sz="1200" dirty="0"/>
              <a:t>’ all over the country all the time. An’ that </a:t>
            </a:r>
            <a:r>
              <a:rPr lang="en-US" sz="1200" dirty="0" err="1"/>
              <a:t>ain’t</a:t>
            </a:r>
            <a:r>
              <a:rPr lang="en-US" sz="1200" dirty="0"/>
              <a:t> the worst. </a:t>
            </a:r>
            <a:r>
              <a:rPr lang="en-US" sz="1200" dirty="0" smtClean="0"/>
              <a:t>You get </a:t>
            </a:r>
            <a:r>
              <a:rPr lang="en-US" sz="1200" dirty="0"/>
              <a:t>in trouble. You do bad things and I got to get you out.” His voice rose </a:t>
            </a:r>
            <a:r>
              <a:rPr lang="en-US" sz="1200" dirty="0" smtClean="0"/>
              <a:t>nearly to </a:t>
            </a:r>
            <a:r>
              <a:rPr lang="en-US" sz="1200" dirty="0"/>
              <a:t>a shout. “You crazy son-of-a-bitch. You keep me in hot water all the time.”</a:t>
            </a:r>
          </a:p>
          <a:p>
            <a:r>
              <a:rPr lang="en-US" sz="1200" dirty="0"/>
              <a:t>He took on the elaborate manner of little girls when they are mimicking </a:t>
            </a:r>
            <a:r>
              <a:rPr lang="en-US" sz="1200" dirty="0" smtClean="0"/>
              <a:t>one another</a:t>
            </a:r>
            <a:r>
              <a:rPr lang="en-US" sz="1200" dirty="0"/>
              <a:t>. “Jus’ wanted to feel that girl’s dress—jus’ wanted to pet it like it was </a:t>
            </a:r>
            <a:r>
              <a:rPr lang="en-US" sz="1200" dirty="0" smtClean="0"/>
              <a:t>a mouse—Well</a:t>
            </a:r>
            <a:r>
              <a:rPr lang="en-US" sz="1200" dirty="0"/>
              <a:t>, how the hell did she know you jus’ wanted to feel her dress? She</a:t>
            </a:r>
          </a:p>
          <a:p>
            <a:r>
              <a:rPr lang="en-US" sz="1200" dirty="0"/>
              <a:t>jerks back and you hold on like it was a mouse. She yells and we got to hide in </a:t>
            </a:r>
            <a:r>
              <a:rPr lang="en-US" sz="1200" dirty="0" smtClean="0"/>
              <a:t>a irrigation </a:t>
            </a:r>
            <a:r>
              <a:rPr lang="en-US" sz="1200" dirty="0"/>
              <a:t>ditch all day with guys </a:t>
            </a:r>
            <a:r>
              <a:rPr lang="en-US" sz="1200" dirty="0" err="1"/>
              <a:t>lookin</a:t>
            </a:r>
            <a:r>
              <a:rPr lang="en-US" sz="1200" dirty="0"/>
              <a:t>’ for us, and we got to sneak out in </a:t>
            </a:r>
            <a:r>
              <a:rPr lang="en-US" sz="1200" dirty="0" smtClean="0"/>
              <a:t>the dark </a:t>
            </a:r>
            <a:r>
              <a:rPr lang="en-US" sz="1200" dirty="0"/>
              <a:t>and get outa the country. All the time </a:t>
            </a:r>
            <a:r>
              <a:rPr lang="en-US" sz="1200" dirty="0" err="1"/>
              <a:t>somethin</a:t>
            </a:r>
            <a:r>
              <a:rPr lang="en-US" sz="1200" dirty="0"/>
              <a:t>’ like that—all the time. I</a:t>
            </a:r>
          </a:p>
          <a:p>
            <a:r>
              <a:rPr lang="en-US" sz="1200" dirty="0" err="1"/>
              <a:t>wisht</a:t>
            </a:r>
            <a:r>
              <a:rPr lang="en-US" sz="1200" dirty="0"/>
              <a:t> I could put you in a cage with about a million mice an’ let you have fun</a:t>
            </a:r>
            <a:r>
              <a:rPr lang="en-US" sz="1200" dirty="0" smtClean="0"/>
              <a:t>.” His </a:t>
            </a:r>
            <a:r>
              <a:rPr lang="en-US" sz="1200" dirty="0"/>
              <a:t>anger left him suddenly. He looked across the fire at Lennie’s </a:t>
            </a:r>
            <a:r>
              <a:rPr lang="en-US" sz="1200" dirty="0" smtClean="0"/>
              <a:t>anguished face</a:t>
            </a:r>
            <a:r>
              <a:rPr lang="en-US" sz="1200" dirty="0"/>
              <a:t>, and then he looked ashamedly at the flames.</a:t>
            </a:r>
          </a:p>
          <a:p>
            <a:r>
              <a:rPr lang="en-US" sz="1200" dirty="0"/>
              <a:t>It was quite dark now, but the fire lighted the trunks of the trees and </a:t>
            </a:r>
            <a:r>
              <a:rPr lang="en-US" sz="1200" dirty="0" smtClean="0"/>
              <a:t>the curving </a:t>
            </a:r>
            <a:r>
              <a:rPr lang="en-US" sz="1200" dirty="0"/>
              <a:t>branches overhead. Lennie crawled slowly and cautiously around </a:t>
            </a:r>
            <a:r>
              <a:rPr lang="en-US" sz="1200" dirty="0" smtClean="0"/>
              <a:t>the fire </a:t>
            </a:r>
            <a:r>
              <a:rPr lang="en-US" sz="1200" dirty="0"/>
              <a:t>until he was close to George. He sat back on his heels. George turned </a:t>
            </a:r>
            <a:r>
              <a:rPr lang="en-US" sz="1200" dirty="0" smtClean="0"/>
              <a:t>the bean </a:t>
            </a:r>
            <a:r>
              <a:rPr lang="en-US" sz="1200" dirty="0"/>
              <a:t>cans so that another side faced the fire. He pretended to be unaware </a:t>
            </a:r>
            <a:r>
              <a:rPr lang="en-US" sz="1200" dirty="0" smtClean="0"/>
              <a:t>of Lennie </a:t>
            </a:r>
            <a:r>
              <a:rPr lang="en-US" sz="1200" dirty="0"/>
              <a:t>so close beside him.</a:t>
            </a:r>
          </a:p>
          <a:p>
            <a:r>
              <a:rPr lang="en-US" sz="1200" dirty="0"/>
              <a:t>“George,” very softly. No answer. “George!”</a:t>
            </a:r>
          </a:p>
          <a:p>
            <a:r>
              <a:rPr lang="en-US" sz="1200" dirty="0"/>
              <a:t>“</a:t>
            </a:r>
            <a:r>
              <a:rPr lang="en-US" sz="1200" dirty="0" err="1"/>
              <a:t>Whatta</a:t>
            </a:r>
            <a:r>
              <a:rPr lang="en-US" sz="1200" dirty="0"/>
              <a:t> you want?”</a:t>
            </a:r>
          </a:p>
          <a:p>
            <a:r>
              <a:rPr lang="en-US" sz="1200" dirty="0"/>
              <a:t>“I was only </a:t>
            </a:r>
            <a:r>
              <a:rPr lang="en-US" sz="1200" dirty="0" err="1"/>
              <a:t>foolin</a:t>
            </a:r>
            <a:r>
              <a:rPr lang="en-US" sz="1200" dirty="0"/>
              <a:t>’, George. I don’t want no ketchup. I wouldn’t eat </a:t>
            </a:r>
            <a:r>
              <a:rPr lang="en-US" sz="1200" dirty="0" smtClean="0"/>
              <a:t>no ketchup </a:t>
            </a:r>
            <a:r>
              <a:rPr lang="en-US" sz="1200" dirty="0"/>
              <a:t>if it was right here beside me.”</a:t>
            </a:r>
          </a:p>
          <a:p>
            <a:r>
              <a:rPr lang="en-US" sz="1200" dirty="0"/>
              <a:t>“If it was here, you could have some.”</a:t>
            </a:r>
            <a:endParaRPr lang="en-GB" sz="1000" dirty="0"/>
          </a:p>
        </p:txBody>
      </p:sp>
      <p:sp>
        <p:nvSpPr>
          <p:cNvPr id="4" name="Rectangle 3"/>
          <p:cNvSpPr/>
          <p:nvPr/>
        </p:nvSpPr>
        <p:spPr>
          <a:xfrm>
            <a:off x="4580313" y="445398"/>
            <a:ext cx="4372493" cy="6186309"/>
          </a:xfrm>
          <a:prstGeom prst="rect">
            <a:avLst/>
          </a:prstGeom>
        </p:spPr>
        <p:txBody>
          <a:bodyPr wrap="square">
            <a:spAutoFit/>
          </a:bodyPr>
          <a:lstStyle/>
          <a:p>
            <a:r>
              <a:rPr lang="pt-BR" sz="1200" i="1" dirty="0"/>
              <a:t>Pegue um galão de uísque, ou coloque em uma sala de sinuca e jogue </a:t>
            </a:r>
            <a:r>
              <a:rPr lang="pt-BR" sz="1200" i="1" dirty="0" smtClean="0"/>
              <a:t>cartas ou </a:t>
            </a:r>
            <a:r>
              <a:rPr lang="pt-BR" sz="1200" i="1" dirty="0"/>
              <a:t>atirar na piscina. Lennie ajoelhou-se e olhou para o fogo para o George irritado. E o rosto de Lennie foi desenhado com terror. "Um 'whatta eu tenho", George continuou furiosamente. "Eu tenho você! Você não pode manter um emprego e você me perde sempre o emprego que eu recebo. Jus me mantém por todo o país o tempo todo. Isso não é o pior. Você se mete em encrenca. Você faz coisas ruins e eu tenho que tirá-lo de lá. Sua voz subiu quase a um grito</a:t>
            </a:r>
            <a:r>
              <a:rPr lang="pt-BR" sz="1200" i="1" dirty="0" smtClean="0"/>
              <a:t>. </a:t>
            </a:r>
            <a:r>
              <a:rPr lang="pt-BR" sz="1200" i="1" dirty="0"/>
              <a:t>Seu filho da louco. Você me mantém na água quente o tempo todo.</a:t>
            </a:r>
          </a:p>
          <a:p>
            <a:r>
              <a:rPr lang="pt-BR" sz="1200" i="1" dirty="0"/>
              <a:t>Ele assumiu o jeito elaborado das meninas quando elas estão imitando umas às outras. "Jus' queria sentir o vestido daquela garota — jus queria acariciá-lo como se fosse um rato — bem, como ela sabia que você jus queria sentir seu vestido? </a:t>
            </a:r>
            <a:r>
              <a:rPr lang="pt-BR" sz="1200" i="1" dirty="0" smtClean="0"/>
              <a:t>Ela empurrões </a:t>
            </a:r>
            <a:r>
              <a:rPr lang="pt-BR" sz="1200" i="1" dirty="0"/>
              <a:t>para trás e você segura como se fosse um rato. Ela grita e nós temos que nos esconder em uma vala de irrigação o dia todo com caras ondo por nós, e nós temos que sair escondido no escuro e sair de um país.</a:t>
            </a:r>
            <a:r>
              <a:rPr lang="en-US" sz="1200" i="1" dirty="0" smtClean="0"/>
              <a:t> </a:t>
            </a:r>
            <a:r>
              <a:rPr lang="pt-BR" sz="1200" i="1" dirty="0"/>
              <a:t>O tempo todo algo assim, o tempo todo. Eu gostaria de poder colocá-lo em uma gaiola com cerca de um milhão de ratos um 'deixá-lo se divertir. Sua raiva o deixou de repente. Ele olhou através do fogo para o rosto angustiado lennie, e então ele olhou com vergonha para as chamas.</a:t>
            </a:r>
          </a:p>
          <a:p>
            <a:r>
              <a:rPr lang="pt-BR" sz="1200" i="1" dirty="0"/>
              <a:t>Estava muito escuro agora, mas o fogo acendeu os troncos das árvores e os galhos curvados em cima. Lennie rastejou lentamente e cautelosamente em torno do fogo até que ele estava perto de George. Ele sentou-se de volta em seus calcanhares. George virou as latas de feijão para que outro lado enfrentasse o fogo. Ele fingiu não saber de Lennie tão perto dele.</a:t>
            </a:r>
          </a:p>
          <a:p>
            <a:r>
              <a:rPr lang="pt-BR" sz="1200" i="1" dirty="0"/>
              <a:t>"George", muito suavemente. Não há resposta. "George!"</a:t>
            </a:r>
          </a:p>
          <a:p>
            <a:r>
              <a:rPr lang="pt-BR" sz="1200" i="1" dirty="0"/>
              <a:t>"O que você quer?"</a:t>
            </a:r>
          </a:p>
          <a:p>
            <a:r>
              <a:rPr lang="pt-BR" sz="1200" i="1" dirty="0"/>
              <a:t>"Eu só estava brincando, George. Não quero ketchup. Eu não comeria ketchup se estivesse aqui ao meu lado.</a:t>
            </a:r>
          </a:p>
          <a:p>
            <a:r>
              <a:rPr lang="pt-BR" sz="1200" i="1" dirty="0"/>
              <a:t>"Se estivesse aqui, você poderia ter um pouco."</a:t>
            </a:r>
          </a:p>
        </p:txBody>
      </p:sp>
      <p:sp>
        <p:nvSpPr>
          <p:cNvPr id="5" name="Slide Number Placeholder 4"/>
          <p:cNvSpPr>
            <a:spLocks noGrp="1"/>
          </p:cNvSpPr>
          <p:nvPr>
            <p:ph type="sldNum" sz="quarter" idx="12"/>
          </p:nvPr>
        </p:nvSpPr>
        <p:spPr/>
        <p:txBody>
          <a:bodyPr/>
          <a:lstStyle/>
          <a:p>
            <a:fld id="{6577373E-77A6-45FA-8DFC-B169A566CE7F}" type="slidenum">
              <a:rPr lang="en-GB" smtClean="0"/>
              <a:t>12</a:t>
            </a:fld>
            <a:endParaRPr lang="en-GB"/>
          </a:p>
        </p:txBody>
      </p:sp>
    </p:spTree>
    <p:extLst>
      <p:ext uri="{BB962C8B-B14F-4D97-AF65-F5344CB8AC3E}">
        <p14:creationId xmlns:p14="http://schemas.microsoft.com/office/powerpoint/2010/main" val="1172499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456" y="528525"/>
            <a:ext cx="3923608" cy="5816977"/>
          </a:xfrm>
          <a:prstGeom prst="rect">
            <a:avLst/>
          </a:prstGeom>
        </p:spPr>
        <p:txBody>
          <a:bodyPr wrap="square">
            <a:spAutoFit/>
          </a:bodyPr>
          <a:lstStyle/>
          <a:p>
            <a:r>
              <a:rPr lang="en-US" sz="1200" dirty="0"/>
              <a:t>“But I wouldn’t eat none, George. I’d leave it all for you. You could </a:t>
            </a:r>
            <a:r>
              <a:rPr lang="en-US" sz="1200" dirty="0" smtClean="0"/>
              <a:t>cover your </a:t>
            </a:r>
            <a:r>
              <a:rPr lang="en-US" sz="1200" dirty="0"/>
              <a:t>beans with it and I wouldn’t touch none of it.”</a:t>
            </a:r>
          </a:p>
          <a:p>
            <a:r>
              <a:rPr lang="en-US" sz="1200" dirty="0"/>
              <a:t>George still stared morosely at the fire. “When I think of the swell time </a:t>
            </a:r>
            <a:r>
              <a:rPr lang="en-US" sz="1200" dirty="0" smtClean="0"/>
              <a:t>I could </a:t>
            </a:r>
            <a:r>
              <a:rPr lang="en-US" sz="1200" dirty="0"/>
              <a:t>have without you, I go nuts. I never get no peace.”</a:t>
            </a:r>
          </a:p>
          <a:p>
            <a:r>
              <a:rPr lang="en-US" sz="1200" dirty="0"/>
              <a:t>Lennie still knelt. He looked off into the darkness across the river. “</a:t>
            </a:r>
            <a:r>
              <a:rPr lang="en-US" sz="1200" dirty="0" smtClean="0"/>
              <a:t>George, you </a:t>
            </a:r>
            <a:r>
              <a:rPr lang="en-US" sz="1200" dirty="0"/>
              <a:t>want I should go away and leave you alone?”</a:t>
            </a:r>
          </a:p>
          <a:p>
            <a:r>
              <a:rPr lang="en-US" sz="1200" dirty="0"/>
              <a:t>“Where the hell could you go?”</a:t>
            </a:r>
          </a:p>
          <a:p>
            <a:r>
              <a:rPr lang="en-US" sz="1200" dirty="0"/>
              <a:t>“Well, I could. I could go off in the hills there. Some place I’d find a cave.”</a:t>
            </a:r>
          </a:p>
          <a:p>
            <a:r>
              <a:rPr lang="en-US" sz="1200" dirty="0"/>
              <a:t>“Yeah? How’d you eat? You </a:t>
            </a:r>
            <a:r>
              <a:rPr lang="en-US" sz="1200" dirty="0" err="1"/>
              <a:t>ain’t</a:t>
            </a:r>
            <a:r>
              <a:rPr lang="en-US" sz="1200" dirty="0"/>
              <a:t> got sense enough to find nothing to eat.”</a:t>
            </a:r>
          </a:p>
          <a:p>
            <a:r>
              <a:rPr lang="en-US" sz="1200" dirty="0"/>
              <a:t>“I’d find things, George. I don’t need no nice food with ketchup. I’d lay </a:t>
            </a:r>
            <a:r>
              <a:rPr lang="en-US" sz="1200" dirty="0" smtClean="0"/>
              <a:t>out in </a:t>
            </a:r>
            <a:r>
              <a:rPr lang="en-US" sz="1200" dirty="0"/>
              <a:t>the sun and nobody’d hurt me. An’ if I </a:t>
            </a:r>
            <a:r>
              <a:rPr lang="en-US" sz="1200" dirty="0" err="1"/>
              <a:t>foun</a:t>
            </a:r>
            <a:r>
              <a:rPr lang="en-US" sz="1200" dirty="0"/>
              <a:t>’ a mouse, I could keep </a:t>
            </a:r>
            <a:r>
              <a:rPr lang="en-US" sz="1200" dirty="0" smtClean="0"/>
              <a:t>it. Nobody’d </a:t>
            </a:r>
            <a:r>
              <a:rPr lang="en-US" sz="1200" dirty="0"/>
              <a:t>take it away from me.”</a:t>
            </a:r>
          </a:p>
          <a:p>
            <a:r>
              <a:rPr lang="en-US" sz="1200" dirty="0"/>
              <a:t>George looked quickly and searchingly at him. “I been mean, </a:t>
            </a:r>
            <a:r>
              <a:rPr lang="en-US" sz="1200" dirty="0" err="1"/>
              <a:t>ain’t</a:t>
            </a:r>
            <a:r>
              <a:rPr lang="en-US" sz="1200" dirty="0"/>
              <a:t> I?”</a:t>
            </a:r>
          </a:p>
          <a:p>
            <a:r>
              <a:rPr lang="en-US" sz="1200" dirty="0"/>
              <a:t>“If you don’ want me I can go off in the hills an’ find a cave. I can go </a:t>
            </a:r>
            <a:r>
              <a:rPr lang="en-US" sz="1200" dirty="0" smtClean="0"/>
              <a:t>away any </a:t>
            </a:r>
            <a:r>
              <a:rPr lang="en-US" sz="1200" dirty="0"/>
              <a:t>time.”</a:t>
            </a:r>
          </a:p>
          <a:p>
            <a:r>
              <a:rPr lang="en-US" sz="1200" dirty="0"/>
              <a:t>“No—look! I was jus’ </a:t>
            </a:r>
            <a:r>
              <a:rPr lang="en-US" sz="1200" dirty="0" err="1"/>
              <a:t>foolin</a:t>
            </a:r>
            <a:r>
              <a:rPr lang="en-US" sz="1200" dirty="0"/>
              <a:t>’, Lennie. </a:t>
            </a:r>
            <a:r>
              <a:rPr lang="en-US" sz="1200" dirty="0" err="1"/>
              <a:t>‘Cause</a:t>
            </a:r>
            <a:r>
              <a:rPr lang="en-US" sz="1200" dirty="0"/>
              <a:t> I want you to stay with </a:t>
            </a:r>
            <a:r>
              <a:rPr lang="en-US" sz="1200" dirty="0" smtClean="0"/>
              <a:t>me. Trouble </a:t>
            </a:r>
            <a:r>
              <a:rPr lang="en-US" sz="1200" dirty="0"/>
              <a:t>with mice is you always kill ‘</a:t>
            </a:r>
            <a:r>
              <a:rPr lang="en-US" sz="1200" dirty="0" err="1"/>
              <a:t>em</a:t>
            </a:r>
            <a:r>
              <a:rPr lang="en-US" sz="1200" dirty="0"/>
              <a:t>.” He paused. “Tell you what I’ll </a:t>
            </a:r>
            <a:r>
              <a:rPr lang="en-US" sz="1200" dirty="0" smtClean="0"/>
              <a:t>do, Lennie</a:t>
            </a:r>
            <a:r>
              <a:rPr lang="en-US" sz="1200" dirty="0"/>
              <a:t>. First chance I get I’ll give you a pup. Maybe you wouldn’t kill it. </a:t>
            </a:r>
            <a:r>
              <a:rPr lang="en-US" sz="1200" dirty="0" smtClean="0"/>
              <a:t>That’d be </a:t>
            </a:r>
            <a:r>
              <a:rPr lang="en-US" sz="1200" dirty="0"/>
              <a:t>better than mice. And you could pet it harder.”</a:t>
            </a:r>
          </a:p>
          <a:p>
            <a:r>
              <a:rPr lang="en-US" sz="1200" dirty="0"/>
              <a:t>Lennie avoided the bait. He had sensed his advantage. “If you don’t want </a:t>
            </a:r>
            <a:r>
              <a:rPr lang="en-US" sz="1200" dirty="0" smtClean="0"/>
              <a:t>me, you </a:t>
            </a:r>
            <a:r>
              <a:rPr lang="en-US" sz="1200" dirty="0"/>
              <a:t>only jus’ got to say so, and I’ll go off in those hills right there—right up </a:t>
            </a:r>
            <a:r>
              <a:rPr lang="en-US" sz="1200" dirty="0" smtClean="0"/>
              <a:t>in those </a:t>
            </a:r>
            <a:r>
              <a:rPr lang="en-US" sz="1200" dirty="0"/>
              <a:t>hills and live by myself. An’ I won’t get no mice stole from me.”</a:t>
            </a:r>
            <a:endParaRPr lang="en-GB" sz="1000" dirty="0"/>
          </a:p>
        </p:txBody>
      </p:sp>
      <p:sp>
        <p:nvSpPr>
          <p:cNvPr id="4" name="Rectangle 3"/>
          <p:cNvSpPr/>
          <p:nvPr/>
        </p:nvSpPr>
        <p:spPr>
          <a:xfrm>
            <a:off x="4799216" y="528525"/>
            <a:ext cx="4203468" cy="6001643"/>
          </a:xfrm>
          <a:prstGeom prst="rect">
            <a:avLst/>
          </a:prstGeom>
        </p:spPr>
        <p:txBody>
          <a:bodyPr wrap="square">
            <a:spAutoFit/>
          </a:bodyPr>
          <a:lstStyle/>
          <a:p>
            <a:r>
              <a:rPr lang="pt-BR" sz="1200" i="1" dirty="0"/>
              <a:t>"Mas eu não comeria nenhum, George. Eu deixaria tudo para você. Você poderia cobrir seus feijões com ele e eu não tocaria em nada disso.</a:t>
            </a:r>
          </a:p>
          <a:p>
            <a:r>
              <a:rPr lang="pt-BR" sz="1200" i="1" dirty="0"/>
              <a:t>George ainda olhou para o fogo. "Quando eu penso no tempo inchar que eu poderia ter sem você, eu fico louco. Eu nunca tenho paz.</a:t>
            </a:r>
          </a:p>
          <a:p>
            <a:r>
              <a:rPr lang="pt-BR" sz="1200" i="1" dirty="0"/>
              <a:t>Lennie ainda se ajoelhou. Ele olhou para a escuridão do outro lado do rio. "George, você quer que eu vá embora e deixá-lo em paz?"</a:t>
            </a:r>
          </a:p>
          <a:p>
            <a:r>
              <a:rPr lang="pt-BR" sz="1200" i="1" dirty="0"/>
              <a:t>"Onde diabos você poderia ir?"</a:t>
            </a:r>
          </a:p>
          <a:p>
            <a:r>
              <a:rPr lang="pt-BR" sz="1200" i="1" dirty="0"/>
              <a:t>"Bem, eu poderia. Eu poderia ir para as colinas lá. Algum lugar que eu encontraria uma caverna.</a:t>
            </a:r>
          </a:p>
          <a:p>
            <a:r>
              <a:rPr lang="pt-BR" sz="1200" i="1" dirty="0"/>
              <a:t>"Sim? Como você comeu? Você não tem senso suficiente para encontrar nada para comer.</a:t>
            </a:r>
          </a:p>
          <a:p>
            <a:r>
              <a:rPr lang="pt-BR" sz="1200" i="1" dirty="0"/>
              <a:t>"Eu encontraria coisas, George. Não preciso de comida boa com ketchup. Eu me deitava ao sol e ninguém me machucaria. Se eu foun 'um rato, eu poderia mantê-lo. Ninguém iria tirá-lo de mim.</a:t>
            </a:r>
          </a:p>
          <a:p>
            <a:r>
              <a:rPr lang="pt-BR" sz="1200" i="1" dirty="0"/>
              <a:t>George olhou rapidamente e procurando para ele. "Eu tenho sido mau, não sou?"</a:t>
            </a:r>
          </a:p>
          <a:p>
            <a:r>
              <a:rPr lang="pt-BR" sz="1200" i="1" dirty="0"/>
              <a:t>"Se você não me quer eu posso ir para as colinas um 'encontrar uma caverna. Eu posso ir embora a qualquer momento.</a:t>
            </a:r>
          </a:p>
          <a:p>
            <a:r>
              <a:rPr lang="pt-BR" sz="1200" i="1" dirty="0"/>
              <a:t>"Não- olha! Eu estava brincando, Lennie. Porque eu quero que você fique comigo. O problema com ratos é que você sempre os mata." Ele fez uma pausa. "Vou te dizer o que vou fazer, Lennie. Na primeira chance que eu tiver, vou te dar um filhote. Talvez você não o matasse. Isso seria melhor que ratos. E você poderia acariciá-lo mais difícil.</a:t>
            </a:r>
          </a:p>
          <a:p>
            <a:r>
              <a:rPr lang="pt-BR" sz="1200" i="1" dirty="0"/>
              <a:t>Lennie evitou a isca. Ele tinha sentido sua vantagem. "Se você não me quer, você só jus tem que dizer isso, e eu vou sair naquelas colinas ali mesmo - bem naquelas colinas e viver sozinho. </a:t>
            </a:r>
          </a:p>
          <a:p>
            <a:r>
              <a:rPr lang="pt-BR" sz="1200" i="1" dirty="0"/>
              <a:t>"Eu não vou ter nenhum rato roubado de mim.</a:t>
            </a:r>
            <a:endParaRPr lang="en-GB" sz="1000" i="1" dirty="0"/>
          </a:p>
        </p:txBody>
      </p:sp>
      <p:sp>
        <p:nvSpPr>
          <p:cNvPr id="5" name="Slide Number Placeholder 4"/>
          <p:cNvSpPr>
            <a:spLocks noGrp="1"/>
          </p:cNvSpPr>
          <p:nvPr>
            <p:ph type="sldNum" sz="quarter" idx="12"/>
          </p:nvPr>
        </p:nvSpPr>
        <p:spPr/>
        <p:txBody>
          <a:bodyPr/>
          <a:lstStyle/>
          <a:p>
            <a:fld id="{6577373E-77A6-45FA-8DFC-B169A566CE7F}" type="slidenum">
              <a:rPr lang="en-GB" smtClean="0"/>
              <a:t>13</a:t>
            </a:fld>
            <a:endParaRPr lang="en-GB"/>
          </a:p>
        </p:txBody>
      </p:sp>
    </p:spTree>
    <p:extLst>
      <p:ext uri="{BB962C8B-B14F-4D97-AF65-F5344CB8AC3E}">
        <p14:creationId xmlns:p14="http://schemas.microsoft.com/office/powerpoint/2010/main" val="600918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6706" y="370585"/>
            <a:ext cx="3923608" cy="6186309"/>
          </a:xfrm>
          <a:prstGeom prst="rect">
            <a:avLst/>
          </a:prstGeom>
        </p:spPr>
        <p:txBody>
          <a:bodyPr wrap="square">
            <a:spAutoFit/>
          </a:bodyPr>
          <a:lstStyle/>
          <a:p>
            <a:r>
              <a:rPr lang="en-US" sz="1200" dirty="0"/>
              <a:t>George said, “I want you to stay with me, Lennie. Jesus Christ, </a:t>
            </a:r>
            <a:r>
              <a:rPr lang="en-US" sz="1200" dirty="0" smtClean="0"/>
              <a:t>somebody’d shoot </a:t>
            </a:r>
            <a:r>
              <a:rPr lang="en-US" sz="1200" dirty="0"/>
              <a:t>you for a coyote if you was by yourself. No, you stay with me. Your </a:t>
            </a:r>
            <a:r>
              <a:rPr lang="en-US" sz="1200" dirty="0" smtClean="0"/>
              <a:t>Aunt Clara </a:t>
            </a:r>
            <a:r>
              <a:rPr lang="en-US" sz="1200" dirty="0"/>
              <a:t>wouldn’t like you running off by yourself, even if she is dead.”</a:t>
            </a:r>
          </a:p>
          <a:p>
            <a:r>
              <a:rPr lang="en-US" sz="1200" dirty="0"/>
              <a:t>Lennie spoke craftily, “Tell me—like you done before.”</a:t>
            </a:r>
          </a:p>
          <a:p>
            <a:r>
              <a:rPr lang="en-US" sz="1200" dirty="0"/>
              <a:t>“Tell you what?”</a:t>
            </a:r>
          </a:p>
          <a:p>
            <a:r>
              <a:rPr lang="en-US" sz="1200" dirty="0"/>
              <a:t>“About the rabbits.”</a:t>
            </a:r>
          </a:p>
          <a:p>
            <a:r>
              <a:rPr lang="en-US" sz="1200" dirty="0"/>
              <a:t>George snapped, “You </a:t>
            </a:r>
            <a:r>
              <a:rPr lang="en-US" sz="1200" dirty="0" err="1"/>
              <a:t>ain’t</a:t>
            </a:r>
            <a:r>
              <a:rPr lang="en-US" sz="1200" dirty="0"/>
              <a:t> </a:t>
            </a:r>
            <a:r>
              <a:rPr lang="en-US" sz="1200" dirty="0" err="1"/>
              <a:t>gonna</a:t>
            </a:r>
            <a:r>
              <a:rPr lang="en-US" sz="1200" dirty="0"/>
              <a:t> put nothing over on me.”</a:t>
            </a:r>
          </a:p>
          <a:p>
            <a:r>
              <a:rPr lang="en-US" sz="1200" dirty="0"/>
              <a:t>Lennie pleaded, “Come on, George. Tell me. Please, George. Like you </a:t>
            </a:r>
            <a:r>
              <a:rPr lang="en-US" sz="1200" dirty="0" smtClean="0"/>
              <a:t>done before</a:t>
            </a:r>
            <a:r>
              <a:rPr lang="en-US" sz="1200" dirty="0"/>
              <a:t>.”</a:t>
            </a:r>
          </a:p>
          <a:p>
            <a:r>
              <a:rPr lang="en-US" sz="1200" dirty="0"/>
              <a:t>“You get a kick outa that, don’t you? </a:t>
            </a:r>
            <a:r>
              <a:rPr lang="en-US" sz="1200" dirty="0" err="1"/>
              <a:t>Awright</a:t>
            </a:r>
            <a:r>
              <a:rPr lang="en-US" sz="1200" dirty="0"/>
              <a:t>, I’ll tell you, and then we’ll </a:t>
            </a:r>
            <a:r>
              <a:rPr lang="en-US" sz="1200" dirty="0" smtClean="0"/>
              <a:t>eat our </a:t>
            </a:r>
            <a:r>
              <a:rPr lang="en-US" sz="1200" dirty="0"/>
              <a:t>supper . . . .”</a:t>
            </a:r>
          </a:p>
          <a:p>
            <a:endParaRPr lang="en-US" sz="1200" dirty="0"/>
          </a:p>
          <a:p>
            <a:r>
              <a:rPr lang="en-US" sz="1200" dirty="0"/>
              <a:t>George’s voice became deeper. He repeated his words rhythmically </a:t>
            </a:r>
            <a:r>
              <a:rPr lang="en-US" sz="1200" dirty="0" smtClean="0"/>
              <a:t>as though </a:t>
            </a:r>
            <a:r>
              <a:rPr lang="en-US" sz="1200" dirty="0"/>
              <a:t>he had said them many times before. “Guys like us, that work </a:t>
            </a:r>
            <a:r>
              <a:rPr lang="en-US" sz="1200" dirty="0" smtClean="0"/>
              <a:t>on ranches</a:t>
            </a:r>
            <a:r>
              <a:rPr lang="en-US" sz="1200" dirty="0"/>
              <a:t>, are the loneliest guys in the world. They got no </a:t>
            </a:r>
            <a:r>
              <a:rPr lang="en-US" sz="1200" dirty="0" err="1"/>
              <a:t>fambly</a:t>
            </a:r>
            <a:r>
              <a:rPr lang="en-US" sz="1200" dirty="0"/>
              <a:t>. They </a:t>
            </a:r>
            <a:r>
              <a:rPr lang="en-US" sz="1200" dirty="0" smtClean="0"/>
              <a:t>don’t belong </a:t>
            </a:r>
            <a:r>
              <a:rPr lang="en-US" sz="1200" dirty="0"/>
              <a:t>no place. They come to a ranch an’ work up a stake and then they go </a:t>
            </a:r>
            <a:r>
              <a:rPr lang="en-US" sz="1200" dirty="0" smtClean="0"/>
              <a:t>into town </a:t>
            </a:r>
            <a:r>
              <a:rPr lang="en-US" sz="1200" dirty="0"/>
              <a:t>and blow their stake, and the first thing you know they’re </a:t>
            </a:r>
            <a:r>
              <a:rPr lang="en-US" sz="1200" dirty="0" err="1"/>
              <a:t>poundin</a:t>
            </a:r>
            <a:r>
              <a:rPr lang="en-US" sz="1200" dirty="0"/>
              <a:t>’ </a:t>
            </a:r>
            <a:r>
              <a:rPr lang="en-US" sz="1200" dirty="0" smtClean="0"/>
              <a:t>their tail </a:t>
            </a:r>
            <a:r>
              <a:rPr lang="en-US" sz="1200" dirty="0"/>
              <a:t>on some other ranch. They </a:t>
            </a:r>
            <a:r>
              <a:rPr lang="en-US" sz="1200" dirty="0" err="1"/>
              <a:t>ain’t</a:t>
            </a:r>
            <a:r>
              <a:rPr lang="en-US" sz="1200" dirty="0"/>
              <a:t> got nothing to look ahead to.”</a:t>
            </a:r>
          </a:p>
          <a:p>
            <a:r>
              <a:rPr lang="en-US" sz="1200" dirty="0"/>
              <a:t>Lennie was delighted. “That’s it—that’s it. Now tell how it is with us.”</a:t>
            </a:r>
          </a:p>
          <a:p>
            <a:r>
              <a:rPr lang="en-US" sz="1200" dirty="0"/>
              <a:t>George went on. “With us it </a:t>
            </a:r>
            <a:r>
              <a:rPr lang="en-US" sz="1200" dirty="0" err="1"/>
              <a:t>ain’t</a:t>
            </a:r>
            <a:r>
              <a:rPr lang="en-US" sz="1200" dirty="0"/>
              <a:t> like that. We got a future. We </a:t>
            </a:r>
            <a:r>
              <a:rPr lang="en-US" sz="1200" dirty="0" smtClean="0"/>
              <a:t>got somebody </a:t>
            </a:r>
            <a:r>
              <a:rPr lang="en-US" sz="1200" dirty="0"/>
              <a:t>to talk to that gives a damn about us. We don’t have to sit-in no </a:t>
            </a:r>
            <a:r>
              <a:rPr lang="en-US" sz="1200" dirty="0" smtClean="0"/>
              <a:t>bar room </a:t>
            </a:r>
            <a:r>
              <a:rPr lang="en-US" sz="1200" dirty="0" err="1"/>
              <a:t>blowin</a:t>
            </a:r>
            <a:r>
              <a:rPr lang="en-US" sz="1200" dirty="0"/>
              <a:t>’ in our jack jus’ because we got no place else to go. If them </a:t>
            </a:r>
            <a:r>
              <a:rPr lang="en-US" sz="1200" dirty="0" smtClean="0"/>
              <a:t>other guys </a:t>
            </a:r>
            <a:r>
              <a:rPr lang="en-US" sz="1200" dirty="0"/>
              <a:t>gets in jail they can rot for all anybody gives a damn. But not us.”</a:t>
            </a:r>
          </a:p>
          <a:p>
            <a:r>
              <a:rPr lang="en-US" sz="1200" dirty="0"/>
              <a:t>Lennie broke in. “But not us! An’ why? Because . . . . because I got you </a:t>
            </a:r>
            <a:r>
              <a:rPr lang="en-US" sz="1200" dirty="0" smtClean="0"/>
              <a:t>to look </a:t>
            </a:r>
            <a:r>
              <a:rPr lang="en-US" sz="1200" dirty="0"/>
              <a:t>after me, and you got me to look after you, and that’s why.” He </a:t>
            </a:r>
            <a:r>
              <a:rPr lang="en-US" sz="1200" dirty="0" smtClean="0"/>
              <a:t>laughed delightedly</a:t>
            </a:r>
            <a:r>
              <a:rPr lang="en-US" sz="1200" dirty="0"/>
              <a:t>. “Go on now, George!”</a:t>
            </a:r>
          </a:p>
          <a:p>
            <a:r>
              <a:rPr lang="en-US" sz="1200" dirty="0"/>
              <a:t>“You got it by heart. You can do it yourself.”</a:t>
            </a:r>
            <a:endParaRPr lang="en-GB" sz="1000" dirty="0"/>
          </a:p>
        </p:txBody>
      </p:sp>
      <p:sp>
        <p:nvSpPr>
          <p:cNvPr id="4" name="Rectangle 3"/>
          <p:cNvSpPr/>
          <p:nvPr/>
        </p:nvSpPr>
        <p:spPr>
          <a:xfrm>
            <a:off x="4815841" y="370584"/>
            <a:ext cx="3923608" cy="6370975"/>
          </a:xfrm>
          <a:prstGeom prst="rect">
            <a:avLst/>
          </a:prstGeom>
        </p:spPr>
        <p:txBody>
          <a:bodyPr wrap="square">
            <a:spAutoFit/>
          </a:bodyPr>
          <a:lstStyle/>
          <a:p>
            <a:r>
              <a:rPr lang="pt-BR" sz="1200" i="1" dirty="0"/>
              <a:t>George disse: "Quero que fique comigo, Lennie. Jesus Cristo, alguém atiraria em você por um coiote se você estivesse sozinho. Não, você fica comigo. Sua tia Clara não gostaria que você fugir sozinho, mesmo que ela está morta.</a:t>
            </a:r>
          </a:p>
          <a:p>
            <a:r>
              <a:rPr lang="pt-BR" sz="1200" i="1" dirty="0"/>
              <a:t>Lennie falou astutamente: "Diga-me, como você fez antes."</a:t>
            </a:r>
          </a:p>
          <a:p>
            <a:r>
              <a:rPr lang="pt-BR" sz="1200" i="1" dirty="0"/>
              <a:t>"Vou te dizer o quê?"</a:t>
            </a:r>
          </a:p>
          <a:p>
            <a:r>
              <a:rPr lang="pt-BR" sz="1200" i="1" dirty="0"/>
              <a:t>"Sobre os coelhos."</a:t>
            </a:r>
          </a:p>
          <a:p>
            <a:r>
              <a:rPr lang="pt-BR" sz="1200" i="1" dirty="0"/>
              <a:t>George respondeu: "Você não vai colocar nada em mim."</a:t>
            </a:r>
          </a:p>
          <a:p>
            <a:r>
              <a:rPr lang="pt-BR" sz="1200" i="1" dirty="0"/>
              <a:t>Lennie suplicou: "Vamos, George. Me conta. Por favor, George. Como você fez antes.</a:t>
            </a:r>
          </a:p>
          <a:p>
            <a:r>
              <a:rPr lang="pt-BR" sz="1200" i="1" dirty="0"/>
              <a:t>"Você tem um chute fora de um que, não é? Awright, eu vou te dizer, e então nós vamos comer a nossa ceia . .</a:t>
            </a:r>
          </a:p>
          <a:p>
            <a:r>
              <a:rPr lang="pt-BR" sz="1200" i="1" dirty="0"/>
              <a:t>A voz de George tornou-se mais profunda. Ele repetiu suas palavras ritmicamente como se tivesse dito muitas vezes antes. "Caras como nós, que trabalham em fazendas, são os caras mais solitários do mundo. Eles não têm fambly. Eles não pertencem a lugar nenhum. Eles vêm para um rancho um 'trabalhar em uma estaca e, em seguida, eles vão para a cidade e explodir sua estaca, e a primeira coisa que você sabe que eles estão batendo o rabo em algum outro rancho. Eles não têm nada para olhar para a frente.</a:t>
            </a:r>
          </a:p>
          <a:p>
            <a:r>
              <a:rPr lang="pt-BR" sz="1200" i="1" dirty="0"/>
              <a:t>Lennie ficou encantado. "É isso, é isso. Agora diga como é conosco.</a:t>
            </a:r>
          </a:p>
          <a:p>
            <a:r>
              <a:rPr lang="pt-BR" sz="1200" i="1" dirty="0"/>
              <a:t>George continuou. "Conosco não é assim. Temos um futuro. Temos alguém com quem conversar que se importe conosco. Não temos que sentar em nenhum bar explodindo em nosso jack jus porque não temos outro lugar para ir. Se os outros caras forem presos, podem apodrecer por tudo que alguém se importa. Mas não nós."</a:t>
            </a:r>
          </a:p>
          <a:p>
            <a:r>
              <a:rPr lang="pt-BR" sz="1200" i="1" dirty="0"/>
              <a:t>Lennie invadiu. Um por quê? Porque.... porque eu tenho você para cuidar de mim, e você me fez cuidar de você, e é por isso. Ele riu com prazer. "Vá em frente agora, George!"</a:t>
            </a:r>
          </a:p>
          <a:p>
            <a:r>
              <a:rPr lang="pt-BR" sz="1200" i="1" dirty="0"/>
              <a:t>"Você tem de cor. Você pode fazê-lo sozinho.</a:t>
            </a:r>
          </a:p>
          <a:p>
            <a:r>
              <a:rPr lang="pt-BR" sz="1200" i="1" dirty="0"/>
              <a:t> </a:t>
            </a:r>
          </a:p>
        </p:txBody>
      </p:sp>
      <p:sp>
        <p:nvSpPr>
          <p:cNvPr id="5" name="Slide Number Placeholder 4"/>
          <p:cNvSpPr>
            <a:spLocks noGrp="1"/>
          </p:cNvSpPr>
          <p:nvPr>
            <p:ph type="sldNum" sz="quarter" idx="12"/>
          </p:nvPr>
        </p:nvSpPr>
        <p:spPr/>
        <p:txBody>
          <a:bodyPr/>
          <a:lstStyle/>
          <a:p>
            <a:fld id="{6577373E-77A6-45FA-8DFC-B169A566CE7F}" type="slidenum">
              <a:rPr lang="en-GB" smtClean="0"/>
              <a:t>14</a:t>
            </a:fld>
            <a:endParaRPr lang="en-GB"/>
          </a:p>
        </p:txBody>
      </p:sp>
    </p:spTree>
    <p:extLst>
      <p:ext uri="{BB962C8B-B14F-4D97-AF65-F5344CB8AC3E}">
        <p14:creationId xmlns:p14="http://schemas.microsoft.com/office/powerpoint/2010/main" val="13605834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495275"/>
            <a:ext cx="3923608" cy="5447645"/>
          </a:xfrm>
          <a:prstGeom prst="rect">
            <a:avLst/>
          </a:prstGeom>
        </p:spPr>
        <p:txBody>
          <a:bodyPr wrap="square">
            <a:spAutoFit/>
          </a:bodyPr>
          <a:lstStyle/>
          <a:p>
            <a:r>
              <a:rPr lang="en-US" sz="1200" dirty="0"/>
              <a:t>“No, you. I forget some a’ the things. Tell about how it’s </a:t>
            </a:r>
            <a:r>
              <a:rPr lang="en-US" sz="1200" dirty="0" err="1"/>
              <a:t>gonna</a:t>
            </a:r>
            <a:r>
              <a:rPr lang="en-US" sz="1200" dirty="0"/>
              <a:t> be.”</a:t>
            </a:r>
          </a:p>
          <a:p>
            <a:r>
              <a:rPr lang="en-US" sz="1200" dirty="0"/>
              <a:t>“O.K. Someday—we’re </a:t>
            </a:r>
            <a:r>
              <a:rPr lang="en-US" sz="1200" dirty="0" err="1"/>
              <a:t>gonna</a:t>
            </a:r>
            <a:r>
              <a:rPr lang="en-US" sz="1200" dirty="0"/>
              <a:t> get the jack together and we’re </a:t>
            </a:r>
            <a:r>
              <a:rPr lang="en-US" sz="1200" dirty="0" err="1"/>
              <a:t>gonna</a:t>
            </a:r>
            <a:r>
              <a:rPr lang="en-US" sz="1200" dirty="0"/>
              <a:t> have </a:t>
            </a:r>
            <a:r>
              <a:rPr lang="en-US" sz="1200" dirty="0" smtClean="0"/>
              <a:t>a little </a:t>
            </a:r>
            <a:r>
              <a:rPr lang="en-US" sz="1200" dirty="0"/>
              <a:t>house and a couple of acres an’ a cow and some pigs and—”</a:t>
            </a:r>
          </a:p>
          <a:p>
            <a:r>
              <a:rPr lang="en-US" sz="1200" dirty="0"/>
              <a:t>“An’ live off the </a:t>
            </a:r>
            <a:r>
              <a:rPr lang="en-US" sz="1200" dirty="0" err="1"/>
              <a:t>fatta</a:t>
            </a:r>
            <a:r>
              <a:rPr lang="en-US" sz="1200" dirty="0"/>
              <a:t> the </a:t>
            </a:r>
            <a:r>
              <a:rPr lang="en-US" sz="1200" dirty="0" err="1"/>
              <a:t>lan</a:t>
            </a:r>
            <a:r>
              <a:rPr lang="en-US" sz="1200" dirty="0"/>
              <a:t>’,” Lennie shouted. “An’ have rabbits. Go </a:t>
            </a:r>
            <a:r>
              <a:rPr lang="en-US" sz="1200" dirty="0" smtClean="0"/>
              <a:t>on, George</a:t>
            </a:r>
            <a:r>
              <a:rPr lang="en-US" sz="1200" dirty="0"/>
              <a:t>! Tell about what we’re </a:t>
            </a:r>
            <a:r>
              <a:rPr lang="en-US" sz="1200" dirty="0" err="1"/>
              <a:t>gonna</a:t>
            </a:r>
            <a:r>
              <a:rPr lang="en-US" sz="1200" dirty="0"/>
              <a:t> have in the garden and about the </a:t>
            </a:r>
            <a:r>
              <a:rPr lang="en-US" sz="1200" dirty="0" smtClean="0"/>
              <a:t>rabbits in </a:t>
            </a:r>
            <a:r>
              <a:rPr lang="en-US" sz="1200" dirty="0"/>
              <a:t>the cages and about the rain in the winter and the stove, and how thick </a:t>
            </a:r>
            <a:r>
              <a:rPr lang="en-US" sz="1200" dirty="0" smtClean="0"/>
              <a:t>the cream </a:t>
            </a:r>
            <a:r>
              <a:rPr lang="en-US" sz="1200" dirty="0"/>
              <a:t>is on the milk like you can hardly cut it. Tell about that, George.”</a:t>
            </a:r>
          </a:p>
          <a:p>
            <a:r>
              <a:rPr lang="en-US" sz="1200" dirty="0"/>
              <a:t>“</a:t>
            </a:r>
            <a:r>
              <a:rPr lang="en-US" sz="1200" dirty="0" err="1"/>
              <a:t>Why’n’t</a:t>
            </a:r>
            <a:r>
              <a:rPr lang="en-US" sz="1200" dirty="0"/>
              <a:t> you do it yourself? You know all of it.”</a:t>
            </a:r>
          </a:p>
          <a:p>
            <a:r>
              <a:rPr lang="en-US" sz="1200" dirty="0"/>
              <a:t>“No . . . . you tell it. It </a:t>
            </a:r>
            <a:r>
              <a:rPr lang="en-US" sz="1200" dirty="0" err="1"/>
              <a:t>ain’t</a:t>
            </a:r>
            <a:r>
              <a:rPr lang="en-US" sz="1200" dirty="0"/>
              <a:t> the same if I tell it. Go on . . . . George. How </a:t>
            </a:r>
            <a:r>
              <a:rPr lang="en-US" sz="1200" dirty="0" smtClean="0"/>
              <a:t>I get </a:t>
            </a:r>
            <a:r>
              <a:rPr lang="en-US" sz="1200" dirty="0"/>
              <a:t>to tend the rabbits.”</a:t>
            </a:r>
          </a:p>
          <a:p>
            <a:r>
              <a:rPr lang="en-US" sz="1200" dirty="0"/>
              <a:t>“Well,” said George, “we’ll have a big vegetable patch and a rabbit </a:t>
            </a:r>
            <a:r>
              <a:rPr lang="en-US" sz="1200" dirty="0" smtClean="0"/>
              <a:t>hutch and </a:t>
            </a:r>
            <a:r>
              <a:rPr lang="en-US" sz="1200" dirty="0"/>
              <a:t>chickens. And when it rains in the winter, we’ll just say the hell with </a:t>
            </a:r>
            <a:r>
              <a:rPr lang="en-US" sz="1200" dirty="0" err="1" smtClean="0"/>
              <a:t>goin</a:t>
            </a:r>
            <a:r>
              <a:rPr lang="en-US" sz="1200" dirty="0" smtClean="0"/>
              <a:t>’ to </a:t>
            </a:r>
            <a:r>
              <a:rPr lang="en-US" sz="1200" dirty="0"/>
              <a:t>work, and we’ll build up a fire in the stove and set around it an’ listen to </a:t>
            </a:r>
            <a:r>
              <a:rPr lang="en-US" sz="1200" dirty="0" smtClean="0"/>
              <a:t>the rain </a:t>
            </a:r>
            <a:r>
              <a:rPr lang="en-US" sz="1200" dirty="0" err="1"/>
              <a:t>comin</a:t>
            </a:r>
            <a:r>
              <a:rPr lang="en-US" sz="1200" dirty="0"/>
              <a:t>’ down on the roof—Nuts!” He took out his pocket knife. “I </a:t>
            </a:r>
            <a:r>
              <a:rPr lang="en-US" sz="1200" dirty="0" err="1"/>
              <a:t>ain’t</a:t>
            </a:r>
            <a:r>
              <a:rPr lang="en-US" sz="1200" dirty="0"/>
              <a:t> </a:t>
            </a:r>
            <a:r>
              <a:rPr lang="en-US" sz="1200" dirty="0" smtClean="0"/>
              <a:t>got time </a:t>
            </a:r>
            <a:r>
              <a:rPr lang="en-US" sz="1200" dirty="0"/>
              <a:t>for no more.” He drove his knife through the top of one of the bean </a:t>
            </a:r>
            <a:r>
              <a:rPr lang="en-US" sz="1200" dirty="0" smtClean="0"/>
              <a:t>cans, sawed </a:t>
            </a:r>
            <a:r>
              <a:rPr lang="en-US" sz="1200" dirty="0"/>
              <a:t>out the top and passed the can to Lennie. Then he opened a second </a:t>
            </a:r>
            <a:r>
              <a:rPr lang="en-US" sz="1200" dirty="0" smtClean="0"/>
              <a:t>can. From </a:t>
            </a:r>
            <a:r>
              <a:rPr lang="en-US" sz="1200" dirty="0"/>
              <a:t>his side pocket he brought out two spoons and passed one of them </a:t>
            </a:r>
            <a:r>
              <a:rPr lang="en-US" sz="1200" dirty="0" smtClean="0"/>
              <a:t>to Lennie</a:t>
            </a:r>
            <a:r>
              <a:rPr lang="en-US" sz="1200" dirty="0"/>
              <a:t>.</a:t>
            </a:r>
          </a:p>
          <a:p>
            <a:r>
              <a:rPr lang="en-US" sz="1200" dirty="0"/>
              <a:t>They sat by the fire and filled their mouths with beans and chewed mightily.</a:t>
            </a:r>
          </a:p>
          <a:p>
            <a:r>
              <a:rPr lang="en-US" sz="1200" dirty="0"/>
              <a:t>A few beans slipped out of the side of Lennie’s mouth. George gestured with </a:t>
            </a:r>
            <a:r>
              <a:rPr lang="en-US" sz="1200" dirty="0" smtClean="0"/>
              <a:t>his spoon</a:t>
            </a:r>
            <a:r>
              <a:rPr lang="en-US" sz="1200" dirty="0"/>
              <a:t>. “What you </a:t>
            </a:r>
            <a:r>
              <a:rPr lang="en-US" sz="1200" dirty="0" err="1"/>
              <a:t>gonna</a:t>
            </a:r>
            <a:r>
              <a:rPr lang="en-US" sz="1200" dirty="0"/>
              <a:t> say tomorrow when the boss asks you questions?”</a:t>
            </a:r>
            <a:endParaRPr lang="en-GB" sz="1000" dirty="0"/>
          </a:p>
        </p:txBody>
      </p:sp>
      <p:sp>
        <p:nvSpPr>
          <p:cNvPr id="3" name="Rectangle 2"/>
          <p:cNvSpPr/>
          <p:nvPr/>
        </p:nvSpPr>
        <p:spPr>
          <a:xfrm>
            <a:off x="4932218" y="495275"/>
            <a:ext cx="3923608" cy="5447645"/>
          </a:xfrm>
          <a:prstGeom prst="rect">
            <a:avLst/>
          </a:prstGeom>
        </p:spPr>
        <p:txBody>
          <a:bodyPr wrap="square">
            <a:spAutoFit/>
          </a:bodyPr>
          <a:lstStyle/>
          <a:p>
            <a:r>
              <a:rPr lang="pt-BR" sz="1200" i="1" dirty="0"/>
              <a:t>"Não, você. Esqueci algumas coisas. Diga sobre como vai ser. "</a:t>
            </a:r>
          </a:p>
          <a:p>
            <a:r>
              <a:rPr lang="pt-BR" sz="1200" i="1" dirty="0"/>
              <a:t>"Ok, algum dia, vamos pegar o valete juntos e teremos uma casinha e alguns acres, uma vaca e alguns porcos e-"</a:t>
            </a:r>
          </a:p>
          <a:p>
            <a:r>
              <a:rPr lang="pt-BR" sz="1200" i="1" dirty="0"/>
              <a:t>"Um " viver da fatta o ian'", Gritou Lennie. "Um" tem coelhos. Vamos, George! Conte sobre o que vamos ter no jardim e sobre os coelhos nas gaiolas e sobre a chuva no inverno e no fogão, e quão grosso o creme é no leite como você mal pode cortá-lo. Conte sobre isso, George.</a:t>
            </a:r>
          </a:p>
          <a:p>
            <a:r>
              <a:rPr lang="pt-BR" sz="1200" i="1" dirty="0"/>
              <a:t>"Por que você não faz isso sozinho? Você sabe tudo isso.</a:t>
            </a:r>
          </a:p>
          <a:p>
            <a:r>
              <a:rPr lang="pt-BR" sz="1200" i="1" dirty="0"/>
              <a:t>"Não... Você diz isso. Não é a mesma coisa se eu contar. Continue.... George. Como eu posso cuidar dos coelhos.</a:t>
            </a:r>
          </a:p>
          <a:p>
            <a:r>
              <a:rPr lang="pt-BR" sz="1200" i="1" dirty="0"/>
              <a:t>"Bem", disse George, "teremos uma grande horta e uma cabana de coelho e galinhas. E quando chover no inverno, vamos dizer o inferno com ir trabalhar, e vamos construir uma fogueira no fogão e colocar em torno dele um 'ouvir a chuva chegando no telhado - Nozes! Ele tirou o canivete. "Eu não tenho tempo para mais nada." Ele dirigiu sua faca através do topo de uma das latas de feijão, serrado para fora do topo e passou a lata para Lennie. Então ele abriu uma segunda lata. Do bolso lateral, ele trouxe duas colheres e passou uma delas para Lennie.</a:t>
            </a:r>
          </a:p>
          <a:p>
            <a:r>
              <a:rPr lang="pt-BR" sz="1200" i="1" dirty="0"/>
              <a:t>Sentaram-se perto do fogo e encheram a boca com feijões e mastigaram poderosamente.</a:t>
            </a:r>
          </a:p>
          <a:p>
            <a:r>
              <a:rPr lang="pt-BR" sz="1200" i="1" dirty="0"/>
              <a:t>Alguns feijões escaparam do lado da boca de Lennie. George gesticulado com sua colher. "O que você vai dizer amanhã quando o chefe fizer perguntas?"</a:t>
            </a:r>
          </a:p>
          <a:p>
            <a:r>
              <a:rPr lang="pt-BR" sz="1200" i="1" dirty="0"/>
              <a:t> </a:t>
            </a:r>
          </a:p>
        </p:txBody>
      </p:sp>
      <p:sp>
        <p:nvSpPr>
          <p:cNvPr id="4" name="Slide Number Placeholder 3"/>
          <p:cNvSpPr>
            <a:spLocks noGrp="1"/>
          </p:cNvSpPr>
          <p:nvPr>
            <p:ph type="sldNum" sz="quarter" idx="12"/>
          </p:nvPr>
        </p:nvSpPr>
        <p:spPr/>
        <p:txBody>
          <a:bodyPr/>
          <a:lstStyle/>
          <a:p>
            <a:fld id="{6577373E-77A6-45FA-8DFC-B169A566CE7F}" type="slidenum">
              <a:rPr lang="en-GB" smtClean="0"/>
              <a:t>15</a:t>
            </a:fld>
            <a:endParaRPr lang="en-GB"/>
          </a:p>
        </p:txBody>
      </p:sp>
    </p:spTree>
    <p:extLst>
      <p:ext uri="{BB962C8B-B14F-4D97-AF65-F5344CB8AC3E}">
        <p14:creationId xmlns:p14="http://schemas.microsoft.com/office/powerpoint/2010/main" val="17802638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895" y="412148"/>
            <a:ext cx="3923608" cy="6001643"/>
          </a:xfrm>
          <a:prstGeom prst="rect">
            <a:avLst/>
          </a:prstGeom>
        </p:spPr>
        <p:txBody>
          <a:bodyPr wrap="square">
            <a:spAutoFit/>
          </a:bodyPr>
          <a:lstStyle/>
          <a:p>
            <a:r>
              <a:rPr lang="en-US" sz="1200" dirty="0"/>
              <a:t>Lennie stopped chewing and swallowed. His face was concentrated. “I . . . . </a:t>
            </a:r>
            <a:r>
              <a:rPr lang="en-US" sz="1200" dirty="0" smtClean="0"/>
              <a:t>I </a:t>
            </a:r>
            <a:r>
              <a:rPr lang="en-US" sz="1200" dirty="0" err="1" smtClean="0"/>
              <a:t>ain’t</a:t>
            </a:r>
            <a:r>
              <a:rPr lang="en-US" sz="1200" dirty="0" smtClean="0"/>
              <a:t> </a:t>
            </a:r>
            <a:r>
              <a:rPr lang="en-US" sz="1200" dirty="0" err="1"/>
              <a:t>gonna</a:t>
            </a:r>
            <a:r>
              <a:rPr lang="en-US" sz="1200" dirty="0"/>
              <a:t> . . . . say a word.”</a:t>
            </a:r>
          </a:p>
          <a:p>
            <a:r>
              <a:rPr lang="en-US" sz="1200" dirty="0"/>
              <a:t>“Good boy! That’s fine, Lennie! Maybe you’re </a:t>
            </a:r>
            <a:r>
              <a:rPr lang="en-US" sz="1200" dirty="0" err="1"/>
              <a:t>gettin</a:t>
            </a:r>
            <a:r>
              <a:rPr lang="en-US" sz="1200" dirty="0"/>
              <a:t>’ better. When we </a:t>
            </a:r>
            <a:r>
              <a:rPr lang="en-US" sz="1200" dirty="0" smtClean="0"/>
              <a:t>get the </a:t>
            </a:r>
            <a:r>
              <a:rPr lang="en-US" sz="1200" dirty="0" err="1"/>
              <a:t>coupla</a:t>
            </a:r>
            <a:r>
              <a:rPr lang="en-US" sz="1200" dirty="0"/>
              <a:t> acres I can let you tend the rabbits all right. ‘Specially if </a:t>
            </a:r>
            <a:r>
              <a:rPr lang="en-US" sz="1200" dirty="0" smtClean="0"/>
              <a:t>you remember </a:t>
            </a:r>
            <a:r>
              <a:rPr lang="en-US" sz="1200" dirty="0"/>
              <a:t>as good as that.”</a:t>
            </a:r>
          </a:p>
          <a:p>
            <a:r>
              <a:rPr lang="en-US" sz="1200" dirty="0"/>
              <a:t>Lennie choked with pride. “I can remember,” he said.</a:t>
            </a:r>
          </a:p>
          <a:p>
            <a:r>
              <a:rPr lang="en-US" sz="1200" dirty="0"/>
              <a:t>George motioned with his spoon again. “Look, Lennie. I want you to </a:t>
            </a:r>
            <a:r>
              <a:rPr lang="en-US" sz="1200" dirty="0" smtClean="0"/>
              <a:t>look around </a:t>
            </a:r>
            <a:r>
              <a:rPr lang="en-US" sz="1200" dirty="0"/>
              <a:t>here. You can remember this place, can’t you? The ranch is about </a:t>
            </a:r>
            <a:r>
              <a:rPr lang="en-US" sz="1200" dirty="0" smtClean="0"/>
              <a:t>a quarter </a:t>
            </a:r>
            <a:r>
              <a:rPr lang="en-US" sz="1200" dirty="0"/>
              <a:t>mile up that way. Just follow the river?”</a:t>
            </a:r>
          </a:p>
          <a:p>
            <a:r>
              <a:rPr lang="en-US" sz="1200" dirty="0"/>
              <a:t>“Sure,” said Lennie. “I can remember this. </a:t>
            </a:r>
            <a:r>
              <a:rPr lang="en-US" sz="1200" dirty="0" err="1"/>
              <a:t>Di’n’t</a:t>
            </a:r>
            <a:r>
              <a:rPr lang="en-US" sz="1200" dirty="0"/>
              <a:t> I remember about </a:t>
            </a:r>
            <a:r>
              <a:rPr lang="en-US" sz="1200" dirty="0" smtClean="0"/>
              <a:t>not </a:t>
            </a:r>
            <a:r>
              <a:rPr lang="en-US" sz="1200" dirty="0" err="1" smtClean="0"/>
              <a:t>gonna</a:t>
            </a:r>
            <a:r>
              <a:rPr lang="en-US" sz="1200" dirty="0" smtClean="0"/>
              <a:t> </a:t>
            </a:r>
            <a:r>
              <a:rPr lang="en-US" sz="1200" dirty="0"/>
              <a:t>say a word?”</a:t>
            </a:r>
          </a:p>
          <a:p>
            <a:r>
              <a:rPr lang="en-US" sz="1200" dirty="0"/>
              <a:t>“’Course you did. Well, look. Lennie—if you jus’ happen to get in </a:t>
            </a:r>
            <a:r>
              <a:rPr lang="en-US" sz="1200" dirty="0" smtClean="0"/>
              <a:t>trouble like </a:t>
            </a:r>
            <a:r>
              <a:rPr lang="en-US" sz="1200" dirty="0"/>
              <a:t>you always done before, I want you to come right here an’ hide in </a:t>
            </a:r>
            <a:r>
              <a:rPr lang="en-US" sz="1200" dirty="0" smtClean="0"/>
              <a:t>the brush</a:t>
            </a:r>
            <a:r>
              <a:rPr lang="en-US" sz="1200" dirty="0"/>
              <a:t>.”</a:t>
            </a:r>
          </a:p>
          <a:p>
            <a:r>
              <a:rPr lang="en-US" sz="1200" dirty="0"/>
              <a:t>“Hide in the brush,” said Lennie slowly.</a:t>
            </a:r>
          </a:p>
          <a:p>
            <a:r>
              <a:rPr lang="en-US" sz="1200" dirty="0"/>
              <a:t>“Hide in the brush till I come for you. Can you remember that?”</a:t>
            </a:r>
          </a:p>
          <a:p>
            <a:r>
              <a:rPr lang="en-US" sz="1200" dirty="0"/>
              <a:t>“Sure I can, George. Hide in the brush till you come.”</a:t>
            </a:r>
          </a:p>
          <a:p>
            <a:endParaRPr lang="en-US" sz="1200" dirty="0"/>
          </a:p>
          <a:p>
            <a:r>
              <a:rPr lang="en-US" sz="1200" dirty="0"/>
              <a:t>“But you </a:t>
            </a:r>
            <a:r>
              <a:rPr lang="en-US" sz="1200" dirty="0" err="1"/>
              <a:t>ain’t</a:t>
            </a:r>
            <a:r>
              <a:rPr lang="en-US" sz="1200" dirty="0"/>
              <a:t> </a:t>
            </a:r>
            <a:r>
              <a:rPr lang="en-US" sz="1200" dirty="0" err="1"/>
              <a:t>gonna</a:t>
            </a:r>
            <a:r>
              <a:rPr lang="en-US" sz="1200" dirty="0"/>
              <a:t> get in no trouble, because if you do, I won’t let </a:t>
            </a:r>
            <a:r>
              <a:rPr lang="en-US" sz="1200" dirty="0" smtClean="0"/>
              <a:t>you tend </a:t>
            </a:r>
            <a:r>
              <a:rPr lang="en-US" sz="1200" dirty="0"/>
              <a:t>the rabbits.” He threw his empty bean can off into the brush</a:t>
            </a:r>
            <a:r>
              <a:rPr lang="en-US" sz="1200" dirty="0" smtClean="0"/>
              <a:t>.</a:t>
            </a:r>
          </a:p>
          <a:p>
            <a:r>
              <a:rPr lang="en-US" sz="1200" dirty="0" smtClean="0"/>
              <a:t>“</a:t>
            </a:r>
            <a:r>
              <a:rPr lang="en-US" sz="1200" dirty="0"/>
              <a:t>I won’t get in no trouble, George. I </a:t>
            </a:r>
            <a:r>
              <a:rPr lang="en-US" sz="1200" dirty="0" err="1"/>
              <a:t>ain’t</a:t>
            </a:r>
            <a:r>
              <a:rPr lang="en-US" sz="1200" dirty="0"/>
              <a:t> </a:t>
            </a:r>
            <a:r>
              <a:rPr lang="en-US" sz="1200" dirty="0" err="1"/>
              <a:t>gonna</a:t>
            </a:r>
            <a:r>
              <a:rPr lang="en-US" sz="1200" dirty="0"/>
              <a:t> say a word</a:t>
            </a:r>
          </a:p>
          <a:p>
            <a:r>
              <a:rPr lang="en-US" sz="1200" dirty="0"/>
              <a:t>“O.K. Bring your bindle over here by the fire. It’s </a:t>
            </a:r>
            <a:r>
              <a:rPr lang="en-US" sz="1200" dirty="0" err="1"/>
              <a:t>gonna</a:t>
            </a:r>
            <a:r>
              <a:rPr lang="en-US" sz="1200" dirty="0"/>
              <a:t> be nice </a:t>
            </a:r>
            <a:r>
              <a:rPr lang="en-US" sz="1200" dirty="0" err="1" smtClean="0"/>
              <a:t>sleepin</a:t>
            </a:r>
            <a:r>
              <a:rPr lang="en-US" sz="1200" dirty="0" smtClean="0"/>
              <a:t>’ here</a:t>
            </a:r>
            <a:r>
              <a:rPr lang="en-US" sz="1200" dirty="0"/>
              <a:t>. </a:t>
            </a:r>
            <a:r>
              <a:rPr lang="en-US" sz="1200" dirty="0" err="1"/>
              <a:t>Lookin</a:t>
            </a:r>
            <a:r>
              <a:rPr lang="en-US" sz="1200" dirty="0"/>
              <a:t>’ up, and the leaves. Don’t build up no more fire. We’ll let her </a:t>
            </a:r>
            <a:r>
              <a:rPr lang="en-US" sz="1200" dirty="0" smtClean="0"/>
              <a:t>die down</a:t>
            </a:r>
            <a:r>
              <a:rPr lang="en-US" sz="1200" dirty="0"/>
              <a:t>.”</a:t>
            </a:r>
          </a:p>
          <a:p>
            <a:r>
              <a:rPr lang="en-US" sz="1200" dirty="0"/>
              <a:t>They made their beds on the sand, and as the blaze dropped from the fire </a:t>
            </a:r>
            <a:r>
              <a:rPr lang="en-US" sz="1200" dirty="0" smtClean="0"/>
              <a:t>the sphere </a:t>
            </a:r>
            <a:r>
              <a:rPr lang="en-US" sz="1200" dirty="0"/>
              <a:t>of light grew smaller; the curling branches disappeared and only a </a:t>
            </a:r>
            <a:r>
              <a:rPr lang="en-US" sz="1200" dirty="0" smtClean="0"/>
              <a:t>faint glimmer </a:t>
            </a:r>
            <a:r>
              <a:rPr lang="en-US" sz="1200" dirty="0"/>
              <a:t>showed where the tree trunks were. From the darkness Lennie called</a:t>
            </a:r>
            <a:r>
              <a:rPr lang="en-US" sz="1200" dirty="0" smtClean="0"/>
              <a:t>, “</a:t>
            </a:r>
            <a:r>
              <a:rPr lang="en-US" sz="1200" dirty="0"/>
              <a:t>George—you asleep?”</a:t>
            </a:r>
            <a:endParaRPr lang="en-GB" sz="1000" dirty="0"/>
          </a:p>
        </p:txBody>
      </p:sp>
      <p:sp>
        <p:nvSpPr>
          <p:cNvPr id="3" name="Rectangle 2"/>
          <p:cNvSpPr/>
          <p:nvPr/>
        </p:nvSpPr>
        <p:spPr>
          <a:xfrm>
            <a:off x="4865717" y="412147"/>
            <a:ext cx="3923608" cy="6555641"/>
          </a:xfrm>
          <a:prstGeom prst="rect">
            <a:avLst/>
          </a:prstGeom>
        </p:spPr>
        <p:txBody>
          <a:bodyPr wrap="square">
            <a:spAutoFit/>
          </a:bodyPr>
          <a:lstStyle/>
          <a:p>
            <a:r>
              <a:rPr lang="pt-BR" sz="1200" i="1" dirty="0"/>
              <a:t>Lennie parou de mastigar e engoliu. Seu rosto estava concentrado. "Eu... Eu não vou... dizer uma palavra.</a:t>
            </a:r>
          </a:p>
          <a:p>
            <a:r>
              <a:rPr lang="pt-BR" sz="1200" i="1" dirty="0"/>
              <a:t>"Bom menino! Tudo bem, Lennie! Talvez esteja melhorando. Quando tivermos os acres de coupla, posso deixar você cuidar dos coelhos. "Especialmente se você se lembra tão bom como isso."</a:t>
            </a:r>
          </a:p>
          <a:p>
            <a:r>
              <a:rPr lang="pt-BR" sz="1200" i="1" dirty="0"/>
              <a:t>Lennie se engasgou com orgulho. "Eu me lembro", disse ele.</a:t>
            </a:r>
          </a:p>
          <a:p>
            <a:r>
              <a:rPr lang="pt-BR" sz="1200" i="1" dirty="0"/>
              <a:t>George acenou com sua colher novamente. "Olha, Lennie. Quero que olhe por aqui. Você pode se lembrar deste lugar, não pode? O rancho fica a 400 metros por ali. Basta seguir o rio?</a:t>
            </a:r>
          </a:p>
          <a:p>
            <a:r>
              <a:rPr lang="pt-BR" sz="1200" i="1" dirty="0"/>
              <a:t>"Claro", disse Lennie. "Eu me lembro disso. Di'n't eu me lembro de não ir dizer uma palavra?</a:t>
            </a:r>
          </a:p>
          <a:p>
            <a:r>
              <a:rPr lang="pt-BR" sz="1200" i="1" dirty="0"/>
              <a:t>"'Claro que você fez. Bem, olha. Lennie — se acontecer de você se meter em problemas como sempre fez antes, eu quero que você venha aqui um 'se esconder no pincel.".</a:t>
            </a:r>
          </a:p>
          <a:p>
            <a:r>
              <a:rPr lang="pt-BR" sz="1200" i="1" dirty="0"/>
              <a:t>"Esconda-se no pincel", disse Lennie lentamente.</a:t>
            </a:r>
          </a:p>
          <a:p>
            <a:r>
              <a:rPr lang="pt-BR" sz="1200" i="1" dirty="0"/>
              <a:t>"Esconda-se no pincel até eu vir para você. Você pode se lembrar disso?</a:t>
            </a:r>
          </a:p>
          <a:p>
            <a:r>
              <a:rPr lang="pt-BR" sz="1200" i="1" dirty="0"/>
              <a:t>"Claro que eu posso, George. Esconda-se no pincel até chegar.</a:t>
            </a:r>
          </a:p>
          <a:p>
            <a:r>
              <a:rPr lang="pt-BR" sz="1200" i="1" dirty="0"/>
              <a:t>"Mas você não vai se meter em problemas, porque se você fizer isso, eu não vou deixar você cuidar dos coelhos." Ele jogou sua lata de feijão vazio fora no pincel.</a:t>
            </a:r>
          </a:p>
          <a:p>
            <a:r>
              <a:rPr lang="pt-BR" sz="1200" i="1" dirty="0"/>
              <a:t>"Eu não vou entrar em nenhum problema, George. Eu não vou dizer uma palavra</a:t>
            </a:r>
          </a:p>
          <a:p>
            <a:r>
              <a:rPr lang="pt-BR" sz="1200" i="1" dirty="0"/>
              <a:t>"Ok, traga sua ligação aqui perto do fogo. Vai ser bom dormir aqui. Oindo para cima, e as folhas. Não crie mais fogo. Vamos deixá-la morrer.</a:t>
            </a:r>
          </a:p>
          <a:p>
            <a:r>
              <a:rPr lang="pt-BR" sz="1200" i="1" dirty="0"/>
              <a:t>Eles fizeram suas camas na areia, e como o fogo caiu do fogo a esfera de luz cresceu menor; os galhos curling desapareceu e apenas um brilho fraco mostrou onde os troncos das árvores estavam. Da escuridão que Lennie chamou, "George, você está dormindo?"</a:t>
            </a:r>
          </a:p>
          <a:p>
            <a:r>
              <a:rPr lang="pt-BR" sz="1200" i="1" dirty="0"/>
              <a:t> </a:t>
            </a:r>
          </a:p>
        </p:txBody>
      </p:sp>
      <p:sp>
        <p:nvSpPr>
          <p:cNvPr id="4" name="Slide Number Placeholder 3"/>
          <p:cNvSpPr>
            <a:spLocks noGrp="1"/>
          </p:cNvSpPr>
          <p:nvPr>
            <p:ph type="sldNum" sz="quarter" idx="12"/>
          </p:nvPr>
        </p:nvSpPr>
        <p:spPr/>
        <p:txBody>
          <a:bodyPr/>
          <a:lstStyle/>
          <a:p>
            <a:fld id="{6577373E-77A6-45FA-8DFC-B169A566CE7F}" type="slidenum">
              <a:rPr lang="en-GB" smtClean="0"/>
              <a:t>16</a:t>
            </a:fld>
            <a:endParaRPr lang="en-GB"/>
          </a:p>
        </p:txBody>
      </p:sp>
    </p:spTree>
    <p:extLst>
      <p:ext uri="{BB962C8B-B14F-4D97-AF65-F5344CB8AC3E}">
        <p14:creationId xmlns:p14="http://schemas.microsoft.com/office/powerpoint/2010/main" val="2014113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2308324"/>
          </a:xfrm>
          <a:prstGeom prst="rect">
            <a:avLst/>
          </a:prstGeom>
        </p:spPr>
        <p:txBody>
          <a:bodyPr wrap="square">
            <a:spAutoFit/>
          </a:bodyPr>
          <a:lstStyle/>
          <a:p>
            <a:r>
              <a:rPr lang="en-US" sz="1200" dirty="0"/>
              <a:t>“No. </a:t>
            </a:r>
            <a:r>
              <a:rPr lang="en-US" sz="1200" dirty="0" err="1"/>
              <a:t>Whatta</a:t>
            </a:r>
            <a:r>
              <a:rPr lang="en-US" sz="1200" dirty="0"/>
              <a:t> you want?”</a:t>
            </a:r>
          </a:p>
          <a:p>
            <a:r>
              <a:rPr lang="en-US" sz="1200" dirty="0"/>
              <a:t>“Let’s have different color rabbits, George.”</a:t>
            </a:r>
          </a:p>
          <a:p>
            <a:r>
              <a:rPr lang="en-US" sz="1200" dirty="0"/>
              <a:t>“Sure we will,” George said sleepily. “Red and blue and green rabbits</a:t>
            </a:r>
            <a:r>
              <a:rPr lang="en-US" sz="1200" dirty="0" smtClean="0"/>
              <a:t>, Lennie</a:t>
            </a:r>
            <a:r>
              <a:rPr lang="en-US" sz="1200" dirty="0"/>
              <a:t>. Millions of ‘</a:t>
            </a:r>
            <a:r>
              <a:rPr lang="en-US" sz="1200" dirty="0" err="1"/>
              <a:t>em</a:t>
            </a:r>
            <a:r>
              <a:rPr lang="en-US" sz="1200" dirty="0"/>
              <a:t>.”</a:t>
            </a:r>
          </a:p>
          <a:p>
            <a:r>
              <a:rPr lang="en-US" sz="1200" dirty="0"/>
              <a:t>“Furry ones, George, like I seen in the fair in Sacramento.”</a:t>
            </a:r>
          </a:p>
          <a:p>
            <a:r>
              <a:rPr lang="en-US" sz="1200" dirty="0"/>
              <a:t>“Sure, furry ones.”</a:t>
            </a:r>
          </a:p>
          <a:p>
            <a:r>
              <a:rPr lang="en-US" sz="1200" dirty="0"/>
              <a:t>“</a:t>
            </a:r>
            <a:r>
              <a:rPr lang="en-US" sz="1200" dirty="0" err="1"/>
              <a:t>’Cause</a:t>
            </a:r>
            <a:r>
              <a:rPr lang="en-US" sz="1200" dirty="0"/>
              <a:t> I can jus’ as well go away, George, an’ live in a cave.”</a:t>
            </a:r>
          </a:p>
          <a:p>
            <a:r>
              <a:rPr lang="en-US" sz="1200" dirty="0"/>
              <a:t>“You can jus’ as well go to hell,” said George. “Shut up now.”</a:t>
            </a:r>
          </a:p>
          <a:p>
            <a:r>
              <a:rPr lang="en-US" sz="1200" dirty="0"/>
              <a:t>The red light dimmed on the coals. Up the hill from the river a </a:t>
            </a:r>
            <a:r>
              <a:rPr lang="en-US" sz="1200" dirty="0" smtClean="0"/>
              <a:t>coyote yammered</a:t>
            </a:r>
            <a:r>
              <a:rPr lang="en-US" sz="1200" dirty="0"/>
              <a:t>, and a dog answered from the other side of the stream.</a:t>
            </a:r>
          </a:p>
          <a:p>
            <a:r>
              <a:rPr lang="en-US" sz="1200" dirty="0"/>
              <a:t>The sycamore leaves whispered in a little night breeze.</a:t>
            </a:r>
            <a:endParaRPr lang="en-GB" sz="1200" dirty="0"/>
          </a:p>
        </p:txBody>
      </p:sp>
      <p:sp>
        <p:nvSpPr>
          <p:cNvPr id="5" name="Rectangle 4"/>
          <p:cNvSpPr/>
          <p:nvPr/>
        </p:nvSpPr>
        <p:spPr>
          <a:xfrm>
            <a:off x="4890653" y="644904"/>
            <a:ext cx="3923608" cy="2862322"/>
          </a:xfrm>
          <a:prstGeom prst="rect">
            <a:avLst/>
          </a:prstGeom>
        </p:spPr>
        <p:txBody>
          <a:bodyPr wrap="square">
            <a:spAutoFit/>
          </a:bodyPr>
          <a:lstStyle/>
          <a:p>
            <a:r>
              <a:rPr lang="pt-BR" sz="1200" i="1" dirty="0"/>
              <a:t>"Não, não, não. O que você quer?</a:t>
            </a:r>
          </a:p>
          <a:p>
            <a:r>
              <a:rPr lang="pt-BR" sz="1200" i="1" dirty="0"/>
              <a:t>"Vamos ter coelhos de cores diferentes, George."</a:t>
            </a:r>
          </a:p>
          <a:p>
            <a:r>
              <a:rPr lang="pt-BR" sz="1200" i="1" dirty="0"/>
              <a:t>"Claro que vamos", disse George sonolento. "Coelhos vermelhos, azuis e verdes, Lennie. Milhões deles."</a:t>
            </a:r>
          </a:p>
          <a:p>
            <a:r>
              <a:rPr lang="pt-BR" sz="1200" i="1" dirty="0"/>
              <a:t>"Peludos, George, como eu vi na feira em Sacramento."</a:t>
            </a:r>
          </a:p>
          <a:p>
            <a:r>
              <a:rPr lang="pt-BR" sz="1200" i="1" dirty="0"/>
              <a:t>"Claro, peludos."</a:t>
            </a:r>
          </a:p>
          <a:p>
            <a:r>
              <a:rPr lang="pt-BR" sz="1200" i="1" dirty="0"/>
              <a:t>"Porque eu posso jus 'bem ir embora, George, um 'viver em uma caverna."</a:t>
            </a:r>
          </a:p>
          <a:p>
            <a:r>
              <a:rPr lang="pt-BR" sz="1200" i="1" dirty="0"/>
              <a:t>"Você pode jus 'também ir para o inferno", disse George. "Cale a boca agora."</a:t>
            </a:r>
          </a:p>
          <a:p>
            <a:r>
              <a:rPr lang="pt-BR" sz="1200" i="1" dirty="0"/>
              <a:t>A luz vermelha escurecia sobre as brasas. Subindo a colina do rio um coiote gritou, e um cão respondeu do outro lado do córrego.</a:t>
            </a:r>
          </a:p>
          <a:p>
            <a:r>
              <a:rPr lang="pt-BR" sz="1200" i="1" dirty="0"/>
              <a:t>As folhas de sycamore sussurrou em uma brisa pouco noite.</a:t>
            </a:r>
          </a:p>
          <a:p>
            <a:r>
              <a:rPr lang="pt-BR" sz="1200" i="1" dirty="0"/>
              <a:t> </a:t>
            </a:r>
          </a:p>
        </p:txBody>
      </p:sp>
      <p:sp>
        <p:nvSpPr>
          <p:cNvPr id="3" name="Slide Number Placeholder 2"/>
          <p:cNvSpPr>
            <a:spLocks noGrp="1"/>
          </p:cNvSpPr>
          <p:nvPr>
            <p:ph type="sldNum" sz="quarter" idx="12"/>
          </p:nvPr>
        </p:nvSpPr>
        <p:spPr/>
        <p:txBody>
          <a:bodyPr/>
          <a:lstStyle/>
          <a:p>
            <a:fld id="{6577373E-77A6-45FA-8DFC-B169A566CE7F}" type="slidenum">
              <a:rPr lang="en-GB" smtClean="0"/>
              <a:t>17</a:t>
            </a:fld>
            <a:endParaRPr lang="en-GB"/>
          </a:p>
        </p:txBody>
      </p:sp>
    </p:spTree>
    <p:extLst>
      <p:ext uri="{BB962C8B-B14F-4D97-AF65-F5344CB8AC3E}">
        <p14:creationId xmlns:p14="http://schemas.microsoft.com/office/powerpoint/2010/main" val="3414999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619272"/>
          </a:xfrm>
          <a:prstGeom prst="rect">
            <a:avLst/>
          </a:prstGeom>
        </p:spPr>
        <p:txBody>
          <a:bodyPr wrap="square">
            <a:spAutoFit/>
          </a:bodyPr>
          <a:lstStyle/>
          <a:p>
            <a:pPr>
              <a:lnSpc>
                <a:spcPct val="107000"/>
              </a:lnSpc>
              <a:spcAft>
                <a:spcPts val="800"/>
              </a:spcAft>
            </a:pPr>
            <a:r>
              <a:rPr lang="en-US" sz="3200" b="1" dirty="0" smtClean="0">
                <a:latin typeface="Calibri" panose="020F0502020204030204" pitchFamily="34" charset="0"/>
                <a:ea typeface="Calibri" panose="020F0502020204030204" pitchFamily="34" charset="0"/>
                <a:cs typeface="Times New Roman" panose="02020603050405020304" pitchFamily="18" charset="0"/>
              </a:rPr>
              <a:t>Chapter 2</a:t>
            </a:r>
            <a:endParaRPr lang="en-GB" sz="3200" b="1"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6577373E-77A6-45FA-8DFC-B169A566CE7F}" type="slidenum">
              <a:rPr lang="en-GB" smtClean="0"/>
              <a:t>18</a:t>
            </a:fld>
            <a:endParaRPr lang="en-GB"/>
          </a:p>
        </p:txBody>
      </p:sp>
    </p:spTree>
    <p:extLst>
      <p:ext uri="{BB962C8B-B14F-4D97-AF65-F5344CB8AC3E}">
        <p14:creationId xmlns:p14="http://schemas.microsoft.com/office/powerpoint/2010/main" val="3350828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572" y="373534"/>
            <a:ext cx="4256115" cy="6001643"/>
          </a:xfrm>
          <a:prstGeom prst="rect">
            <a:avLst/>
          </a:prstGeom>
        </p:spPr>
        <p:txBody>
          <a:bodyPr wrap="square">
            <a:spAutoFit/>
          </a:bodyPr>
          <a:lstStyle/>
          <a:p>
            <a:r>
              <a:rPr lang="en-US" sz="1200" dirty="0" smtClean="0"/>
              <a:t>The </a:t>
            </a:r>
            <a:r>
              <a:rPr lang="en-US" sz="1200" dirty="0"/>
              <a:t>bunk house was a long, rectangular building. Inside, the walls </a:t>
            </a:r>
            <a:r>
              <a:rPr lang="en-US" sz="1200" dirty="0" smtClean="0"/>
              <a:t>were whitewashed </a:t>
            </a:r>
            <a:r>
              <a:rPr lang="en-US" sz="1200" dirty="0"/>
              <a:t>and the floor unpainted. In three walls there were small, </a:t>
            </a:r>
            <a:r>
              <a:rPr lang="en-US" sz="1200" dirty="0" smtClean="0"/>
              <a:t>square windows</a:t>
            </a:r>
            <a:r>
              <a:rPr lang="en-US" sz="1200" dirty="0"/>
              <a:t>, and in the fourth, a solid door with a wooden latch. Against the </a:t>
            </a:r>
            <a:r>
              <a:rPr lang="en-US" sz="1200" dirty="0" smtClean="0"/>
              <a:t>walls were </a:t>
            </a:r>
            <a:r>
              <a:rPr lang="en-US" sz="1200" dirty="0"/>
              <a:t>eight bunks, five of them made up with blankets and the other </a:t>
            </a:r>
            <a:r>
              <a:rPr lang="en-US" sz="1200" dirty="0" smtClean="0"/>
              <a:t>three showing </a:t>
            </a:r>
            <a:r>
              <a:rPr lang="en-US" sz="1200" dirty="0"/>
              <a:t>their burlap ticking. Over each bunk there was nailed an apple </a:t>
            </a:r>
            <a:r>
              <a:rPr lang="en-US" sz="1200" dirty="0" smtClean="0"/>
              <a:t>box with </a:t>
            </a:r>
            <a:r>
              <a:rPr lang="en-US" sz="1200" dirty="0"/>
              <a:t>the opening forward so that it made two shelves for the </a:t>
            </a:r>
            <a:r>
              <a:rPr lang="en-US" sz="1200" dirty="0" smtClean="0"/>
              <a:t>personal belongings </a:t>
            </a:r>
            <a:r>
              <a:rPr lang="en-US" sz="1200" dirty="0"/>
              <a:t>of the occupant of the bunk. And these shelves were loaded </a:t>
            </a:r>
            <a:r>
              <a:rPr lang="en-US" sz="1200" dirty="0" smtClean="0"/>
              <a:t>with little </a:t>
            </a:r>
            <a:r>
              <a:rPr lang="en-US" sz="1200" dirty="0"/>
              <a:t>articles, soap and talcum powder, razors and those Western </a:t>
            </a:r>
            <a:r>
              <a:rPr lang="en-US" sz="1200" dirty="0" smtClean="0"/>
              <a:t>magazines ranch </a:t>
            </a:r>
            <a:r>
              <a:rPr lang="en-US" sz="1200" dirty="0"/>
              <a:t>men love to read and scoff at and secretly believe. And there </a:t>
            </a:r>
            <a:r>
              <a:rPr lang="en-US" sz="1200" dirty="0" smtClean="0"/>
              <a:t>were medicines </a:t>
            </a:r>
            <a:r>
              <a:rPr lang="en-US" sz="1200" dirty="0"/>
              <a:t>on the shelves, and little vials, combs; and from nails on the </a:t>
            </a:r>
            <a:r>
              <a:rPr lang="en-US" sz="1200" dirty="0" smtClean="0"/>
              <a:t>box sides</a:t>
            </a:r>
            <a:r>
              <a:rPr lang="en-US" sz="1200" dirty="0"/>
              <a:t>, a few neckties. Near one wall there was a black cast-iron stove, </a:t>
            </a:r>
            <a:r>
              <a:rPr lang="en-US" sz="1200" dirty="0" smtClean="0"/>
              <a:t>its stovepipe </a:t>
            </a:r>
            <a:r>
              <a:rPr lang="en-US" sz="1200" dirty="0"/>
              <a:t>going straight up through the ceiling. In the middle of the room </a:t>
            </a:r>
            <a:r>
              <a:rPr lang="en-US" sz="1200" dirty="0" smtClean="0"/>
              <a:t>stood a </a:t>
            </a:r>
            <a:r>
              <a:rPr lang="en-US" sz="1200" dirty="0"/>
              <a:t>big square table littered with playing cards, and around it were grouped </a:t>
            </a:r>
            <a:r>
              <a:rPr lang="en-US" sz="1200" dirty="0" smtClean="0"/>
              <a:t>boxes for </a:t>
            </a:r>
            <a:r>
              <a:rPr lang="en-US" sz="1200" dirty="0"/>
              <a:t>the players to sit on</a:t>
            </a:r>
            <a:r>
              <a:rPr lang="en-US" sz="1200" dirty="0" smtClean="0"/>
              <a:t>.</a:t>
            </a:r>
          </a:p>
          <a:p>
            <a:endParaRPr lang="en-US" sz="1200" dirty="0"/>
          </a:p>
          <a:p>
            <a:r>
              <a:rPr lang="en-US" sz="1200" dirty="0"/>
              <a:t>At about ten o’clock in the morning the sun threw a bright dust-laden </a:t>
            </a:r>
            <a:r>
              <a:rPr lang="en-US" sz="1200" dirty="0" smtClean="0"/>
              <a:t>bar through </a:t>
            </a:r>
            <a:r>
              <a:rPr lang="en-US" sz="1200" dirty="0"/>
              <a:t>one of the side windows, and in and out of the beam flies shot </a:t>
            </a:r>
            <a:r>
              <a:rPr lang="en-US" sz="1200" dirty="0" smtClean="0"/>
              <a:t>like rushing </a:t>
            </a:r>
            <a:r>
              <a:rPr lang="en-US" sz="1200" dirty="0"/>
              <a:t>stars</a:t>
            </a:r>
            <a:r>
              <a:rPr lang="en-US" sz="1200" dirty="0" smtClean="0"/>
              <a:t>. The </a:t>
            </a:r>
            <a:r>
              <a:rPr lang="en-US" sz="1200" dirty="0"/>
              <a:t>wooden latch raised. The door opened and a tall, stoop-shouldered </a:t>
            </a:r>
            <a:r>
              <a:rPr lang="en-US" sz="1200" dirty="0" smtClean="0"/>
              <a:t>old man </a:t>
            </a:r>
            <a:r>
              <a:rPr lang="en-US" sz="1200" dirty="0"/>
              <a:t>came in. He was dressed in blue jeans and he carried a big push-broom </a:t>
            </a:r>
            <a:r>
              <a:rPr lang="en-US" sz="1200" dirty="0" smtClean="0"/>
              <a:t>in his </a:t>
            </a:r>
            <a:r>
              <a:rPr lang="en-US" sz="1200" dirty="0"/>
              <a:t>left hand. Behind him came </a:t>
            </a:r>
            <a:r>
              <a:rPr lang="en-US" sz="1200" dirty="0" smtClean="0"/>
              <a:t>George</a:t>
            </a:r>
            <a:r>
              <a:rPr lang="en-US" sz="1200" dirty="0"/>
              <a:t>, and behind George, Lennie.</a:t>
            </a:r>
          </a:p>
          <a:p>
            <a:r>
              <a:rPr lang="en-US" sz="1200" dirty="0"/>
              <a:t>“The boss was </a:t>
            </a:r>
            <a:r>
              <a:rPr lang="en-US" sz="1200" dirty="0" err="1"/>
              <a:t>expectin</a:t>
            </a:r>
            <a:r>
              <a:rPr lang="en-US" sz="1200" dirty="0"/>
              <a:t>’ you last night,” the old man said. “He was sore </a:t>
            </a:r>
            <a:r>
              <a:rPr lang="en-US" sz="1200" dirty="0" smtClean="0"/>
              <a:t>as hell </a:t>
            </a:r>
            <a:r>
              <a:rPr lang="en-US" sz="1200" dirty="0"/>
              <a:t>when you wasn’t here to go out this morning.” He pointed with his </a:t>
            </a:r>
            <a:r>
              <a:rPr lang="en-US" sz="1200" dirty="0" smtClean="0"/>
              <a:t>right arm</a:t>
            </a:r>
            <a:r>
              <a:rPr lang="en-US" sz="1200" dirty="0"/>
              <a:t>, and out of the sleeve came a round stick-like wrist, but no hand. “You </a:t>
            </a:r>
            <a:r>
              <a:rPr lang="en-US" sz="1200" dirty="0" smtClean="0"/>
              <a:t>can have </a:t>
            </a:r>
            <a:r>
              <a:rPr lang="en-US" sz="1200" dirty="0"/>
              <a:t>them two beds there,” he said, indicating two bunks near the </a:t>
            </a:r>
            <a:r>
              <a:rPr lang="en-US" sz="1200" dirty="0" smtClean="0"/>
              <a:t>stove. George </a:t>
            </a:r>
            <a:r>
              <a:rPr lang="en-US" sz="1200" dirty="0"/>
              <a:t>stepped over and threw his blankets down on the burlap sack of </a:t>
            </a:r>
            <a:r>
              <a:rPr lang="en-US" sz="1200" dirty="0" smtClean="0"/>
              <a:t>straw that </a:t>
            </a:r>
            <a:r>
              <a:rPr lang="en-US" sz="1200" dirty="0"/>
              <a:t>was a mattress. He looked into his box shelf and then picked a small </a:t>
            </a:r>
            <a:r>
              <a:rPr lang="en-US" sz="1200" dirty="0" smtClean="0"/>
              <a:t>yellow can </a:t>
            </a:r>
            <a:r>
              <a:rPr lang="en-US" sz="1200" dirty="0"/>
              <a:t>from it. “Say. What the hell’s this?”</a:t>
            </a:r>
          </a:p>
          <a:p>
            <a:r>
              <a:rPr lang="en-US" sz="1200" dirty="0"/>
              <a:t>“I don’t know,” said the old man</a:t>
            </a:r>
            <a:r>
              <a:rPr lang="en-US" sz="1200" dirty="0" smtClean="0"/>
              <a:t>.</a:t>
            </a:r>
            <a:endParaRPr lang="en-US" sz="1200" dirty="0"/>
          </a:p>
        </p:txBody>
      </p:sp>
      <p:sp>
        <p:nvSpPr>
          <p:cNvPr id="4" name="Rectangle 3"/>
          <p:cNvSpPr/>
          <p:nvPr/>
        </p:nvSpPr>
        <p:spPr>
          <a:xfrm>
            <a:off x="4680066" y="373533"/>
            <a:ext cx="4339243" cy="6555641"/>
          </a:xfrm>
          <a:prstGeom prst="rect">
            <a:avLst/>
          </a:prstGeom>
        </p:spPr>
        <p:txBody>
          <a:bodyPr wrap="square">
            <a:spAutoFit/>
          </a:bodyPr>
          <a:lstStyle/>
          <a:p>
            <a:r>
              <a:rPr lang="pt-BR" sz="1200" i="1" dirty="0"/>
              <a:t>A casa de beliche era um prédio longo e retangular. Dentro, as paredes foram lavadas e o chão não foi amassado. Em três paredes havia janelas pequenas e quadradas, e na quarta, uma porta sólida com uma trava de madeira. Contra as paredes havia oito beliches, cinco deles feitos com cobertores e os outros três mostrando seu tique-taque. Sobre cada beliche havia pregado uma caixa de maçã com a abertura para a frente de modo que ele fez duas prateleiras para os pertences pessoais do ocupante do beliche. E essas prateleiras estavam cheias de pequenos artigos, sabão e talco em pó, lâminas de barbear e aquelas revistas ocidentais que os fazendeiros adoram ler e zombar e acreditar secretamente. E havia medicamentos nas prateleiras, e pequenos frascos, pentes; e de pregos nas laterais da caixa, algumas gravatas. Perto de uma parede havia um fogão de ferro fundido preto, seu fogão indo direto para o teto. No meio da sala havia uma grande mesa quadrada cheia de cartas de baralho, e ao redor dela estavam caixas agrupadas para os jogadores se sentarem</a:t>
            </a:r>
            <a:r>
              <a:rPr lang="pt-BR" sz="1200" i="1" dirty="0" smtClean="0"/>
              <a:t>.</a:t>
            </a:r>
          </a:p>
          <a:p>
            <a:endParaRPr lang="pt-BR" sz="1200" i="1" dirty="0"/>
          </a:p>
          <a:p>
            <a:r>
              <a:rPr lang="pt-BR" sz="1200" i="1" dirty="0"/>
              <a:t>Por volta das dez horas da manhã, o sol jogou uma barra brilhante carregada de poeira através de uma das janelas laterais, e dentro e fora da viga voa atirada como estrelas correndo. A trava de madeira levantada. A porta se abriu e um velho alto, de ombros inclinados entrou. Ele estava vestido de jeans azul e carregava uma grande vassoura na mão esquerda. Atrás dele estava George, e atrás de George, Lennie.</a:t>
            </a:r>
          </a:p>
          <a:p>
            <a:r>
              <a:rPr lang="pt-BR" sz="1200" i="1" dirty="0"/>
              <a:t>"O chefe estava esperando você ontem à noite", disse o velho. "Ele estava dolorido quando você não estava aqui para sair esta manhã." Ele apontou com o braço direito, e fora da manga veio um pulso redondo como vara, mas sem mão. "Você pode ter dois leitos lá", disse ele, indicando dois beliches perto do fogão. George pisou e jogou seus cobertores no saco de palha que era um colchão. Ele olhou para sua prateleira de caixa e, em seguida, pegou uma pequena lata amarela a partir dele. "Diga. Que diabos é isso?</a:t>
            </a:r>
          </a:p>
          <a:p>
            <a:r>
              <a:rPr lang="pt-BR" sz="1200" i="1" dirty="0"/>
              <a:t>"Eu não sei", disse o velho.</a:t>
            </a:r>
          </a:p>
          <a:p>
            <a:r>
              <a:rPr lang="pt-BR" sz="1200" i="1" dirty="0"/>
              <a:t> </a:t>
            </a:r>
          </a:p>
        </p:txBody>
      </p:sp>
    </p:spTree>
    <p:extLst>
      <p:ext uri="{BB962C8B-B14F-4D97-AF65-F5344CB8AC3E}">
        <p14:creationId xmlns:p14="http://schemas.microsoft.com/office/powerpoint/2010/main" val="2813552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2014" y="888717"/>
            <a:ext cx="3923608" cy="5098832"/>
          </a:xfrm>
          <a:prstGeom prst="rect">
            <a:avLst/>
          </a:prstGeom>
        </p:spPr>
        <p:txBody>
          <a:bodyPr wrap="square">
            <a:spAutoFit/>
          </a:bodyPr>
          <a:lstStyle/>
          <a:p>
            <a:pPr>
              <a:spcAft>
                <a:spcPts val="800"/>
              </a:spcAft>
            </a:pPr>
            <a:r>
              <a:rPr lang="en-US" sz="1200" dirty="0" smtClean="0">
                <a:latin typeface="Calibri" panose="020F0502020204030204" pitchFamily="34" charset="0"/>
                <a:ea typeface="Calibri" panose="020F0502020204030204" pitchFamily="34" charset="0"/>
                <a:cs typeface="Times New Roman" panose="02020603050405020304" pitchFamily="18" charset="0"/>
              </a:rPr>
              <a:t>A few </a:t>
            </a:r>
            <a:r>
              <a:rPr lang="en-US" sz="1200" dirty="0">
                <a:latin typeface="Calibri" panose="020F0502020204030204" pitchFamily="34" charset="0"/>
                <a:ea typeface="Calibri" panose="020F0502020204030204" pitchFamily="34" charset="0"/>
                <a:cs typeface="Times New Roman" panose="02020603050405020304" pitchFamily="18" charset="0"/>
              </a:rPr>
              <a:t>miles south of Soledad, the Salinas River drops in close to the </a:t>
            </a:r>
            <a:r>
              <a:rPr lang="en-US" sz="1200" dirty="0" smtClean="0">
                <a:latin typeface="Calibri" panose="020F0502020204030204" pitchFamily="34" charset="0"/>
                <a:ea typeface="Calibri" panose="020F0502020204030204" pitchFamily="34" charset="0"/>
                <a:cs typeface="Times New Roman" panose="02020603050405020304" pitchFamily="18" charset="0"/>
              </a:rPr>
              <a:t>hillside bank </a:t>
            </a:r>
            <a:r>
              <a:rPr lang="en-US" sz="1200" dirty="0">
                <a:latin typeface="Calibri" panose="020F0502020204030204" pitchFamily="34" charset="0"/>
                <a:ea typeface="Calibri" panose="020F0502020204030204" pitchFamily="34" charset="0"/>
                <a:cs typeface="Times New Roman" panose="02020603050405020304" pitchFamily="18" charset="0"/>
              </a:rPr>
              <a:t>and runs deep and green. The water is warm too, for it has </a:t>
            </a:r>
            <a:r>
              <a:rPr lang="en-US" sz="1200" dirty="0" smtClean="0">
                <a:latin typeface="Calibri" panose="020F0502020204030204" pitchFamily="34" charset="0"/>
                <a:ea typeface="Calibri" panose="020F0502020204030204" pitchFamily="34" charset="0"/>
                <a:cs typeface="Times New Roman" panose="02020603050405020304" pitchFamily="18" charset="0"/>
              </a:rPr>
              <a:t>slipped twinkling </a:t>
            </a:r>
            <a:r>
              <a:rPr lang="en-US" sz="1200" dirty="0">
                <a:latin typeface="Calibri" panose="020F0502020204030204" pitchFamily="34" charset="0"/>
                <a:ea typeface="Calibri" panose="020F0502020204030204" pitchFamily="34" charset="0"/>
                <a:cs typeface="Times New Roman" panose="02020603050405020304" pitchFamily="18" charset="0"/>
              </a:rPr>
              <a:t>over the yellow sands in the sunlight before reaching the narrow pool.</a:t>
            </a:r>
          </a:p>
          <a:p>
            <a:pPr>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On one side of the river the golden foothill slopes curve up to the strong </a:t>
            </a:r>
            <a:r>
              <a:rPr lang="en-US" sz="1200" dirty="0" smtClean="0">
                <a:latin typeface="Calibri" panose="020F0502020204030204" pitchFamily="34" charset="0"/>
                <a:ea typeface="Calibri" panose="020F0502020204030204" pitchFamily="34" charset="0"/>
                <a:cs typeface="Times New Roman" panose="02020603050405020304" pitchFamily="18" charset="0"/>
              </a:rPr>
              <a:t>and rocky </a:t>
            </a:r>
            <a:r>
              <a:rPr lang="en-US" sz="1200" dirty="0" err="1">
                <a:latin typeface="Calibri" panose="020F0502020204030204" pitchFamily="34" charset="0"/>
                <a:ea typeface="Calibri" panose="020F0502020204030204" pitchFamily="34" charset="0"/>
                <a:cs typeface="Times New Roman" panose="02020603050405020304" pitchFamily="18" charset="0"/>
              </a:rPr>
              <a:t>Gabilan</a:t>
            </a:r>
            <a:r>
              <a:rPr lang="en-US" sz="1200" dirty="0">
                <a:latin typeface="Calibri" panose="020F0502020204030204" pitchFamily="34" charset="0"/>
                <a:ea typeface="Calibri" panose="020F0502020204030204" pitchFamily="34" charset="0"/>
                <a:cs typeface="Times New Roman" panose="02020603050405020304" pitchFamily="18" charset="0"/>
              </a:rPr>
              <a:t> Mountains, but on the valley side the water is lined with trees</a:t>
            </a:r>
            <a:r>
              <a:rPr lang="en-US" sz="1200" dirty="0" smtClean="0">
                <a:latin typeface="Calibri" panose="020F0502020204030204" pitchFamily="34" charset="0"/>
                <a:ea typeface="Calibri" panose="020F0502020204030204" pitchFamily="34" charset="0"/>
                <a:cs typeface="Times New Roman" panose="02020603050405020304" pitchFamily="18" charset="0"/>
              </a:rPr>
              <a:t>— willows </a:t>
            </a:r>
            <a:r>
              <a:rPr lang="en-US" sz="1200" dirty="0">
                <a:latin typeface="Calibri" panose="020F0502020204030204" pitchFamily="34" charset="0"/>
                <a:ea typeface="Calibri" panose="020F0502020204030204" pitchFamily="34" charset="0"/>
                <a:cs typeface="Times New Roman" panose="02020603050405020304" pitchFamily="18" charset="0"/>
              </a:rPr>
              <a:t>fresh and green with every spring, carrying in their lower leaf </a:t>
            </a:r>
            <a:r>
              <a:rPr lang="en-US" sz="1200" dirty="0" smtClean="0">
                <a:latin typeface="Calibri" panose="020F0502020204030204" pitchFamily="34" charset="0"/>
                <a:ea typeface="Calibri" panose="020F0502020204030204" pitchFamily="34" charset="0"/>
                <a:cs typeface="Times New Roman" panose="02020603050405020304" pitchFamily="18" charset="0"/>
              </a:rPr>
              <a:t>junctures the </a:t>
            </a:r>
            <a:r>
              <a:rPr lang="en-US" sz="1200" dirty="0">
                <a:latin typeface="Calibri" panose="020F0502020204030204" pitchFamily="34" charset="0"/>
                <a:ea typeface="Calibri" panose="020F0502020204030204" pitchFamily="34" charset="0"/>
                <a:cs typeface="Times New Roman" panose="02020603050405020304" pitchFamily="18" charset="0"/>
              </a:rPr>
              <a:t>debris of the winter’s flooding; and sycamores with mottled, white</a:t>
            </a:r>
            <a:r>
              <a:rPr lang="en-US" sz="1200" dirty="0" smtClean="0">
                <a:latin typeface="Calibri" panose="020F0502020204030204" pitchFamily="34" charset="0"/>
                <a:ea typeface="Calibri" panose="020F0502020204030204" pitchFamily="34" charset="0"/>
                <a:cs typeface="Times New Roman" panose="02020603050405020304" pitchFamily="18" charset="0"/>
              </a:rPr>
              <a:t>, recumbent </a:t>
            </a:r>
            <a:r>
              <a:rPr lang="en-US" sz="1200" dirty="0">
                <a:latin typeface="Calibri" panose="020F0502020204030204" pitchFamily="34" charset="0"/>
                <a:ea typeface="Calibri" panose="020F0502020204030204" pitchFamily="34" charset="0"/>
                <a:cs typeface="Times New Roman" panose="02020603050405020304" pitchFamily="18" charset="0"/>
              </a:rPr>
              <a:t>limbs and branches that arch over the pool. On the sandy bank </a:t>
            </a:r>
            <a:r>
              <a:rPr lang="en-US" sz="1200" dirty="0" smtClean="0">
                <a:latin typeface="Calibri" panose="020F0502020204030204" pitchFamily="34" charset="0"/>
                <a:ea typeface="Calibri" panose="020F0502020204030204" pitchFamily="34" charset="0"/>
                <a:cs typeface="Times New Roman" panose="02020603050405020304" pitchFamily="18" charset="0"/>
              </a:rPr>
              <a:t>under the </a:t>
            </a:r>
            <a:r>
              <a:rPr lang="en-US" sz="1200" dirty="0">
                <a:latin typeface="Calibri" panose="020F0502020204030204" pitchFamily="34" charset="0"/>
                <a:ea typeface="Calibri" panose="020F0502020204030204" pitchFamily="34" charset="0"/>
                <a:cs typeface="Times New Roman" panose="02020603050405020304" pitchFamily="18" charset="0"/>
              </a:rPr>
              <a:t>trees the leaves lie deep and so crisp that a lizard makes a great skittering </a:t>
            </a:r>
            <a:r>
              <a:rPr lang="en-US" sz="1200" dirty="0" smtClean="0">
                <a:latin typeface="Calibri" panose="020F0502020204030204" pitchFamily="34" charset="0"/>
                <a:ea typeface="Calibri" panose="020F0502020204030204" pitchFamily="34" charset="0"/>
                <a:cs typeface="Times New Roman" panose="02020603050405020304" pitchFamily="18" charset="0"/>
              </a:rPr>
              <a:t>if he </a:t>
            </a:r>
            <a:r>
              <a:rPr lang="en-US" sz="1200" dirty="0">
                <a:latin typeface="Calibri" panose="020F0502020204030204" pitchFamily="34" charset="0"/>
                <a:ea typeface="Calibri" panose="020F0502020204030204" pitchFamily="34" charset="0"/>
                <a:cs typeface="Times New Roman" panose="02020603050405020304" pitchFamily="18" charset="0"/>
              </a:rPr>
              <a:t>runs among them. Rabbits come out of the brush to sit on the sand in </a:t>
            </a:r>
            <a:r>
              <a:rPr lang="en-US" sz="1200" dirty="0" smtClean="0">
                <a:latin typeface="Calibri" panose="020F0502020204030204" pitchFamily="34" charset="0"/>
                <a:ea typeface="Calibri" panose="020F0502020204030204" pitchFamily="34" charset="0"/>
                <a:cs typeface="Times New Roman" panose="02020603050405020304" pitchFamily="18" charset="0"/>
              </a:rPr>
              <a:t>the evening</a:t>
            </a:r>
            <a:r>
              <a:rPr lang="en-US" sz="1200" dirty="0">
                <a:latin typeface="Calibri" panose="020F0502020204030204" pitchFamily="34" charset="0"/>
                <a:ea typeface="Calibri" panose="020F0502020204030204" pitchFamily="34" charset="0"/>
                <a:cs typeface="Times New Roman" panose="02020603050405020304" pitchFamily="18" charset="0"/>
              </a:rPr>
              <a:t>, and the damp flats are covered with the night tracks of ‘coons, </a:t>
            </a:r>
            <a:r>
              <a:rPr lang="en-US" sz="1200" dirty="0" smtClean="0">
                <a:latin typeface="Calibri" panose="020F0502020204030204" pitchFamily="34" charset="0"/>
                <a:ea typeface="Calibri" panose="020F0502020204030204" pitchFamily="34" charset="0"/>
                <a:cs typeface="Times New Roman" panose="02020603050405020304" pitchFamily="18" charset="0"/>
              </a:rPr>
              <a:t>and with </a:t>
            </a:r>
            <a:r>
              <a:rPr lang="en-US" sz="1200" dirty="0">
                <a:latin typeface="Calibri" panose="020F0502020204030204" pitchFamily="34" charset="0"/>
                <a:ea typeface="Calibri" panose="020F0502020204030204" pitchFamily="34" charset="0"/>
                <a:cs typeface="Times New Roman" panose="02020603050405020304" pitchFamily="18" charset="0"/>
              </a:rPr>
              <a:t>the </a:t>
            </a:r>
            <a:r>
              <a:rPr lang="en-US" sz="1200" dirty="0" err="1">
                <a:latin typeface="Calibri" panose="020F0502020204030204" pitchFamily="34" charset="0"/>
                <a:ea typeface="Calibri" panose="020F0502020204030204" pitchFamily="34" charset="0"/>
                <a:cs typeface="Times New Roman" panose="02020603050405020304" pitchFamily="18" charset="0"/>
              </a:rPr>
              <a:t>spreadpads</a:t>
            </a:r>
            <a:r>
              <a:rPr lang="en-US" sz="1200" dirty="0">
                <a:latin typeface="Calibri" panose="020F0502020204030204" pitchFamily="34" charset="0"/>
                <a:ea typeface="Calibri" panose="020F0502020204030204" pitchFamily="34" charset="0"/>
                <a:cs typeface="Times New Roman" panose="02020603050405020304" pitchFamily="18" charset="0"/>
              </a:rPr>
              <a:t> of dogs from the ranches, and with the split-wedge tracks </a:t>
            </a:r>
            <a:r>
              <a:rPr lang="en-US" sz="1200" dirty="0" smtClean="0">
                <a:latin typeface="Calibri" panose="020F0502020204030204" pitchFamily="34" charset="0"/>
                <a:ea typeface="Calibri" panose="020F0502020204030204" pitchFamily="34" charset="0"/>
                <a:cs typeface="Times New Roman" panose="02020603050405020304" pitchFamily="18" charset="0"/>
              </a:rPr>
              <a:t>of deer </a:t>
            </a:r>
            <a:r>
              <a:rPr lang="en-US" sz="1200" dirty="0">
                <a:latin typeface="Calibri" panose="020F0502020204030204" pitchFamily="34" charset="0"/>
                <a:ea typeface="Calibri" panose="020F0502020204030204" pitchFamily="34" charset="0"/>
                <a:cs typeface="Times New Roman" panose="02020603050405020304" pitchFamily="18" charset="0"/>
              </a:rPr>
              <a:t>that come to drink in the dark.</a:t>
            </a:r>
          </a:p>
          <a:p>
            <a:pPr>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There is a path through the willows and among the sycamores, a path </a:t>
            </a:r>
            <a:r>
              <a:rPr lang="en-US" sz="1200" dirty="0" smtClean="0">
                <a:latin typeface="Calibri" panose="020F0502020204030204" pitchFamily="34" charset="0"/>
                <a:ea typeface="Calibri" panose="020F0502020204030204" pitchFamily="34" charset="0"/>
                <a:cs typeface="Times New Roman" panose="02020603050405020304" pitchFamily="18" charset="0"/>
              </a:rPr>
              <a:t>beaten hard </a:t>
            </a:r>
            <a:r>
              <a:rPr lang="en-US" sz="1200" dirty="0">
                <a:latin typeface="Calibri" panose="020F0502020204030204" pitchFamily="34" charset="0"/>
                <a:ea typeface="Calibri" panose="020F0502020204030204" pitchFamily="34" charset="0"/>
                <a:cs typeface="Times New Roman" panose="02020603050405020304" pitchFamily="18" charset="0"/>
              </a:rPr>
              <a:t>by boys coming down from the ranches to swim in the deep pool, </a:t>
            </a:r>
            <a:r>
              <a:rPr lang="en-US" sz="1200" dirty="0" smtClean="0">
                <a:latin typeface="Calibri" panose="020F0502020204030204" pitchFamily="34" charset="0"/>
                <a:ea typeface="Calibri" panose="020F0502020204030204" pitchFamily="34" charset="0"/>
                <a:cs typeface="Times New Roman" panose="02020603050405020304" pitchFamily="18" charset="0"/>
              </a:rPr>
              <a:t>and beaten </a:t>
            </a:r>
            <a:r>
              <a:rPr lang="en-US" sz="1200" dirty="0">
                <a:latin typeface="Calibri" panose="020F0502020204030204" pitchFamily="34" charset="0"/>
                <a:ea typeface="Calibri" panose="020F0502020204030204" pitchFamily="34" charset="0"/>
                <a:cs typeface="Times New Roman" panose="02020603050405020304" pitchFamily="18" charset="0"/>
              </a:rPr>
              <a:t>hard by tramps who come wearily down from the highway in the </a:t>
            </a:r>
            <a:r>
              <a:rPr lang="en-US" sz="1200" dirty="0" smtClean="0">
                <a:latin typeface="Calibri" panose="020F0502020204030204" pitchFamily="34" charset="0"/>
                <a:ea typeface="Calibri" panose="020F0502020204030204" pitchFamily="34" charset="0"/>
                <a:cs typeface="Times New Roman" panose="02020603050405020304" pitchFamily="18" charset="0"/>
              </a:rPr>
              <a:t>evening to </a:t>
            </a:r>
            <a:r>
              <a:rPr lang="en-US" sz="1200" dirty="0">
                <a:latin typeface="Calibri" panose="020F0502020204030204" pitchFamily="34" charset="0"/>
                <a:ea typeface="Calibri" panose="020F0502020204030204" pitchFamily="34" charset="0"/>
                <a:cs typeface="Times New Roman" panose="02020603050405020304" pitchFamily="18" charset="0"/>
              </a:rPr>
              <a:t>jungle-up near water. In front of the low horizontal limb of a giant </a:t>
            </a:r>
            <a:r>
              <a:rPr lang="en-US" sz="1200" dirty="0" smtClean="0">
                <a:latin typeface="Calibri" panose="020F0502020204030204" pitchFamily="34" charset="0"/>
                <a:ea typeface="Calibri" panose="020F0502020204030204" pitchFamily="34" charset="0"/>
                <a:cs typeface="Times New Roman" panose="02020603050405020304" pitchFamily="18" charset="0"/>
              </a:rPr>
              <a:t>sycamore there </a:t>
            </a:r>
            <a:r>
              <a:rPr lang="en-US" sz="1200" dirty="0">
                <a:latin typeface="Calibri" panose="020F0502020204030204" pitchFamily="34" charset="0"/>
                <a:ea typeface="Calibri" panose="020F0502020204030204" pitchFamily="34" charset="0"/>
                <a:cs typeface="Times New Roman" panose="02020603050405020304" pitchFamily="18" charset="0"/>
              </a:rPr>
              <a:t>is an ash pile made by many fires; the limb is worn smooth by men </a:t>
            </a:r>
            <a:r>
              <a:rPr lang="en-US" sz="1200" dirty="0" smtClean="0">
                <a:latin typeface="Calibri" panose="020F0502020204030204" pitchFamily="34" charset="0"/>
                <a:ea typeface="Calibri" panose="020F0502020204030204" pitchFamily="34" charset="0"/>
                <a:cs typeface="Times New Roman" panose="02020603050405020304" pitchFamily="18" charset="0"/>
              </a:rPr>
              <a:t>who have </a:t>
            </a:r>
            <a:r>
              <a:rPr lang="en-US" sz="1200" dirty="0">
                <a:latin typeface="Calibri" panose="020F0502020204030204" pitchFamily="34" charset="0"/>
                <a:ea typeface="Calibri" panose="020F0502020204030204" pitchFamily="34" charset="0"/>
                <a:cs typeface="Times New Roman" panose="02020603050405020304" pitchFamily="18" charset="0"/>
              </a:rPr>
              <a:t>sat on it.</a:t>
            </a:r>
            <a:endParaRPr lang="en-GB"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765963" y="888717"/>
            <a:ext cx="3923608" cy="5201424"/>
          </a:xfrm>
          <a:prstGeom prst="rect">
            <a:avLst/>
          </a:prstGeom>
        </p:spPr>
        <p:txBody>
          <a:bodyPr wrap="square">
            <a:spAutoFit/>
          </a:bodyPr>
          <a:lstStyle/>
          <a:p>
            <a:pPr>
              <a:spcAft>
                <a:spcPts val="800"/>
              </a:spcAft>
            </a:pPr>
            <a:r>
              <a:rPr lang="pt-BR" sz="1200" i="1" dirty="0">
                <a:latin typeface="Calibri" panose="020F0502020204030204" pitchFamily="34" charset="0"/>
                <a:ea typeface="Calibri" panose="020F0502020204030204" pitchFamily="34" charset="0"/>
                <a:cs typeface="Times New Roman" panose="02020603050405020304" pitchFamily="18" charset="0"/>
              </a:rPr>
              <a:t>Alguns quilômetros ao sul de Soledad, o rio Salinas cai perto da margem da encosta e corre fundo e verde. A água também é quente, pois escorregou piscando sobre as areias amarelas à luz do sol antes de chegar à piscina estreita.</a:t>
            </a:r>
          </a:p>
          <a:p>
            <a:pPr>
              <a:spcAft>
                <a:spcPts val="800"/>
              </a:spcAft>
            </a:pPr>
            <a:r>
              <a:rPr lang="pt-BR" sz="1200" i="1" dirty="0">
                <a:latin typeface="Calibri" panose="020F0502020204030204" pitchFamily="34" charset="0"/>
                <a:ea typeface="Calibri" panose="020F0502020204030204" pitchFamily="34" charset="0"/>
                <a:cs typeface="Times New Roman" panose="02020603050405020304" pitchFamily="18" charset="0"/>
              </a:rPr>
              <a:t>De um lado do rio, as encostas douradas do sopé se curvam até as fortes e rochosas Montanhas Gabilan, mas no lado do vale a água é forrada com árvores: salgueiros frescos e verdes a cada primavera, carregando em suas junturas de folhas inferiores os detritos das inundações do inverno; e sycamores com membros e galhos manchados, brancos, reclinados que arqueiam sobre a piscina. </a:t>
            </a:r>
            <a:endParaRPr lang="pt-BR" sz="1200" i="1" dirty="0" smtClean="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pt-BR" sz="1200" i="1" dirty="0">
                <a:latin typeface="Calibri" panose="020F0502020204030204" pitchFamily="34" charset="0"/>
                <a:ea typeface="Calibri" panose="020F0502020204030204" pitchFamily="34" charset="0"/>
                <a:cs typeface="Times New Roman" panose="02020603050405020304" pitchFamily="18" charset="0"/>
              </a:rPr>
              <a:t>Na margem de areia sob as árvores as folhas estão profundas e tão nítidas que um lagarto faz um grande skittering se ele corre entre eles. Coelhos saem do mato para sentar na areia à noite, e os apartamentos úmidos são cobertos com as trilhas noturnas de guaas, e com os spreadpads de cães dos ranchos, e com as trilhas de cervo que vêm beber no escuro.</a:t>
            </a:r>
          </a:p>
          <a:p>
            <a:pPr>
              <a:spcAft>
                <a:spcPts val="800"/>
              </a:spcAft>
            </a:pPr>
            <a:r>
              <a:rPr lang="pt-BR" sz="1200" i="1" dirty="0">
                <a:latin typeface="Calibri" panose="020F0502020204030204" pitchFamily="34" charset="0"/>
                <a:ea typeface="Calibri" panose="020F0502020204030204" pitchFamily="34" charset="0"/>
                <a:cs typeface="Times New Roman" panose="02020603050405020304" pitchFamily="18" charset="0"/>
              </a:rPr>
              <a:t>Há um caminho através dos salgueiros e entre os sycamores, um caminho batido duramente por meninos descendo dos ranchos para nadar na piscina profunda, e espancado duramente por que vêm cansados da estrada à noite para a selva perto da água. Na frente do membro horizontal baixo de um sycamore gigante há uma pilha de cinzas feita por muitos incêndios; o membro é usado suave por homens que se sentaram sobre ele.</a:t>
            </a:r>
          </a:p>
        </p:txBody>
      </p:sp>
      <p:sp>
        <p:nvSpPr>
          <p:cNvPr id="5" name="Slide Number Placeholder 4"/>
          <p:cNvSpPr>
            <a:spLocks noGrp="1"/>
          </p:cNvSpPr>
          <p:nvPr>
            <p:ph type="sldNum" sz="quarter" idx="12"/>
          </p:nvPr>
        </p:nvSpPr>
        <p:spPr/>
        <p:txBody>
          <a:bodyPr/>
          <a:lstStyle/>
          <a:p>
            <a:fld id="{6577373E-77A6-45FA-8DFC-B169A566CE7F}" type="slidenum">
              <a:rPr lang="en-GB" smtClean="0"/>
              <a:t>2</a:t>
            </a:fld>
            <a:endParaRPr lang="en-GB"/>
          </a:p>
        </p:txBody>
      </p:sp>
    </p:spTree>
    <p:extLst>
      <p:ext uri="{BB962C8B-B14F-4D97-AF65-F5344CB8AC3E}">
        <p14:creationId xmlns:p14="http://schemas.microsoft.com/office/powerpoint/2010/main" val="4091957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757" y="140777"/>
            <a:ext cx="4463934" cy="6640279"/>
          </a:xfrm>
          <a:prstGeom prst="rect">
            <a:avLst/>
          </a:prstGeom>
        </p:spPr>
        <p:txBody>
          <a:bodyPr wrap="square">
            <a:spAutoFit/>
          </a:bodyPr>
          <a:lstStyle/>
          <a:p>
            <a:r>
              <a:rPr lang="en-US" sz="1150" dirty="0" smtClean="0"/>
              <a:t>“</a:t>
            </a:r>
            <a:r>
              <a:rPr lang="en-US" sz="1150" dirty="0"/>
              <a:t>I don’t know,” said the old man.</a:t>
            </a:r>
          </a:p>
          <a:p>
            <a:r>
              <a:rPr lang="en-US" sz="1150" dirty="0"/>
              <a:t>“Says ‘positively kills lice, roaches and other scourges.’ What the hell </a:t>
            </a:r>
            <a:r>
              <a:rPr lang="en-US" sz="1150" dirty="0" smtClean="0"/>
              <a:t>kind of </a:t>
            </a:r>
            <a:r>
              <a:rPr lang="en-US" sz="1150" dirty="0"/>
              <a:t>bed you giving us, anyways. We don’t want no pants rabbits.”</a:t>
            </a:r>
          </a:p>
          <a:p>
            <a:r>
              <a:rPr lang="en-US" sz="1150" dirty="0"/>
              <a:t>The old </a:t>
            </a:r>
            <a:r>
              <a:rPr lang="en-US" sz="1150" dirty="0" err="1"/>
              <a:t>swamper</a:t>
            </a:r>
            <a:r>
              <a:rPr lang="en-US" sz="1150" dirty="0"/>
              <a:t> shifted his broom and held it between his elbow and </a:t>
            </a:r>
            <a:r>
              <a:rPr lang="en-US" sz="1150" dirty="0" smtClean="0"/>
              <a:t>his side </a:t>
            </a:r>
            <a:r>
              <a:rPr lang="en-US" sz="1150" dirty="0"/>
              <a:t>while he held out his hand for the can. He studied the label carefully. “</a:t>
            </a:r>
            <a:r>
              <a:rPr lang="en-US" sz="1150" dirty="0" smtClean="0"/>
              <a:t>Tell you </a:t>
            </a:r>
            <a:r>
              <a:rPr lang="en-US" sz="1150" dirty="0"/>
              <a:t>what—” he said finally, “last guy that had this bed was a </a:t>
            </a:r>
            <a:r>
              <a:rPr lang="en-US" sz="1150" dirty="0" smtClean="0"/>
              <a:t>blacksmith—hell of </a:t>
            </a:r>
            <a:r>
              <a:rPr lang="en-US" sz="1150" dirty="0"/>
              <a:t>a nice fella and as clean a guy as you want to meet. Used to wash his </a:t>
            </a:r>
            <a:r>
              <a:rPr lang="en-US" sz="1150" dirty="0" smtClean="0"/>
              <a:t>hands even </a:t>
            </a:r>
            <a:r>
              <a:rPr lang="en-US" sz="1150" dirty="0"/>
              <a:t>after he ate.”</a:t>
            </a:r>
          </a:p>
          <a:p>
            <a:r>
              <a:rPr lang="en-US" sz="1150" dirty="0"/>
              <a:t>“Then how come he got </a:t>
            </a:r>
            <a:r>
              <a:rPr lang="en-US" sz="1150" dirty="0" err="1"/>
              <a:t>graybacks</a:t>
            </a:r>
            <a:r>
              <a:rPr lang="en-US" sz="1150" dirty="0"/>
              <a:t>?” George was working up a slow </a:t>
            </a:r>
            <a:r>
              <a:rPr lang="en-US" sz="1150" dirty="0" smtClean="0"/>
              <a:t>anger. Lennie </a:t>
            </a:r>
            <a:r>
              <a:rPr lang="en-US" sz="1150" dirty="0"/>
              <a:t>put his bindle on the neighboring bunk and sat down. He </a:t>
            </a:r>
            <a:r>
              <a:rPr lang="en-US" sz="1150" dirty="0" smtClean="0"/>
              <a:t>watched George </a:t>
            </a:r>
            <a:r>
              <a:rPr lang="en-US" sz="1150" dirty="0"/>
              <a:t>with open mouth.</a:t>
            </a:r>
          </a:p>
          <a:p>
            <a:r>
              <a:rPr lang="en-US" sz="1150" dirty="0"/>
              <a:t>“Tell you what,” said the old </a:t>
            </a:r>
            <a:r>
              <a:rPr lang="en-US" sz="1150" dirty="0" err="1"/>
              <a:t>swamper</a:t>
            </a:r>
            <a:r>
              <a:rPr lang="en-US" sz="1150" dirty="0"/>
              <a:t>. “This here blacksmith—name </a:t>
            </a:r>
            <a:r>
              <a:rPr lang="en-US" sz="1150" dirty="0" smtClean="0"/>
              <a:t>of Whitey—was </a:t>
            </a:r>
            <a:r>
              <a:rPr lang="en-US" sz="1150" dirty="0"/>
              <a:t>the kind of guy that would put that stuff around even if there wasn’t no bugs—just to make sure, see? Tell you what he used to do—At </a:t>
            </a:r>
            <a:r>
              <a:rPr lang="en-US" sz="1150" dirty="0" smtClean="0"/>
              <a:t>meals he’d </a:t>
            </a:r>
            <a:r>
              <a:rPr lang="en-US" sz="1150" dirty="0"/>
              <a:t>peel his boil’ potatoes, an’ he’d take out ever’ little spot, no matter </a:t>
            </a:r>
            <a:r>
              <a:rPr lang="en-US" sz="1150" dirty="0" smtClean="0"/>
              <a:t>what kind</a:t>
            </a:r>
            <a:r>
              <a:rPr lang="en-US" sz="1150" dirty="0"/>
              <a:t>, before he’d eat it. And if there was a red splotch on an egg, he’d scrape </a:t>
            </a:r>
            <a:r>
              <a:rPr lang="en-US" sz="1150" dirty="0" smtClean="0"/>
              <a:t>it off</a:t>
            </a:r>
            <a:r>
              <a:rPr lang="en-US" sz="1150" dirty="0"/>
              <a:t>. Finally quit about the food. That’s the </a:t>
            </a:r>
            <a:r>
              <a:rPr lang="en-US" sz="1150" dirty="0" err="1"/>
              <a:t>kinda</a:t>
            </a:r>
            <a:r>
              <a:rPr lang="en-US" sz="1150" dirty="0"/>
              <a:t> guy he was—clean. Used </a:t>
            </a:r>
            <a:r>
              <a:rPr lang="en-US" sz="1150" dirty="0" smtClean="0"/>
              <a:t>ta dress </a:t>
            </a:r>
            <a:r>
              <a:rPr lang="en-US" sz="1150" dirty="0"/>
              <a:t>up Sundays even when he wasn’t going no place, put on a necktie </a:t>
            </a:r>
            <a:r>
              <a:rPr lang="en-US" sz="1150" dirty="0" smtClean="0"/>
              <a:t>even, and </a:t>
            </a:r>
            <a:r>
              <a:rPr lang="en-US" sz="1150" dirty="0"/>
              <a:t>then set in the bunk house.”</a:t>
            </a:r>
          </a:p>
          <a:p>
            <a:r>
              <a:rPr lang="en-US" sz="1150" dirty="0"/>
              <a:t>“I </a:t>
            </a:r>
            <a:r>
              <a:rPr lang="en-US" sz="1150" dirty="0" err="1"/>
              <a:t>ain’t</a:t>
            </a:r>
            <a:r>
              <a:rPr lang="en-US" sz="1150" dirty="0"/>
              <a:t> so sure,” said George skeptically. “What did you say he quit for?”</a:t>
            </a:r>
          </a:p>
          <a:p>
            <a:r>
              <a:rPr lang="en-US" sz="1150" dirty="0"/>
              <a:t>The old man put the yellow can in his pocket, and he rubbed his bristly </a:t>
            </a:r>
            <a:r>
              <a:rPr lang="en-US" sz="1150" dirty="0" smtClean="0"/>
              <a:t>white whiskers </a:t>
            </a:r>
            <a:r>
              <a:rPr lang="en-US" sz="1150" dirty="0"/>
              <a:t>with his knuckles. “Why . . . . he . . . . just quit, the way a guy </a:t>
            </a:r>
            <a:r>
              <a:rPr lang="en-US" sz="1150" dirty="0" smtClean="0"/>
              <a:t>will. Says </a:t>
            </a:r>
            <a:r>
              <a:rPr lang="en-US" sz="1150" dirty="0"/>
              <a:t>it was the food. Just wanted to move. Didn’t give no other reason but </a:t>
            </a:r>
            <a:r>
              <a:rPr lang="en-US" sz="1150" dirty="0" smtClean="0"/>
              <a:t>the food</a:t>
            </a:r>
            <a:r>
              <a:rPr lang="en-US" sz="1150" dirty="0"/>
              <a:t>. Just says ‘</a:t>
            </a:r>
            <a:r>
              <a:rPr lang="en-US" sz="1150" dirty="0" err="1"/>
              <a:t>gimme</a:t>
            </a:r>
            <a:r>
              <a:rPr lang="en-US" sz="1150" dirty="0"/>
              <a:t> my time’ one night, the way any guy would.”</a:t>
            </a:r>
          </a:p>
          <a:p>
            <a:r>
              <a:rPr lang="en-US" sz="1150" dirty="0"/>
              <a:t>George lifted his tick and looked underneath it. He leaned over and </a:t>
            </a:r>
            <a:r>
              <a:rPr lang="en-US" sz="1150" dirty="0" smtClean="0"/>
              <a:t>inspected the </a:t>
            </a:r>
            <a:r>
              <a:rPr lang="en-US" sz="1150" dirty="0"/>
              <a:t>sacking closely. Immediately Lennie got up and did the same with his </a:t>
            </a:r>
            <a:r>
              <a:rPr lang="en-US" sz="1150" dirty="0" smtClean="0"/>
              <a:t>bed. Finally </a:t>
            </a:r>
            <a:r>
              <a:rPr lang="en-US" sz="1150" dirty="0"/>
              <a:t>George seemed satisfied. He unrolled his bindle and put things on </a:t>
            </a:r>
            <a:r>
              <a:rPr lang="en-US" sz="1150" dirty="0" smtClean="0"/>
              <a:t>the shelf</a:t>
            </a:r>
            <a:r>
              <a:rPr lang="en-US" sz="1150" dirty="0"/>
              <a:t>, his razor and bar of soap, his comb and bottle of pills, his liniment </a:t>
            </a:r>
            <a:r>
              <a:rPr lang="en-US" sz="1150" dirty="0" smtClean="0"/>
              <a:t>and leather </a:t>
            </a:r>
            <a:r>
              <a:rPr lang="en-US" sz="1150" dirty="0"/>
              <a:t>wristband. Then he made his bed up neatly with blankets. The old </a:t>
            </a:r>
            <a:r>
              <a:rPr lang="en-US" sz="1150" dirty="0" smtClean="0"/>
              <a:t>man said</a:t>
            </a:r>
            <a:r>
              <a:rPr lang="en-US" sz="1150" dirty="0"/>
              <a:t>, “I guess the </a:t>
            </a:r>
            <a:r>
              <a:rPr lang="en-US" sz="1150" dirty="0" err="1"/>
              <a:t>boss’ll</a:t>
            </a:r>
            <a:r>
              <a:rPr lang="en-US" sz="1150" dirty="0"/>
              <a:t> be out here in a minute. He was sure burned when </a:t>
            </a:r>
            <a:r>
              <a:rPr lang="en-US" sz="1150" dirty="0" smtClean="0"/>
              <a:t>you wasn’t </a:t>
            </a:r>
            <a:r>
              <a:rPr lang="en-US" sz="1150" dirty="0"/>
              <a:t>here this morning. Come right in when we was </a:t>
            </a:r>
            <a:r>
              <a:rPr lang="en-US" sz="1150" dirty="0" err="1"/>
              <a:t>eatin</a:t>
            </a:r>
            <a:r>
              <a:rPr lang="en-US" sz="1150" dirty="0"/>
              <a:t>’ breakfast and says</a:t>
            </a:r>
            <a:r>
              <a:rPr lang="en-US" sz="1150" dirty="0" smtClean="0"/>
              <a:t>, ‘</a:t>
            </a:r>
            <a:r>
              <a:rPr lang="en-US" sz="1150" dirty="0"/>
              <a:t>Where the hell’s them new men?’ An’ he give the stable buck hell, too.”</a:t>
            </a:r>
          </a:p>
          <a:p>
            <a:endParaRPr lang="en-GB" sz="1150" dirty="0"/>
          </a:p>
        </p:txBody>
      </p:sp>
      <p:sp>
        <p:nvSpPr>
          <p:cNvPr id="4" name="Rectangle 3"/>
          <p:cNvSpPr/>
          <p:nvPr/>
        </p:nvSpPr>
        <p:spPr>
          <a:xfrm>
            <a:off x="4599710" y="140776"/>
            <a:ext cx="4463934" cy="6863417"/>
          </a:xfrm>
          <a:prstGeom prst="rect">
            <a:avLst/>
          </a:prstGeom>
        </p:spPr>
        <p:txBody>
          <a:bodyPr wrap="square">
            <a:spAutoFit/>
          </a:bodyPr>
          <a:lstStyle/>
          <a:p>
            <a:r>
              <a:rPr lang="pt-BR" sz="1100" i="1" dirty="0"/>
              <a:t>"Eu não sei", disse o velho.</a:t>
            </a:r>
          </a:p>
          <a:p>
            <a:r>
              <a:rPr lang="pt-BR" sz="1100" i="1" dirty="0"/>
              <a:t>"Diz 'mata positivamente piolhos, baratas e outros flagelos.' Que tipo de cama você nos dá, de qualquer maneira. Não queremos coelhos de calças."</a:t>
            </a:r>
          </a:p>
          <a:p>
            <a:r>
              <a:rPr lang="pt-BR" sz="1100" i="1" dirty="0"/>
              <a:t>O velho pantanoso mudou sua vassoura e segurou-a entre o cotovelo e o lado enquanto ele estendeu a mão para a lata. Ele estudou o rótulo cuidadosamente. "Vou te dizer uma coisa", ele disse finalmente, "o último cara que tinha essa cama era um ferreiro- um cara legal e um cara tão limpo quanto você quer conhecer. Costumava lavar as mãos mesmo depois de ter comia."</a:t>
            </a:r>
          </a:p>
          <a:p>
            <a:r>
              <a:rPr lang="pt-BR" sz="1100" i="1" dirty="0"/>
              <a:t>"Então como é que ele tem graybacks?" George estava trabalhando em uma raiva lenta. Lennie colocou sua pasta no beliche vizinho e sentou-se. Ele viu George de boca aberta.</a:t>
            </a:r>
          </a:p>
          <a:p>
            <a:r>
              <a:rPr lang="pt-BR" sz="1100" i="1" dirty="0"/>
              <a:t>"Vou te dizer uma coisa", disse o velho pantanoso. Este ferreiro aqui - nome de - era o tipo de cara que colocaria essas coisas ao redor mesmo que não houvesse insetos - apenas para ter certeza, viu? Eu te contava o que ele costumava fazer — nas refeições ele descascava as batatas ferventes, um "ele tirava sempre um pequeno lugar, não importa o tipo, antes de comê-lo." E se houvesse uma mancha vermelha em um ovo, ele rasparia. Finalmente pare com a comida. Esse é o tipo de cara que ele era- limpo. Usava ta vestir-se aos domingos mesmo quando ele não estava indo a lugar nenhum, colocar uma gravata mesmo, e depois definir na casa do beliche.</a:t>
            </a:r>
          </a:p>
          <a:p>
            <a:r>
              <a:rPr lang="pt-BR" sz="1100" i="1" dirty="0"/>
              <a:t>"Eu não tenho tanta certeza", disse George cético. "Por que você disse que ele se demitiu?"</a:t>
            </a:r>
          </a:p>
          <a:p>
            <a:r>
              <a:rPr lang="pt-BR" sz="1100" i="1" dirty="0"/>
              <a:t>O velho colocou a lata amarela no bolso, e esfregou seus bigodes brancos com os dedos. "Por que... ele.... Apenas saia, do jeito que um cara vai. Diz que foi a comida. Só queria se mudar. Não deu outra razão além da comida. Só diz "dê-me meu tempo" uma noite, do jeito que qualquer cara faria."</a:t>
            </a:r>
          </a:p>
          <a:p>
            <a:r>
              <a:rPr lang="pt-BR" sz="1100" i="1" dirty="0"/>
              <a:t>George levantou o carrapato e olhou por baixo dele. Ele se inclinou e inspecionou o saque de perto. Imediatamente Lennie se levantou e fez o mesmo com sua cama. Finalmente George parecia satisfeito. Ele desenrolava sua pasta e colocava coisas na prateleira, sua navalha e barra de sabão, seu pente e garrafa de pílulas, seu linimento e pulseira de couro. Então ele fez sua cama bem com cobertores. O velho disse: "Acho que o chefe estará aqui em um minuto. Ele estava queimado quando você não estava aqui esta manhã. Venha logo quando estávamos tomando café da manhã e diga: "Onde diabos estão os novos homens?" Um "ele dar o inferno dólar estável, também.</a:t>
            </a:r>
          </a:p>
          <a:p>
            <a:r>
              <a:rPr lang="pt-BR" sz="1100" i="1" dirty="0"/>
              <a:t> </a:t>
            </a:r>
          </a:p>
        </p:txBody>
      </p:sp>
    </p:spTree>
    <p:extLst>
      <p:ext uri="{BB962C8B-B14F-4D97-AF65-F5344CB8AC3E}">
        <p14:creationId xmlns:p14="http://schemas.microsoft.com/office/powerpoint/2010/main" val="15089928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 y="141316"/>
            <a:ext cx="4555375" cy="6463308"/>
          </a:xfrm>
          <a:prstGeom prst="rect">
            <a:avLst/>
          </a:prstGeom>
        </p:spPr>
        <p:txBody>
          <a:bodyPr wrap="square">
            <a:spAutoFit/>
          </a:bodyPr>
          <a:lstStyle/>
          <a:p>
            <a:r>
              <a:rPr lang="en-US" sz="1150" dirty="0" smtClean="0"/>
              <a:t>George </a:t>
            </a:r>
            <a:r>
              <a:rPr lang="en-US" sz="1150" dirty="0"/>
              <a:t>patted a wrinkle out of his bed, and sat down. “Give the stable </a:t>
            </a:r>
            <a:r>
              <a:rPr lang="en-US" sz="1150" dirty="0" smtClean="0"/>
              <a:t>buck hell</a:t>
            </a:r>
            <a:r>
              <a:rPr lang="en-US" sz="1150" dirty="0"/>
              <a:t>?” he asked.</a:t>
            </a:r>
          </a:p>
          <a:p>
            <a:r>
              <a:rPr lang="en-US" sz="1150" dirty="0"/>
              <a:t>“Sure. </a:t>
            </a:r>
            <a:r>
              <a:rPr lang="en-US" sz="1150" dirty="0" err="1"/>
              <a:t>Ya</a:t>
            </a:r>
            <a:r>
              <a:rPr lang="en-US" sz="1150" dirty="0"/>
              <a:t> see the stable buck’s a nigger.”</a:t>
            </a:r>
          </a:p>
          <a:p>
            <a:r>
              <a:rPr lang="en-US" sz="1150" dirty="0"/>
              <a:t>“Nigger, huh?”</a:t>
            </a:r>
          </a:p>
          <a:p>
            <a:r>
              <a:rPr lang="en-US" sz="1150" dirty="0"/>
              <a:t>“Yeah. Nice fella too. Got a crooked back where a horse kicked him. The</a:t>
            </a:r>
          </a:p>
          <a:p>
            <a:r>
              <a:rPr lang="en-US" sz="1150" dirty="0"/>
              <a:t>boss gives him hell when he’s mad. But the stable buck don’t give a damn </a:t>
            </a:r>
            <a:r>
              <a:rPr lang="en-US" sz="1150" dirty="0" smtClean="0"/>
              <a:t>about that</a:t>
            </a:r>
            <a:r>
              <a:rPr lang="en-US" sz="1150" dirty="0"/>
              <a:t>. He reads a lot. Got books in his room.”</a:t>
            </a:r>
          </a:p>
          <a:p>
            <a:r>
              <a:rPr lang="en-US" sz="1150" dirty="0"/>
              <a:t>“What kind of a guy is the boss?” George asked.</a:t>
            </a:r>
          </a:p>
          <a:p>
            <a:r>
              <a:rPr lang="en-US" sz="1150" dirty="0"/>
              <a:t>“Well, he’s a pretty nice fella. Gets pretty mad sometimes, but he’s </a:t>
            </a:r>
            <a:r>
              <a:rPr lang="en-US" sz="1150" dirty="0" smtClean="0"/>
              <a:t>pretty nice</a:t>
            </a:r>
            <a:r>
              <a:rPr lang="en-US" sz="1150" dirty="0"/>
              <a:t>. Tell </a:t>
            </a:r>
            <a:r>
              <a:rPr lang="en-US" sz="1150" dirty="0" err="1"/>
              <a:t>ya</a:t>
            </a:r>
            <a:r>
              <a:rPr lang="en-US" sz="1150" dirty="0"/>
              <a:t> what—know what he done Christmas? </a:t>
            </a:r>
            <a:r>
              <a:rPr lang="en-US" sz="1150" dirty="0" err="1"/>
              <a:t>Brang</a:t>
            </a:r>
            <a:r>
              <a:rPr lang="en-US" sz="1150" dirty="0"/>
              <a:t> a gallon of </a:t>
            </a:r>
            <a:r>
              <a:rPr lang="en-US" sz="1150" dirty="0" smtClean="0"/>
              <a:t>whisky right </a:t>
            </a:r>
            <a:r>
              <a:rPr lang="en-US" sz="1150" dirty="0"/>
              <a:t>in here and says, ‘Drink hearty, boys. Christmas comes but once a year.’”</a:t>
            </a:r>
          </a:p>
          <a:p>
            <a:r>
              <a:rPr lang="en-US" sz="1150" dirty="0"/>
              <a:t>“The hell he did! Whole gallon?”</a:t>
            </a:r>
          </a:p>
          <a:p>
            <a:r>
              <a:rPr lang="en-US" sz="1150" dirty="0"/>
              <a:t>“Yes sir. Jesus, we had fun. They let the nigger come in that night. Little</a:t>
            </a:r>
          </a:p>
          <a:p>
            <a:r>
              <a:rPr lang="en-US" sz="1150" dirty="0"/>
              <a:t>skinner name of </a:t>
            </a:r>
            <a:r>
              <a:rPr lang="en-US" sz="1150" dirty="0" err="1"/>
              <a:t>Smitty</a:t>
            </a:r>
            <a:r>
              <a:rPr lang="en-US" sz="1150" dirty="0"/>
              <a:t> took after the nigger. Done pretty good, too. The </a:t>
            </a:r>
            <a:r>
              <a:rPr lang="en-US" sz="1150" dirty="0" smtClean="0"/>
              <a:t>guys wouldn’t </a:t>
            </a:r>
            <a:r>
              <a:rPr lang="en-US" sz="1150" dirty="0"/>
              <a:t>let him use his feet, so the nigger got him. If he </a:t>
            </a:r>
            <a:r>
              <a:rPr lang="en-US" sz="1150" dirty="0" err="1"/>
              <a:t>coulda</a:t>
            </a:r>
            <a:r>
              <a:rPr lang="en-US" sz="1150" dirty="0"/>
              <a:t> used his </a:t>
            </a:r>
            <a:r>
              <a:rPr lang="en-US" sz="1150" dirty="0" smtClean="0"/>
              <a:t>feet, </a:t>
            </a:r>
            <a:r>
              <a:rPr lang="en-US" sz="1150" dirty="0" err="1" smtClean="0"/>
              <a:t>Smitty</a:t>
            </a:r>
            <a:r>
              <a:rPr lang="en-US" sz="1150" dirty="0" smtClean="0"/>
              <a:t> </a:t>
            </a:r>
            <a:r>
              <a:rPr lang="en-US" sz="1150" dirty="0"/>
              <a:t>says he </a:t>
            </a:r>
            <a:r>
              <a:rPr lang="en-US" sz="1150" dirty="0" err="1"/>
              <a:t>woulda</a:t>
            </a:r>
            <a:r>
              <a:rPr lang="en-US" sz="1150" dirty="0"/>
              <a:t> killed the nigger. The guys said on account of </a:t>
            </a:r>
            <a:r>
              <a:rPr lang="en-US" sz="1150" dirty="0" smtClean="0"/>
              <a:t>the nigger’s </a:t>
            </a:r>
            <a:r>
              <a:rPr lang="en-US" sz="1150" dirty="0"/>
              <a:t>got a crooked back, </a:t>
            </a:r>
            <a:r>
              <a:rPr lang="en-US" sz="1150" dirty="0" err="1"/>
              <a:t>Smitty</a:t>
            </a:r>
            <a:r>
              <a:rPr lang="en-US" sz="1150" dirty="0"/>
              <a:t> can’t use his feet.” He paused in relish </a:t>
            </a:r>
            <a:r>
              <a:rPr lang="en-US" sz="1150" dirty="0" smtClean="0"/>
              <a:t>of the </a:t>
            </a:r>
            <a:r>
              <a:rPr lang="en-US" sz="1150" dirty="0"/>
              <a:t>memory. “After that the guys went into Soledad and raised hell. I didn’t </a:t>
            </a:r>
            <a:r>
              <a:rPr lang="en-US" sz="1150" dirty="0" smtClean="0"/>
              <a:t>go in </a:t>
            </a:r>
            <a:r>
              <a:rPr lang="en-US" sz="1150" dirty="0"/>
              <a:t>there. I </a:t>
            </a:r>
            <a:r>
              <a:rPr lang="en-US" sz="1150" dirty="0" err="1"/>
              <a:t>ain’t</a:t>
            </a:r>
            <a:r>
              <a:rPr lang="en-US" sz="1150" dirty="0"/>
              <a:t> got the poop no more.”</a:t>
            </a:r>
          </a:p>
          <a:p>
            <a:r>
              <a:rPr lang="en-US" sz="1150" dirty="0"/>
              <a:t>Lennie was just finishing making his bed. The wooden latch raised again </a:t>
            </a:r>
            <a:r>
              <a:rPr lang="en-US" sz="1150" dirty="0" smtClean="0"/>
              <a:t>and the </a:t>
            </a:r>
            <a:r>
              <a:rPr lang="en-US" sz="1150" dirty="0"/>
              <a:t>door opened. A little stocky man stood in the open doorway. He wore </a:t>
            </a:r>
            <a:r>
              <a:rPr lang="en-US" sz="1150" dirty="0" smtClean="0"/>
              <a:t>blue jean </a:t>
            </a:r>
            <a:r>
              <a:rPr lang="en-US" sz="1150" dirty="0"/>
              <a:t>trousers, a flannel shirt, a black, unbuttoned vest and a black coat. </a:t>
            </a:r>
            <a:r>
              <a:rPr lang="en-US" sz="1150" dirty="0" smtClean="0"/>
              <a:t>His thumbs </a:t>
            </a:r>
            <a:r>
              <a:rPr lang="en-US" sz="1150" dirty="0"/>
              <a:t>were stuck in his belt, on each side of a square steel buckle. On his </a:t>
            </a:r>
            <a:r>
              <a:rPr lang="en-US" sz="1150" dirty="0" smtClean="0"/>
              <a:t>head was </a:t>
            </a:r>
            <a:r>
              <a:rPr lang="en-US" sz="1150" dirty="0"/>
              <a:t>a soiled brown Stetson hat, and he wore high-heeled boots and spurs </a:t>
            </a:r>
            <a:r>
              <a:rPr lang="en-US" sz="1150" dirty="0" smtClean="0"/>
              <a:t>to prove </a:t>
            </a:r>
            <a:r>
              <a:rPr lang="en-US" sz="1150" dirty="0"/>
              <a:t>he was not a laboring man.</a:t>
            </a:r>
          </a:p>
          <a:p>
            <a:r>
              <a:rPr lang="en-US" sz="1150" dirty="0"/>
              <a:t>The old </a:t>
            </a:r>
            <a:r>
              <a:rPr lang="en-US" sz="1150" dirty="0" err="1"/>
              <a:t>swamper</a:t>
            </a:r>
            <a:r>
              <a:rPr lang="en-US" sz="1150" dirty="0"/>
              <a:t> looked quickly at him, and then shuffled to the door</a:t>
            </a:r>
          </a:p>
          <a:p>
            <a:r>
              <a:rPr lang="en-US" sz="1150" dirty="0"/>
              <a:t>rubbing his whiskers with his knuckles as he went. “Them guys just come,” </a:t>
            </a:r>
            <a:r>
              <a:rPr lang="en-US" sz="1150" dirty="0" smtClean="0"/>
              <a:t>he said</a:t>
            </a:r>
            <a:r>
              <a:rPr lang="en-US" sz="1150" dirty="0"/>
              <a:t>, and shuffled past the boss and out the door.</a:t>
            </a:r>
          </a:p>
          <a:p>
            <a:r>
              <a:rPr lang="en-US" sz="1150" dirty="0"/>
              <a:t>The boss stepped into the room with the short, quick steps of a </a:t>
            </a:r>
            <a:r>
              <a:rPr lang="en-US" sz="1150" dirty="0" smtClean="0"/>
              <a:t>fat-legged man</a:t>
            </a:r>
            <a:r>
              <a:rPr lang="en-US" sz="1150" dirty="0"/>
              <a:t>. “I wrote Murray and Ready I wanted two men this morning. You got </a:t>
            </a:r>
            <a:r>
              <a:rPr lang="en-US" sz="1150" dirty="0" smtClean="0"/>
              <a:t>your work </a:t>
            </a:r>
            <a:r>
              <a:rPr lang="en-US" sz="1150" dirty="0"/>
              <a:t>slips?” George reached into his pocket and produced the slips and </a:t>
            </a:r>
            <a:r>
              <a:rPr lang="en-US" sz="1150" dirty="0" smtClean="0"/>
              <a:t>handed them </a:t>
            </a:r>
            <a:r>
              <a:rPr lang="en-US" sz="1150" dirty="0"/>
              <a:t>to the boss. “It wasn’t Murray and Ready’s fault. Says right here on </a:t>
            </a:r>
            <a:r>
              <a:rPr lang="en-US" sz="1150" dirty="0" smtClean="0"/>
              <a:t>the slip </a:t>
            </a:r>
            <a:r>
              <a:rPr lang="en-US" sz="1150" dirty="0"/>
              <a:t>that you was to be here for work this morning.”</a:t>
            </a:r>
          </a:p>
          <a:p>
            <a:r>
              <a:rPr lang="en-US" sz="1150" dirty="0"/>
              <a:t>George looked down at his feet. “Bus driver give us a bum steer,” he said.</a:t>
            </a:r>
            <a:endParaRPr lang="en-GB" sz="1150" dirty="0"/>
          </a:p>
        </p:txBody>
      </p:sp>
      <p:sp>
        <p:nvSpPr>
          <p:cNvPr id="3" name="Rectangle 2"/>
          <p:cNvSpPr/>
          <p:nvPr/>
        </p:nvSpPr>
        <p:spPr>
          <a:xfrm>
            <a:off x="4588625" y="141316"/>
            <a:ext cx="4555375" cy="6694140"/>
          </a:xfrm>
          <a:prstGeom prst="rect">
            <a:avLst/>
          </a:prstGeom>
        </p:spPr>
        <p:txBody>
          <a:bodyPr wrap="square">
            <a:spAutoFit/>
          </a:bodyPr>
          <a:lstStyle/>
          <a:p>
            <a:r>
              <a:rPr lang="pt-BR" sz="1100" i="1" dirty="0"/>
              <a:t>George deu um tapinha na cama e sentou-se. "Dê o inferno dólar estável?", Perguntou ele.</a:t>
            </a:r>
          </a:p>
          <a:p>
            <a:r>
              <a:rPr lang="pt-BR" sz="1100" i="1" dirty="0"/>
              <a:t>"Claro. Ya ver o dólar estável é um nigger.</a:t>
            </a:r>
          </a:p>
          <a:p>
            <a:r>
              <a:rPr lang="pt-BR" sz="1100" i="1" dirty="0"/>
              <a:t>"Negro, hein?"</a:t>
            </a:r>
          </a:p>
          <a:p>
            <a:r>
              <a:rPr lang="pt-BR" sz="1100" i="1" dirty="0"/>
              <a:t>"Sim, eu sei. Um cara legal também. Tenho uma parte de trás torta onde um cavalo chutou ele. O</a:t>
            </a:r>
          </a:p>
          <a:p>
            <a:r>
              <a:rPr lang="pt-BR" sz="1100" i="1" dirty="0"/>
              <a:t>chefe lhe dá o inferno quando ele está louco. Mas o dinheiro do estábulo não dá a mínima para isso. Ele lê muito. Tem livros em seu quarto.</a:t>
            </a:r>
          </a:p>
          <a:p>
            <a:r>
              <a:rPr lang="pt-BR" sz="1100" i="1" dirty="0"/>
              <a:t>"Que tipo de cara é o chefe?" George perguntou.</a:t>
            </a:r>
          </a:p>
          <a:p>
            <a:r>
              <a:rPr lang="pt-BR" sz="1100" i="1" dirty="0"/>
              <a:t>"Bem, ele é um cara muito bom. Fica muito bravo às vezes, mas ele é muito legal. Sabe o que ele fez no Natal? Brang um galão de uísque aqui e diz: "Bebam saudável, rapazes. O Natal vem, mas uma vez por ano."</a:t>
            </a:r>
          </a:p>
          <a:p>
            <a:r>
              <a:rPr lang="pt-BR" sz="1100" i="1" dirty="0"/>
              <a:t>"O inferno que ele fez! Galão inteiro?</a:t>
            </a:r>
          </a:p>
          <a:p>
            <a:r>
              <a:rPr lang="pt-BR" sz="1100" i="1" dirty="0"/>
              <a:t>"Sim senhor. Jesus, nós nos divertimos. Eles deixaram o negro entrar naquela noite. Pouco</a:t>
            </a:r>
          </a:p>
          <a:p>
            <a:r>
              <a:rPr lang="pt-BR" sz="1100" i="1" dirty="0"/>
              <a:t>skinner nome de Smitty tomou depois do nigger. Muito bem, também. Os caras não o deixavam usar os pés, então o negro o pegou. Se ele pudesse ter usado os pés, Smitty disse que teria matado o negro. Os caras disseram que por causa do negro ter as costas tortas, Smitty não pode usar os pés." Ele fez uma pausa no prazer da memória. "Depois disso, os caras entraram em Soledad e criaram o inferno. Eu não entrei lá. Eu não tenho o cocô não mais.</a:t>
            </a:r>
          </a:p>
          <a:p>
            <a:r>
              <a:rPr lang="pt-BR" sz="1100" i="1" dirty="0"/>
              <a:t>Lennie estava terminando de fazer sua cama. A trava de madeira levantou novamente ea porta se abriu. Um homem pouco estonteuado ficou na porta aberta. Ele usava calças jeans azuis, uma camisa de flanela, um colete preto, desabotoado e um casaco preto. Seus polegares estavam presos em seu cinto, em cada lado de uma fivela de aço quadrado. Em sua cabeça estava um chapéu stetson marrom sujo, e ele usava botas de salto alto e esporas para provar que ele não era um homem trabalhador.</a:t>
            </a:r>
          </a:p>
          <a:p>
            <a:r>
              <a:rPr lang="pt-BR" sz="1100" i="1" dirty="0"/>
              <a:t>O velho pantanoso olhou rapidamente para ele, e depois embaralhado para a porta</a:t>
            </a:r>
          </a:p>
          <a:p>
            <a:r>
              <a:rPr lang="pt-BR" sz="1100" i="1" dirty="0"/>
              <a:t>esfregando seus bigodes com os dedos como ele foi. "Os caras simplesmente vêm", disse ele, e passou pelo chefe e saiu pela porta.</a:t>
            </a:r>
          </a:p>
          <a:p>
            <a:r>
              <a:rPr lang="pt-BR" sz="1100" i="1" dirty="0"/>
              <a:t>O chefe entrou na sala com os passos curtos e rápidos de um homem de pernas gordas. Você tem seus deslizes de trabalho? George estendeu a mão em seu bolso e produziu os deslizes e entregou-os ao chefe. "Não foi culpa de Murray e Ready. Diz aqui no deslizamento que você estava para estar aqui para o trabalho esta manhã.</a:t>
            </a:r>
          </a:p>
          <a:p>
            <a:r>
              <a:rPr lang="pt-BR" sz="1100" i="1" dirty="0"/>
              <a:t>George olhou para seus pés. Motorista de ônibus nos dá um boi, disse ele.</a:t>
            </a:r>
          </a:p>
          <a:p>
            <a:r>
              <a:rPr lang="pt-BR" sz="1100" i="1" dirty="0"/>
              <a:t> </a:t>
            </a:r>
          </a:p>
        </p:txBody>
      </p:sp>
    </p:spTree>
    <p:extLst>
      <p:ext uri="{BB962C8B-B14F-4D97-AF65-F5344CB8AC3E}">
        <p14:creationId xmlns:p14="http://schemas.microsoft.com/office/powerpoint/2010/main" val="23936241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071" y="245893"/>
            <a:ext cx="4206241" cy="6109365"/>
          </a:xfrm>
          <a:prstGeom prst="rect">
            <a:avLst/>
          </a:prstGeom>
        </p:spPr>
        <p:txBody>
          <a:bodyPr wrap="square">
            <a:spAutoFit/>
          </a:bodyPr>
          <a:lstStyle/>
          <a:p>
            <a:r>
              <a:rPr lang="en-US" sz="1150" dirty="0"/>
              <a:t>“We </a:t>
            </a:r>
            <a:r>
              <a:rPr lang="en-US" sz="1150" dirty="0" err="1"/>
              <a:t>hadda</a:t>
            </a:r>
            <a:r>
              <a:rPr lang="en-US" sz="1150" dirty="0"/>
              <a:t> walk ten miles. Says we was here when we wasn’t. We couldn’t </a:t>
            </a:r>
            <a:r>
              <a:rPr lang="en-US" sz="1150" dirty="0" smtClean="0"/>
              <a:t>get no </a:t>
            </a:r>
            <a:r>
              <a:rPr lang="en-US" sz="1150" dirty="0"/>
              <a:t>rides in the morning.”</a:t>
            </a:r>
          </a:p>
          <a:p>
            <a:r>
              <a:rPr lang="en-US" sz="1150" dirty="0"/>
              <a:t>The boss squinted his eyes. “Well, I had to send out the grain teams </a:t>
            </a:r>
            <a:r>
              <a:rPr lang="en-US" sz="1150" dirty="0" smtClean="0"/>
              <a:t>short two </a:t>
            </a:r>
            <a:r>
              <a:rPr lang="en-US" sz="1150" dirty="0"/>
              <a:t>buckers. Won’t do any good to go out now till after dinner.” He pulled </a:t>
            </a:r>
            <a:r>
              <a:rPr lang="en-US" sz="1150" dirty="0" smtClean="0"/>
              <a:t>his time </a:t>
            </a:r>
            <a:r>
              <a:rPr lang="en-US" sz="1150" dirty="0"/>
              <a:t>book out of his pocket and opened it where a pencil was stuck between </a:t>
            </a:r>
            <a:r>
              <a:rPr lang="en-US" sz="1150" dirty="0" smtClean="0"/>
              <a:t>the leaves</a:t>
            </a:r>
            <a:r>
              <a:rPr lang="en-US" sz="1150" dirty="0"/>
              <a:t>. George scowled meaningfully at Lennie, and Lennie nodded to </a:t>
            </a:r>
            <a:r>
              <a:rPr lang="en-US" sz="1150" dirty="0" smtClean="0"/>
              <a:t>show that </a:t>
            </a:r>
            <a:r>
              <a:rPr lang="en-US" sz="1150" dirty="0"/>
              <a:t>he understood. The boss licked his pencil. “What’s your name?”</a:t>
            </a:r>
          </a:p>
          <a:p>
            <a:r>
              <a:rPr lang="en-US" sz="1150" dirty="0"/>
              <a:t>“George Milton.”</a:t>
            </a:r>
          </a:p>
          <a:p>
            <a:r>
              <a:rPr lang="en-US" sz="1150" dirty="0"/>
              <a:t>“And what’s yours?”</a:t>
            </a:r>
          </a:p>
          <a:p>
            <a:r>
              <a:rPr lang="en-US" sz="1150" dirty="0"/>
              <a:t>George said, “His name’s Lennie Small.”</a:t>
            </a:r>
          </a:p>
          <a:p>
            <a:r>
              <a:rPr lang="en-US" sz="1150" dirty="0"/>
              <a:t>The names were entered in the book. “</a:t>
            </a:r>
            <a:r>
              <a:rPr lang="en-US" sz="1150" dirty="0" err="1"/>
              <a:t>Le’s</a:t>
            </a:r>
            <a:r>
              <a:rPr lang="en-US" sz="1150" dirty="0"/>
              <a:t> see, this is the </a:t>
            </a:r>
            <a:r>
              <a:rPr lang="en-US" sz="1150" dirty="0" smtClean="0"/>
              <a:t>twentieth</a:t>
            </a:r>
            <a:r>
              <a:rPr lang="en-US" sz="1150" dirty="0"/>
              <a:t>, noon </a:t>
            </a:r>
            <a:r>
              <a:rPr lang="en-US" sz="1150" dirty="0" smtClean="0"/>
              <a:t>the twentieth</a:t>
            </a:r>
            <a:r>
              <a:rPr lang="en-US" sz="1150" dirty="0"/>
              <a:t>.” He closed the book. “Where you boys been working?”</a:t>
            </a:r>
          </a:p>
          <a:p>
            <a:r>
              <a:rPr lang="en-US" sz="1150" dirty="0"/>
              <a:t>“Up around Weed,” said George.</a:t>
            </a:r>
          </a:p>
          <a:p>
            <a:r>
              <a:rPr lang="en-US" sz="1150" dirty="0"/>
              <a:t>“You, too?” to Lennie.</a:t>
            </a:r>
          </a:p>
          <a:p>
            <a:r>
              <a:rPr lang="en-US" sz="1150" dirty="0"/>
              <a:t>“Yeah, him too,” said George.</a:t>
            </a:r>
          </a:p>
          <a:p>
            <a:r>
              <a:rPr lang="en-US" sz="1150" dirty="0"/>
              <a:t>The boss pointed a playful finger at Lennie. “He </a:t>
            </a:r>
            <a:r>
              <a:rPr lang="en-US" sz="1150" dirty="0" err="1"/>
              <a:t>ain’t</a:t>
            </a:r>
            <a:r>
              <a:rPr lang="en-US" sz="1150" dirty="0"/>
              <a:t> much of a talker, </a:t>
            </a:r>
            <a:r>
              <a:rPr lang="en-US" sz="1150" dirty="0" smtClean="0"/>
              <a:t>is he</a:t>
            </a:r>
            <a:r>
              <a:rPr lang="en-US" sz="1150" dirty="0"/>
              <a:t>?”</a:t>
            </a:r>
          </a:p>
          <a:p>
            <a:r>
              <a:rPr lang="en-US" sz="1150" dirty="0"/>
              <a:t>“No, he </a:t>
            </a:r>
            <a:r>
              <a:rPr lang="en-US" sz="1150" dirty="0" err="1"/>
              <a:t>ain’t</a:t>
            </a:r>
            <a:r>
              <a:rPr lang="en-US" sz="1150" dirty="0"/>
              <a:t>, but he’s sure a hell of a good worker. Strong as a bull.”</a:t>
            </a:r>
          </a:p>
          <a:p>
            <a:r>
              <a:rPr lang="en-US" sz="1150" dirty="0"/>
              <a:t>Lennie smiled to himself. “Strong as a bull,” he repeated.</a:t>
            </a:r>
          </a:p>
          <a:p>
            <a:r>
              <a:rPr lang="en-US" sz="1150" dirty="0"/>
              <a:t>George scowled at him, and Lennie dropped his head in shame at </a:t>
            </a:r>
            <a:r>
              <a:rPr lang="en-US" sz="1150" dirty="0" smtClean="0"/>
              <a:t>having forgotten</a:t>
            </a:r>
            <a:r>
              <a:rPr lang="en-US" sz="1150" dirty="0"/>
              <a:t>.</a:t>
            </a:r>
          </a:p>
          <a:p>
            <a:r>
              <a:rPr lang="en-US" sz="1150" dirty="0"/>
              <a:t>The boss said suddenly, “Listen, Small!” Lennie raised his head. “What </a:t>
            </a:r>
            <a:r>
              <a:rPr lang="en-US" sz="1150" dirty="0" smtClean="0"/>
              <a:t>can you </a:t>
            </a:r>
            <a:r>
              <a:rPr lang="en-US" sz="1150" dirty="0"/>
              <a:t>do?”</a:t>
            </a:r>
          </a:p>
          <a:p>
            <a:r>
              <a:rPr lang="en-US" sz="1150" dirty="0"/>
              <a:t>In a panic, Lennie looked at George for help. “He can do anything you </a:t>
            </a:r>
            <a:r>
              <a:rPr lang="en-US" sz="1150" dirty="0" smtClean="0"/>
              <a:t>tell him</a:t>
            </a:r>
            <a:r>
              <a:rPr lang="en-US" sz="1150" dirty="0"/>
              <a:t>,” said George. “He’s a good skinner. He can </a:t>
            </a:r>
            <a:r>
              <a:rPr lang="en-US" sz="1150" dirty="0" err="1"/>
              <a:t>rassel</a:t>
            </a:r>
            <a:r>
              <a:rPr lang="en-US" sz="1150" dirty="0"/>
              <a:t> grain bags, drive </a:t>
            </a:r>
            <a:r>
              <a:rPr lang="en-US" sz="1150" dirty="0" smtClean="0"/>
              <a:t>a cultivator</a:t>
            </a:r>
            <a:r>
              <a:rPr lang="en-US" sz="1150" dirty="0"/>
              <a:t>. He can do anything. Just give him a try.”</a:t>
            </a:r>
          </a:p>
          <a:p>
            <a:r>
              <a:rPr lang="en-US" sz="1150" dirty="0"/>
              <a:t>The boss turned on George. “Then why don’t you let him answer? What </a:t>
            </a:r>
            <a:r>
              <a:rPr lang="en-US" sz="1150" dirty="0" smtClean="0"/>
              <a:t>you trying </a:t>
            </a:r>
            <a:r>
              <a:rPr lang="en-US" sz="1150" dirty="0"/>
              <a:t>to put over?”</a:t>
            </a:r>
          </a:p>
          <a:p>
            <a:r>
              <a:rPr lang="en-US" sz="1150" dirty="0"/>
              <a:t>George broke in loudly, “Oh! I </a:t>
            </a:r>
            <a:r>
              <a:rPr lang="en-US" sz="1150" dirty="0" err="1"/>
              <a:t>ain’t</a:t>
            </a:r>
            <a:r>
              <a:rPr lang="en-US" sz="1150" dirty="0"/>
              <a:t> saying he’s bright. He </a:t>
            </a:r>
            <a:r>
              <a:rPr lang="en-US" sz="1150" dirty="0" err="1"/>
              <a:t>ain’t</a:t>
            </a:r>
            <a:r>
              <a:rPr lang="en-US" sz="1150" dirty="0"/>
              <a:t>. But I </a:t>
            </a:r>
            <a:r>
              <a:rPr lang="en-US" sz="1150" dirty="0" smtClean="0"/>
              <a:t>say he’s </a:t>
            </a:r>
            <a:r>
              <a:rPr lang="en-US" sz="1150" dirty="0"/>
              <a:t>a God damn good worker. He can put up a four hundred pound bale</a:t>
            </a:r>
            <a:r>
              <a:rPr lang="en-US" sz="1150" dirty="0" smtClean="0"/>
              <a:t>.”</a:t>
            </a:r>
            <a:endParaRPr lang="en-US" sz="1150" dirty="0"/>
          </a:p>
        </p:txBody>
      </p:sp>
      <p:sp>
        <p:nvSpPr>
          <p:cNvPr id="3" name="Rectangle 2"/>
          <p:cNvSpPr/>
          <p:nvPr/>
        </p:nvSpPr>
        <p:spPr>
          <a:xfrm>
            <a:off x="4699460" y="245893"/>
            <a:ext cx="4206241" cy="6355586"/>
          </a:xfrm>
          <a:prstGeom prst="rect">
            <a:avLst/>
          </a:prstGeom>
        </p:spPr>
        <p:txBody>
          <a:bodyPr wrap="square">
            <a:spAutoFit/>
          </a:bodyPr>
          <a:lstStyle/>
          <a:p>
            <a:r>
              <a:rPr lang="pt-BR" sz="1100" i="1" dirty="0"/>
              <a:t>"Nós tínhamos uma caminhada de dez milhas. Diz que estávamos aqui quando não estávamos. Não conseguimos caronas de manhã."</a:t>
            </a:r>
          </a:p>
          <a:p>
            <a:r>
              <a:rPr lang="pt-BR" sz="1100" i="1" dirty="0"/>
              <a:t>O chefe olhou os olhos. "Bem, eu tive que enviar as equipes de grãos curto dois buckers. Não vai fazer nenhum bem para sair agora até depois do jantar. Ele tirou o livro do tempo do bolso e abriu-o onde um lápis estava preso entre as folhas. George fez caretas significativamente em Lennie, e Lennie acenou com a cabeça para mostrar que ele entendeu. O chefe lambeu o lápis. "Qual é o seu nome?"</a:t>
            </a:r>
          </a:p>
          <a:p>
            <a:r>
              <a:rPr lang="pt-BR" sz="1100" i="1" dirty="0"/>
              <a:t>"George Milton".</a:t>
            </a:r>
          </a:p>
          <a:p>
            <a:r>
              <a:rPr lang="pt-BR" sz="1100" i="1" dirty="0"/>
              <a:t>"E qual é o seu?"</a:t>
            </a:r>
          </a:p>
          <a:p>
            <a:r>
              <a:rPr lang="pt-BR" sz="1100" i="1" dirty="0"/>
              <a:t>George disse: "Seu nome é Lennie Small."</a:t>
            </a:r>
          </a:p>
          <a:p>
            <a:r>
              <a:rPr lang="pt-BR" sz="1100" i="1" dirty="0"/>
              <a:t>Os nomes foram inseridos no livro. "Le's see, este é o vigésimo, meio-dia do vigésimo." Ele fechou o livro. "Onde vocês estavam trabalhando?"</a:t>
            </a:r>
          </a:p>
          <a:p>
            <a:r>
              <a:rPr lang="pt-BR" sz="1100" i="1" dirty="0"/>
              <a:t>"Em torno de Weed", disse George.</a:t>
            </a:r>
          </a:p>
          <a:p>
            <a:r>
              <a:rPr lang="pt-BR" sz="1100" i="1" dirty="0"/>
              <a:t>"Você também?" para Lennie.</a:t>
            </a:r>
          </a:p>
          <a:p>
            <a:r>
              <a:rPr lang="pt-BR" sz="1100" i="1" dirty="0"/>
              <a:t>"Sim, ele também", disse George.</a:t>
            </a:r>
          </a:p>
          <a:p>
            <a:r>
              <a:rPr lang="pt-BR" sz="1100" i="1" dirty="0"/>
              <a:t>O chefe apontou um dedo brincalhão para Lennie. "Ele não é muito de falar, não é?"</a:t>
            </a:r>
          </a:p>
          <a:p>
            <a:r>
              <a:rPr lang="pt-BR" sz="1100" i="1" dirty="0"/>
              <a:t>"Não, ele não é, mas ele é com certeza um inferno de um bom trabalhador. Forte como um touro.</a:t>
            </a:r>
          </a:p>
          <a:p>
            <a:r>
              <a:rPr lang="pt-BR" sz="1100" i="1" dirty="0"/>
              <a:t>Lennie sorriu para si mesmo. "Forte como um touro", ele repetiu.</a:t>
            </a:r>
          </a:p>
          <a:p>
            <a:r>
              <a:rPr lang="pt-BR" sz="1100" i="1" dirty="0"/>
              <a:t>George fez careta para ele, e Lennie caiu a cabeça em vergonha de ter esquecido.</a:t>
            </a:r>
          </a:p>
          <a:p>
            <a:r>
              <a:rPr lang="pt-BR" sz="1100" i="1" dirty="0"/>
              <a:t>O chefe disse de repente: "Ouça, Pequeno!" Lennie levantou a cabeça. "O que você pode fazer?"</a:t>
            </a:r>
          </a:p>
          <a:p>
            <a:r>
              <a:rPr lang="pt-BR" sz="1100" i="1" dirty="0"/>
              <a:t>Em pânico, Lennie olhou para George para pedir ajuda. "Ele pode fazer qualquer coisa que você diga a ele", disse George. "Ele é um bom esfolador. Ele pode rassel sacos de grãos, dirigir um cultivador. Ele pode fazer qualquer coisa. Basta dar-lhe uma chance.</a:t>
            </a:r>
          </a:p>
          <a:p>
            <a:r>
              <a:rPr lang="pt-BR" sz="1100" i="1" dirty="0"/>
              <a:t>O chefe virou-se contra o George. "Então por que você não deixá-lo responder? O que você está tentando colocar mais?</a:t>
            </a:r>
          </a:p>
          <a:p>
            <a:r>
              <a:rPr lang="pt-BR" sz="1100" i="1" dirty="0"/>
              <a:t>George invadiu em voz alta, "Oh! Não estou dizendo que ele é brilhante. Ele não está. Mas eu digo que ele é um maldito bom trabalhador. Ele pode colocar um fardo de 400 libras.</a:t>
            </a:r>
          </a:p>
          <a:p>
            <a:r>
              <a:rPr lang="pt-BR" sz="1100" i="1" dirty="0"/>
              <a:t> </a:t>
            </a:r>
          </a:p>
        </p:txBody>
      </p:sp>
    </p:spTree>
    <p:extLst>
      <p:ext uri="{BB962C8B-B14F-4D97-AF65-F5344CB8AC3E}">
        <p14:creationId xmlns:p14="http://schemas.microsoft.com/office/powerpoint/2010/main" val="31333659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071" y="245893"/>
            <a:ext cx="4206241" cy="6817251"/>
          </a:xfrm>
          <a:prstGeom prst="rect">
            <a:avLst/>
          </a:prstGeom>
        </p:spPr>
        <p:txBody>
          <a:bodyPr wrap="square">
            <a:spAutoFit/>
          </a:bodyPr>
          <a:lstStyle/>
          <a:p>
            <a:r>
              <a:rPr lang="en-US" sz="1150" dirty="0" smtClean="0"/>
              <a:t>The </a:t>
            </a:r>
            <a:r>
              <a:rPr lang="en-US" sz="1150" dirty="0"/>
              <a:t>boss deliberately put the little book in his pocket. He hooked his </a:t>
            </a:r>
            <a:r>
              <a:rPr lang="en-US" sz="1150" dirty="0" smtClean="0"/>
              <a:t>thumbs in </a:t>
            </a:r>
            <a:r>
              <a:rPr lang="en-US" sz="1150" dirty="0"/>
              <a:t>his belt and squinted one eye nearly closed. “Say—what you </a:t>
            </a:r>
            <a:r>
              <a:rPr lang="en-US" sz="1150" dirty="0" err="1"/>
              <a:t>sellin</a:t>
            </a:r>
            <a:r>
              <a:rPr lang="en-US" sz="1150" dirty="0"/>
              <a:t>’?”</a:t>
            </a:r>
          </a:p>
          <a:p>
            <a:r>
              <a:rPr lang="en-US" sz="1150" dirty="0"/>
              <a:t>“Huh?”</a:t>
            </a:r>
          </a:p>
          <a:p>
            <a:r>
              <a:rPr lang="en-US" sz="1150" dirty="0"/>
              <a:t>“I said what stake you got in this guy? You takin’ his pay away from him?”</a:t>
            </a:r>
          </a:p>
          <a:p>
            <a:r>
              <a:rPr lang="en-US" sz="1150" dirty="0"/>
              <a:t>“No, ‘course I </a:t>
            </a:r>
            <a:r>
              <a:rPr lang="en-US" sz="1150" dirty="0" err="1"/>
              <a:t>ain’t</a:t>
            </a:r>
            <a:r>
              <a:rPr lang="en-US" sz="1150" dirty="0"/>
              <a:t>. Why </a:t>
            </a:r>
            <a:r>
              <a:rPr lang="en-US" sz="1150" dirty="0" err="1"/>
              <a:t>ya</a:t>
            </a:r>
            <a:r>
              <a:rPr lang="en-US" sz="1150" dirty="0"/>
              <a:t> think I’m </a:t>
            </a:r>
            <a:r>
              <a:rPr lang="en-US" sz="1150" dirty="0" err="1"/>
              <a:t>sellin</a:t>
            </a:r>
            <a:r>
              <a:rPr lang="en-US" sz="1150" dirty="0"/>
              <a:t>’ him out?”</a:t>
            </a:r>
          </a:p>
          <a:p>
            <a:r>
              <a:rPr lang="en-US" sz="1150" dirty="0"/>
              <a:t>“Well, I never seen one guy take so much trouble for another guy. I just </a:t>
            </a:r>
            <a:r>
              <a:rPr lang="en-US" sz="1150" dirty="0" smtClean="0"/>
              <a:t>like to </a:t>
            </a:r>
            <a:r>
              <a:rPr lang="en-US" sz="1150" dirty="0"/>
              <a:t>know what your interest is.”</a:t>
            </a:r>
          </a:p>
          <a:p>
            <a:r>
              <a:rPr lang="en-US" sz="1150" dirty="0"/>
              <a:t>George said, “He’s my . . . . cousin. I told his old lady I’d take care of him</a:t>
            </a:r>
            <a:r>
              <a:rPr lang="en-US" sz="1150" dirty="0" smtClean="0"/>
              <a:t>. He </a:t>
            </a:r>
            <a:r>
              <a:rPr lang="en-US" sz="1150" dirty="0"/>
              <a:t>got kicked in the head by a horse when he was a kid. He’s </a:t>
            </a:r>
            <a:r>
              <a:rPr lang="en-US" sz="1150" dirty="0" err="1"/>
              <a:t>awright</a:t>
            </a:r>
            <a:r>
              <a:rPr lang="en-US" sz="1150" dirty="0"/>
              <a:t>. Just </a:t>
            </a:r>
            <a:r>
              <a:rPr lang="en-US" sz="1150" dirty="0" err="1" smtClean="0"/>
              <a:t>ain’t</a:t>
            </a:r>
            <a:r>
              <a:rPr lang="en-US" sz="1150" dirty="0" smtClean="0"/>
              <a:t> bright</a:t>
            </a:r>
            <a:r>
              <a:rPr lang="en-US" sz="1150" dirty="0"/>
              <a:t>. But he can do anything you tell him.”</a:t>
            </a:r>
          </a:p>
          <a:p>
            <a:r>
              <a:rPr lang="en-US" sz="1150" dirty="0"/>
              <a:t>The boss turned half away. “Well, God knows he don’t need any brains </a:t>
            </a:r>
            <a:r>
              <a:rPr lang="en-US" sz="1150" dirty="0" smtClean="0"/>
              <a:t>to buck </a:t>
            </a:r>
            <a:r>
              <a:rPr lang="en-US" sz="1150" dirty="0"/>
              <a:t>barley bags. But don’t you try to put nothing over, Milton. I got my eye </a:t>
            </a:r>
            <a:r>
              <a:rPr lang="en-US" sz="1150" dirty="0" smtClean="0"/>
              <a:t>on you</a:t>
            </a:r>
            <a:r>
              <a:rPr lang="en-US" sz="1150" dirty="0"/>
              <a:t>. Why’d you quit in Weed?”</a:t>
            </a:r>
          </a:p>
          <a:p>
            <a:r>
              <a:rPr lang="en-US" sz="1150" dirty="0"/>
              <a:t>“Job was done,” said George promptly.</a:t>
            </a:r>
          </a:p>
          <a:p>
            <a:r>
              <a:rPr lang="en-US" sz="1150" dirty="0"/>
              <a:t>“What </a:t>
            </a:r>
            <a:r>
              <a:rPr lang="en-US" sz="1150" dirty="0" err="1"/>
              <a:t>kinda</a:t>
            </a:r>
            <a:r>
              <a:rPr lang="en-US" sz="1150" dirty="0"/>
              <a:t> job?”</a:t>
            </a:r>
          </a:p>
          <a:p>
            <a:r>
              <a:rPr lang="en-US" sz="1150" dirty="0"/>
              <a:t>“We . . . . we was </a:t>
            </a:r>
            <a:r>
              <a:rPr lang="en-US" sz="1150" dirty="0" err="1"/>
              <a:t>diggin</a:t>
            </a:r>
            <a:r>
              <a:rPr lang="en-US" sz="1150" dirty="0"/>
              <a:t>’ a cesspool.”</a:t>
            </a:r>
          </a:p>
          <a:p>
            <a:r>
              <a:rPr lang="en-US" sz="1150" dirty="0"/>
              <a:t>“All right. But don’t try to put nothing over, </a:t>
            </a:r>
            <a:r>
              <a:rPr lang="en-US" sz="1150" dirty="0" err="1"/>
              <a:t>‘cause</a:t>
            </a:r>
            <a:r>
              <a:rPr lang="en-US" sz="1150" dirty="0"/>
              <a:t> you can’t get away </a:t>
            </a:r>
            <a:r>
              <a:rPr lang="en-US" sz="1150" dirty="0" smtClean="0"/>
              <a:t>with nothing</a:t>
            </a:r>
            <a:r>
              <a:rPr lang="en-US" sz="1150" dirty="0"/>
              <a:t>. I seen wise guys before. Go on out with the grain teams after </a:t>
            </a:r>
            <a:r>
              <a:rPr lang="en-US" sz="1150" dirty="0" smtClean="0"/>
              <a:t>dinner. They’re </a:t>
            </a:r>
            <a:r>
              <a:rPr lang="en-US" sz="1150" dirty="0" err="1"/>
              <a:t>pickin</a:t>
            </a:r>
            <a:r>
              <a:rPr lang="en-US" sz="1150" dirty="0"/>
              <a:t>’ up barley at the threshing machine. Go out with </a:t>
            </a:r>
            <a:r>
              <a:rPr lang="en-US" sz="1150" dirty="0" err="1"/>
              <a:t>Slim’s</a:t>
            </a:r>
            <a:r>
              <a:rPr lang="en-US" sz="1150" dirty="0"/>
              <a:t> team.”</a:t>
            </a:r>
          </a:p>
          <a:p>
            <a:r>
              <a:rPr lang="en-US" sz="1150" dirty="0"/>
              <a:t>“Slim?”</a:t>
            </a:r>
          </a:p>
          <a:p>
            <a:r>
              <a:rPr lang="en-US" sz="1150" dirty="0"/>
              <a:t>“Yeah. Big tall skinner. You’ll see him at dinner.” He turned abruptly </a:t>
            </a:r>
            <a:r>
              <a:rPr lang="en-US" sz="1150" dirty="0" smtClean="0"/>
              <a:t>and went </a:t>
            </a:r>
            <a:r>
              <a:rPr lang="en-US" sz="1150" dirty="0"/>
              <a:t>to the door, but before he went out he turned and looked for a </a:t>
            </a:r>
            <a:r>
              <a:rPr lang="en-US" sz="1150" dirty="0" smtClean="0"/>
              <a:t>long moment </a:t>
            </a:r>
            <a:r>
              <a:rPr lang="en-US" sz="1150" dirty="0"/>
              <a:t>at the two men</a:t>
            </a:r>
            <a:r>
              <a:rPr lang="en-US" sz="1150" dirty="0" smtClean="0"/>
              <a:t>.</a:t>
            </a:r>
          </a:p>
          <a:p>
            <a:r>
              <a:rPr lang="en-US" sz="1150" dirty="0"/>
              <a:t>When the sound of his footsteps had died away, George turned on Lennie.</a:t>
            </a:r>
          </a:p>
          <a:p>
            <a:r>
              <a:rPr lang="en-US" sz="1150" dirty="0"/>
              <a:t>“So you wasn’t </a:t>
            </a:r>
            <a:r>
              <a:rPr lang="en-US" sz="1150" dirty="0" err="1"/>
              <a:t>gonna</a:t>
            </a:r>
            <a:r>
              <a:rPr lang="en-US" sz="1150" dirty="0"/>
              <a:t> say a word. You was </a:t>
            </a:r>
            <a:r>
              <a:rPr lang="en-US" sz="1150" dirty="0" err="1"/>
              <a:t>gonna</a:t>
            </a:r>
            <a:r>
              <a:rPr lang="en-US" sz="1150" dirty="0"/>
              <a:t> leave your big flapper </a:t>
            </a:r>
            <a:r>
              <a:rPr lang="en-US" sz="1150" dirty="0" smtClean="0"/>
              <a:t>shut and </a:t>
            </a:r>
            <a:r>
              <a:rPr lang="en-US" sz="1150" dirty="0"/>
              <a:t>leave me do the </a:t>
            </a:r>
            <a:r>
              <a:rPr lang="en-US" sz="1150" dirty="0" err="1"/>
              <a:t>talkin</a:t>
            </a:r>
            <a:r>
              <a:rPr lang="en-US" sz="1150" dirty="0"/>
              <a:t>’. Damn near lost us the job.”</a:t>
            </a:r>
          </a:p>
          <a:p>
            <a:r>
              <a:rPr lang="en-US" sz="1150" dirty="0"/>
              <a:t>Lennie stared hopelessly at his hands. “I forgot, George.”</a:t>
            </a:r>
          </a:p>
          <a:p>
            <a:r>
              <a:rPr lang="en-US" sz="1150" dirty="0"/>
              <a:t>“Yeah, you forgot. You always forget, an’ I got to talk you out of it.” He </a:t>
            </a:r>
            <a:r>
              <a:rPr lang="en-US" sz="1150" dirty="0" smtClean="0"/>
              <a:t>sat down </a:t>
            </a:r>
            <a:r>
              <a:rPr lang="en-US" sz="1150" dirty="0"/>
              <a:t>heavily on the bunk. “Now he’s got his eye on us. Now we got to </a:t>
            </a:r>
            <a:r>
              <a:rPr lang="en-US" sz="1150" dirty="0" smtClean="0"/>
              <a:t>be careful </a:t>
            </a:r>
            <a:r>
              <a:rPr lang="en-US" sz="1150" dirty="0"/>
              <a:t>and not make no slips. You keep your big flapper shut after this.” He </a:t>
            </a:r>
            <a:r>
              <a:rPr lang="en-US" sz="1150" dirty="0" smtClean="0"/>
              <a:t>fell morosely </a:t>
            </a:r>
            <a:r>
              <a:rPr lang="en-US" sz="1150" dirty="0"/>
              <a:t>silent.</a:t>
            </a:r>
          </a:p>
          <a:p>
            <a:endParaRPr lang="en-GB" sz="1150" dirty="0"/>
          </a:p>
        </p:txBody>
      </p:sp>
      <p:sp>
        <p:nvSpPr>
          <p:cNvPr id="3" name="Rectangle 2"/>
          <p:cNvSpPr/>
          <p:nvPr/>
        </p:nvSpPr>
        <p:spPr>
          <a:xfrm>
            <a:off x="4666209" y="245893"/>
            <a:ext cx="4319849" cy="6694140"/>
          </a:xfrm>
          <a:prstGeom prst="rect">
            <a:avLst/>
          </a:prstGeom>
        </p:spPr>
        <p:txBody>
          <a:bodyPr wrap="square">
            <a:spAutoFit/>
          </a:bodyPr>
          <a:lstStyle/>
          <a:p>
            <a:r>
              <a:rPr lang="pt-BR" sz="1100" i="1" dirty="0"/>
              <a:t>O chefe deliberadamente colocou o livrinho no bolso. Ele enganchou os polegares no cinto e olhou um olho quase fechado. "Diga- o que você vende?"</a:t>
            </a:r>
          </a:p>
          <a:p>
            <a:r>
              <a:rPr lang="pt-BR" sz="1100" i="1" dirty="0"/>
              <a:t>"Hein?"</a:t>
            </a:r>
          </a:p>
          <a:p>
            <a:r>
              <a:rPr lang="pt-BR" sz="1100" i="1" dirty="0"/>
              <a:t>"Eu disse que estaca você tem nesse cara? Você takin 'seu pagamento longe dele?</a:t>
            </a:r>
          </a:p>
          <a:p>
            <a:r>
              <a:rPr lang="pt-BR" sz="1100" i="1" dirty="0"/>
              <a:t>"Não, claro que não sou. Por que você acha que eu estou vendendo-o para fora?</a:t>
            </a:r>
          </a:p>
          <a:p>
            <a:r>
              <a:rPr lang="pt-BR" sz="1100" i="1" dirty="0"/>
              <a:t>"Bem, eu nunca vi um cara ter tanto trabalho para outro cara. Eu só gosto de saber qual é o seu interesse.</a:t>
            </a:r>
          </a:p>
          <a:p>
            <a:r>
              <a:rPr lang="pt-BR" sz="1100" i="1" dirty="0"/>
              <a:t>George disse: "Ele é meu... primo. Disse à mulher dele que cuidaria dele. Ele foi chutado na cabeça por um cavalo quando era criança. Ele é muito direto. Só não é brilhante. Mas ele pode fazer qualquer coisa que você lhe diga.</a:t>
            </a:r>
          </a:p>
          <a:p>
            <a:r>
              <a:rPr lang="pt-BR" sz="1100" i="1" dirty="0"/>
              <a:t>O chefe se afastou metade. "Bem, Deus sabe que ele não precisa de cérebros para buck sacos de cevada. Mas não tente não colocar nada, Milton. Estou de olho em você. Por que você saiu em Weed?</a:t>
            </a:r>
          </a:p>
          <a:p>
            <a:r>
              <a:rPr lang="pt-BR" sz="1100" i="1" dirty="0"/>
              <a:t>"O trabalho foi feito", disse George prontamente.</a:t>
            </a:r>
          </a:p>
          <a:p>
            <a:r>
              <a:rPr lang="pt-BR" sz="1100" i="1" dirty="0"/>
              <a:t>"Que tipo de trabalho?"</a:t>
            </a:r>
          </a:p>
          <a:p>
            <a:r>
              <a:rPr lang="pt-BR" sz="1100" i="1" dirty="0"/>
              <a:t>"Nós... estávamos diggin 'uma fossa.</a:t>
            </a:r>
          </a:p>
          <a:p>
            <a:r>
              <a:rPr lang="pt-BR" sz="1100" i="1" dirty="0"/>
              <a:t>"Tudo bem, eu não sei o que fazer. Mas não tente colocar nada, porque você não pode se safar sem nada. Já vi espertinhos antes. Vá com as equipes de grãos depois do jantar. Eles estão pegando cevada na máquina de trituração. Saia com a equipe do Slim."</a:t>
            </a:r>
          </a:p>
          <a:p>
            <a:r>
              <a:rPr lang="pt-BR" sz="1100" i="1" dirty="0"/>
              <a:t>"Magro?"</a:t>
            </a:r>
          </a:p>
          <a:p>
            <a:r>
              <a:rPr lang="pt-BR" sz="1100" i="1" dirty="0"/>
              <a:t>"Sim, eu sei. Grande esfolador alto. Você vai vê-lo no jantar. Ele se virou abruptamente e foi para a porta, mas antes de sair ele se virou e procurou por um longo momento para os dois homens.</a:t>
            </a:r>
          </a:p>
          <a:p>
            <a:r>
              <a:rPr lang="pt-BR" sz="1100" i="1" dirty="0"/>
              <a:t>Quando o som de seus passos tinha morrido, George virou-se contra Lennie.</a:t>
            </a:r>
          </a:p>
          <a:p>
            <a:r>
              <a:rPr lang="pt-BR" sz="1100" i="1" dirty="0"/>
              <a:t>"Então você não ia dizer uma palavra. Você ia deixar seu grande flapper fechado e me deixar falar. Quase nos perdeu o emprego."</a:t>
            </a:r>
          </a:p>
          <a:p>
            <a:r>
              <a:rPr lang="pt-BR" sz="1100" i="1" dirty="0"/>
              <a:t>Lennie olhou irremediavelmente para suas mãos. "Eu esqueci, George."</a:t>
            </a:r>
          </a:p>
          <a:p>
            <a:r>
              <a:rPr lang="pt-BR" sz="1100" i="1" dirty="0"/>
              <a:t>"Sim, você esqueceu. Você sempre esquece, um "eu tenho que convencê-lo a sair disso." Ele sentou-se pesadamente no beliche. "Agora ele está de olho em nós. Agora temos que ter cuidado e não fazer deslizes. Você manter o seu flapper grande fechado depois disso. Ele caiu morosamente em silêncio.</a:t>
            </a:r>
          </a:p>
          <a:p>
            <a:r>
              <a:rPr lang="pt-BR" sz="1100" i="1" dirty="0"/>
              <a:t> </a:t>
            </a:r>
          </a:p>
        </p:txBody>
      </p:sp>
    </p:spTree>
    <p:extLst>
      <p:ext uri="{BB962C8B-B14F-4D97-AF65-F5344CB8AC3E}">
        <p14:creationId xmlns:p14="http://schemas.microsoft.com/office/powerpoint/2010/main" val="4200135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443" y="149629"/>
            <a:ext cx="4397433" cy="6555641"/>
          </a:xfrm>
          <a:prstGeom prst="rect">
            <a:avLst/>
          </a:prstGeom>
        </p:spPr>
        <p:txBody>
          <a:bodyPr wrap="square">
            <a:spAutoFit/>
          </a:bodyPr>
          <a:lstStyle/>
          <a:p>
            <a:r>
              <a:rPr lang="en-US" sz="1200" dirty="0" smtClean="0"/>
              <a:t>“</a:t>
            </a:r>
            <a:r>
              <a:rPr lang="en-US" sz="1200" dirty="0"/>
              <a:t>George.”</a:t>
            </a:r>
          </a:p>
          <a:p>
            <a:r>
              <a:rPr lang="en-US" sz="1200" dirty="0"/>
              <a:t>“What you want now?”</a:t>
            </a:r>
          </a:p>
          <a:p>
            <a:r>
              <a:rPr lang="en-US" sz="1200" dirty="0"/>
              <a:t>“I wasn’t kicked in the head with no horse, was I, George?”</a:t>
            </a:r>
          </a:p>
          <a:p>
            <a:r>
              <a:rPr lang="en-US" sz="1200" dirty="0"/>
              <a:t>“Be a damn good thing if you was,” George said viciously. “Save </a:t>
            </a:r>
            <a:r>
              <a:rPr lang="en-US" sz="1200" dirty="0" err="1" smtClean="0"/>
              <a:t>ever’body</a:t>
            </a:r>
            <a:r>
              <a:rPr lang="en-US" sz="1200" dirty="0" smtClean="0"/>
              <a:t> a </a:t>
            </a:r>
            <a:r>
              <a:rPr lang="en-US" sz="1200" dirty="0"/>
              <a:t>hell of a lot of trouble.”</a:t>
            </a:r>
          </a:p>
          <a:p>
            <a:r>
              <a:rPr lang="en-US" sz="1200" dirty="0"/>
              <a:t>“You said I was your cousin, George.”</a:t>
            </a:r>
          </a:p>
          <a:p>
            <a:r>
              <a:rPr lang="en-US" sz="1200" dirty="0"/>
              <a:t>“Well, that was a lie. An’ I’m damn glad it was. If I was a relative of yours</a:t>
            </a:r>
          </a:p>
          <a:p>
            <a:r>
              <a:rPr lang="en-US" sz="1200" dirty="0"/>
              <a:t>I’d shoot myself.” He stopped suddenly, stepped to the open front door </a:t>
            </a:r>
            <a:r>
              <a:rPr lang="en-US" sz="1200" dirty="0" smtClean="0"/>
              <a:t>and peered </a:t>
            </a:r>
            <a:r>
              <a:rPr lang="en-US" sz="1200" dirty="0"/>
              <a:t>out. “Say, what the hell you </a:t>
            </a:r>
            <a:r>
              <a:rPr lang="en-US" sz="1200" dirty="0" err="1"/>
              <a:t>doin</a:t>
            </a:r>
            <a:r>
              <a:rPr lang="en-US" sz="1200" dirty="0"/>
              <a:t>’ </a:t>
            </a:r>
            <a:r>
              <a:rPr lang="en-US" sz="1200" dirty="0" err="1"/>
              <a:t>listenin</a:t>
            </a:r>
            <a:r>
              <a:rPr lang="en-US" sz="1200" dirty="0"/>
              <a:t>’?”</a:t>
            </a:r>
          </a:p>
          <a:p>
            <a:r>
              <a:rPr lang="en-US" sz="1200" dirty="0"/>
              <a:t>The old man came slowly into the room. He had his broom in his hand. </a:t>
            </a:r>
            <a:r>
              <a:rPr lang="en-US" sz="1200" dirty="0" smtClean="0"/>
              <a:t>And at </a:t>
            </a:r>
            <a:r>
              <a:rPr lang="en-US" sz="1200" dirty="0"/>
              <a:t>his heels there walked a dragfooted sheepdog, gray of muzzle, and with </a:t>
            </a:r>
            <a:r>
              <a:rPr lang="en-US" sz="1200" dirty="0" smtClean="0"/>
              <a:t>pale, blind </a:t>
            </a:r>
            <a:r>
              <a:rPr lang="en-US" sz="1200" dirty="0"/>
              <a:t>old eyes. The dog struggled lamely to the side of the room and lay </a:t>
            </a:r>
            <a:r>
              <a:rPr lang="en-US" sz="1200" dirty="0" smtClean="0"/>
              <a:t>down, grunting </a:t>
            </a:r>
            <a:r>
              <a:rPr lang="en-US" sz="1200" dirty="0"/>
              <a:t>softly to himself and licking his grizzled, moth-eaten coat. </a:t>
            </a:r>
            <a:r>
              <a:rPr lang="en-US" sz="1200" dirty="0" smtClean="0"/>
              <a:t>The </a:t>
            </a:r>
            <a:r>
              <a:rPr lang="en-US" sz="1200" dirty="0" err="1" smtClean="0"/>
              <a:t>swamper</a:t>
            </a:r>
            <a:r>
              <a:rPr lang="en-US" sz="1200" dirty="0" smtClean="0"/>
              <a:t> </a:t>
            </a:r>
            <a:r>
              <a:rPr lang="en-US" sz="1200" dirty="0"/>
              <a:t>watched him until he was settled. “I wasn’t </a:t>
            </a:r>
            <a:r>
              <a:rPr lang="en-US" sz="1200" dirty="0" err="1"/>
              <a:t>listenin</a:t>
            </a:r>
            <a:r>
              <a:rPr lang="en-US" sz="1200" dirty="0"/>
              <a:t>’. I was </a:t>
            </a:r>
            <a:r>
              <a:rPr lang="en-US" sz="1200" dirty="0" smtClean="0"/>
              <a:t>jus’ </a:t>
            </a:r>
            <a:r>
              <a:rPr lang="en-US" sz="1200" dirty="0" err="1" smtClean="0"/>
              <a:t>standin</a:t>
            </a:r>
            <a:r>
              <a:rPr lang="en-US" sz="1200" dirty="0"/>
              <a:t>’ in the shade a minute </a:t>
            </a:r>
            <a:r>
              <a:rPr lang="en-US" sz="1200" dirty="0" err="1"/>
              <a:t>scratchin</a:t>
            </a:r>
            <a:r>
              <a:rPr lang="en-US" sz="1200" dirty="0"/>
              <a:t>’ my dog. I jus’ now finished </a:t>
            </a:r>
            <a:r>
              <a:rPr lang="en-US" sz="1200" dirty="0" err="1" smtClean="0"/>
              <a:t>swampin</a:t>
            </a:r>
            <a:r>
              <a:rPr lang="en-US" sz="1200" dirty="0" smtClean="0"/>
              <a:t>’ out </a:t>
            </a:r>
            <a:r>
              <a:rPr lang="en-US" sz="1200" dirty="0"/>
              <a:t>the wash house.”</a:t>
            </a:r>
          </a:p>
          <a:p>
            <a:r>
              <a:rPr lang="en-US" sz="1200" dirty="0"/>
              <a:t>“You was </a:t>
            </a:r>
            <a:r>
              <a:rPr lang="en-US" sz="1200" dirty="0" err="1"/>
              <a:t>pokin</a:t>
            </a:r>
            <a:r>
              <a:rPr lang="en-US" sz="1200" dirty="0"/>
              <a:t>’ your big ears into our business,” George said. “I don’t </a:t>
            </a:r>
            <a:r>
              <a:rPr lang="en-US" sz="1200" dirty="0" smtClean="0"/>
              <a:t>like nobody </a:t>
            </a:r>
            <a:r>
              <a:rPr lang="en-US" sz="1200" dirty="0"/>
              <a:t>to get nosey.”</a:t>
            </a:r>
          </a:p>
          <a:p>
            <a:r>
              <a:rPr lang="en-US" sz="1200" dirty="0"/>
              <a:t>The old man looked uneasily from George to Lennie, and then back. “I </a:t>
            </a:r>
            <a:r>
              <a:rPr lang="en-US" sz="1200" dirty="0" smtClean="0"/>
              <a:t>jus’ come </a:t>
            </a:r>
            <a:r>
              <a:rPr lang="en-US" sz="1200" dirty="0"/>
              <a:t>there,” he said. “I didn’t hear nothing you guys was </a:t>
            </a:r>
            <a:r>
              <a:rPr lang="en-US" sz="1200" dirty="0" err="1"/>
              <a:t>sayin</a:t>
            </a:r>
            <a:r>
              <a:rPr lang="en-US" sz="1200" dirty="0"/>
              <a:t>’. I </a:t>
            </a:r>
            <a:r>
              <a:rPr lang="en-US" sz="1200" dirty="0" err="1" smtClean="0"/>
              <a:t>ain’t</a:t>
            </a:r>
            <a:r>
              <a:rPr lang="en-US" sz="1200" dirty="0" smtClean="0"/>
              <a:t> interested </a:t>
            </a:r>
            <a:r>
              <a:rPr lang="en-US" sz="1200" dirty="0"/>
              <a:t>in nothing you was </a:t>
            </a:r>
            <a:r>
              <a:rPr lang="en-US" sz="1200" dirty="0" err="1"/>
              <a:t>sayin</a:t>
            </a:r>
            <a:r>
              <a:rPr lang="en-US" sz="1200" dirty="0"/>
              <a:t>’. A guy on a ranch don’t never listen nor </a:t>
            </a:r>
            <a:r>
              <a:rPr lang="en-US" sz="1200" dirty="0" smtClean="0"/>
              <a:t>he don’t </a:t>
            </a:r>
            <a:r>
              <a:rPr lang="en-US" sz="1200" dirty="0" err="1"/>
              <a:t>ast</a:t>
            </a:r>
            <a:r>
              <a:rPr lang="en-US" sz="1200" dirty="0"/>
              <a:t> no questions.”</a:t>
            </a:r>
          </a:p>
          <a:p>
            <a:r>
              <a:rPr lang="en-US" sz="1200" dirty="0"/>
              <a:t>“Damn right he don’t,” said George, slightly mollified, “not if he wants to</a:t>
            </a:r>
          </a:p>
          <a:p>
            <a:r>
              <a:rPr lang="en-US" sz="1200" dirty="0"/>
              <a:t>stay </a:t>
            </a:r>
            <a:r>
              <a:rPr lang="en-US" sz="1200" dirty="0" err="1"/>
              <a:t>workin</a:t>
            </a:r>
            <a:r>
              <a:rPr lang="en-US" sz="1200" dirty="0"/>
              <a:t>’ long.” But he was reassured by the </a:t>
            </a:r>
            <a:r>
              <a:rPr lang="en-US" sz="1200" dirty="0" err="1"/>
              <a:t>swamper’s</a:t>
            </a:r>
            <a:r>
              <a:rPr lang="en-US" sz="1200" dirty="0"/>
              <a:t> defense. “Come </a:t>
            </a:r>
            <a:r>
              <a:rPr lang="en-US" sz="1200" dirty="0" smtClean="0"/>
              <a:t>on in </a:t>
            </a:r>
            <a:r>
              <a:rPr lang="en-US" sz="1200" dirty="0"/>
              <a:t>and set down a minute,” he said. “That’s a hell of an old dog.”</a:t>
            </a:r>
          </a:p>
          <a:p>
            <a:r>
              <a:rPr lang="en-US" sz="1200" dirty="0"/>
              <a:t>“Yeah. I had ‘</a:t>
            </a:r>
            <a:r>
              <a:rPr lang="en-US" sz="1200" dirty="0" err="1"/>
              <a:t>im</a:t>
            </a:r>
            <a:r>
              <a:rPr lang="en-US" sz="1200" dirty="0"/>
              <a:t> ever since he was a pup. God, he was a good sheepdog</a:t>
            </a:r>
          </a:p>
          <a:p>
            <a:r>
              <a:rPr lang="en-US" sz="1200" dirty="0"/>
              <a:t>when he was younger.” He stood his broom against the wall and he rubbed </a:t>
            </a:r>
            <a:r>
              <a:rPr lang="en-US" sz="1200" dirty="0" smtClean="0"/>
              <a:t>his white </a:t>
            </a:r>
            <a:r>
              <a:rPr lang="en-US" sz="1200" dirty="0"/>
              <a:t>bristled cheek with his knuckles. “How’d you like the boss?” he asked.</a:t>
            </a:r>
          </a:p>
          <a:p>
            <a:r>
              <a:rPr lang="en-US" sz="1200" dirty="0"/>
              <a:t>“Pretty good. Seemed </a:t>
            </a:r>
            <a:r>
              <a:rPr lang="en-US" sz="1200" dirty="0" err="1"/>
              <a:t>awright</a:t>
            </a:r>
            <a:r>
              <a:rPr lang="en-US" sz="1200" dirty="0" smtClean="0"/>
              <a:t>.”</a:t>
            </a:r>
            <a:endParaRPr lang="en-US" sz="1200" dirty="0"/>
          </a:p>
        </p:txBody>
      </p:sp>
      <p:sp>
        <p:nvSpPr>
          <p:cNvPr id="3" name="Rectangle 2"/>
          <p:cNvSpPr/>
          <p:nvPr/>
        </p:nvSpPr>
        <p:spPr>
          <a:xfrm>
            <a:off x="4638501" y="334294"/>
            <a:ext cx="4380808" cy="6186309"/>
          </a:xfrm>
          <a:prstGeom prst="rect">
            <a:avLst/>
          </a:prstGeom>
        </p:spPr>
        <p:txBody>
          <a:bodyPr wrap="square">
            <a:spAutoFit/>
          </a:bodyPr>
          <a:lstStyle/>
          <a:p>
            <a:r>
              <a:rPr lang="pt-BR" sz="1100" i="1" dirty="0"/>
              <a:t>"George".</a:t>
            </a:r>
          </a:p>
          <a:p>
            <a:r>
              <a:rPr lang="pt-BR" sz="1100" i="1" dirty="0"/>
              <a:t>"O que você quer agora?"</a:t>
            </a:r>
          </a:p>
          <a:p>
            <a:r>
              <a:rPr lang="pt-BR" sz="1100" i="1" dirty="0"/>
              <a:t>"Eu não fui chutado na cabeça sem cavalo, fui, George?"</a:t>
            </a:r>
          </a:p>
          <a:p>
            <a:r>
              <a:rPr lang="pt-BR" sz="1100" i="1" dirty="0"/>
              <a:t>"Seria uma coisa muito boa se você fosse", disse George violentamente. "Salve o corpo de um monte de problemas."</a:t>
            </a:r>
          </a:p>
          <a:p>
            <a:r>
              <a:rPr lang="pt-BR" sz="1100" i="1" dirty="0"/>
              <a:t>"Você disse que eu era seu primo, George."</a:t>
            </a:r>
          </a:p>
          <a:p>
            <a:r>
              <a:rPr lang="pt-BR" sz="1100" i="1" dirty="0"/>
              <a:t>"Bem, isso foi uma mentira. Estou muito feliz que tenha sido. Se eu fosse um parente seu</a:t>
            </a:r>
          </a:p>
          <a:p>
            <a:r>
              <a:rPr lang="pt-BR" sz="1100" i="1" dirty="0"/>
              <a:t>Eu atiraria em mim mesmo. Ele parou de repente, pisou na porta da frente aberta e olhou para fora. "Diga, o que diabos você está ouvindo?"</a:t>
            </a:r>
          </a:p>
          <a:p>
            <a:r>
              <a:rPr lang="pt-BR" sz="1100" i="1" dirty="0"/>
              <a:t>O velho entrou lentamente na sala. Ele tinha a vassoura na mão. E em seus calcanhares andou um cão pastor arrastado, cinza de focinheira, e com olhos pálidos e cegos. O cão lutou lamely para o lado da sala e deitou-se, grunhido suavemente para si mesmo e lambendo seu casaco grisalho, comido por mariposas. O pantanoso o observou até que ele foi resolvido. "Eu não estava ouvindo. Eu estava parado na sombra um minuto arranhando meu cachorro. Eu jus 'agora terminou pântano 'fora da casa de lavagem.</a:t>
            </a:r>
          </a:p>
          <a:p>
            <a:r>
              <a:rPr lang="pt-BR" sz="1100" i="1" dirty="0"/>
              <a:t>"Você estava pokin 'seus grandes ouvidos em nosso negócio", disse George. "Eu não gosto de ninguém para ficar intrometido."</a:t>
            </a:r>
          </a:p>
          <a:p>
            <a:r>
              <a:rPr lang="pt-BR" sz="1100" i="1" dirty="0"/>
              <a:t>O velho olhou inquieto de George para Lennie, e depois de volta. "Eu jus 'vá lá", disse ele. "Eu não ouvi nada que vocês estavam dizendo". Não estou interessado em nada do que você estava dizendo. Um cara em um rancho nunca escuta nem ele não faz perguntas."</a:t>
            </a:r>
          </a:p>
          <a:p>
            <a:r>
              <a:rPr lang="pt-BR" sz="1100" i="1" dirty="0"/>
              <a:t>"Maldito direito que ele não", disse George, ligeiramente acalmado, "não se ele quiser</a:t>
            </a:r>
          </a:p>
          <a:p>
            <a:r>
              <a:rPr lang="pt-BR" sz="1100" i="1" dirty="0"/>
              <a:t>ficar trabalhando por muito tempo. Mas ele estava tranquilo com a defesa do pantanoso. "Entre e abaixe um minuto", disse ele. "É um cachorro muito velho."</a:t>
            </a:r>
          </a:p>
          <a:p>
            <a:r>
              <a:rPr lang="pt-BR" sz="1100" i="1" dirty="0"/>
              <a:t>"Sim, eu sei. Eu tinha desde que ele era um filhote. Deus, ele era um bom cão pastor.</a:t>
            </a:r>
          </a:p>
          <a:p>
            <a:r>
              <a:rPr lang="pt-BR" sz="1100" i="1" dirty="0"/>
              <a:t>quando ele era mais jovem. Ele ficou com a vassoura contra a parede e esfregou seu rosto branco cerdas com os dedos. "Como você gostaria do chefe?", Perguntou ele.</a:t>
            </a:r>
          </a:p>
          <a:p>
            <a:r>
              <a:rPr lang="pt-BR" sz="1100" i="1" dirty="0"/>
              <a:t>"Muito bom. Parecia awright.</a:t>
            </a:r>
          </a:p>
          <a:p>
            <a:r>
              <a:rPr lang="pt-BR" sz="1100" i="1" dirty="0"/>
              <a:t> </a:t>
            </a:r>
          </a:p>
        </p:txBody>
      </p:sp>
    </p:spTree>
    <p:extLst>
      <p:ext uri="{BB962C8B-B14F-4D97-AF65-F5344CB8AC3E}">
        <p14:creationId xmlns:p14="http://schemas.microsoft.com/office/powerpoint/2010/main" val="39882339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443" y="149629"/>
            <a:ext cx="4400204" cy="6370975"/>
          </a:xfrm>
          <a:prstGeom prst="rect">
            <a:avLst/>
          </a:prstGeom>
        </p:spPr>
        <p:txBody>
          <a:bodyPr wrap="square">
            <a:spAutoFit/>
          </a:bodyPr>
          <a:lstStyle/>
          <a:p>
            <a:r>
              <a:rPr lang="en-US" sz="1200" dirty="0" smtClean="0"/>
              <a:t>“</a:t>
            </a:r>
            <a:r>
              <a:rPr lang="en-US" sz="1200" dirty="0"/>
              <a:t>He’s a nice fella,” the </a:t>
            </a:r>
            <a:r>
              <a:rPr lang="en-US" sz="1200" dirty="0" err="1"/>
              <a:t>swamper</a:t>
            </a:r>
            <a:r>
              <a:rPr lang="en-US" sz="1200" dirty="0"/>
              <a:t> agreed. “You got to take him right.”</a:t>
            </a:r>
          </a:p>
          <a:p>
            <a:r>
              <a:rPr lang="en-US" sz="1200" dirty="0"/>
              <a:t>At that moment a young man came into the bunk house; a thin young </a:t>
            </a:r>
            <a:r>
              <a:rPr lang="en-US" sz="1200" dirty="0" smtClean="0"/>
              <a:t>man with </a:t>
            </a:r>
            <a:r>
              <a:rPr lang="en-US" sz="1200" dirty="0"/>
              <a:t>a brown face, with brown eyes and a head of tightly curled hair. He wore </a:t>
            </a:r>
            <a:r>
              <a:rPr lang="en-US" sz="1200" dirty="0" smtClean="0"/>
              <a:t>a work </a:t>
            </a:r>
            <a:r>
              <a:rPr lang="en-US" sz="1200" dirty="0"/>
              <a:t>glove on his left hand, and, like the boss, he wore high-heeled boots.</a:t>
            </a:r>
          </a:p>
          <a:p>
            <a:r>
              <a:rPr lang="en-US" sz="1200" dirty="0"/>
              <a:t>“Seen my old man?” he asked.</a:t>
            </a:r>
          </a:p>
          <a:p>
            <a:r>
              <a:rPr lang="en-US" sz="1200" dirty="0"/>
              <a:t>The </a:t>
            </a:r>
            <a:r>
              <a:rPr lang="en-US" sz="1200" dirty="0" err="1"/>
              <a:t>swamper</a:t>
            </a:r>
            <a:r>
              <a:rPr lang="en-US" sz="1200" dirty="0"/>
              <a:t> said, “He was here jus’ a minute ago, Curley. Went over to </a:t>
            </a:r>
            <a:r>
              <a:rPr lang="en-US" sz="1200" dirty="0" smtClean="0"/>
              <a:t>the cook </a:t>
            </a:r>
            <a:r>
              <a:rPr lang="en-US" sz="1200" dirty="0"/>
              <a:t>house, I think.”</a:t>
            </a:r>
          </a:p>
          <a:p>
            <a:r>
              <a:rPr lang="en-US" sz="1200" dirty="0"/>
              <a:t>“I’ll try to catch him,” said Curley. His eyes passed over the new men and </a:t>
            </a:r>
            <a:r>
              <a:rPr lang="en-US" sz="1200" dirty="0" smtClean="0"/>
              <a:t>he stopped</a:t>
            </a:r>
            <a:r>
              <a:rPr lang="en-US" sz="1200" dirty="0"/>
              <a:t>. He glanced coldly at George and then at Lennie. His arms </a:t>
            </a:r>
            <a:r>
              <a:rPr lang="en-US" sz="1200" dirty="0" smtClean="0"/>
              <a:t>gradually bent </a:t>
            </a:r>
            <a:r>
              <a:rPr lang="en-US" sz="1200" dirty="0"/>
              <a:t>at the elbows and his hands closed into fists. He stiffened and went into </a:t>
            </a:r>
            <a:r>
              <a:rPr lang="en-US" sz="1200" dirty="0" smtClean="0"/>
              <a:t>a slight </a:t>
            </a:r>
            <a:r>
              <a:rPr lang="en-US" sz="1200" dirty="0"/>
              <a:t>crouch. His glance was at once calculating and pugnacious. </a:t>
            </a:r>
            <a:r>
              <a:rPr lang="en-US" sz="1200" dirty="0" smtClean="0"/>
              <a:t>Lennie squirmed </a:t>
            </a:r>
            <a:r>
              <a:rPr lang="en-US" sz="1200" dirty="0"/>
              <a:t>under the look and shifted his feet nervously. Curley stepped </a:t>
            </a:r>
            <a:r>
              <a:rPr lang="en-US" sz="1200" dirty="0" smtClean="0"/>
              <a:t>gingerly close </a:t>
            </a:r>
            <a:r>
              <a:rPr lang="en-US" sz="1200" dirty="0"/>
              <a:t>to him. “You the new guys the old man was </a:t>
            </a:r>
            <a:r>
              <a:rPr lang="en-US" sz="1200" dirty="0" err="1"/>
              <a:t>waitin</a:t>
            </a:r>
            <a:r>
              <a:rPr lang="en-US" sz="1200" dirty="0"/>
              <a:t>’ for?”</a:t>
            </a:r>
          </a:p>
          <a:p>
            <a:r>
              <a:rPr lang="en-US" sz="1200" dirty="0"/>
              <a:t>“We just come in,” said George.</a:t>
            </a:r>
          </a:p>
          <a:p>
            <a:r>
              <a:rPr lang="en-US" sz="1200" dirty="0"/>
              <a:t>“Let the big guy talk</a:t>
            </a:r>
            <a:r>
              <a:rPr lang="en-US" sz="1200" dirty="0" smtClean="0"/>
              <a:t>.” Lennie </a:t>
            </a:r>
            <a:r>
              <a:rPr lang="en-US" sz="1200" dirty="0"/>
              <a:t>twisted with embarrassment</a:t>
            </a:r>
            <a:r>
              <a:rPr lang="en-US" sz="1200" dirty="0" smtClean="0"/>
              <a:t>.</a:t>
            </a:r>
          </a:p>
          <a:p>
            <a:r>
              <a:rPr lang="en-US" sz="1200" dirty="0"/>
              <a:t>George said, “</a:t>
            </a:r>
            <a:r>
              <a:rPr lang="en-US" sz="1200" dirty="0" err="1"/>
              <a:t>S’pose</a:t>
            </a:r>
            <a:r>
              <a:rPr lang="en-US" sz="1200" dirty="0"/>
              <a:t> he don’t want to talk?”</a:t>
            </a:r>
          </a:p>
          <a:p>
            <a:r>
              <a:rPr lang="en-US" sz="1200" dirty="0"/>
              <a:t>Curley lashed his body around. “By Christ, he’s </a:t>
            </a:r>
            <a:r>
              <a:rPr lang="en-US" sz="1200" dirty="0" err="1"/>
              <a:t>gotta</a:t>
            </a:r>
            <a:r>
              <a:rPr lang="en-US" sz="1200" dirty="0"/>
              <a:t> talk when he’s </a:t>
            </a:r>
            <a:r>
              <a:rPr lang="en-US" sz="1200" dirty="0" smtClean="0"/>
              <a:t>spoke to</a:t>
            </a:r>
            <a:r>
              <a:rPr lang="en-US" sz="1200" dirty="0"/>
              <a:t>. What the hell are you </a:t>
            </a:r>
            <a:r>
              <a:rPr lang="en-US" sz="1200" dirty="0" err="1"/>
              <a:t>gettin</a:t>
            </a:r>
            <a:r>
              <a:rPr lang="en-US" sz="1200" dirty="0"/>
              <a:t>’ into it for?”</a:t>
            </a:r>
          </a:p>
          <a:p>
            <a:r>
              <a:rPr lang="en-US" sz="1200" dirty="0"/>
              <a:t>“We travel together,” said George coldly.</a:t>
            </a:r>
          </a:p>
          <a:p>
            <a:r>
              <a:rPr lang="en-US" sz="1200" dirty="0"/>
              <a:t>“Oh, so it’s that way.”</a:t>
            </a:r>
          </a:p>
          <a:p>
            <a:r>
              <a:rPr lang="en-US" sz="1200" dirty="0"/>
              <a:t>George was tense, and motionless. “Yeah, it’s that way.”</a:t>
            </a:r>
          </a:p>
          <a:p>
            <a:r>
              <a:rPr lang="en-US" sz="1200" dirty="0"/>
              <a:t>Lennie was looking helplessly to George for instruction.</a:t>
            </a:r>
          </a:p>
          <a:p>
            <a:r>
              <a:rPr lang="en-US" sz="1200" dirty="0"/>
              <a:t>“An’ you won’t let the big guy talk, is that it?”</a:t>
            </a:r>
          </a:p>
          <a:p>
            <a:r>
              <a:rPr lang="en-US" sz="1200" dirty="0"/>
              <a:t>“He can talk if he wants to tell you anything.” He nodded slightly to Lennie.</a:t>
            </a:r>
          </a:p>
          <a:p>
            <a:r>
              <a:rPr lang="en-US" sz="1200" dirty="0"/>
              <a:t>“We jus’ come in,” said Lennie softly.</a:t>
            </a:r>
          </a:p>
          <a:p>
            <a:r>
              <a:rPr lang="en-US" sz="1200" dirty="0"/>
              <a:t>Curley stared levelly at him. “Well, </a:t>
            </a:r>
            <a:r>
              <a:rPr lang="en-US" sz="1200" dirty="0" err="1"/>
              <a:t>nex</a:t>
            </a:r>
            <a:r>
              <a:rPr lang="en-US" sz="1200" dirty="0"/>
              <a:t>’ time you answer when you’re </a:t>
            </a:r>
            <a:r>
              <a:rPr lang="en-US" sz="1200" dirty="0" smtClean="0"/>
              <a:t>spoke to</a:t>
            </a:r>
            <a:r>
              <a:rPr lang="en-US" sz="1200" dirty="0"/>
              <a:t>.” He turned toward the door and walked out, and his elbows were still </a:t>
            </a:r>
            <a:r>
              <a:rPr lang="en-US" sz="1200" dirty="0" smtClean="0"/>
              <a:t>bent out </a:t>
            </a:r>
            <a:r>
              <a:rPr lang="en-US" sz="1200" dirty="0"/>
              <a:t>a </a:t>
            </a:r>
            <a:r>
              <a:rPr lang="en-US" sz="1200" dirty="0" smtClean="0"/>
              <a:t>little. George </a:t>
            </a:r>
            <a:r>
              <a:rPr lang="en-US" sz="1200" dirty="0"/>
              <a:t>watched him go, and then he turned back to the </a:t>
            </a:r>
            <a:r>
              <a:rPr lang="en-US" sz="1200" dirty="0" err="1"/>
              <a:t>swamper</a:t>
            </a:r>
            <a:r>
              <a:rPr lang="en-US" sz="1200" dirty="0"/>
              <a:t>. “Say, </a:t>
            </a:r>
            <a:r>
              <a:rPr lang="en-US" sz="1200" dirty="0" smtClean="0"/>
              <a:t>what the </a:t>
            </a:r>
            <a:r>
              <a:rPr lang="en-US" sz="1200" dirty="0"/>
              <a:t>hell’s he got on his shoulder? Lennie didn’t do nothing to him.”</a:t>
            </a:r>
          </a:p>
          <a:p>
            <a:endParaRPr lang="en-GB" sz="1200" dirty="0"/>
          </a:p>
        </p:txBody>
      </p:sp>
      <p:sp>
        <p:nvSpPr>
          <p:cNvPr id="3" name="Rectangle 2"/>
          <p:cNvSpPr/>
          <p:nvPr/>
        </p:nvSpPr>
        <p:spPr>
          <a:xfrm>
            <a:off x="4624647" y="149629"/>
            <a:ext cx="4452851" cy="6740307"/>
          </a:xfrm>
          <a:prstGeom prst="rect">
            <a:avLst/>
          </a:prstGeom>
        </p:spPr>
        <p:txBody>
          <a:bodyPr wrap="square">
            <a:spAutoFit/>
          </a:bodyPr>
          <a:lstStyle/>
          <a:p>
            <a:r>
              <a:rPr lang="pt-BR" sz="1200" i="1" dirty="0"/>
              <a:t>"Ele é um cara legal", concordou o pantanoso. "Você tem que levá-lo direito."</a:t>
            </a:r>
          </a:p>
          <a:p>
            <a:r>
              <a:rPr lang="pt-BR" sz="1200" i="1" dirty="0"/>
              <a:t>Naquele momento, um jovem entrou na casa do beliche; um jovem magro com um rosto castanho, com olhos castanhos e uma cabeça de cabelo bem enrolado. Ele usava uma luva de trabalho na mão esquerda, e, como o chefe, usava botas de salto alto.</a:t>
            </a:r>
          </a:p>
          <a:p>
            <a:r>
              <a:rPr lang="pt-BR" sz="1200" i="1" dirty="0"/>
              <a:t>"Vi o meu velho?", Perguntou ele.</a:t>
            </a:r>
          </a:p>
          <a:p>
            <a:r>
              <a:rPr lang="pt-BR" sz="1200" i="1" dirty="0"/>
              <a:t>O pantanoso disse: "Ele estava aqui há um minuto, Curley. Fui até a casa de cozinheiros, eu acho.</a:t>
            </a:r>
          </a:p>
          <a:p>
            <a:r>
              <a:rPr lang="pt-BR" sz="1200" i="1" dirty="0"/>
              <a:t>"Vou tentar pegá-lo", disse Curley. Seus olhos passaram por cima dos novos homens e ele parou. Ele olhou friamente para George e, em seguida, para Lennie. Seus braços gradualmente dobrados nos cotovelos e suas mãos fechadas em punhos. Ele endureceu e entrou em uma pequena agachamento. Seu olhar foi ao mesmo tempo calculista e pugnacious. Lennie se contorceu sob o olhar e mudou os pés nervosamente. Curley pisou ruivamente perto dele. "Vocês os caras novos que o velho estava esperando?"</a:t>
            </a:r>
          </a:p>
          <a:p>
            <a:r>
              <a:rPr lang="pt-BR" sz="1200" i="1" dirty="0"/>
              <a:t>"Acabamos de entrar", disse George.</a:t>
            </a:r>
          </a:p>
          <a:p>
            <a:r>
              <a:rPr lang="pt-BR" sz="1200" i="1" dirty="0"/>
              <a:t>"Deixe o grandalhão falar." Lennie torceu com vergonha.</a:t>
            </a:r>
          </a:p>
          <a:p>
            <a:r>
              <a:rPr lang="pt-BR" sz="1200" i="1" dirty="0"/>
              <a:t>George disse: "S'pose ele não quer falar?"</a:t>
            </a:r>
          </a:p>
          <a:p>
            <a:r>
              <a:rPr lang="pt-BR" sz="1200" i="1" dirty="0"/>
              <a:t>Curley amarrou seu corpo. "Por Cristo, ele tem que falar quando falar. Por que diabos você está entrando nisso?</a:t>
            </a:r>
          </a:p>
          <a:p>
            <a:r>
              <a:rPr lang="pt-BR" sz="1200" i="1" dirty="0"/>
              <a:t>"Viajamos juntos", disse George friamente.</a:t>
            </a:r>
          </a:p>
          <a:p>
            <a:r>
              <a:rPr lang="pt-BR" sz="1200" i="1" dirty="0"/>
              <a:t>"Oh, então é assim."</a:t>
            </a:r>
          </a:p>
          <a:p>
            <a:r>
              <a:rPr lang="pt-BR" sz="1200" i="1" dirty="0"/>
              <a:t>George estava tenso, e imóvel. "Sim, é por ali."</a:t>
            </a:r>
          </a:p>
          <a:p>
            <a:r>
              <a:rPr lang="pt-BR" sz="1200" i="1" dirty="0"/>
              <a:t>Lennie estava olhando impotente para George para instrução.</a:t>
            </a:r>
          </a:p>
          <a:p>
            <a:r>
              <a:rPr lang="pt-BR" sz="1200" i="1" dirty="0"/>
              <a:t>"Um" você não vai deixar o grandalhão falar, é isso?"</a:t>
            </a:r>
          </a:p>
          <a:p>
            <a:r>
              <a:rPr lang="pt-BR" sz="1200" i="1" dirty="0"/>
              <a:t>"Ele pode falar se quiser dizer-lhe qualquer coisa." Ele acenou ligeiramente para Lennie.</a:t>
            </a:r>
          </a:p>
          <a:p>
            <a:r>
              <a:rPr lang="pt-BR" sz="1200" i="1" dirty="0"/>
              <a:t>"Nós jus 'entrar", disse Lennie suavemente.</a:t>
            </a:r>
          </a:p>
          <a:p>
            <a:r>
              <a:rPr lang="pt-BR" sz="1200" i="1" dirty="0"/>
              <a:t>Curley olhou niveladamente para ele. "Bem, nex ' tempo você responder quando você é falado." Ele se virou em direção à porta e saiu, e seus cotovelos ainda estavam um pouco dobrados. George o viu ir, e então ele voltou para o pântano. "Diga, o que diabos ele tem em seu ombro? Lennie não fez nada com ele.</a:t>
            </a:r>
          </a:p>
          <a:p>
            <a:r>
              <a:rPr lang="pt-BR" sz="1200" i="1" dirty="0"/>
              <a:t> </a:t>
            </a:r>
          </a:p>
        </p:txBody>
      </p:sp>
    </p:spTree>
    <p:extLst>
      <p:ext uri="{BB962C8B-B14F-4D97-AF65-F5344CB8AC3E}">
        <p14:creationId xmlns:p14="http://schemas.microsoft.com/office/powerpoint/2010/main" val="27548517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19" y="315884"/>
            <a:ext cx="4355870" cy="6286336"/>
          </a:xfrm>
          <a:prstGeom prst="rect">
            <a:avLst/>
          </a:prstGeom>
        </p:spPr>
        <p:txBody>
          <a:bodyPr wrap="square">
            <a:spAutoFit/>
          </a:bodyPr>
          <a:lstStyle/>
          <a:p>
            <a:r>
              <a:rPr lang="en-US" sz="1150" dirty="0" smtClean="0"/>
              <a:t>The </a:t>
            </a:r>
            <a:r>
              <a:rPr lang="en-US" sz="1150" dirty="0"/>
              <a:t>old man looked cautiously at the door to make sure no one was listening.</a:t>
            </a:r>
          </a:p>
          <a:p>
            <a:r>
              <a:rPr lang="en-US" sz="1150" dirty="0"/>
              <a:t>“That’s the boss’s son,” he said quietly. “Curley’s pretty handy. He done quite </a:t>
            </a:r>
            <a:r>
              <a:rPr lang="en-US" sz="1150" dirty="0" smtClean="0"/>
              <a:t>a bit </a:t>
            </a:r>
            <a:r>
              <a:rPr lang="en-US" sz="1150" dirty="0"/>
              <a:t>in the ring. He’s a lightweight, and he’s handy.”</a:t>
            </a:r>
          </a:p>
          <a:p>
            <a:r>
              <a:rPr lang="en-US" sz="1150" dirty="0"/>
              <a:t>“Well, let him be handy,” said George. “He don’t have to take after </a:t>
            </a:r>
            <a:r>
              <a:rPr lang="en-US" sz="1150" dirty="0" smtClean="0"/>
              <a:t>Lennie. Lennie </a:t>
            </a:r>
            <a:r>
              <a:rPr lang="en-US" sz="1150" dirty="0"/>
              <a:t>didn’t do nothing to him. What’s he got against Lennie?”</a:t>
            </a:r>
          </a:p>
          <a:p>
            <a:r>
              <a:rPr lang="en-US" sz="1150" dirty="0"/>
              <a:t>The </a:t>
            </a:r>
            <a:r>
              <a:rPr lang="en-US" sz="1150" dirty="0" err="1"/>
              <a:t>swamper</a:t>
            </a:r>
            <a:r>
              <a:rPr lang="en-US" sz="1150" dirty="0"/>
              <a:t> considered . . . . “Well . . . . tell you what. Curley’s like </a:t>
            </a:r>
            <a:r>
              <a:rPr lang="en-US" sz="1150" dirty="0" err="1"/>
              <a:t>alot</a:t>
            </a:r>
            <a:r>
              <a:rPr lang="en-US" sz="1150" dirty="0"/>
              <a:t> </a:t>
            </a:r>
            <a:r>
              <a:rPr lang="en-US" sz="1150" dirty="0" smtClean="0"/>
              <a:t>of little </a:t>
            </a:r>
            <a:r>
              <a:rPr lang="en-US" sz="1150" dirty="0"/>
              <a:t>guys. He hates big guys. He’s </a:t>
            </a:r>
            <a:r>
              <a:rPr lang="en-US" sz="1150" dirty="0" err="1"/>
              <a:t>alla</a:t>
            </a:r>
            <a:r>
              <a:rPr lang="en-US" sz="1150" dirty="0"/>
              <a:t> time picking scraps with big guys. </a:t>
            </a:r>
            <a:r>
              <a:rPr lang="en-US" sz="1150" dirty="0" smtClean="0"/>
              <a:t>Kind of </a:t>
            </a:r>
            <a:r>
              <a:rPr lang="en-US" sz="1150" dirty="0"/>
              <a:t>like he’s mad at ‘</a:t>
            </a:r>
            <a:r>
              <a:rPr lang="en-US" sz="1150" dirty="0" err="1"/>
              <a:t>em</a:t>
            </a:r>
            <a:r>
              <a:rPr lang="en-US" sz="1150" dirty="0"/>
              <a:t> because he </a:t>
            </a:r>
            <a:r>
              <a:rPr lang="en-US" sz="1150" dirty="0" err="1"/>
              <a:t>ain’t</a:t>
            </a:r>
            <a:r>
              <a:rPr lang="en-US" sz="1150" dirty="0"/>
              <a:t> a big guy. You seen little guys like </a:t>
            </a:r>
            <a:r>
              <a:rPr lang="en-US" sz="1150" dirty="0" smtClean="0"/>
              <a:t>that, </a:t>
            </a:r>
            <a:r>
              <a:rPr lang="en-US" sz="1150" dirty="0" err="1" smtClean="0"/>
              <a:t>ain’t</a:t>
            </a:r>
            <a:r>
              <a:rPr lang="en-US" sz="1150" dirty="0" smtClean="0"/>
              <a:t> </a:t>
            </a:r>
            <a:r>
              <a:rPr lang="en-US" sz="1150" dirty="0"/>
              <a:t>you? Always scrappy?”</a:t>
            </a:r>
          </a:p>
          <a:p>
            <a:r>
              <a:rPr lang="en-US" sz="1150" dirty="0"/>
              <a:t>“Sure,” said George. “I seen plenty tough little guys. But this Curley </a:t>
            </a:r>
            <a:r>
              <a:rPr lang="en-US" sz="1150" dirty="0" smtClean="0"/>
              <a:t>better not </a:t>
            </a:r>
            <a:r>
              <a:rPr lang="en-US" sz="1150" dirty="0"/>
              <a:t>make no mistakes about Lennie. Lennie </a:t>
            </a:r>
            <a:r>
              <a:rPr lang="en-US" sz="1150" dirty="0" err="1"/>
              <a:t>ain’t</a:t>
            </a:r>
            <a:r>
              <a:rPr lang="en-US" sz="1150" dirty="0"/>
              <a:t> handy, but this Curley punk </a:t>
            </a:r>
            <a:r>
              <a:rPr lang="en-US" sz="1150" dirty="0" smtClean="0"/>
              <a:t>is </a:t>
            </a:r>
            <a:r>
              <a:rPr lang="en-US" sz="1150" dirty="0" err="1" smtClean="0"/>
              <a:t>gonna</a:t>
            </a:r>
            <a:r>
              <a:rPr lang="en-US" sz="1150" dirty="0" smtClean="0"/>
              <a:t> </a:t>
            </a:r>
            <a:r>
              <a:rPr lang="en-US" sz="1150" dirty="0"/>
              <a:t>get hurt if he messes around with Lennie.”</a:t>
            </a:r>
          </a:p>
          <a:p>
            <a:r>
              <a:rPr lang="en-US" sz="1150" dirty="0"/>
              <a:t>“Well, Curley’s pretty handy,” the </a:t>
            </a:r>
            <a:r>
              <a:rPr lang="en-US" sz="1150" dirty="0" err="1"/>
              <a:t>swamper</a:t>
            </a:r>
            <a:r>
              <a:rPr lang="en-US" sz="1150" dirty="0"/>
              <a:t> said skeptically. “Never </a:t>
            </a:r>
            <a:r>
              <a:rPr lang="en-US" sz="1150" dirty="0" smtClean="0"/>
              <a:t>did seem </a:t>
            </a:r>
            <a:r>
              <a:rPr lang="en-US" sz="1150" dirty="0"/>
              <a:t>right to me. </a:t>
            </a:r>
            <a:r>
              <a:rPr lang="en-US" sz="1150" dirty="0" err="1"/>
              <a:t>S’pose</a:t>
            </a:r>
            <a:r>
              <a:rPr lang="en-US" sz="1150" dirty="0"/>
              <a:t> Curley jumps a big guy an’ licks him. </a:t>
            </a:r>
            <a:r>
              <a:rPr lang="en-US" sz="1150" dirty="0" err="1"/>
              <a:t>Ever’body</a:t>
            </a:r>
            <a:r>
              <a:rPr lang="en-US" sz="1150" dirty="0"/>
              <a:t> </a:t>
            </a:r>
            <a:r>
              <a:rPr lang="en-US" sz="1150" dirty="0" smtClean="0"/>
              <a:t>says what </a:t>
            </a:r>
            <a:r>
              <a:rPr lang="en-US" sz="1150" dirty="0"/>
              <a:t>a game guy Curley is. And </a:t>
            </a:r>
            <a:r>
              <a:rPr lang="en-US" sz="1150" dirty="0" err="1"/>
              <a:t>s’pose</a:t>
            </a:r>
            <a:r>
              <a:rPr lang="en-US" sz="1150" dirty="0"/>
              <a:t> he does the same thing and gets </a:t>
            </a:r>
            <a:r>
              <a:rPr lang="en-US" sz="1150" dirty="0" smtClean="0"/>
              <a:t>licked. Then </a:t>
            </a:r>
            <a:r>
              <a:rPr lang="en-US" sz="1150" dirty="0" err="1"/>
              <a:t>ever’body</a:t>
            </a:r>
            <a:r>
              <a:rPr lang="en-US" sz="1150" dirty="0"/>
              <a:t> says the big guy </a:t>
            </a:r>
            <a:r>
              <a:rPr lang="en-US" sz="1150" dirty="0" err="1"/>
              <a:t>oughtta</a:t>
            </a:r>
            <a:r>
              <a:rPr lang="en-US" sz="1150" dirty="0"/>
              <a:t> pick somebody his own size, </a:t>
            </a:r>
            <a:r>
              <a:rPr lang="en-US" sz="1150" dirty="0" smtClean="0"/>
              <a:t>and maybe </a:t>
            </a:r>
            <a:r>
              <a:rPr lang="en-US" sz="1150" dirty="0"/>
              <a:t>they gang up on the big guy. Never did seem right to me. Seems </a:t>
            </a:r>
            <a:r>
              <a:rPr lang="en-US" sz="1150" dirty="0" smtClean="0"/>
              <a:t>like Curley </a:t>
            </a:r>
            <a:r>
              <a:rPr lang="en-US" sz="1150" dirty="0" err="1"/>
              <a:t>ain’t</a:t>
            </a:r>
            <a:r>
              <a:rPr lang="en-US" sz="1150" dirty="0"/>
              <a:t> </a:t>
            </a:r>
            <a:r>
              <a:rPr lang="en-US" sz="1150" dirty="0" err="1"/>
              <a:t>givin</a:t>
            </a:r>
            <a:r>
              <a:rPr lang="en-US" sz="1150" dirty="0"/>
              <a:t>’ nobody a chance.”</a:t>
            </a:r>
          </a:p>
          <a:p>
            <a:r>
              <a:rPr lang="en-US" sz="1150" dirty="0"/>
              <a:t>George was watching the door. He said ominously, “Well, he better </a:t>
            </a:r>
            <a:r>
              <a:rPr lang="en-US" sz="1150" dirty="0" smtClean="0"/>
              <a:t>watch out </a:t>
            </a:r>
            <a:r>
              <a:rPr lang="en-US" sz="1150" dirty="0"/>
              <a:t>for Lennie. Lennie </a:t>
            </a:r>
            <a:r>
              <a:rPr lang="en-US" sz="1150" dirty="0" err="1"/>
              <a:t>ain’t</a:t>
            </a:r>
            <a:r>
              <a:rPr lang="en-US" sz="1150" dirty="0"/>
              <a:t> no fighter, but Lennie’s strong and quick </a:t>
            </a:r>
            <a:r>
              <a:rPr lang="en-US" sz="1150" dirty="0" smtClean="0"/>
              <a:t>and Lennie </a:t>
            </a:r>
            <a:r>
              <a:rPr lang="en-US" sz="1150" dirty="0"/>
              <a:t>don’t know no rules.” He walked to the square table and sat down </a:t>
            </a:r>
            <a:r>
              <a:rPr lang="en-US" sz="1150" dirty="0" smtClean="0"/>
              <a:t>on one </a:t>
            </a:r>
            <a:r>
              <a:rPr lang="en-US" sz="1150" dirty="0"/>
              <a:t>of the boxes. He gathered some of the cards together and shuffled </a:t>
            </a:r>
            <a:r>
              <a:rPr lang="en-US" sz="1150" dirty="0" smtClean="0"/>
              <a:t>them. The </a:t>
            </a:r>
            <a:r>
              <a:rPr lang="en-US" sz="1150" dirty="0"/>
              <a:t>old man sat down on another box. “Don’t tell Curley I said none of </a:t>
            </a:r>
            <a:r>
              <a:rPr lang="en-US" sz="1150" dirty="0" smtClean="0"/>
              <a:t>this. He’d </a:t>
            </a:r>
            <a:r>
              <a:rPr lang="en-US" sz="1150" dirty="0"/>
              <a:t>slough me. He just don’t give a damn. Won’t ever get canned </a:t>
            </a:r>
            <a:r>
              <a:rPr lang="en-US" sz="1150" dirty="0" err="1"/>
              <a:t>‘cause</a:t>
            </a:r>
            <a:r>
              <a:rPr lang="en-US" sz="1150" dirty="0"/>
              <a:t> his</a:t>
            </a:r>
          </a:p>
          <a:p>
            <a:r>
              <a:rPr lang="en-US" sz="1150" dirty="0"/>
              <a:t>old man’s the boss.”</a:t>
            </a:r>
          </a:p>
          <a:p>
            <a:r>
              <a:rPr lang="en-US" sz="1150" dirty="0"/>
              <a:t>George cut the cards and began turning them over, looking at each one </a:t>
            </a:r>
            <a:r>
              <a:rPr lang="en-US" sz="1150" dirty="0" smtClean="0"/>
              <a:t>and throwing </a:t>
            </a:r>
            <a:r>
              <a:rPr lang="en-US" sz="1150" dirty="0"/>
              <a:t>it down on a pile. He said, “This guy Curley sounds like a </a:t>
            </a:r>
            <a:r>
              <a:rPr lang="en-US" sz="1150" dirty="0" smtClean="0"/>
              <a:t>son-of-a-bitch </a:t>
            </a:r>
            <a:r>
              <a:rPr lang="en-US" sz="1150" dirty="0"/>
              <a:t>to me. I don’t like mean little guys.”</a:t>
            </a:r>
          </a:p>
          <a:p>
            <a:r>
              <a:rPr lang="en-US" sz="1150" dirty="0" smtClean="0"/>
              <a:t>“</a:t>
            </a:r>
            <a:r>
              <a:rPr lang="en-US" sz="1150" dirty="0"/>
              <a:t>Seems to me like he’s worse lately,” said the </a:t>
            </a:r>
            <a:r>
              <a:rPr lang="en-US" sz="1150" dirty="0" err="1"/>
              <a:t>swamper</a:t>
            </a:r>
            <a:r>
              <a:rPr lang="en-US" sz="1150" dirty="0"/>
              <a:t>. “He got married </a:t>
            </a:r>
            <a:r>
              <a:rPr lang="en-US" sz="1150" dirty="0" smtClean="0"/>
              <a:t>a couple </a:t>
            </a:r>
            <a:r>
              <a:rPr lang="en-US" sz="1150" dirty="0"/>
              <a:t>of weeks ago. Wife lives over in the boss’s house. Seems like Curley </a:t>
            </a:r>
            <a:r>
              <a:rPr lang="en-US" sz="1150" dirty="0" smtClean="0"/>
              <a:t>is </a:t>
            </a:r>
            <a:r>
              <a:rPr lang="en-US" sz="1150" dirty="0" err="1" smtClean="0"/>
              <a:t>cockier’n</a:t>
            </a:r>
            <a:r>
              <a:rPr lang="en-US" sz="1150" dirty="0" smtClean="0"/>
              <a:t> </a:t>
            </a:r>
            <a:r>
              <a:rPr lang="en-US" sz="1150" dirty="0"/>
              <a:t>ever since he got married</a:t>
            </a:r>
            <a:r>
              <a:rPr lang="en-US" sz="1150" dirty="0" smtClean="0"/>
              <a:t>.”</a:t>
            </a:r>
            <a:endParaRPr lang="en-GB" sz="1150" dirty="0"/>
          </a:p>
        </p:txBody>
      </p:sp>
      <p:sp>
        <p:nvSpPr>
          <p:cNvPr id="3" name="Rectangle 2"/>
          <p:cNvSpPr/>
          <p:nvPr/>
        </p:nvSpPr>
        <p:spPr>
          <a:xfrm>
            <a:off x="4724399" y="315884"/>
            <a:ext cx="4355870" cy="6186309"/>
          </a:xfrm>
          <a:prstGeom prst="rect">
            <a:avLst/>
          </a:prstGeom>
        </p:spPr>
        <p:txBody>
          <a:bodyPr wrap="square">
            <a:spAutoFit/>
          </a:bodyPr>
          <a:lstStyle/>
          <a:p>
            <a:r>
              <a:rPr lang="pt-BR" sz="1100" i="1" dirty="0"/>
              <a:t>O velho olhou com cautela para a porta para ter certeza de que ninguém estava ouvindo.</a:t>
            </a:r>
          </a:p>
          <a:p>
            <a:r>
              <a:rPr lang="pt-BR" sz="1100" i="1" dirty="0"/>
              <a:t>"Esse é o filho do chefe", disse ele calmamente. "Curley é muito útil. Ele fez um pouco no ringue. Ele é um peso leve, e ele é útil.</a:t>
            </a:r>
          </a:p>
          <a:p>
            <a:r>
              <a:rPr lang="pt-BR" sz="1100" i="1" dirty="0"/>
              <a:t>"Bem, que ele seja útil", disse George. "Ele não tem que tomar depois lennie. Lennie não fez nada a ele. O que ele tem contra Lennie?</a:t>
            </a:r>
          </a:p>
          <a:p>
            <a:r>
              <a:rPr lang="pt-BR" sz="1100" i="1" dirty="0"/>
              <a:t>O pântano considerado... "Bem... Vou te dizer uma coisa. Curley é como um monte de carinhas. Ele odeia caras grandes. Ele está sempre colhendo sucatas com caras grandes. É como se estivesse bravo com eles porque não é um cara grande. Você viu carinhas assim, não é? Sempre desleixado?</a:t>
            </a:r>
          </a:p>
          <a:p>
            <a:r>
              <a:rPr lang="pt-BR" sz="1100" i="1" dirty="0"/>
              <a:t>"Claro", disse George. "Eu vi muitos caras durões. Mas é melhor este Curley não cometer erros sobre Lennie. Lennie não é útil, mas esse punk curley vai se machucar se ele mexer com Lennie."</a:t>
            </a:r>
          </a:p>
          <a:p>
            <a:r>
              <a:rPr lang="pt-BR" sz="1100" i="1" dirty="0"/>
              <a:t>"Bem, Curley é muito útil", disse o pantanoso cético. "Nunca pareceu certo para mim. S'pose Curley pula um cara grande um 'lambe ele. Ever'body diz o que um cara do jogo Curley é. E ele faz a mesma coisa e é lambido. Então o corpo diz que o grandalhão deveria escolher alguém do seu tamanho, e talvez eles se juntam ao grandalhão. Nunca pareceu certo para mim. Parece que Curley não está nadando ninguém uma chance.</a:t>
            </a:r>
          </a:p>
          <a:p>
            <a:r>
              <a:rPr lang="pt-BR" sz="1100" i="1" dirty="0"/>
              <a:t>George estava vigiando a porta. Ele disse sinistro: "Bem, é melhor ele tomar cuidado com Lennie. Lennie não é um lutador, mas Lennie é forte e rápido e Lennie não conhece regras." Ele caminhou até a mesa quadrada e sentou-se em uma das caixas. Ele reuniu algumas das cartas e embaralhou-as. O velho sentou-se em outra caixa. "Não diga a Curley que eu disse nada disso. Ele me desa suficiente. Ele não dá a mínima. Nunca será enlatado porque o seu</a:t>
            </a:r>
          </a:p>
          <a:p>
            <a:r>
              <a:rPr lang="pt-BR" sz="1100" i="1" dirty="0"/>
              <a:t>velho é o chefe.</a:t>
            </a:r>
          </a:p>
          <a:p>
            <a:r>
              <a:rPr lang="pt-BR" sz="1100" i="1" dirty="0"/>
              <a:t>George cortou as cartas e começou a entregá-las, olhando para cada uma e jogando-as em uma pilha. Ele disse: Esse cara Curley parece um filho da para mim. Eu não gosto de carinhas malvadas.</a:t>
            </a:r>
          </a:p>
          <a:p>
            <a:r>
              <a:rPr lang="pt-BR" sz="1100" i="1" dirty="0"/>
              <a:t>"Parece-me que ele está pior ultimamente", disse o pantanoso. "Ele se casou há algumas semanas. A esposa mora na casa do chefe. Parece que Curley é arrogante desde que ele se casou.</a:t>
            </a:r>
          </a:p>
          <a:p>
            <a:r>
              <a:rPr lang="pt-BR" sz="1100" i="1" dirty="0"/>
              <a:t> </a:t>
            </a:r>
          </a:p>
        </p:txBody>
      </p:sp>
    </p:spTree>
    <p:extLst>
      <p:ext uri="{BB962C8B-B14F-4D97-AF65-F5344CB8AC3E}">
        <p14:creationId xmlns:p14="http://schemas.microsoft.com/office/powerpoint/2010/main" val="11318147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19" y="315884"/>
            <a:ext cx="4355870" cy="6286336"/>
          </a:xfrm>
          <a:prstGeom prst="rect">
            <a:avLst/>
          </a:prstGeom>
        </p:spPr>
        <p:txBody>
          <a:bodyPr wrap="square">
            <a:spAutoFit/>
          </a:bodyPr>
          <a:lstStyle/>
          <a:p>
            <a:r>
              <a:rPr lang="en-US" sz="1150" dirty="0" smtClean="0"/>
              <a:t>George </a:t>
            </a:r>
            <a:r>
              <a:rPr lang="en-US" sz="1150" dirty="0"/>
              <a:t>grunted, “Maybe he’s </a:t>
            </a:r>
            <a:r>
              <a:rPr lang="en-US" sz="1150" dirty="0" err="1"/>
              <a:t>showin</a:t>
            </a:r>
            <a:r>
              <a:rPr lang="en-US" sz="1150" dirty="0"/>
              <a:t>’ off for his wife.”</a:t>
            </a:r>
          </a:p>
          <a:p>
            <a:r>
              <a:rPr lang="en-US" sz="1150" dirty="0"/>
              <a:t>The </a:t>
            </a:r>
            <a:r>
              <a:rPr lang="en-US" sz="1150" dirty="0" err="1"/>
              <a:t>swamper</a:t>
            </a:r>
            <a:r>
              <a:rPr lang="en-US" sz="1150" dirty="0"/>
              <a:t> warmed to his gossip. “You seen that glove on his left hand?”</a:t>
            </a:r>
          </a:p>
          <a:p>
            <a:r>
              <a:rPr lang="en-US" sz="1150" dirty="0"/>
              <a:t>“Yeah. I seen it.”</a:t>
            </a:r>
          </a:p>
          <a:p>
            <a:r>
              <a:rPr lang="en-US" sz="1150" dirty="0"/>
              <a:t>“Well, that glove’s </a:t>
            </a:r>
            <a:r>
              <a:rPr lang="en-US" sz="1150" dirty="0" err="1"/>
              <a:t>fulla</a:t>
            </a:r>
            <a:r>
              <a:rPr lang="en-US" sz="1150" dirty="0"/>
              <a:t> </a:t>
            </a:r>
            <a:r>
              <a:rPr lang="en-US" sz="1150" dirty="0" err="1"/>
              <a:t>vaseline</a:t>
            </a:r>
            <a:r>
              <a:rPr lang="en-US" sz="1150" dirty="0"/>
              <a:t>.”</a:t>
            </a:r>
          </a:p>
          <a:p>
            <a:r>
              <a:rPr lang="en-US" sz="1150" dirty="0"/>
              <a:t>“Vaseline? What the hell for?”</a:t>
            </a:r>
          </a:p>
          <a:p>
            <a:r>
              <a:rPr lang="en-US" sz="1150" dirty="0"/>
              <a:t>“Well, I tell </a:t>
            </a:r>
            <a:r>
              <a:rPr lang="en-US" sz="1150" dirty="0" err="1"/>
              <a:t>ya</a:t>
            </a:r>
            <a:r>
              <a:rPr lang="en-US" sz="1150" dirty="0"/>
              <a:t> what—Curley says he’s </a:t>
            </a:r>
            <a:r>
              <a:rPr lang="en-US" sz="1150" dirty="0" err="1"/>
              <a:t>keepin</a:t>
            </a:r>
            <a:r>
              <a:rPr lang="en-US" sz="1150" dirty="0"/>
              <a:t>’ that hand soft for his wife.”</a:t>
            </a:r>
          </a:p>
          <a:p>
            <a:r>
              <a:rPr lang="en-US" sz="1150" dirty="0"/>
              <a:t>George studied the cards absorbedly. “That’s a dirty thing to tell around,” </a:t>
            </a:r>
            <a:r>
              <a:rPr lang="en-US" sz="1150" dirty="0" smtClean="0"/>
              <a:t>he </a:t>
            </a:r>
            <a:r>
              <a:rPr lang="en-US" sz="1150" dirty="0"/>
              <a:t>said</a:t>
            </a:r>
            <a:r>
              <a:rPr lang="en-US" sz="1150" dirty="0" smtClean="0"/>
              <a:t>. The </a:t>
            </a:r>
            <a:r>
              <a:rPr lang="en-US" sz="1150" dirty="0"/>
              <a:t>old man was </a:t>
            </a:r>
            <a:r>
              <a:rPr lang="en-US" sz="1150" dirty="0" smtClean="0"/>
              <a:t>reassured</a:t>
            </a:r>
            <a:r>
              <a:rPr lang="en-US" sz="1150" dirty="0"/>
              <a:t>. He had drawn a derogatory statement </a:t>
            </a:r>
            <a:r>
              <a:rPr lang="en-US" sz="1150" dirty="0" smtClean="0"/>
              <a:t>from George</a:t>
            </a:r>
            <a:r>
              <a:rPr lang="en-US" sz="1150" dirty="0"/>
              <a:t>. He felt safe now, and he spoke more confidently. “</a:t>
            </a:r>
            <a:r>
              <a:rPr lang="en-US" sz="1150" dirty="0" err="1"/>
              <a:t>Wait’ll</a:t>
            </a:r>
            <a:r>
              <a:rPr lang="en-US" sz="1150" dirty="0"/>
              <a:t> you </a:t>
            </a:r>
            <a:r>
              <a:rPr lang="en-US" sz="1150" dirty="0" smtClean="0"/>
              <a:t>see Curley’s </a:t>
            </a:r>
            <a:r>
              <a:rPr lang="en-US" sz="1150" dirty="0"/>
              <a:t>wife.”</a:t>
            </a:r>
          </a:p>
          <a:p>
            <a:r>
              <a:rPr lang="en-US" sz="1150" dirty="0"/>
              <a:t>George cut the cards again and put out a solitaire lay, slowly and</a:t>
            </a:r>
          </a:p>
          <a:p>
            <a:r>
              <a:rPr lang="en-US" sz="1150" dirty="0"/>
              <a:t>deliberately. “</a:t>
            </a:r>
            <a:r>
              <a:rPr lang="en-US" sz="1150" dirty="0" err="1"/>
              <a:t>Purty</a:t>
            </a:r>
            <a:r>
              <a:rPr lang="en-US" sz="1150" dirty="0"/>
              <a:t>?” he asked casually.</a:t>
            </a:r>
          </a:p>
          <a:p>
            <a:r>
              <a:rPr lang="en-US" sz="1150" dirty="0"/>
              <a:t>“Yeah. </a:t>
            </a:r>
            <a:r>
              <a:rPr lang="en-US" sz="1150" dirty="0" err="1"/>
              <a:t>Purty</a:t>
            </a:r>
            <a:r>
              <a:rPr lang="en-US" sz="1150" dirty="0"/>
              <a:t> . . . . but—”</a:t>
            </a:r>
          </a:p>
          <a:p>
            <a:r>
              <a:rPr lang="en-US" sz="1150" dirty="0"/>
              <a:t>George studied his cards. “But what?”</a:t>
            </a:r>
          </a:p>
          <a:p>
            <a:r>
              <a:rPr lang="en-US" sz="1150" dirty="0"/>
              <a:t>“Well—she got the eye.”</a:t>
            </a:r>
          </a:p>
          <a:p>
            <a:r>
              <a:rPr lang="en-US" sz="1150" dirty="0"/>
              <a:t>“Yeah? Married two weeks and got the eye? Maybe that’s why </a:t>
            </a:r>
            <a:r>
              <a:rPr lang="en-US" sz="1150" dirty="0" smtClean="0"/>
              <a:t>Curley’s pants </a:t>
            </a:r>
            <a:r>
              <a:rPr lang="en-US" sz="1150" dirty="0"/>
              <a:t>is full of ants.”</a:t>
            </a:r>
          </a:p>
          <a:p>
            <a:r>
              <a:rPr lang="en-US" sz="1150" dirty="0"/>
              <a:t>“I seen her give Slim the eye. </a:t>
            </a:r>
            <a:r>
              <a:rPr lang="en-US" sz="1150" dirty="0" err="1"/>
              <a:t>Slim’s</a:t>
            </a:r>
            <a:r>
              <a:rPr lang="en-US" sz="1150" dirty="0"/>
              <a:t> a </a:t>
            </a:r>
            <a:r>
              <a:rPr lang="en-US" sz="1150" dirty="0" err="1"/>
              <a:t>jerkline</a:t>
            </a:r>
            <a:r>
              <a:rPr lang="en-US" sz="1150" dirty="0"/>
              <a:t> skinner. Hell of a nice </a:t>
            </a:r>
            <a:r>
              <a:rPr lang="en-US" sz="1150" dirty="0" smtClean="0"/>
              <a:t>fella. Slim </a:t>
            </a:r>
            <a:r>
              <a:rPr lang="en-US" sz="1150" dirty="0"/>
              <a:t>don’t need to wear no high-heeled boots on a grain team. I seen her </a:t>
            </a:r>
            <a:r>
              <a:rPr lang="en-US" sz="1150" dirty="0" smtClean="0"/>
              <a:t>give Slim </a:t>
            </a:r>
            <a:r>
              <a:rPr lang="en-US" sz="1150" dirty="0"/>
              <a:t>the eye. Curley never seen it. An’ I seen her give Carlson the eye.”</a:t>
            </a:r>
          </a:p>
          <a:p>
            <a:r>
              <a:rPr lang="en-US" sz="1150" dirty="0"/>
              <a:t>George pretended a lack of interest. “Looks like we was </a:t>
            </a:r>
            <a:r>
              <a:rPr lang="en-US" sz="1150" dirty="0" err="1"/>
              <a:t>gonna</a:t>
            </a:r>
            <a:r>
              <a:rPr lang="en-US" sz="1150" dirty="0"/>
              <a:t> have fun</a:t>
            </a:r>
            <a:r>
              <a:rPr lang="en-US" sz="1150" dirty="0" smtClean="0"/>
              <a:t>.” The </a:t>
            </a:r>
            <a:r>
              <a:rPr lang="en-US" sz="1150" dirty="0" err="1"/>
              <a:t>swamper</a:t>
            </a:r>
            <a:r>
              <a:rPr lang="en-US" sz="1150" dirty="0"/>
              <a:t> stood up from his box. “Know what I think?” George did </a:t>
            </a:r>
            <a:r>
              <a:rPr lang="en-US" sz="1150" dirty="0" smtClean="0"/>
              <a:t>not answer</a:t>
            </a:r>
            <a:r>
              <a:rPr lang="en-US" sz="1150" dirty="0"/>
              <a:t>. “Well, I think Curley’s married . . . . a tart.”</a:t>
            </a:r>
          </a:p>
          <a:p>
            <a:r>
              <a:rPr lang="en-US" sz="1150" dirty="0"/>
              <a:t>“He </a:t>
            </a:r>
            <a:r>
              <a:rPr lang="en-US" sz="1150" dirty="0" err="1"/>
              <a:t>ain’t</a:t>
            </a:r>
            <a:r>
              <a:rPr lang="en-US" sz="1150" dirty="0"/>
              <a:t> the first,” said George. “There’s plenty done that.”</a:t>
            </a:r>
          </a:p>
          <a:p>
            <a:r>
              <a:rPr lang="en-US" sz="1150" dirty="0"/>
              <a:t>The old man moved toward the door, and his ancient dog lifted his head </a:t>
            </a:r>
            <a:r>
              <a:rPr lang="en-US" sz="1150" dirty="0" smtClean="0"/>
              <a:t>and peered </a:t>
            </a:r>
            <a:r>
              <a:rPr lang="en-US" sz="1150" dirty="0"/>
              <a:t>about, and then got painfully to his feet to follow. “I </a:t>
            </a:r>
            <a:r>
              <a:rPr lang="en-US" sz="1150" dirty="0" err="1"/>
              <a:t>gotta</a:t>
            </a:r>
            <a:r>
              <a:rPr lang="en-US" sz="1150" dirty="0"/>
              <a:t> be </a:t>
            </a:r>
            <a:r>
              <a:rPr lang="en-US" sz="1150" dirty="0" err="1"/>
              <a:t>settin</a:t>
            </a:r>
            <a:r>
              <a:rPr lang="en-US" sz="1150" dirty="0"/>
              <a:t>’ </a:t>
            </a:r>
            <a:r>
              <a:rPr lang="en-US" sz="1150" dirty="0" smtClean="0"/>
              <a:t>out the </a:t>
            </a:r>
            <a:r>
              <a:rPr lang="en-US" sz="1150" dirty="0"/>
              <a:t>wash basins for the guys. The </a:t>
            </a:r>
            <a:r>
              <a:rPr lang="en-US" sz="1150" dirty="0" err="1"/>
              <a:t>teams’ll</a:t>
            </a:r>
            <a:r>
              <a:rPr lang="en-US" sz="1150" dirty="0"/>
              <a:t> be in before long. You guys </a:t>
            </a:r>
            <a:r>
              <a:rPr lang="en-US" sz="1150" dirty="0" err="1" smtClean="0"/>
              <a:t>gonna</a:t>
            </a:r>
            <a:r>
              <a:rPr lang="en-US" sz="1150" dirty="0" smtClean="0"/>
              <a:t> buck </a:t>
            </a:r>
            <a:r>
              <a:rPr lang="en-US" sz="1150" dirty="0"/>
              <a:t>barley?”</a:t>
            </a:r>
          </a:p>
          <a:p>
            <a:r>
              <a:rPr lang="en-US" sz="1150" dirty="0"/>
              <a:t>“Yeah.”</a:t>
            </a:r>
          </a:p>
          <a:p>
            <a:r>
              <a:rPr lang="en-US" sz="1150" dirty="0"/>
              <a:t>“You won’t tell Curley nothing I said?”</a:t>
            </a:r>
          </a:p>
          <a:p>
            <a:r>
              <a:rPr lang="en-US" sz="1150" dirty="0"/>
              <a:t>“Hell no.”</a:t>
            </a:r>
          </a:p>
          <a:p>
            <a:endParaRPr lang="en-GB" sz="1150" dirty="0"/>
          </a:p>
        </p:txBody>
      </p:sp>
      <p:sp>
        <p:nvSpPr>
          <p:cNvPr id="3" name="Rectangle 2"/>
          <p:cNvSpPr/>
          <p:nvPr/>
        </p:nvSpPr>
        <p:spPr>
          <a:xfrm>
            <a:off x="4630189" y="315884"/>
            <a:ext cx="4355870" cy="6017032"/>
          </a:xfrm>
          <a:prstGeom prst="rect">
            <a:avLst/>
          </a:prstGeom>
        </p:spPr>
        <p:txBody>
          <a:bodyPr wrap="square">
            <a:spAutoFit/>
          </a:bodyPr>
          <a:lstStyle/>
          <a:p>
            <a:r>
              <a:rPr lang="pt-BR" sz="1100" i="1" dirty="0"/>
              <a:t>George grunhiu: "Talvez ele esteja se exibindo para sua esposa."</a:t>
            </a:r>
          </a:p>
          <a:p>
            <a:r>
              <a:rPr lang="pt-BR" sz="1100" i="1" dirty="0"/>
              <a:t>O pântano aqueceu para suas fofocas. "Você viu aquela luva em sua mão esquerda?"</a:t>
            </a:r>
          </a:p>
          <a:p>
            <a:r>
              <a:rPr lang="pt-BR" sz="1100" i="1" dirty="0"/>
              <a:t>"Sim, eu sei. Eu vi."</a:t>
            </a:r>
          </a:p>
          <a:p>
            <a:r>
              <a:rPr lang="pt-BR" sz="1100" i="1" dirty="0"/>
              <a:t>"Bem, essa luva é vaselina fulla."</a:t>
            </a:r>
          </a:p>
          <a:p>
            <a:r>
              <a:rPr lang="pt-BR" sz="1100" i="1" dirty="0"/>
              <a:t>"Vaselina? Para que diabos?</a:t>
            </a:r>
          </a:p>
          <a:p>
            <a:r>
              <a:rPr lang="pt-BR" sz="1100" i="1" dirty="0"/>
              <a:t>"Bem, eu digo-lhe o que - Curley diz que ele está mantendo a mão macia para sua esposa."</a:t>
            </a:r>
          </a:p>
          <a:p>
            <a:r>
              <a:rPr lang="pt-BR" sz="1100" i="1" dirty="0"/>
              <a:t>George estudou as cartas absorvidamente. "Isso é uma coisa suja para dizer por aí", disse ele. O velho estava tranquilo. Ele tinha desenhado uma declaração depreciativa de George. Ele se sentia seguro agora, e ele falou com mais confiança. "Espere, você vai ver a esposa de Curley."</a:t>
            </a:r>
          </a:p>
          <a:p>
            <a:r>
              <a:rPr lang="pt-BR" sz="1100" i="1" dirty="0"/>
              <a:t>George cortou as cartas novamente e colocar para fora um paciência estava, lentamente e</a:t>
            </a:r>
          </a:p>
          <a:p>
            <a:r>
              <a:rPr lang="pt-BR" sz="1100" i="1" dirty="0"/>
              <a:t>deliberadamente. "Purty?", Perguntou ele casualmente.</a:t>
            </a:r>
          </a:p>
          <a:p>
            <a:r>
              <a:rPr lang="pt-BR" sz="1100" i="1" dirty="0"/>
              <a:t>"Sim, eu sei. Purty.... mas — mas—</a:t>
            </a:r>
          </a:p>
          <a:p>
            <a:r>
              <a:rPr lang="pt-BR" sz="1100" i="1" dirty="0"/>
              <a:t>George estudou suas cartas. "Mas o quê?"</a:t>
            </a:r>
          </a:p>
          <a:p>
            <a:r>
              <a:rPr lang="pt-BR" sz="1100" i="1" dirty="0"/>
              <a:t>"Bem, ela tem o olho."</a:t>
            </a:r>
          </a:p>
          <a:p>
            <a:r>
              <a:rPr lang="pt-BR" sz="1100" i="1" dirty="0"/>
              <a:t>"Sim? Casou duas semanas e ficou com o olho? Talvez seja por isso que as calças de Curley está cheia de formigas.</a:t>
            </a:r>
          </a:p>
          <a:p>
            <a:r>
              <a:rPr lang="pt-BR" sz="1100" i="1" dirty="0"/>
              <a:t>"Eu a vi dar o olho slim. Slim é um. Um cara legal. Magro não precisa usar botas de salto alto em uma equipe de grãos. Eu a vi dar o olho ao Slim. Curley nunca viu. Um "Eu a vi dar Carlson o olho.</a:t>
            </a:r>
          </a:p>
          <a:p>
            <a:r>
              <a:rPr lang="pt-BR" sz="1100" i="1" dirty="0"/>
              <a:t>George fingiu falta de interesse. "Parece que íamos nos divertir." O pântano levantou-se de sua caixa. "Sabe o que eu acho?" George não respondeu. "Bem, eu acho que Curley é casado... uma torta.</a:t>
            </a:r>
          </a:p>
          <a:p>
            <a:r>
              <a:rPr lang="pt-BR" sz="1100" i="1" dirty="0"/>
              <a:t>"Ele não é o primeiro", disse George. "Há muito feito isso."</a:t>
            </a:r>
          </a:p>
          <a:p>
            <a:r>
              <a:rPr lang="pt-BR" sz="1100" i="1" dirty="0"/>
              <a:t>O velho se moveu em direção à porta, e seu cão antigo levantou a cabeça e olhou, e então ficou dolorosamente a seus pés para seguir. "Eu tenho que estar definindo as bacias de lavagem para os caras. As equipes estarão em breve. Vocês vão buck cevada?</a:t>
            </a:r>
          </a:p>
          <a:p>
            <a:r>
              <a:rPr lang="pt-BR" sz="1100" i="1" dirty="0"/>
              <a:t>"Sim".</a:t>
            </a:r>
          </a:p>
          <a:p>
            <a:r>
              <a:rPr lang="pt-BR" sz="1100" i="1" dirty="0"/>
              <a:t>"Você não vai dizer curley nada que eu disse?"</a:t>
            </a:r>
          </a:p>
          <a:p>
            <a:r>
              <a:rPr lang="pt-BR" sz="1100" i="1" dirty="0"/>
              <a:t>"Inferno não"</a:t>
            </a:r>
          </a:p>
          <a:p>
            <a:r>
              <a:rPr lang="pt-BR" sz="1100" i="1" dirty="0"/>
              <a:t> </a:t>
            </a:r>
          </a:p>
        </p:txBody>
      </p:sp>
    </p:spTree>
    <p:extLst>
      <p:ext uri="{BB962C8B-B14F-4D97-AF65-F5344CB8AC3E}">
        <p14:creationId xmlns:p14="http://schemas.microsoft.com/office/powerpoint/2010/main" val="7470339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19" y="315884"/>
            <a:ext cx="4355870" cy="6640279"/>
          </a:xfrm>
          <a:prstGeom prst="rect">
            <a:avLst/>
          </a:prstGeom>
        </p:spPr>
        <p:txBody>
          <a:bodyPr wrap="square">
            <a:spAutoFit/>
          </a:bodyPr>
          <a:lstStyle/>
          <a:p>
            <a:r>
              <a:rPr lang="en-US" sz="1150" dirty="0" smtClean="0"/>
              <a:t>“</a:t>
            </a:r>
            <a:r>
              <a:rPr lang="en-US" sz="1150" dirty="0"/>
              <a:t>Well, you look her over, mister. You see if she </a:t>
            </a:r>
            <a:r>
              <a:rPr lang="en-US" sz="1150" dirty="0" err="1"/>
              <a:t>ain’t</a:t>
            </a:r>
            <a:r>
              <a:rPr lang="en-US" sz="1150" dirty="0"/>
              <a:t> a tart.” He stepped </a:t>
            </a:r>
            <a:r>
              <a:rPr lang="en-US" sz="1150" dirty="0" smtClean="0"/>
              <a:t>out the </a:t>
            </a:r>
            <a:r>
              <a:rPr lang="en-US" sz="1150" dirty="0"/>
              <a:t>door into the brilliant sunshine.</a:t>
            </a:r>
          </a:p>
          <a:p>
            <a:r>
              <a:rPr lang="en-US" sz="1150" dirty="0"/>
              <a:t>George laid down his cards thoughtfully, turned his piles of three. He </a:t>
            </a:r>
            <a:r>
              <a:rPr lang="en-US" sz="1150" dirty="0" smtClean="0"/>
              <a:t>built four </a:t>
            </a:r>
            <a:r>
              <a:rPr lang="en-US" sz="1150" dirty="0"/>
              <a:t>clubs on his ace pile. The sun square was on the floor now, and the </a:t>
            </a:r>
            <a:r>
              <a:rPr lang="en-US" sz="1150" dirty="0" smtClean="0"/>
              <a:t>flies whipped </a:t>
            </a:r>
            <a:r>
              <a:rPr lang="en-US" sz="1150" dirty="0"/>
              <a:t>through it like sparks. A sound of jingling harness and the croak </a:t>
            </a:r>
            <a:r>
              <a:rPr lang="en-US" sz="1150" dirty="0" smtClean="0"/>
              <a:t>of heavy-laden </a:t>
            </a:r>
            <a:r>
              <a:rPr lang="en-US" sz="1150" dirty="0"/>
              <a:t>axles sounded from outside. From the distance came a clear call.</a:t>
            </a:r>
          </a:p>
          <a:p>
            <a:r>
              <a:rPr lang="en-US" sz="1150" dirty="0"/>
              <a:t>“Stable buck—ooh, </a:t>
            </a:r>
            <a:r>
              <a:rPr lang="en-US" sz="1150" dirty="0" err="1"/>
              <a:t>sta</a:t>
            </a:r>
            <a:r>
              <a:rPr lang="en-US" sz="1150" dirty="0"/>
              <a:t>-able buck!” And then, “Where the hell is that God </a:t>
            </a:r>
            <a:r>
              <a:rPr lang="en-US" sz="1150" dirty="0" smtClean="0"/>
              <a:t>damn nigger</a:t>
            </a:r>
            <a:r>
              <a:rPr lang="en-US" sz="1150" dirty="0"/>
              <a:t>?”</a:t>
            </a:r>
          </a:p>
          <a:p>
            <a:r>
              <a:rPr lang="en-US" sz="1150" dirty="0"/>
              <a:t>George stared at his solitaire lay, and then he flounced the cards together </a:t>
            </a:r>
            <a:r>
              <a:rPr lang="en-US" sz="1150" dirty="0" smtClean="0"/>
              <a:t>and turned </a:t>
            </a:r>
            <a:r>
              <a:rPr lang="en-US" sz="1150" dirty="0"/>
              <a:t>around to Lennie. Lennie was lying down on the bunk watching him</a:t>
            </a:r>
            <a:r>
              <a:rPr lang="en-US" sz="1150" dirty="0" smtClean="0"/>
              <a:t>.</a:t>
            </a:r>
          </a:p>
          <a:p>
            <a:r>
              <a:rPr lang="en-US" sz="1150" dirty="0"/>
              <a:t>“Look, Lennie! This here </a:t>
            </a:r>
            <a:r>
              <a:rPr lang="en-US" sz="1150" dirty="0" err="1"/>
              <a:t>ain’t</a:t>
            </a:r>
            <a:r>
              <a:rPr lang="en-US" sz="1150" dirty="0"/>
              <a:t> no setup. I’m scared. You </a:t>
            </a:r>
            <a:r>
              <a:rPr lang="en-US" sz="1150" dirty="0" err="1"/>
              <a:t>gonna</a:t>
            </a:r>
            <a:r>
              <a:rPr lang="en-US" sz="1150" dirty="0"/>
              <a:t> have </a:t>
            </a:r>
            <a:r>
              <a:rPr lang="en-US" sz="1150" dirty="0" smtClean="0"/>
              <a:t>trouble with </a:t>
            </a:r>
            <a:r>
              <a:rPr lang="en-US" sz="1150" dirty="0"/>
              <a:t>that Curley guy. I seen that kind before. He was </a:t>
            </a:r>
            <a:r>
              <a:rPr lang="en-US" sz="1150" dirty="0" err="1"/>
              <a:t>kinda</a:t>
            </a:r>
            <a:r>
              <a:rPr lang="en-US" sz="1150" dirty="0"/>
              <a:t> </a:t>
            </a:r>
            <a:r>
              <a:rPr lang="en-US" sz="1150" dirty="0" err="1"/>
              <a:t>feelin</a:t>
            </a:r>
            <a:r>
              <a:rPr lang="en-US" sz="1150" dirty="0"/>
              <a:t>’ you out. </a:t>
            </a:r>
            <a:r>
              <a:rPr lang="en-US" sz="1150" dirty="0" smtClean="0"/>
              <a:t>He figures </a:t>
            </a:r>
            <a:r>
              <a:rPr lang="en-US" sz="1150" dirty="0"/>
              <a:t>he’s got you scared and he’s </a:t>
            </a:r>
            <a:r>
              <a:rPr lang="en-US" sz="1150" dirty="0" err="1"/>
              <a:t>gonna</a:t>
            </a:r>
            <a:r>
              <a:rPr lang="en-US" sz="1150" dirty="0"/>
              <a:t> take a sock at you the first chance </a:t>
            </a:r>
            <a:r>
              <a:rPr lang="en-US" sz="1150" dirty="0" smtClean="0"/>
              <a:t>he gets</a:t>
            </a:r>
            <a:r>
              <a:rPr lang="en-US" sz="1150" dirty="0"/>
              <a:t>.”</a:t>
            </a:r>
          </a:p>
          <a:p>
            <a:r>
              <a:rPr lang="en-US" sz="1150" dirty="0"/>
              <a:t>Lennie’s eyes were frightened. “I don’t want no trouble,” he said plaintively</a:t>
            </a:r>
            <a:r>
              <a:rPr lang="en-US" sz="1150" dirty="0" smtClean="0"/>
              <a:t>. “</a:t>
            </a:r>
            <a:r>
              <a:rPr lang="en-US" sz="1150" dirty="0"/>
              <a:t>Don’t let him sock me, George.”</a:t>
            </a:r>
          </a:p>
          <a:p>
            <a:r>
              <a:rPr lang="en-US" sz="1150" dirty="0"/>
              <a:t>George got up and went over to Lennie’s bunk and sat down on it. “I </a:t>
            </a:r>
            <a:r>
              <a:rPr lang="en-US" sz="1150" dirty="0" smtClean="0"/>
              <a:t>hate that </a:t>
            </a:r>
            <a:r>
              <a:rPr lang="en-US" sz="1150" dirty="0" err="1"/>
              <a:t>kinda</a:t>
            </a:r>
            <a:r>
              <a:rPr lang="en-US" sz="1150" dirty="0"/>
              <a:t> bastard,” he said. “I seen plenty of ‘</a:t>
            </a:r>
            <a:r>
              <a:rPr lang="en-US" sz="1150" dirty="0" err="1"/>
              <a:t>em</a:t>
            </a:r>
            <a:r>
              <a:rPr lang="en-US" sz="1150" dirty="0"/>
              <a:t>. Like the old guy says, </a:t>
            </a:r>
            <a:r>
              <a:rPr lang="en-US" sz="1150" dirty="0" smtClean="0"/>
              <a:t>Curley don’t </a:t>
            </a:r>
            <a:r>
              <a:rPr lang="en-US" sz="1150" dirty="0"/>
              <a:t>take no chances. He always wins.” He thought for a moment. “If </a:t>
            </a:r>
            <a:r>
              <a:rPr lang="en-US" sz="1150" dirty="0" smtClean="0"/>
              <a:t>he tangles </a:t>
            </a:r>
            <a:r>
              <a:rPr lang="en-US" sz="1150" dirty="0"/>
              <a:t>with you, Lennie, we’re </a:t>
            </a:r>
            <a:r>
              <a:rPr lang="en-US" sz="1150" dirty="0" err="1"/>
              <a:t>gonna</a:t>
            </a:r>
            <a:r>
              <a:rPr lang="en-US" sz="1150" dirty="0"/>
              <a:t> get the can. Don’t make no mistake </a:t>
            </a:r>
            <a:r>
              <a:rPr lang="en-US" sz="1150" dirty="0" smtClean="0"/>
              <a:t>about that</a:t>
            </a:r>
            <a:r>
              <a:rPr lang="en-US" sz="1150" dirty="0"/>
              <a:t>. He’s the boss’s son. Look, Lennie. You try to keep away from him, </a:t>
            </a:r>
            <a:r>
              <a:rPr lang="en-US" sz="1150" dirty="0" smtClean="0"/>
              <a:t>will you</a:t>
            </a:r>
            <a:r>
              <a:rPr lang="en-US" sz="1150" dirty="0"/>
              <a:t>? Don’t never speak to him. If he comes in here you move clear to the </a:t>
            </a:r>
            <a:r>
              <a:rPr lang="en-US" sz="1150" dirty="0" smtClean="0"/>
              <a:t>other side </a:t>
            </a:r>
            <a:r>
              <a:rPr lang="en-US" sz="1150" dirty="0"/>
              <a:t>of the room. Will you do that, Lennie?”</a:t>
            </a:r>
          </a:p>
          <a:p>
            <a:r>
              <a:rPr lang="en-US" sz="1150" dirty="0"/>
              <a:t>“I don’t want no trouble,” Lennie mourned. “I never done nothing to him.”</a:t>
            </a:r>
          </a:p>
          <a:p>
            <a:r>
              <a:rPr lang="en-US" sz="1150" dirty="0"/>
              <a:t>“Well, that won’t do you no good if Curley wants to plug himself up for </a:t>
            </a:r>
            <a:r>
              <a:rPr lang="en-US" sz="1150" dirty="0" smtClean="0"/>
              <a:t>a fighter</a:t>
            </a:r>
            <a:r>
              <a:rPr lang="en-US" sz="1150" dirty="0"/>
              <a:t>. Just don’t have nothing to do with him. Will you remember?”</a:t>
            </a:r>
          </a:p>
          <a:p>
            <a:r>
              <a:rPr lang="en-US" sz="1150" dirty="0"/>
              <a:t>“Sure, George. I </a:t>
            </a:r>
            <a:r>
              <a:rPr lang="en-US" sz="1150" dirty="0" err="1"/>
              <a:t>ain’t</a:t>
            </a:r>
            <a:r>
              <a:rPr lang="en-US" sz="1150" dirty="0"/>
              <a:t> </a:t>
            </a:r>
            <a:r>
              <a:rPr lang="en-US" sz="1150" dirty="0" err="1"/>
              <a:t>gonna</a:t>
            </a:r>
            <a:r>
              <a:rPr lang="en-US" sz="1150" dirty="0"/>
              <a:t> say a word.”</a:t>
            </a:r>
          </a:p>
          <a:p>
            <a:r>
              <a:rPr lang="en-US" sz="1150" dirty="0"/>
              <a:t>The sound of the approaching grain teams was louder, thud of big hooves on</a:t>
            </a:r>
            <a:endParaRPr lang="en-GB" sz="1150" dirty="0"/>
          </a:p>
          <a:p>
            <a:endParaRPr lang="en-US" sz="1150" dirty="0"/>
          </a:p>
          <a:p>
            <a:endParaRPr lang="en-GB" sz="1150" dirty="0"/>
          </a:p>
        </p:txBody>
      </p:sp>
      <p:sp>
        <p:nvSpPr>
          <p:cNvPr id="3" name="Rectangle 2"/>
          <p:cNvSpPr/>
          <p:nvPr/>
        </p:nvSpPr>
        <p:spPr>
          <a:xfrm>
            <a:off x="4630189" y="315883"/>
            <a:ext cx="4355870" cy="6555641"/>
          </a:xfrm>
          <a:prstGeom prst="rect">
            <a:avLst/>
          </a:prstGeom>
        </p:spPr>
        <p:txBody>
          <a:bodyPr wrap="square">
            <a:spAutoFit/>
          </a:bodyPr>
          <a:lstStyle/>
          <a:p>
            <a:r>
              <a:rPr lang="pt-BR" sz="1200" i="1" dirty="0"/>
              <a:t>"Bem, você olhar para ela, senhor. Você vê se ela não é uma torta. Ele saiu pela porta para o sol brilhante.</a:t>
            </a:r>
          </a:p>
          <a:p>
            <a:r>
              <a:rPr lang="pt-BR" sz="1200" i="1" dirty="0"/>
              <a:t>George colocou suas cartas pensativo, virou suas pilhas de três. Ele construiu quatro tacos em sua pilha de ás. A praça do sol estava no chão agora, e as moscas chicoteadas através dele como faíscas. Um som de arreio jingling e o croak de eixos pesados soou de fora. A partir da distância veio uma chamada clara.</a:t>
            </a:r>
          </a:p>
          <a:p>
            <a:r>
              <a:rPr lang="pt-BR" sz="1200" i="1" dirty="0"/>
              <a:t>"Dólar estável - ooh, sta-able buck!" E então, "Onde diabos está aquele maldito negro?"</a:t>
            </a:r>
          </a:p>
          <a:p>
            <a:r>
              <a:rPr lang="pt-BR" sz="1200" i="1" dirty="0"/>
              <a:t>George olhou para sua paciência lay, e então ele floued as cartas juntos e virou-se para Lennie. Lennie estava deitado no beliche olhando para ele.</a:t>
            </a:r>
          </a:p>
          <a:p>
            <a:r>
              <a:rPr lang="pt-BR" sz="1200" i="1" dirty="0"/>
              <a:t>"Olha, Lennie! Isso aqui não é uma armação. Estou com medo. Você vai ter problemas com aquele curley. Já vi esse tipo antes. Ele estava meio que te sentindo para fora. Ele acha que te assustou e vai te dar uma meia na primeira chance que tiver."</a:t>
            </a:r>
          </a:p>
          <a:p>
            <a:r>
              <a:rPr lang="pt-BR" sz="1200" i="1" dirty="0"/>
              <a:t>Os olhos de Lennie estavam assustados. "Eu não quero nenhum problema", disse ele melancolicamente. "Não deixe ele me bater, George."</a:t>
            </a:r>
          </a:p>
          <a:p>
            <a:r>
              <a:rPr lang="pt-BR" sz="1200" i="1" dirty="0"/>
              <a:t>George levantou-se e foi até o beliche de Lennie e sentou-se sobre ele. "Eu odeio esse tipo de bastardo", disse ele. "Eu vi muito deles. Como o velho diz, Curley não se arrisca. Ele sempre ganha." Ele pensou por um momento. "Se ele se envolver com você, Lennie, nós vamos pegar a lata. Não se engane sobre isso. Ele é filho do chefe. Olha, Lennie. Você tenta ficar longe dele, não é? Nunca fale com ele. Se ele entrar aqui, vá para o outro lado da sala. Você vai fazer isso, Lennie?</a:t>
            </a:r>
          </a:p>
          <a:p>
            <a:r>
              <a:rPr lang="pt-BR" sz="1200" i="1" dirty="0"/>
              <a:t>"Eu não quero problemas", Lennie lamentou. "Eu nunca fiz nada a ele."</a:t>
            </a:r>
          </a:p>
          <a:p>
            <a:r>
              <a:rPr lang="pt-BR" sz="1200" i="1" dirty="0"/>
              <a:t>"Bem, isso não vai fazer bem se Curley quer se conectar para um lutador. Só não tem nada a ver com ele. Você vai se lembrar?</a:t>
            </a:r>
          </a:p>
          <a:p>
            <a:r>
              <a:rPr lang="pt-BR" sz="1200" i="1" dirty="0"/>
              <a:t>"Claro, George. Eu não vou dizer uma palavra.</a:t>
            </a:r>
          </a:p>
          <a:p>
            <a:r>
              <a:rPr lang="pt-BR" sz="1200" i="1" dirty="0"/>
              <a:t>O som das equipes de grãos se aproximando era mais alto, baque de cascos grandes em</a:t>
            </a:r>
          </a:p>
          <a:p>
            <a:r>
              <a:rPr lang="pt-BR" sz="1200" i="1" dirty="0"/>
              <a:t> </a:t>
            </a:r>
          </a:p>
        </p:txBody>
      </p:sp>
    </p:spTree>
    <p:extLst>
      <p:ext uri="{BB962C8B-B14F-4D97-AF65-F5344CB8AC3E}">
        <p14:creationId xmlns:p14="http://schemas.microsoft.com/office/powerpoint/2010/main" val="11258534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631" y="204330"/>
            <a:ext cx="4347557" cy="6640279"/>
          </a:xfrm>
          <a:prstGeom prst="rect">
            <a:avLst/>
          </a:prstGeom>
        </p:spPr>
        <p:txBody>
          <a:bodyPr wrap="square">
            <a:spAutoFit/>
          </a:bodyPr>
          <a:lstStyle/>
          <a:p>
            <a:r>
              <a:rPr lang="en-US" sz="1150" dirty="0"/>
              <a:t>hard ground, drag of brakes and the jingle of trace chains. Men were </a:t>
            </a:r>
            <a:r>
              <a:rPr lang="en-US" sz="1150" dirty="0" smtClean="0"/>
              <a:t>calling back </a:t>
            </a:r>
            <a:r>
              <a:rPr lang="en-US" sz="1150" dirty="0"/>
              <a:t>and forth from the teams. George, sitting on the bunk beside </a:t>
            </a:r>
            <a:r>
              <a:rPr lang="en-US" sz="1150" dirty="0" smtClean="0"/>
              <a:t>Lennie, frowned </a:t>
            </a:r>
            <a:r>
              <a:rPr lang="en-US" sz="1150" dirty="0"/>
              <a:t>as he thought. Lennie asked timidly, “You </a:t>
            </a:r>
            <a:r>
              <a:rPr lang="en-US" sz="1150" dirty="0" err="1"/>
              <a:t>ain’t</a:t>
            </a:r>
            <a:r>
              <a:rPr lang="en-US" sz="1150" dirty="0"/>
              <a:t> mad, George?”</a:t>
            </a:r>
          </a:p>
          <a:p>
            <a:r>
              <a:rPr lang="en-US" sz="1150" dirty="0"/>
              <a:t>“I </a:t>
            </a:r>
            <a:r>
              <a:rPr lang="en-US" sz="1150" dirty="0" err="1"/>
              <a:t>ain’t</a:t>
            </a:r>
            <a:r>
              <a:rPr lang="en-US" sz="1150" dirty="0"/>
              <a:t> mad at you. I’m mad at this here Curley bastard. I hoped we </a:t>
            </a:r>
            <a:r>
              <a:rPr lang="en-US" sz="1150" dirty="0" smtClean="0"/>
              <a:t>was </a:t>
            </a:r>
            <a:r>
              <a:rPr lang="en-US" sz="1150" dirty="0" err="1" smtClean="0"/>
              <a:t>gonna</a:t>
            </a:r>
            <a:r>
              <a:rPr lang="en-US" sz="1150" dirty="0" smtClean="0"/>
              <a:t> </a:t>
            </a:r>
            <a:r>
              <a:rPr lang="en-US" sz="1150" dirty="0"/>
              <a:t>get a little stake together—maybe a hundred dollars.” His tone </a:t>
            </a:r>
            <a:r>
              <a:rPr lang="en-US" sz="1150" dirty="0" smtClean="0"/>
              <a:t>grew decisive</a:t>
            </a:r>
            <a:r>
              <a:rPr lang="en-US" sz="1150" dirty="0"/>
              <a:t>. “You keep away from Curley, Lennie.”</a:t>
            </a:r>
          </a:p>
          <a:p>
            <a:r>
              <a:rPr lang="en-US" sz="1150" dirty="0"/>
              <a:t>“Sure I will, George. I won’t say a word.”</a:t>
            </a:r>
          </a:p>
          <a:p>
            <a:r>
              <a:rPr lang="en-US" sz="1150" dirty="0"/>
              <a:t>“Don’t let him pull you in—but—if the son-of-a-bitch socks you—let ‘</a:t>
            </a:r>
            <a:r>
              <a:rPr lang="en-US" sz="1150" dirty="0" err="1" smtClean="0"/>
              <a:t>im</a:t>
            </a:r>
            <a:r>
              <a:rPr lang="en-US" sz="1150" dirty="0" smtClean="0"/>
              <a:t> have </a:t>
            </a:r>
            <a:r>
              <a:rPr lang="en-US" sz="1150" dirty="0"/>
              <a:t>it.”</a:t>
            </a:r>
          </a:p>
          <a:p>
            <a:r>
              <a:rPr lang="en-US" sz="1150" dirty="0"/>
              <a:t>“Let ‘</a:t>
            </a:r>
            <a:r>
              <a:rPr lang="en-US" sz="1150" dirty="0" err="1"/>
              <a:t>im</a:t>
            </a:r>
            <a:r>
              <a:rPr lang="en-US" sz="1150" dirty="0"/>
              <a:t> have what, George?”</a:t>
            </a:r>
          </a:p>
          <a:p>
            <a:r>
              <a:rPr lang="en-US" sz="1150" dirty="0"/>
              <a:t>“Never mind, never mind. I’ll tell you when. I hate that kind of a guy. </a:t>
            </a:r>
            <a:r>
              <a:rPr lang="en-US" sz="1150" dirty="0" smtClean="0"/>
              <a:t>Look, Lennie</a:t>
            </a:r>
            <a:r>
              <a:rPr lang="en-US" sz="1150" dirty="0"/>
              <a:t>, if you get in any kind of trouble, you remember what I told you to do?”</a:t>
            </a:r>
          </a:p>
          <a:p>
            <a:r>
              <a:rPr lang="en-US" sz="1150" dirty="0"/>
              <a:t>Lennie raised up on his elbow. His face contorted with thought. Then </a:t>
            </a:r>
            <a:r>
              <a:rPr lang="en-US" sz="1150" dirty="0" smtClean="0"/>
              <a:t>his eyes </a:t>
            </a:r>
            <a:r>
              <a:rPr lang="en-US" sz="1150" dirty="0"/>
              <a:t>moved sadly to George’s face. “If I get in any trouble, you </a:t>
            </a:r>
            <a:r>
              <a:rPr lang="en-US" sz="1150" dirty="0" err="1"/>
              <a:t>ain’t</a:t>
            </a:r>
            <a:r>
              <a:rPr lang="en-US" sz="1150" dirty="0"/>
              <a:t> </a:t>
            </a:r>
            <a:r>
              <a:rPr lang="en-US" sz="1150" dirty="0" err="1"/>
              <a:t>gonna</a:t>
            </a:r>
            <a:r>
              <a:rPr lang="en-US" sz="1150" dirty="0"/>
              <a:t> </a:t>
            </a:r>
            <a:r>
              <a:rPr lang="en-US" sz="1150" dirty="0" smtClean="0"/>
              <a:t>let me </a:t>
            </a:r>
            <a:r>
              <a:rPr lang="en-US" sz="1150" dirty="0"/>
              <a:t>tend the rabbits.”</a:t>
            </a:r>
          </a:p>
          <a:p>
            <a:r>
              <a:rPr lang="en-US" sz="1150" dirty="0"/>
              <a:t>“That’s not what I meant. You remember where we </a:t>
            </a:r>
            <a:r>
              <a:rPr lang="en-US" sz="1150" dirty="0" err="1"/>
              <a:t>slep</a:t>
            </a:r>
            <a:r>
              <a:rPr lang="en-US" sz="1150" dirty="0"/>
              <a:t>’ last night? </a:t>
            </a:r>
            <a:r>
              <a:rPr lang="en-US" sz="1150" dirty="0" smtClean="0"/>
              <a:t>Down by </a:t>
            </a:r>
            <a:r>
              <a:rPr lang="en-US" sz="1150" dirty="0"/>
              <a:t>the river?”</a:t>
            </a:r>
          </a:p>
          <a:p>
            <a:r>
              <a:rPr lang="en-US" sz="1150" dirty="0"/>
              <a:t>“Yeah. I remember. Oh, sure I remember! I go there an’ hide in the brush.”</a:t>
            </a:r>
          </a:p>
          <a:p>
            <a:r>
              <a:rPr lang="en-US" sz="1150" dirty="0"/>
              <a:t>“Hide till I come for you. Don’t let nobody see you. Hide in the brush by </a:t>
            </a:r>
            <a:r>
              <a:rPr lang="en-US" sz="1150" dirty="0" smtClean="0"/>
              <a:t>the river</a:t>
            </a:r>
            <a:r>
              <a:rPr lang="en-US" sz="1150" dirty="0"/>
              <a:t>. Say that over.”</a:t>
            </a:r>
          </a:p>
          <a:p>
            <a:r>
              <a:rPr lang="en-US" sz="1150" dirty="0"/>
              <a:t>“Hide in the brush by the river, down in the brush by the river.”</a:t>
            </a:r>
          </a:p>
          <a:p>
            <a:r>
              <a:rPr lang="en-US" sz="1150" dirty="0"/>
              <a:t>“If you get in trouble.”</a:t>
            </a:r>
          </a:p>
          <a:p>
            <a:r>
              <a:rPr lang="en-US" sz="1150" dirty="0"/>
              <a:t>“If I get in trouble.”</a:t>
            </a:r>
          </a:p>
          <a:p>
            <a:r>
              <a:rPr lang="en-US" sz="1150" dirty="0"/>
              <a:t>A brake screeched outside. A call came, “Stable—buck. Oh! </a:t>
            </a:r>
            <a:r>
              <a:rPr lang="en-US" sz="1150" dirty="0" err="1"/>
              <a:t>Sta</a:t>
            </a:r>
            <a:r>
              <a:rPr lang="en-US" sz="1150" dirty="0"/>
              <a:t>-able buck.”</a:t>
            </a:r>
          </a:p>
          <a:p>
            <a:r>
              <a:rPr lang="en-US" sz="1150" dirty="0"/>
              <a:t>George said, “Say it over to yourself, Lennie, so you won’t forget it.”</a:t>
            </a:r>
          </a:p>
          <a:p>
            <a:r>
              <a:rPr lang="en-US" sz="1150" dirty="0"/>
              <a:t>Both men glanced up, for the rectangle of sunshine in the doorway was </a:t>
            </a:r>
            <a:r>
              <a:rPr lang="en-US" sz="1150" dirty="0" smtClean="0"/>
              <a:t>cut off</a:t>
            </a:r>
            <a:r>
              <a:rPr lang="en-US" sz="1150" dirty="0"/>
              <a:t>. A girl was standing there looking in. She had full, rouged lips and </a:t>
            </a:r>
            <a:r>
              <a:rPr lang="en-US" sz="1150" dirty="0" smtClean="0"/>
              <a:t>wide- spaced </a:t>
            </a:r>
            <a:r>
              <a:rPr lang="en-US" sz="1150" dirty="0"/>
              <a:t>eyes, heavily made up. Her fingernails were red. Her hair hung in </a:t>
            </a:r>
            <a:r>
              <a:rPr lang="en-US" sz="1150" dirty="0" smtClean="0"/>
              <a:t>little rolled </a:t>
            </a:r>
            <a:r>
              <a:rPr lang="en-US" sz="1150" dirty="0"/>
              <a:t>clusters, like sausages. She wore a cotton house dress and red mules, </a:t>
            </a:r>
            <a:r>
              <a:rPr lang="en-US" sz="1150" dirty="0" smtClean="0"/>
              <a:t>on the </a:t>
            </a:r>
            <a:r>
              <a:rPr lang="en-US" sz="1150" dirty="0"/>
              <a:t>insteps of which were little bouquets of red ostrich feathers. </a:t>
            </a:r>
            <a:endParaRPr lang="en-US" sz="1150" dirty="0" smtClean="0"/>
          </a:p>
          <a:p>
            <a:endParaRPr lang="en-US" sz="1150" dirty="0"/>
          </a:p>
          <a:p>
            <a:endParaRPr lang="en-GB" sz="1150" dirty="0"/>
          </a:p>
        </p:txBody>
      </p:sp>
      <p:sp>
        <p:nvSpPr>
          <p:cNvPr id="3" name="Rectangle 2"/>
          <p:cNvSpPr/>
          <p:nvPr/>
        </p:nvSpPr>
        <p:spPr>
          <a:xfrm>
            <a:off x="4630188" y="217721"/>
            <a:ext cx="4347557" cy="6694140"/>
          </a:xfrm>
          <a:prstGeom prst="rect">
            <a:avLst/>
          </a:prstGeom>
        </p:spPr>
        <p:txBody>
          <a:bodyPr wrap="square">
            <a:spAutoFit/>
          </a:bodyPr>
          <a:lstStyle/>
          <a:p>
            <a:r>
              <a:rPr lang="pt-BR" sz="1100" i="1" dirty="0"/>
              <a:t>chão duro, arrasto de freios e o jingle de correntes de rastreamento. Os homens estavam chamando para frente e para trás das equipes. George, sentado no beliche ao lado de Lennie, franziu a testa como ele pensava. Lennie perguntou timidamente: "Você não está bravo, George?"</a:t>
            </a:r>
          </a:p>
          <a:p>
            <a:r>
              <a:rPr lang="pt-BR" sz="1100" i="1" dirty="0"/>
              <a:t>"Eu não estou com raiva de você. Estou bravo com isso aqui curley bastardo. Eu esperava que tássemos com uma pequena participação juntos — talvez cem dólares." Seu tom tornou-se decisivo. "Fique longe de Curley, Lennie."</a:t>
            </a:r>
          </a:p>
          <a:p>
            <a:r>
              <a:rPr lang="pt-BR" sz="1100" i="1" dirty="0"/>
              <a:t>"Claro que eu vou, George. Eu não vou dizer uma palavra.</a:t>
            </a:r>
          </a:p>
          <a:p>
            <a:r>
              <a:rPr lang="pt-BR" sz="1100" i="1" dirty="0"/>
              <a:t>Não deixe que ele te puxe — mas, se o filho da te meias - deixe 'im tê-lo'.</a:t>
            </a:r>
          </a:p>
          <a:p>
            <a:r>
              <a:rPr lang="pt-BR" sz="1100" i="1" dirty="0"/>
              <a:t>"Vamos ter o quê, George?"</a:t>
            </a:r>
          </a:p>
          <a:p>
            <a:r>
              <a:rPr lang="pt-BR" sz="1100" i="1" dirty="0"/>
              <a:t>"Não importa, não importa. Eu digo-te quando. Odeio esse tipo de cara. Olha, Lennie, se você se meter em algum tipo de problema, você se lembra do que eu lhe disse para fazer?</a:t>
            </a:r>
          </a:p>
          <a:p>
            <a:r>
              <a:rPr lang="pt-BR" sz="1100" i="1" dirty="0"/>
              <a:t>Lennie levantou-se em seu cotovelo. Seu rosto contorcido com o pensamento. Então seus olhos se moveram tristemente para o rosto de George. "Se eu me meter em problemas, você não vai me deixar cuidar dos coelhos."</a:t>
            </a:r>
          </a:p>
          <a:p>
            <a:r>
              <a:rPr lang="pt-BR" sz="1100" i="1" dirty="0"/>
              <a:t>"Não foi isso que eu quis dizer. Lembra-se de onde nós slep 'ontem à noite? Descendo ao rio?</a:t>
            </a:r>
          </a:p>
          <a:p>
            <a:r>
              <a:rPr lang="pt-BR" sz="1100" i="1" dirty="0"/>
              <a:t>"Sim, eu sei. Eu me lembro. Claro que me lembro! Eu vou lá um 'se esconder no pincel.</a:t>
            </a:r>
          </a:p>
          <a:p>
            <a:r>
              <a:rPr lang="pt-BR" sz="1100" i="1" dirty="0"/>
              <a:t>"Esconda-se até eu vir para você. Não deixe ninguém vê-lo. Esconda-se no mato perto do rio. Diga isso mais."</a:t>
            </a:r>
          </a:p>
          <a:p>
            <a:r>
              <a:rPr lang="pt-BR" sz="1100" i="1" dirty="0"/>
              <a:t>"Esconda-se no mato perto do rio, no mato perto do rio."</a:t>
            </a:r>
          </a:p>
          <a:p>
            <a:r>
              <a:rPr lang="pt-BR" sz="1100" i="1" dirty="0"/>
              <a:t>"Se você se meter em problemas."</a:t>
            </a:r>
          </a:p>
          <a:p>
            <a:r>
              <a:rPr lang="pt-BR" sz="1100" i="1" dirty="0"/>
              <a:t>"Se eu me meter em problemas."</a:t>
            </a:r>
          </a:p>
          <a:p>
            <a:r>
              <a:rPr lang="pt-BR" sz="1100" i="1" dirty="0"/>
              <a:t>Um freio guinchou lá fora. Uma chamada veio, "Estável- buck. Ah! Sta-able buck.</a:t>
            </a:r>
          </a:p>
          <a:p>
            <a:r>
              <a:rPr lang="pt-BR" sz="1100" i="1" dirty="0"/>
              <a:t>George disse: "Diga isso a si mesmo, Lennie, para que você não esqueça."</a:t>
            </a:r>
          </a:p>
          <a:p>
            <a:r>
              <a:rPr lang="pt-BR" sz="1100" i="1" dirty="0"/>
              <a:t>Ambos os homens olharam para cima, para o retângulo de sol na porta foi cortado. Uma garota estava lá olhando para dentro. Ela tinha lábios cheios, rouged e olhos espaçados, fortemente feito. As unhas dela estavam vermelhas. Seu cabelo pendurado em pequenos aglomerados enrolados, como salsichas. Ela usava um vestido de algodão e mulas vermelhas, nos passos dos quais eram pequenos buquês de penas vermelhas de avestruz.</a:t>
            </a:r>
          </a:p>
          <a:p>
            <a:r>
              <a:rPr lang="pt-BR" sz="1100" i="1" dirty="0"/>
              <a:t> </a:t>
            </a:r>
          </a:p>
        </p:txBody>
      </p:sp>
    </p:spTree>
    <p:extLst>
      <p:ext uri="{BB962C8B-B14F-4D97-AF65-F5344CB8AC3E}">
        <p14:creationId xmlns:p14="http://schemas.microsoft.com/office/powerpoint/2010/main" val="4236875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9956" y="686468"/>
            <a:ext cx="3923608" cy="5001369"/>
          </a:xfrm>
          <a:prstGeom prst="rect">
            <a:avLst/>
          </a:prstGeom>
        </p:spPr>
        <p:txBody>
          <a:bodyPr wrap="square">
            <a:spAutoFit/>
          </a:bodyPr>
          <a:lstStyle/>
          <a:p>
            <a:r>
              <a:rPr lang="en-US" sz="1100" dirty="0"/>
              <a:t>Evening of a hot day started the little wind to moving among the leaves. </a:t>
            </a:r>
            <a:r>
              <a:rPr lang="en-US" sz="1100" dirty="0" smtClean="0"/>
              <a:t>The shade </a:t>
            </a:r>
            <a:r>
              <a:rPr lang="en-US" sz="1100" dirty="0"/>
              <a:t>climbed up the hills toward the top. On the sand banks </a:t>
            </a:r>
            <a:r>
              <a:rPr lang="en-US" sz="1100" dirty="0" smtClean="0"/>
              <a:t>the </a:t>
            </a:r>
            <a:r>
              <a:rPr lang="en-US" sz="1100" dirty="0"/>
              <a:t>rabbits sat </a:t>
            </a:r>
            <a:r>
              <a:rPr lang="en-US" sz="1100" dirty="0" smtClean="0"/>
              <a:t>as quietly </a:t>
            </a:r>
            <a:r>
              <a:rPr lang="en-US" sz="1100" dirty="0"/>
              <a:t>as little gray sculptured stones. And then from the direction of the </a:t>
            </a:r>
            <a:r>
              <a:rPr lang="en-US" sz="1100" dirty="0" smtClean="0"/>
              <a:t>state highway </a:t>
            </a:r>
            <a:r>
              <a:rPr lang="en-US" sz="1100" dirty="0"/>
              <a:t>came the sound of footsteps on crisp sycamore leaves. The rabbits</a:t>
            </a:r>
          </a:p>
          <a:p>
            <a:r>
              <a:rPr lang="en-US" sz="1100" dirty="0"/>
              <a:t>hurried noiselessly for cover. A stilted heron labored up into the air </a:t>
            </a:r>
            <a:r>
              <a:rPr lang="en-US" sz="1100" dirty="0" smtClean="0"/>
              <a:t>and pounded </a:t>
            </a:r>
            <a:r>
              <a:rPr lang="en-US" sz="1100" dirty="0"/>
              <a:t>down river. For a moment the place was lifeless, and then two </a:t>
            </a:r>
            <a:r>
              <a:rPr lang="en-US" sz="1100" dirty="0" smtClean="0"/>
              <a:t>men emerged </a:t>
            </a:r>
            <a:r>
              <a:rPr lang="en-US" sz="1100" dirty="0"/>
              <a:t>from the path and came into the opening by the green pool</a:t>
            </a:r>
            <a:r>
              <a:rPr lang="en-US" sz="1100" dirty="0" smtClean="0"/>
              <a:t>.</a:t>
            </a:r>
          </a:p>
          <a:p>
            <a:endParaRPr lang="en-US" sz="1100" dirty="0"/>
          </a:p>
          <a:p>
            <a:r>
              <a:rPr lang="en-US" sz="1100" dirty="0"/>
              <a:t>They had walked in single file down the path, and even in the open </a:t>
            </a:r>
            <a:r>
              <a:rPr lang="en-US" sz="1100" dirty="0" smtClean="0"/>
              <a:t>one stayed </a:t>
            </a:r>
            <a:r>
              <a:rPr lang="en-US" sz="1100" dirty="0"/>
              <a:t>behind the other. Both were dressed in denim trousers and in denim </a:t>
            </a:r>
            <a:r>
              <a:rPr lang="en-US" sz="1100" dirty="0" smtClean="0"/>
              <a:t>coats with </a:t>
            </a:r>
            <a:r>
              <a:rPr lang="en-US" sz="1100" dirty="0"/>
              <a:t>brass buttons. Both wore black, shapeless hats and both carried </a:t>
            </a:r>
            <a:r>
              <a:rPr lang="en-US" sz="1100" dirty="0" smtClean="0"/>
              <a:t>tight blanket </a:t>
            </a:r>
            <a:r>
              <a:rPr lang="en-US" sz="1100" dirty="0"/>
              <a:t>rolls slung over their shoulders. The first man was small and quick, </a:t>
            </a:r>
            <a:r>
              <a:rPr lang="en-US" sz="1100" dirty="0" smtClean="0"/>
              <a:t>dark of </a:t>
            </a:r>
            <a:r>
              <a:rPr lang="en-US" sz="1100" dirty="0"/>
              <a:t>face, with restless eyes and sharp, strong features. Every part of him was</a:t>
            </a:r>
          </a:p>
          <a:p>
            <a:r>
              <a:rPr lang="en-US" sz="1100" dirty="0"/>
              <a:t>defined: small, strong hands, slender arms, a thin and bony nose. Behind </a:t>
            </a:r>
            <a:r>
              <a:rPr lang="en-US" sz="1100" dirty="0" smtClean="0"/>
              <a:t>him walked </a:t>
            </a:r>
            <a:r>
              <a:rPr lang="en-US" sz="1100" dirty="0"/>
              <a:t>his opposite, a huge man, shapeless of face, with large, pale eyes, </a:t>
            </a:r>
            <a:r>
              <a:rPr lang="en-US" sz="1100" dirty="0" smtClean="0"/>
              <a:t>and wide</a:t>
            </a:r>
            <a:r>
              <a:rPr lang="en-US" sz="1100" dirty="0"/>
              <a:t>, sloping shoulders; and he walked heavily, dragging his feet a little, </a:t>
            </a:r>
            <a:r>
              <a:rPr lang="en-US" sz="1100" dirty="0" smtClean="0"/>
              <a:t>the way </a:t>
            </a:r>
            <a:r>
              <a:rPr lang="en-US" sz="1100" dirty="0"/>
              <a:t>a bear drags his paws. His arms did not swing at his sides, but </a:t>
            </a:r>
            <a:r>
              <a:rPr lang="en-US" sz="1100" dirty="0" smtClean="0"/>
              <a:t>hung loosely</a:t>
            </a:r>
            <a:r>
              <a:rPr lang="en-US" sz="1100" dirty="0"/>
              <a:t>.</a:t>
            </a:r>
          </a:p>
          <a:p>
            <a:endParaRPr lang="en-US" sz="1100" dirty="0" smtClean="0"/>
          </a:p>
          <a:p>
            <a:r>
              <a:rPr lang="en-US" sz="1100" dirty="0" smtClean="0"/>
              <a:t>The </a:t>
            </a:r>
            <a:r>
              <a:rPr lang="en-US" sz="1100" dirty="0"/>
              <a:t>first man stopped short in the clearing, and the follower nearly ran </a:t>
            </a:r>
            <a:r>
              <a:rPr lang="en-US" sz="1100" dirty="0" smtClean="0"/>
              <a:t>over him</a:t>
            </a:r>
            <a:r>
              <a:rPr lang="en-US" sz="1100" dirty="0"/>
              <a:t>. He took off his hat and wiped the sweat-band with his forefinger </a:t>
            </a:r>
            <a:r>
              <a:rPr lang="en-US" sz="1100" dirty="0" smtClean="0"/>
              <a:t>and snapped </a:t>
            </a:r>
            <a:r>
              <a:rPr lang="en-US" sz="1100" dirty="0"/>
              <a:t>the moisture off. His huge companion dropped his blankets and </a:t>
            </a:r>
            <a:r>
              <a:rPr lang="en-US" sz="1100" dirty="0" smtClean="0"/>
              <a:t>flung himself </a:t>
            </a:r>
            <a:r>
              <a:rPr lang="en-US" sz="1100" dirty="0"/>
              <a:t>down and drank from the surface of the green pool; drank with </a:t>
            </a:r>
            <a:r>
              <a:rPr lang="en-US" sz="1100" dirty="0" smtClean="0"/>
              <a:t>long gulps</a:t>
            </a:r>
            <a:r>
              <a:rPr lang="en-US" sz="1100" dirty="0"/>
              <a:t>, snorting into the water like a horse. The small man stepped </a:t>
            </a:r>
            <a:r>
              <a:rPr lang="en-US" sz="1100" dirty="0" smtClean="0"/>
              <a:t>nervously beside </a:t>
            </a:r>
            <a:r>
              <a:rPr lang="en-US" sz="1100" dirty="0"/>
              <a:t>him.</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799214" y="686468"/>
            <a:ext cx="3923608" cy="5509200"/>
          </a:xfrm>
          <a:prstGeom prst="rect">
            <a:avLst/>
          </a:prstGeom>
        </p:spPr>
        <p:txBody>
          <a:bodyPr wrap="square">
            <a:spAutoFit/>
          </a:bodyPr>
          <a:lstStyle/>
          <a:p>
            <a:r>
              <a:rPr lang="pt-BR" sz="1100" i="1" dirty="0"/>
              <a:t>A noite de um dia quente começou o pequeno vento para se mover entre as folhas. A sombra subiu as colinas em direção ao topo. Nas margens de areia, os coelhos sentaram-se tão silenciosamente como pequenas pedras cinza esculpidas. E então, a partir da direção da rodovia estadual veio o som de passos em folhas de sycamore crocante. Os </a:t>
            </a:r>
            <a:r>
              <a:rPr lang="pt-BR" sz="1100" i="1" dirty="0" smtClean="0"/>
              <a:t>coelhos apressou-se </a:t>
            </a:r>
            <a:r>
              <a:rPr lang="pt-BR" sz="1100" i="1" dirty="0"/>
              <a:t>silenciosamente para cobrir. Uma garça inclinada trabalhou para o ar e bateu rio abaixo. </a:t>
            </a:r>
          </a:p>
          <a:p>
            <a:r>
              <a:rPr lang="pt-BR" sz="1100" i="1" dirty="0"/>
              <a:t>Por um momento o lugar estava sem vida, e então dois homens saíram do caminho e entraram na abertura pela piscina verde.</a:t>
            </a:r>
          </a:p>
          <a:p>
            <a:endParaRPr lang="en-US" sz="1100" i="1" dirty="0"/>
          </a:p>
          <a:p>
            <a:r>
              <a:rPr lang="pt-BR" sz="1100" i="1" dirty="0"/>
              <a:t>Eles tinham andado em um único arquivo pelo caminho, e mesmo no aberto um ficou atrás do outro. Ambos estavam vestidos com calças jeans e em casacos jeans com botões de latão. Ambos usavam chapéus pretos, disformes e ambos carregavam rolos de cobertor apertados sobre seus ombros. O primeiro homem era pequeno e rápido, escuro de rosto, com olhos inquietos e características afiadas e fortes. Cada parte dele era</a:t>
            </a:r>
          </a:p>
          <a:p>
            <a:r>
              <a:rPr lang="pt-BR" sz="1100" i="1" dirty="0"/>
              <a:t>definido: mãos pequenas e fortes, braços esbeltos, nariz fino e ossuado. Atrás dele caminhava seu oposto, um homem enorme, disforme de rosto, com grandes olhos pálidos, e ombros largos, inclinados; e ele andou pesadamente, arrastando os pés um pouco, a maneira como um urso arrasta suas patas. Seus braços não balançava para os lados, mas pendurado vagamente.</a:t>
            </a:r>
          </a:p>
          <a:p>
            <a:endParaRPr lang="en-US" sz="1100" i="1" dirty="0" smtClean="0"/>
          </a:p>
          <a:p>
            <a:r>
              <a:rPr lang="pt-BR" sz="1100" i="1" dirty="0"/>
              <a:t>O primeiro homem parou na clareira, e o seguidor quase o atropelou.Ele tirou o chapéu e limpou a faixa de suor com o dedo indicador e tirou a umidade. Seu companheiro enorme deixou cair seus cobertores e atirou-se para baixo e bebeu da superfície da piscina verde; bebeu com goles longos, cheirando na água como um cavalo. O homem pequeno pisou nervosamente ao lado dele.</a:t>
            </a:r>
          </a:p>
        </p:txBody>
      </p:sp>
      <p:sp>
        <p:nvSpPr>
          <p:cNvPr id="5" name="Slide Number Placeholder 4"/>
          <p:cNvSpPr>
            <a:spLocks noGrp="1"/>
          </p:cNvSpPr>
          <p:nvPr>
            <p:ph type="sldNum" sz="quarter" idx="12"/>
          </p:nvPr>
        </p:nvSpPr>
        <p:spPr/>
        <p:txBody>
          <a:bodyPr/>
          <a:lstStyle/>
          <a:p>
            <a:fld id="{6577373E-77A6-45FA-8DFC-B169A566CE7F}" type="slidenum">
              <a:rPr lang="en-GB" smtClean="0"/>
              <a:t>3</a:t>
            </a:fld>
            <a:endParaRPr lang="en-GB"/>
          </a:p>
        </p:txBody>
      </p:sp>
    </p:spTree>
    <p:extLst>
      <p:ext uri="{BB962C8B-B14F-4D97-AF65-F5344CB8AC3E}">
        <p14:creationId xmlns:p14="http://schemas.microsoft.com/office/powerpoint/2010/main" val="4924295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631" y="204330"/>
            <a:ext cx="4347557" cy="6286336"/>
          </a:xfrm>
          <a:prstGeom prst="rect">
            <a:avLst/>
          </a:prstGeom>
        </p:spPr>
        <p:txBody>
          <a:bodyPr wrap="square">
            <a:spAutoFit/>
          </a:bodyPr>
          <a:lstStyle/>
          <a:p>
            <a:endParaRPr lang="en-US" sz="1150" dirty="0"/>
          </a:p>
          <a:p>
            <a:r>
              <a:rPr lang="en-US" sz="1150" dirty="0" smtClean="0"/>
              <a:t>“</a:t>
            </a:r>
            <a:r>
              <a:rPr lang="en-US" sz="1150" dirty="0"/>
              <a:t>I’m </a:t>
            </a:r>
            <a:r>
              <a:rPr lang="en-US" sz="1150" dirty="0" err="1"/>
              <a:t>lookin</a:t>
            </a:r>
            <a:r>
              <a:rPr lang="en-US" sz="1150" dirty="0"/>
              <a:t>’ </a:t>
            </a:r>
            <a:r>
              <a:rPr lang="en-US" sz="1150" dirty="0" smtClean="0"/>
              <a:t>for Curley</a:t>
            </a:r>
            <a:r>
              <a:rPr lang="en-US" sz="1150" dirty="0"/>
              <a:t>,” she said. Her voice had a nasal, brittle quality.</a:t>
            </a:r>
          </a:p>
          <a:p>
            <a:r>
              <a:rPr lang="en-US" sz="1150" dirty="0"/>
              <a:t>George looked away from her and then back. “He was in here a minute </a:t>
            </a:r>
            <a:r>
              <a:rPr lang="en-US" sz="1150" dirty="0" smtClean="0"/>
              <a:t>ago, but </a:t>
            </a:r>
            <a:r>
              <a:rPr lang="en-US" sz="1150" dirty="0"/>
              <a:t>he went.”</a:t>
            </a:r>
          </a:p>
          <a:p>
            <a:r>
              <a:rPr lang="en-US" sz="1150" dirty="0"/>
              <a:t>“Oh!” She put her hands behind her back and leaned against the door </a:t>
            </a:r>
            <a:r>
              <a:rPr lang="en-US" sz="1150" dirty="0" smtClean="0"/>
              <a:t>frame so </a:t>
            </a:r>
            <a:r>
              <a:rPr lang="en-US" sz="1150" dirty="0"/>
              <a:t>that her body was thrown forward. “You’re the new fellas that just </a:t>
            </a:r>
            <a:r>
              <a:rPr lang="en-US" sz="1150" dirty="0" smtClean="0"/>
              <a:t>come, </a:t>
            </a:r>
            <a:r>
              <a:rPr lang="en-US" sz="1150" dirty="0" err="1" smtClean="0"/>
              <a:t>ain’t</a:t>
            </a:r>
            <a:r>
              <a:rPr lang="en-US" sz="1150" dirty="0" smtClean="0"/>
              <a:t> </a:t>
            </a:r>
            <a:r>
              <a:rPr lang="en-US" sz="1150" dirty="0" err="1"/>
              <a:t>ya</a:t>
            </a:r>
            <a:r>
              <a:rPr lang="en-US" sz="1150" dirty="0"/>
              <a:t>?”</a:t>
            </a:r>
          </a:p>
          <a:p>
            <a:r>
              <a:rPr lang="en-US" sz="1150" dirty="0"/>
              <a:t>“Yeah.”</a:t>
            </a:r>
          </a:p>
          <a:p>
            <a:r>
              <a:rPr lang="en-US" sz="1150" dirty="0"/>
              <a:t>Lennie’s eyes moved down over her body, and though she did not seem to </a:t>
            </a:r>
            <a:r>
              <a:rPr lang="en-US" sz="1150" dirty="0" smtClean="0"/>
              <a:t>be looking </a:t>
            </a:r>
            <a:r>
              <a:rPr lang="en-US" sz="1150" dirty="0"/>
              <a:t>at Lennie she bridled a little. She looked at her fingernails. “</a:t>
            </a:r>
            <a:r>
              <a:rPr lang="en-US" sz="1150" dirty="0" smtClean="0"/>
              <a:t>Sometimes Curley’s </a:t>
            </a:r>
            <a:r>
              <a:rPr lang="en-US" sz="1150" dirty="0"/>
              <a:t>in here,” she explained.</a:t>
            </a:r>
          </a:p>
          <a:p>
            <a:r>
              <a:rPr lang="en-US" sz="1150" dirty="0"/>
              <a:t>George said brusquely. “Well he </a:t>
            </a:r>
            <a:r>
              <a:rPr lang="en-US" sz="1150" dirty="0" err="1"/>
              <a:t>ain’t</a:t>
            </a:r>
            <a:r>
              <a:rPr lang="en-US" sz="1150" dirty="0"/>
              <a:t> now.”</a:t>
            </a:r>
          </a:p>
          <a:p>
            <a:r>
              <a:rPr lang="en-US" sz="1150" dirty="0"/>
              <a:t>“If he </a:t>
            </a:r>
            <a:r>
              <a:rPr lang="en-US" sz="1150" dirty="0" err="1"/>
              <a:t>ain’t</a:t>
            </a:r>
            <a:r>
              <a:rPr lang="en-US" sz="1150" dirty="0"/>
              <a:t>, I guess I better look some place else,” she said playfully.</a:t>
            </a:r>
          </a:p>
          <a:p>
            <a:r>
              <a:rPr lang="en-US" sz="1150" dirty="0"/>
              <a:t>Lennie watched her, fascinated. George said, “If I see him, I’ll pass the </a:t>
            </a:r>
            <a:r>
              <a:rPr lang="en-US" sz="1150" dirty="0" smtClean="0"/>
              <a:t>word you </a:t>
            </a:r>
            <a:r>
              <a:rPr lang="en-US" sz="1150" dirty="0"/>
              <a:t>was looking for him.”</a:t>
            </a:r>
          </a:p>
          <a:p>
            <a:r>
              <a:rPr lang="en-US" sz="1150" dirty="0"/>
              <a:t>She smiled archly and twitched her body. “Nobody can’t blame a person </a:t>
            </a:r>
            <a:r>
              <a:rPr lang="en-US" sz="1150" dirty="0" smtClean="0"/>
              <a:t>for </a:t>
            </a:r>
            <a:r>
              <a:rPr lang="en-US" sz="1150" dirty="0" err="1" smtClean="0"/>
              <a:t>lookin</a:t>
            </a:r>
            <a:r>
              <a:rPr lang="en-US" sz="1150" dirty="0"/>
              <a:t>’,” she said. There were footsteps behind her, going by. She turned </a:t>
            </a:r>
            <a:r>
              <a:rPr lang="en-US" sz="1150" dirty="0" smtClean="0"/>
              <a:t>her head</a:t>
            </a:r>
            <a:r>
              <a:rPr lang="en-US" sz="1150" dirty="0"/>
              <a:t>. “Hi, Slim,” she said.</a:t>
            </a:r>
          </a:p>
          <a:p>
            <a:r>
              <a:rPr lang="en-US" sz="1150" dirty="0" err="1"/>
              <a:t>Slim’s</a:t>
            </a:r>
            <a:r>
              <a:rPr lang="en-US" sz="1150" dirty="0"/>
              <a:t> voice came through the door. “Hi, Good-</a:t>
            </a:r>
            <a:r>
              <a:rPr lang="en-US" sz="1150" dirty="0" err="1"/>
              <a:t>lookin</a:t>
            </a:r>
            <a:r>
              <a:rPr lang="en-US" sz="1150" dirty="0"/>
              <a:t>’.”</a:t>
            </a:r>
          </a:p>
          <a:p>
            <a:r>
              <a:rPr lang="en-US" sz="1150" dirty="0"/>
              <a:t>“I’m </a:t>
            </a:r>
            <a:r>
              <a:rPr lang="en-US" sz="1150" dirty="0" err="1"/>
              <a:t>tryin</a:t>
            </a:r>
            <a:r>
              <a:rPr lang="en-US" sz="1150" dirty="0"/>
              <a:t>’ to find Curley, Slim.”</a:t>
            </a:r>
          </a:p>
          <a:p>
            <a:r>
              <a:rPr lang="en-US" sz="1150" dirty="0"/>
              <a:t>“Well, you </a:t>
            </a:r>
            <a:r>
              <a:rPr lang="en-US" sz="1150" dirty="0" err="1"/>
              <a:t>ain’t</a:t>
            </a:r>
            <a:r>
              <a:rPr lang="en-US" sz="1150" dirty="0"/>
              <a:t> </a:t>
            </a:r>
            <a:r>
              <a:rPr lang="en-US" sz="1150" dirty="0" err="1"/>
              <a:t>tryin</a:t>
            </a:r>
            <a:r>
              <a:rPr lang="en-US" sz="1150" dirty="0"/>
              <a:t>’ very hard. I seen him </a:t>
            </a:r>
            <a:r>
              <a:rPr lang="en-US" sz="1150" dirty="0" err="1"/>
              <a:t>goin</a:t>
            </a:r>
            <a:r>
              <a:rPr lang="en-US" sz="1150" dirty="0"/>
              <a:t>’ in your house.”</a:t>
            </a:r>
          </a:p>
          <a:p>
            <a:r>
              <a:rPr lang="en-US" sz="1150" dirty="0"/>
              <a:t>She was suddenly apprehensive. “’Bye, boys,” she called into the </a:t>
            </a:r>
            <a:r>
              <a:rPr lang="en-US" sz="1150" dirty="0" smtClean="0"/>
              <a:t>bunk house</a:t>
            </a:r>
            <a:r>
              <a:rPr lang="en-US" sz="1150" dirty="0"/>
              <a:t>, and she hurried away.</a:t>
            </a:r>
          </a:p>
          <a:p>
            <a:r>
              <a:rPr lang="en-US" sz="1150" dirty="0"/>
              <a:t>George looked around at Lennie. “Jesus, what a tramp,” he said. “So </a:t>
            </a:r>
            <a:r>
              <a:rPr lang="en-US" sz="1150" dirty="0" smtClean="0"/>
              <a:t>that’s </a:t>
            </a:r>
            <a:r>
              <a:rPr lang="en-US" sz="1150" dirty="0"/>
              <a:t>what Curley picks for a wife.”</a:t>
            </a:r>
          </a:p>
          <a:p>
            <a:r>
              <a:rPr lang="en-US" sz="1150" dirty="0"/>
              <a:t>“She’s </a:t>
            </a:r>
            <a:r>
              <a:rPr lang="en-US" sz="1150" dirty="0" err="1"/>
              <a:t>purty</a:t>
            </a:r>
            <a:r>
              <a:rPr lang="en-US" sz="1150" dirty="0"/>
              <a:t>,” said Lennie defensively.</a:t>
            </a:r>
          </a:p>
          <a:p>
            <a:r>
              <a:rPr lang="en-US" sz="1150" dirty="0"/>
              <a:t>“Yeah, and she’s sure </a:t>
            </a:r>
            <a:r>
              <a:rPr lang="en-US" sz="1150" dirty="0" err="1"/>
              <a:t>hidin</a:t>
            </a:r>
            <a:r>
              <a:rPr lang="en-US" sz="1150" dirty="0"/>
              <a:t>’ it. Curley got his work ahead of him. Bet </a:t>
            </a:r>
            <a:r>
              <a:rPr lang="en-US" sz="1150" dirty="0" smtClean="0"/>
              <a:t>she’d clear </a:t>
            </a:r>
            <a:r>
              <a:rPr lang="en-US" sz="1150" dirty="0"/>
              <a:t>out for twenty bucks.”</a:t>
            </a:r>
          </a:p>
          <a:p>
            <a:r>
              <a:rPr lang="en-US" sz="1150" dirty="0"/>
              <a:t>Lennie still stared at the doorway where she had been. “Gosh, she </a:t>
            </a:r>
            <a:r>
              <a:rPr lang="en-US" sz="1150" dirty="0" smtClean="0"/>
              <a:t>was </a:t>
            </a:r>
            <a:r>
              <a:rPr lang="en-US" sz="1150" dirty="0" err="1" smtClean="0"/>
              <a:t>purty</a:t>
            </a:r>
            <a:r>
              <a:rPr lang="en-US" sz="1150" dirty="0"/>
              <a:t>.” He smiled admiringly. George looked quickly down at him and then </a:t>
            </a:r>
            <a:r>
              <a:rPr lang="en-US" sz="1150" dirty="0" smtClean="0"/>
              <a:t>he took </a:t>
            </a:r>
            <a:r>
              <a:rPr lang="en-US" sz="1150" dirty="0"/>
              <a:t>him by an ear and shook him.</a:t>
            </a:r>
          </a:p>
          <a:p>
            <a:r>
              <a:rPr lang="en-US" sz="1150" dirty="0"/>
              <a:t>“Listen to me, you crazy bastard,” he said fiercely. “Don’t you even take </a:t>
            </a:r>
            <a:r>
              <a:rPr lang="en-US" sz="1150" dirty="0" smtClean="0"/>
              <a:t>a look </a:t>
            </a:r>
            <a:r>
              <a:rPr lang="en-US" sz="1150" dirty="0"/>
              <a:t>at that bitch. I don’t care what she says and what she does. I seen ‘</a:t>
            </a:r>
            <a:r>
              <a:rPr lang="en-US" sz="1150" dirty="0" err="1" smtClean="0"/>
              <a:t>em</a:t>
            </a:r>
            <a:r>
              <a:rPr lang="en-US" sz="1150" dirty="0" smtClean="0"/>
              <a:t> poison </a:t>
            </a:r>
            <a:r>
              <a:rPr lang="en-US" sz="1150" dirty="0"/>
              <a:t>before, but I never seen no piece of jail bait worse than her. You </a:t>
            </a:r>
            <a:r>
              <a:rPr lang="en-US" sz="1150" dirty="0" smtClean="0"/>
              <a:t>leave her </a:t>
            </a:r>
            <a:r>
              <a:rPr lang="en-US" sz="1150" dirty="0"/>
              <a:t>be</a:t>
            </a:r>
            <a:r>
              <a:rPr lang="en-US" sz="1150" dirty="0" smtClean="0"/>
              <a:t>.”</a:t>
            </a:r>
            <a:endParaRPr lang="en-GB" sz="1150" dirty="0"/>
          </a:p>
        </p:txBody>
      </p:sp>
      <p:sp>
        <p:nvSpPr>
          <p:cNvPr id="3" name="Rectangle 2"/>
          <p:cNvSpPr/>
          <p:nvPr/>
        </p:nvSpPr>
        <p:spPr>
          <a:xfrm>
            <a:off x="4630188" y="204330"/>
            <a:ext cx="4347557" cy="6186309"/>
          </a:xfrm>
          <a:prstGeom prst="rect">
            <a:avLst/>
          </a:prstGeom>
        </p:spPr>
        <p:txBody>
          <a:bodyPr wrap="square">
            <a:spAutoFit/>
          </a:bodyPr>
          <a:lstStyle/>
          <a:p>
            <a:r>
              <a:rPr lang="pt-BR" sz="1100" i="1" dirty="0"/>
              <a:t>"Estou procurando curley", disse ela. Sua voz tinha uma qualidade nasal, frágil.</a:t>
            </a:r>
          </a:p>
          <a:p>
            <a:r>
              <a:rPr lang="pt-BR" sz="1100" i="1" dirty="0"/>
              <a:t>George olhou para longe dela e depois de volta. "Ele estava aqui há um minuto, mas ele foi."</a:t>
            </a:r>
          </a:p>
          <a:p>
            <a:r>
              <a:rPr lang="pt-BR" sz="1100" i="1" dirty="0"/>
              <a:t>"Oh!" Ela colocou as mãos atrás das costas e encostou-se na moldura da porta para que seu corpo fosse jogado para a frente. "Vocês são os novatos que acabaram de chegar, não é?"</a:t>
            </a:r>
          </a:p>
          <a:p>
            <a:r>
              <a:rPr lang="pt-BR" sz="1100" i="1" dirty="0"/>
              <a:t>"Sim".</a:t>
            </a:r>
          </a:p>
          <a:p>
            <a:r>
              <a:rPr lang="pt-BR" sz="1100" i="1" dirty="0"/>
              <a:t>Os olhos de Lennie se moviam sobre seu corpo, e embora ela não parecesse estar olhando para Lennie, ela bridled um pouco. Ela olhou para as unhas. "Às vezes Curley está aqui", explicou ela.</a:t>
            </a:r>
          </a:p>
          <a:p>
            <a:r>
              <a:rPr lang="pt-BR" sz="1100" i="1" dirty="0"/>
              <a:t>George disse bruscamente. "Bem, ele não é agora."</a:t>
            </a:r>
          </a:p>
          <a:p>
            <a:r>
              <a:rPr lang="pt-BR" sz="1100" i="1" dirty="0"/>
              <a:t>"Se ele não está, acho melhor procurar outro lugar", disse ela brincando.</a:t>
            </a:r>
          </a:p>
          <a:p>
            <a:r>
              <a:rPr lang="pt-BR" sz="1100" i="1" dirty="0"/>
              <a:t>Lennie a observava, fascinada. George disse: "Se eu vê-lo, passarei a palavra que você estava procurando por ele."</a:t>
            </a:r>
          </a:p>
          <a:p>
            <a:r>
              <a:rPr lang="pt-BR" sz="1100" i="1" dirty="0"/>
              <a:t>Ela sorriu arco e contorceu seu corpo. "Ninguém pode culpar uma pessoa por procurar", disse ela. Havia passos atrás dela, passando. Ela virou a cabeça. "Oi, Slim", ela disse.</a:t>
            </a:r>
          </a:p>
          <a:p>
            <a:r>
              <a:rPr lang="pt-BR" sz="1100" i="1" dirty="0"/>
              <a:t>A voz do Slim entrou pela porta. "Oi, boa aparência."</a:t>
            </a:r>
          </a:p>
          <a:p>
            <a:r>
              <a:rPr lang="pt-BR" sz="1100" i="1" dirty="0"/>
              <a:t>"Estou tentando encontrar Curley, Slim."</a:t>
            </a:r>
          </a:p>
          <a:p>
            <a:r>
              <a:rPr lang="pt-BR" sz="1100" i="1" dirty="0"/>
              <a:t>"Bem, você não está tentando muito. Eu o vi indo em sua casa.</a:t>
            </a:r>
          </a:p>
          <a:p>
            <a:r>
              <a:rPr lang="pt-BR" sz="1100" i="1" dirty="0"/>
              <a:t>Ela de repente ficou apreensiva. "'T tidos, meninos", ela chamou para a casa de beliche, e ela correu para longe.</a:t>
            </a:r>
          </a:p>
          <a:p>
            <a:r>
              <a:rPr lang="pt-BR" sz="1100" i="1" dirty="0"/>
              <a:t>George olhou em volta para Lennie. Jesus, que, disse ele. "Então é isso que Curley escolhe para uma esposa."</a:t>
            </a:r>
          </a:p>
          <a:p>
            <a:r>
              <a:rPr lang="pt-BR" sz="1100" i="1" dirty="0"/>
              <a:t>"Ela é purty", disse Lennie defensivamente.</a:t>
            </a:r>
          </a:p>
          <a:p>
            <a:r>
              <a:rPr lang="pt-BR" sz="1100" i="1" dirty="0"/>
              <a:t>"Sim, e ela está com certeza se escondendo. Curley tem seu trabalho pela frente. Aposto que ela limparia por vinte dólares.</a:t>
            </a:r>
          </a:p>
          <a:p>
            <a:r>
              <a:rPr lang="pt-BR" sz="1100" i="1" dirty="0"/>
              <a:t>Lennie ainda olhou para a porta onde ela tinha sido. "Deus, ela era purty." Ele sorriu admirando. George olhou rapidamente para ele e, em seguida, ele levou-o por uma orelha e sacudiu-o.</a:t>
            </a:r>
          </a:p>
          <a:p>
            <a:r>
              <a:rPr lang="pt-BR" sz="1100" i="1" dirty="0"/>
              <a:t>"Ouça-me, seu louco bastardo", disse ele ferozmente. "Não dê uma olhada nessa cadela. Não me importa o que ela diz e o que faz. Eu os vi envenenar antes, mas nunca vi nenhum pedaço de isca de prisão pior do que ela. Você deixá-la ser.</a:t>
            </a:r>
          </a:p>
          <a:p>
            <a:r>
              <a:rPr lang="pt-BR" sz="1100" i="1" dirty="0"/>
              <a:t> </a:t>
            </a:r>
          </a:p>
        </p:txBody>
      </p:sp>
    </p:spTree>
    <p:extLst>
      <p:ext uri="{BB962C8B-B14F-4D97-AF65-F5344CB8AC3E}">
        <p14:creationId xmlns:p14="http://schemas.microsoft.com/office/powerpoint/2010/main" val="6599436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817" y="290945"/>
            <a:ext cx="4463936" cy="6463308"/>
          </a:xfrm>
          <a:prstGeom prst="rect">
            <a:avLst/>
          </a:prstGeom>
        </p:spPr>
        <p:txBody>
          <a:bodyPr wrap="square">
            <a:spAutoFit/>
          </a:bodyPr>
          <a:lstStyle/>
          <a:p>
            <a:r>
              <a:rPr lang="en-US" sz="1150" dirty="0" smtClean="0"/>
              <a:t>Lennie </a:t>
            </a:r>
            <a:r>
              <a:rPr lang="en-US" sz="1150" dirty="0"/>
              <a:t>tried to disengage his ear. “I never done nothing, George.”</a:t>
            </a:r>
          </a:p>
          <a:p>
            <a:r>
              <a:rPr lang="en-US" sz="1150" dirty="0"/>
              <a:t>“No, you never. But when she was </a:t>
            </a:r>
            <a:r>
              <a:rPr lang="en-US" sz="1150" dirty="0" err="1"/>
              <a:t>standin</a:t>
            </a:r>
            <a:r>
              <a:rPr lang="en-US" sz="1150" dirty="0"/>
              <a:t>’ in the doorway </a:t>
            </a:r>
            <a:r>
              <a:rPr lang="en-US" sz="1150" dirty="0" err="1"/>
              <a:t>showin</a:t>
            </a:r>
            <a:r>
              <a:rPr lang="en-US" sz="1150" dirty="0"/>
              <a:t>’ her legs</a:t>
            </a:r>
            <a:r>
              <a:rPr lang="en-US" sz="1150" dirty="0" smtClean="0"/>
              <a:t>, you </a:t>
            </a:r>
            <a:r>
              <a:rPr lang="en-US" sz="1150" dirty="0"/>
              <a:t>wasn’t </a:t>
            </a:r>
            <a:r>
              <a:rPr lang="en-US" sz="1150" dirty="0" err="1"/>
              <a:t>lookin</a:t>
            </a:r>
            <a:r>
              <a:rPr lang="en-US" sz="1150" dirty="0"/>
              <a:t>’ the other way, neither.”</a:t>
            </a:r>
          </a:p>
          <a:p>
            <a:r>
              <a:rPr lang="en-US" sz="1150" dirty="0"/>
              <a:t>“I never meant no harm, George. Honest I never.”</a:t>
            </a:r>
          </a:p>
          <a:p>
            <a:r>
              <a:rPr lang="en-US" sz="1150" dirty="0"/>
              <a:t>“Well, you keep away from her, cause she’s a rattrap if I ever seen one. </a:t>
            </a:r>
            <a:r>
              <a:rPr lang="en-US" sz="1150" dirty="0" smtClean="0"/>
              <a:t>You let </a:t>
            </a:r>
            <a:r>
              <a:rPr lang="en-US" sz="1150" dirty="0"/>
              <a:t>Curley take the rap. He let himself in for it. Glove </a:t>
            </a:r>
            <a:r>
              <a:rPr lang="en-US" sz="1150" dirty="0" err="1"/>
              <a:t>fulla</a:t>
            </a:r>
            <a:r>
              <a:rPr lang="en-US" sz="1150" dirty="0"/>
              <a:t> </a:t>
            </a:r>
            <a:r>
              <a:rPr lang="en-US" sz="1150" dirty="0" err="1"/>
              <a:t>vaseline</a:t>
            </a:r>
            <a:r>
              <a:rPr lang="en-US" sz="1150" dirty="0"/>
              <a:t>,” </a:t>
            </a:r>
            <a:r>
              <a:rPr lang="en-US" sz="1150" dirty="0" smtClean="0"/>
              <a:t>George said </a:t>
            </a:r>
            <a:r>
              <a:rPr lang="en-US" sz="1150" dirty="0"/>
              <a:t>disgustedly. “An’ I bet he’s </a:t>
            </a:r>
            <a:r>
              <a:rPr lang="en-US" sz="1150" dirty="0" err="1"/>
              <a:t>eatin</a:t>
            </a:r>
            <a:r>
              <a:rPr lang="en-US" sz="1150" dirty="0"/>
              <a:t>’ raw eggs and </a:t>
            </a:r>
            <a:r>
              <a:rPr lang="en-US" sz="1150" dirty="0" err="1"/>
              <a:t>writin</a:t>
            </a:r>
            <a:r>
              <a:rPr lang="en-US" sz="1150" dirty="0"/>
              <a:t>’ to the </a:t>
            </a:r>
            <a:r>
              <a:rPr lang="en-US" sz="1150" dirty="0" smtClean="0"/>
              <a:t>patent medicine </a:t>
            </a:r>
            <a:r>
              <a:rPr lang="en-US" sz="1150" dirty="0"/>
              <a:t>houses.”</a:t>
            </a:r>
          </a:p>
          <a:p>
            <a:r>
              <a:rPr lang="en-US" sz="1150" dirty="0"/>
              <a:t>Lennie cried out suddenly—“I don’t like this place, George. This </a:t>
            </a:r>
            <a:r>
              <a:rPr lang="en-US" sz="1150" dirty="0" err="1"/>
              <a:t>ain’t</a:t>
            </a:r>
            <a:r>
              <a:rPr lang="en-US" sz="1150" dirty="0"/>
              <a:t> no</a:t>
            </a:r>
          </a:p>
          <a:p>
            <a:r>
              <a:rPr lang="en-US" sz="1150" dirty="0"/>
              <a:t>good place. I </a:t>
            </a:r>
            <a:r>
              <a:rPr lang="en-US" sz="1150" dirty="0" err="1"/>
              <a:t>wanna</a:t>
            </a:r>
            <a:r>
              <a:rPr lang="en-US" sz="1150" dirty="0"/>
              <a:t> get outa here.”</a:t>
            </a:r>
          </a:p>
          <a:p>
            <a:r>
              <a:rPr lang="en-US" sz="1150" dirty="0"/>
              <a:t>“We </a:t>
            </a:r>
            <a:r>
              <a:rPr lang="en-US" sz="1150" dirty="0" err="1"/>
              <a:t>gotta</a:t>
            </a:r>
            <a:r>
              <a:rPr lang="en-US" sz="1150" dirty="0"/>
              <a:t> keep it till we get a stake. We can’t help it, Lennie. We’ll get </a:t>
            </a:r>
            <a:r>
              <a:rPr lang="en-US" sz="1150" dirty="0" smtClean="0"/>
              <a:t>out jus</a:t>
            </a:r>
            <a:r>
              <a:rPr lang="en-US" sz="1150" dirty="0"/>
              <a:t>’ as soon as we can. I don’t like it no better than you do.” He went back </a:t>
            </a:r>
            <a:r>
              <a:rPr lang="en-US" sz="1150" dirty="0" smtClean="0"/>
              <a:t>to the </a:t>
            </a:r>
            <a:r>
              <a:rPr lang="en-US" sz="1150" dirty="0"/>
              <a:t>table and set out a new solitaire hand. “No, I don’t like it,” he said. “For </a:t>
            </a:r>
            <a:r>
              <a:rPr lang="en-US" sz="1150" dirty="0" smtClean="0"/>
              <a:t>two bits </a:t>
            </a:r>
            <a:r>
              <a:rPr lang="en-US" sz="1150" dirty="0"/>
              <a:t>I’d shove out of here. If we can get jus’ a few dollars in the poke </a:t>
            </a:r>
            <a:r>
              <a:rPr lang="en-US" sz="1150" dirty="0" smtClean="0"/>
              <a:t>we’ll shove </a:t>
            </a:r>
            <a:r>
              <a:rPr lang="en-US" sz="1150" dirty="0"/>
              <a:t>off and go up the American River and pan gold. We can make maybe </a:t>
            </a:r>
            <a:r>
              <a:rPr lang="en-US" sz="1150" dirty="0" smtClean="0"/>
              <a:t>a couple </a:t>
            </a:r>
            <a:r>
              <a:rPr lang="en-US" sz="1150" dirty="0"/>
              <a:t>of dollars a day there, and we might hit a pocket.”</a:t>
            </a:r>
          </a:p>
          <a:p>
            <a:r>
              <a:rPr lang="en-US" sz="1150" dirty="0"/>
              <a:t>Lennie leaned eagerly toward him. “</a:t>
            </a:r>
            <a:r>
              <a:rPr lang="en-US" sz="1150" dirty="0" err="1"/>
              <a:t>Le’s</a:t>
            </a:r>
            <a:r>
              <a:rPr lang="en-US" sz="1150" dirty="0"/>
              <a:t> go, George. </a:t>
            </a:r>
            <a:r>
              <a:rPr lang="en-US" sz="1150" dirty="0" err="1"/>
              <a:t>Le’s</a:t>
            </a:r>
            <a:r>
              <a:rPr lang="en-US" sz="1150" dirty="0"/>
              <a:t> get outa here. </a:t>
            </a:r>
            <a:r>
              <a:rPr lang="en-US" sz="1150" dirty="0" smtClean="0"/>
              <a:t>It’s mean </a:t>
            </a:r>
            <a:r>
              <a:rPr lang="en-US" sz="1150" dirty="0"/>
              <a:t>here.”</a:t>
            </a:r>
          </a:p>
          <a:p>
            <a:r>
              <a:rPr lang="en-US" sz="1150" dirty="0"/>
              <a:t>“We </a:t>
            </a:r>
            <a:r>
              <a:rPr lang="en-US" sz="1150" dirty="0" err="1"/>
              <a:t>gotta</a:t>
            </a:r>
            <a:r>
              <a:rPr lang="en-US" sz="1150" dirty="0"/>
              <a:t> stay,” George said shortly. “Shut up now. The </a:t>
            </a:r>
            <a:r>
              <a:rPr lang="en-US" sz="1150" dirty="0" err="1"/>
              <a:t>guys’ll</a:t>
            </a:r>
            <a:r>
              <a:rPr lang="en-US" sz="1150" dirty="0"/>
              <a:t> </a:t>
            </a:r>
            <a:r>
              <a:rPr lang="en-US" sz="1150" dirty="0" err="1"/>
              <a:t>becomin</a:t>
            </a:r>
            <a:r>
              <a:rPr lang="en-US" sz="1150" dirty="0"/>
              <a:t>’</a:t>
            </a:r>
          </a:p>
          <a:p>
            <a:r>
              <a:rPr lang="en-US" sz="1150" dirty="0"/>
              <a:t>in.”</a:t>
            </a:r>
          </a:p>
          <a:p>
            <a:r>
              <a:rPr lang="en-US" sz="1150" dirty="0"/>
              <a:t>From the washroom nearby came the sound of running water and </a:t>
            </a:r>
            <a:r>
              <a:rPr lang="en-US" sz="1150" dirty="0" smtClean="0"/>
              <a:t>rattling basins</a:t>
            </a:r>
            <a:r>
              <a:rPr lang="en-US" sz="1150" dirty="0"/>
              <a:t>. George studied the cards. “Maybe we </a:t>
            </a:r>
            <a:r>
              <a:rPr lang="en-US" sz="1150" dirty="0" err="1"/>
              <a:t>oughtta</a:t>
            </a:r>
            <a:r>
              <a:rPr lang="en-US" sz="1150" dirty="0"/>
              <a:t> wash up,” he said. “</a:t>
            </a:r>
            <a:r>
              <a:rPr lang="en-US" sz="1150" dirty="0" smtClean="0"/>
              <a:t>But we </a:t>
            </a:r>
            <a:r>
              <a:rPr lang="en-US" sz="1150" dirty="0" err="1"/>
              <a:t>ain’t</a:t>
            </a:r>
            <a:r>
              <a:rPr lang="en-US" sz="1150" dirty="0"/>
              <a:t> done nothing to get dirty.”</a:t>
            </a:r>
          </a:p>
          <a:p>
            <a:r>
              <a:rPr lang="en-US" sz="1150" dirty="0"/>
              <a:t>A tall man stood in the doorway. He held a crushed Stetson hat under his </a:t>
            </a:r>
            <a:r>
              <a:rPr lang="en-US" sz="1150" dirty="0" smtClean="0"/>
              <a:t>arm while </a:t>
            </a:r>
            <a:r>
              <a:rPr lang="en-US" sz="1150" dirty="0"/>
              <a:t>he combed his long, black, damp hair straight back. Like the others </a:t>
            </a:r>
            <a:r>
              <a:rPr lang="en-US" sz="1150" dirty="0" smtClean="0"/>
              <a:t>he wore </a:t>
            </a:r>
            <a:r>
              <a:rPr lang="en-US" sz="1150" dirty="0"/>
              <a:t>blue jeans and a short denim jacket. When he had finished combing </a:t>
            </a:r>
            <a:r>
              <a:rPr lang="en-US" sz="1150" dirty="0" smtClean="0"/>
              <a:t>his hair </a:t>
            </a:r>
            <a:r>
              <a:rPr lang="en-US" sz="1150" dirty="0"/>
              <a:t>he moved into the room, and he moved with a majesty achieved only </a:t>
            </a:r>
            <a:r>
              <a:rPr lang="en-US" sz="1150" dirty="0" smtClean="0"/>
              <a:t>by royalty </a:t>
            </a:r>
            <a:r>
              <a:rPr lang="en-US" sz="1150" dirty="0"/>
              <a:t>and master craftsmen. He was a </a:t>
            </a:r>
            <a:r>
              <a:rPr lang="en-US" sz="1150" dirty="0" err="1"/>
              <a:t>jerkline</a:t>
            </a:r>
            <a:r>
              <a:rPr lang="en-US" sz="1150" dirty="0"/>
              <a:t> skinner, the prince of the </a:t>
            </a:r>
            <a:r>
              <a:rPr lang="en-US" sz="1150" dirty="0" smtClean="0"/>
              <a:t>ranch, capable </a:t>
            </a:r>
            <a:r>
              <a:rPr lang="en-US" sz="1150" dirty="0"/>
              <a:t>of driving ten, sixteen, even twenty mules with a single line to </a:t>
            </a:r>
            <a:r>
              <a:rPr lang="en-US" sz="1150" dirty="0" smtClean="0"/>
              <a:t>the leaders</a:t>
            </a:r>
            <a:r>
              <a:rPr lang="en-US" sz="1150" dirty="0"/>
              <a:t>. He was capable of killing a fly on the wheeler’s butt with a bull </a:t>
            </a:r>
            <a:r>
              <a:rPr lang="en-US" sz="1150" dirty="0" smtClean="0"/>
              <a:t>whip without </a:t>
            </a:r>
            <a:r>
              <a:rPr lang="en-US" sz="1150" dirty="0"/>
              <a:t>touching the mule. There was a gravity in his manner and a quiet </a:t>
            </a:r>
            <a:r>
              <a:rPr lang="en-US" sz="1150" dirty="0" smtClean="0"/>
              <a:t>so profound </a:t>
            </a:r>
            <a:r>
              <a:rPr lang="en-US" sz="1150" dirty="0"/>
              <a:t>that all talk stopped when he spoke. His authority was so great that </a:t>
            </a:r>
            <a:r>
              <a:rPr lang="en-US" sz="1150" dirty="0" smtClean="0"/>
              <a:t>his word </a:t>
            </a:r>
            <a:r>
              <a:rPr lang="en-US" sz="1150" dirty="0"/>
              <a:t>was taken on any subject, be it politics or love. </a:t>
            </a:r>
            <a:endParaRPr lang="en-GB" sz="1150" dirty="0"/>
          </a:p>
        </p:txBody>
      </p:sp>
      <p:sp>
        <p:nvSpPr>
          <p:cNvPr id="3" name="Rectangle 2"/>
          <p:cNvSpPr/>
          <p:nvPr/>
        </p:nvSpPr>
        <p:spPr>
          <a:xfrm>
            <a:off x="4580312" y="290945"/>
            <a:ext cx="4438997" cy="6694140"/>
          </a:xfrm>
          <a:prstGeom prst="rect">
            <a:avLst/>
          </a:prstGeom>
        </p:spPr>
        <p:txBody>
          <a:bodyPr wrap="square">
            <a:spAutoFit/>
          </a:bodyPr>
          <a:lstStyle/>
          <a:p>
            <a:r>
              <a:rPr lang="pt-BR" sz="1100" i="1" dirty="0"/>
              <a:t>Lennie tentou desengatar a orelha. "Eu nunca fiz nada, George."</a:t>
            </a:r>
          </a:p>
          <a:p>
            <a:r>
              <a:rPr lang="pt-BR" sz="1100" i="1" dirty="0"/>
              <a:t>"Não, você nunca. Mas quando ela estava de pé na porta mostrando suas pernas, você não estava ondo para o outro lado, também."</a:t>
            </a:r>
          </a:p>
          <a:p>
            <a:r>
              <a:rPr lang="pt-BR" sz="1100" i="1" dirty="0"/>
              <a:t>"Eu nunca quis fazer mal, George. Honestamente eu nunca.</a:t>
            </a:r>
          </a:p>
          <a:p>
            <a:r>
              <a:rPr lang="pt-BR" sz="1100" i="1" dirty="0"/>
              <a:t>"Bem, você ficar longe dela, porque ela é uma ratoeira se eu já vi um. Você deixou Curley levar a culpa. Ele entrou para isso. Luva fulla vaseline", disse George com nojo. "Aposto que ele está comendo ovos crus e se contorcendo para as casas de remédios de patentes."</a:t>
            </a:r>
          </a:p>
          <a:p>
            <a:r>
              <a:rPr lang="pt-BR" sz="1100" i="1" dirty="0"/>
              <a:t>Lennie gritou de repente: "Eu não gosto deste lugar, George. Isso não é não.</a:t>
            </a:r>
          </a:p>
          <a:p>
            <a:r>
              <a:rPr lang="pt-BR" sz="1100" i="1" dirty="0"/>
              <a:t>bom lugar. Eu quero sair daqui.</a:t>
            </a:r>
          </a:p>
          <a:p>
            <a:r>
              <a:rPr lang="pt-BR" sz="1100" i="1" dirty="0"/>
              <a:t>"Temos que mantê-lo até conseguirmos uma estaca. Não podemos evitar, Lennie. Vamos sair do Jus assim que pudermos. Eu não gosto disso não melhor do que você. Ele voltou para a mesa e estabeleceu uma nova mão solitário. "Não, eu não gosto disso", disse ele. "Por dois bits eu empurraria para fora daqui. Se conseguirmos alguns dólares no poke vamos empurrar e subir o rio americano e pan de ouro. Podemos fazer talvez um par de dólares por dia lá, e podemos bater um bolso.</a:t>
            </a:r>
          </a:p>
          <a:p>
            <a:r>
              <a:rPr lang="pt-BR" sz="1100" i="1" dirty="0"/>
              <a:t>Lennie inclinou-se ansiosamente em direção a ele. "Le está ir, George. Le vai sair daqui. É maldade aqui.</a:t>
            </a:r>
          </a:p>
          <a:p>
            <a:r>
              <a:rPr lang="pt-BR" sz="1100" i="1" dirty="0"/>
              <a:t>"Temos que ficar", disse George em breve. "Cale a boca agora. Os caras vão estar comindo</a:t>
            </a:r>
          </a:p>
          <a:p>
            <a:r>
              <a:rPr lang="pt-BR" sz="1100" i="1" dirty="0"/>
              <a:t>em.</a:t>
            </a:r>
          </a:p>
          <a:p>
            <a:r>
              <a:rPr lang="pt-BR" sz="1100" i="1" dirty="0"/>
              <a:t>Do banheiro próximo veio o som de água corrente e bacias de chocalho. George estudou as cartas. "Talvez devêssemos nos lavar", disse ele. "Mas não fizemos nada para ficar sujo."</a:t>
            </a:r>
          </a:p>
          <a:p>
            <a:r>
              <a:rPr lang="pt-BR" sz="1100" i="1" dirty="0"/>
              <a:t>Um homem alto estava na porta. Ele segurou um chapéu stetson esmagado debaixo do braço enquanto penteava seu cabelo longo, preto e úmido para trás. Como os outros, ele usava jeans e uma jaqueta jeans curta. Quando ele terminou de pentear o cabelo, mudou-se para a sala, e mudou-se com uma majestade alcançada apenas pela realeza e mestre artesãos. Ele era um esfolador, o príncipe do rancho, capaz de dirigir dez, dezesseis, até vinte mulas com uma única linha para os líderes. Ele era capaz de matar uma mosca na bunda do carro com um chicote sem tocar na mula. Havia uma gravidade em sua maneira e um silêncio tão profundo que toda a conversa parou quando ele falou. Sua autoridade era tão grande que sua palavra foi tomada sobre qualquer assunto, seja política ou amor.</a:t>
            </a:r>
          </a:p>
          <a:p>
            <a:r>
              <a:rPr lang="pt-BR" sz="1100" i="1" dirty="0"/>
              <a:t> </a:t>
            </a:r>
          </a:p>
        </p:txBody>
      </p:sp>
    </p:spTree>
    <p:extLst>
      <p:ext uri="{BB962C8B-B14F-4D97-AF65-F5344CB8AC3E}">
        <p14:creationId xmlns:p14="http://schemas.microsoft.com/office/powerpoint/2010/main" val="41650654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961" y="532013"/>
            <a:ext cx="4430685" cy="5932393"/>
          </a:xfrm>
          <a:prstGeom prst="rect">
            <a:avLst/>
          </a:prstGeom>
        </p:spPr>
        <p:txBody>
          <a:bodyPr wrap="square">
            <a:spAutoFit/>
          </a:bodyPr>
          <a:lstStyle/>
          <a:p>
            <a:r>
              <a:rPr lang="en-US" sz="1150" dirty="0"/>
              <a:t>This was Slim, the </a:t>
            </a:r>
            <a:r>
              <a:rPr lang="en-US" sz="1150" dirty="0" err="1" smtClean="0"/>
              <a:t>jerkline</a:t>
            </a:r>
            <a:r>
              <a:rPr lang="en-US" sz="1150" dirty="0" smtClean="0"/>
              <a:t> skinner</a:t>
            </a:r>
            <a:r>
              <a:rPr lang="en-US" sz="1150" dirty="0"/>
              <a:t>. His hatchet face was ageless. He might have been thirty-five or </a:t>
            </a:r>
            <a:r>
              <a:rPr lang="en-US" sz="1150" dirty="0" smtClean="0"/>
              <a:t>fifty. His </a:t>
            </a:r>
            <a:r>
              <a:rPr lang="en-US" sz="1150" dirty="0"/>
              <a:t>ear heard more than was said to him, and his slow speech had overtones </a:t>
            </a:r>
            <a:r>
              <a:rPr lang="en-US" sz="1150" dirty="0" smtClean="0"/>
              <a:t>not of </a:t>
            </a:r>
            <a:r>
              <a:rPr lang="en-US" sz="1150" dirty="0"/>
              <a:t>thought, but of understanding beyond thought. His hands, large and </a:t>
            </a:r>
            <a:r>
              <a:rPr lang="en-US" sz="1150" dirty="0" smtClean="0"/>
              <a:t>lean, were </a:t>
            </a:r>
            <a:r>
              <a:rPr lang="en-US" sz="1150" dirty="0"/>
              <a:t>as delicate in their action as those of a temple dancer.</a:t>
            </a:r>
          </a:p>
          <a:p>
            <a:r>
              <a:rPr lang="en-US" sz="1150" dirty="0"/>
              <a:t>He smoothed out his crushed hat, creased it in the middle and put it on. </a:t>
            </a:r>
            <a:r>
              <a:rPr lang="en-US" sz="1150" dirty="0" smtClean="0"/>
              <a:t>He looked </a:t>
            </a:r>
            <a:r>
              <a:rPr lang="en-US" sz="1150" dirty="0"/>
              <a:t>kindly at the two in the bunk house. “It’s </a:t>
            </a:r>
            <a:r>
              <a:rPr lang="en-US" sz="1150" dirty="0" err="1"/>
              <a:t>brighter’n</a:t>
            </a:r>
            <a:r>
              <a:rPr lang="en-US" sz="1150" dirty="0"/>
              <a:t> a bitch outside,” </a:t>
            </a:r>
            <a:r>
              <a:rPr lang="en-US" sz="1150" dirty="0" smtClean="0"/>
              <a:t>he said </a:t>
            </a:r>
            <a:r>
              <a:rPr lang="en-US" sz="1150" dirty="0"/>
              <a:t>gently. “Can’t hardly see nothing in here. You the new guys?”</a:t>
            </a:r>
          </a:p>
          <a:p>
            <a:r>
              <a:rPr lang="en-US" sz="1150" dirty="0"/>
              <a:t>“Just come,” said George</a:t>
            </a:r>
            <a:r>
              <a:rPr lang="en-US" sz="1150" dirty="0" smtClean="0"/>
              <a:t>. </a:t>
            </a:r>
          </a:p>
          <a:p>
            <a:r>
              <a:rPr lang="en-US" sz="1150" dirty="0" smtClean="0"/>
              <a:t>“</a:t>
            </a:r>
            <a:r>
              <a:rPr lang="en-US" sz="1150" dirty="0" err="1"/>
              <a:t>Gonna</a:t>
            </a:r>
            <a:r>
              <a:rPr lang="en-US" sz="1150" dirty="0"/>
              <a:t> buck barley</a:t>
            </a:r>
            <a:r>
              <a:rPr lang="en-US" sz="1150" dirty="0" smtClean="0"/>
              <a:t>?”</a:t>
            </a:r>
          </a:p>
          <a:p>
            <a:r>
              <a:rPr lang="en-US" sz="1150" dirty="0"/>
              <a:t>“That’s what the boss says.”</a:t>
            </a:r>
          </a:p>
          <a:p>
            <a:r>
              <a:rPr lang="en-US" sz="1150" dirty="0"/>
              <a:t>Slim sat down on a box across the table from George. He studied the </a:t>
            </a:r>
            <a:r>
              <a:rPr lang="en-US" sz="1150" dirty="0" smtClean="0"/>
              <a:t>solitaire hand </a:t>
            </a:r>
            <a:r>
              <a:rPr lang="en-US" sz="1150" dirty="0"/>
              <a:t>that was upside down to him. “Hope you get on my team,” he said. </a:t>
            </a:r>
            <a:r>
              <a:rPr lang="en-US" sz="1150" dirty="0" smtClean="0"/>
              <a:t>His voice </a:t>
            </a:r>
            <a:r>
              <a:rPr lang="en-US" sz="1150" dirty="0"/>
              <a:t>was very gentle. “I </a:t>
            </a:r>
            <a:r>
              <a:rPr lang="en-US" sz="1150" dirty="0" err="1"/>
              <a:t>gotta</a:t>
            </a:r>
            <a:r>
              <a:rPr lang="en-US" sz="1150" dirty="0"/>
              <a:t> pair of punks on my team that don’t know </a:t>
            </a:r>
            <a:r>
              <a:rPr lang="en-US" sz="1150" dirty="0" smtClean="0"/>
              <a:t>a barley </a:t>
            </a:r>
            <a:r>
              <a:rPr lang="en-US" sz="1150" dirty="0"/>
              <a:t>bag from a blue ball. You guys ever bucked any barley?”</a:t>
            </a:r>
          </a:p>
          <a:p>
            <a:r>
              <a:rPr lang="en-US" sz="1150" dirty="0"/>
              <a:t>“Hell, yes,” said George. “I </a:t>
            </a:r>
            <a:r>
              <a:rPr lang="en-US" sz="1150" dirty="0" err="1"/>
              <a:t>ain’t</a:t>
            </a:r>
            <a:r>
              <a:rPr lang="en-US" sz="1150" dirty="0"/>
              <a:t> nothing to scream about, but that big</a:t>
            </a:r>
          </a:p>
          <a:p>
            <a:r>
              <a:rPr lang="en-US" sz="1150" dirty="0"/>
              <a:t>bastard there can put up more grain alone than most pairs can.”</a:t>
            </a:r>
          </a:p>
          <a:p>
            <a:r>
              <a:rPr lang="en-US" sz="1150" dirty="0"/>
              <a:t>Lennie, who had been following the conversation back and forth with his</a:t>
            </a:r>
          </a:p>
          <a:p>
            <a:r>
              <a:rPr lang="en-US" sz="1150" dirty="0"/>
              <a:t>eyes, smiled complacently at the compliment. Slim looked approvingly at</a:t>
            </a:r>
          </a:p>
          <a:p>
            <a:r>
              <a:rPr lang="en-US" sz="1150" dirty="0"/>
              <a:t>George for having given the compliment. He leaned over the table and </a:t>
            </a:r>
            <a:r>
              <a:rPr lang="en-US" sz="1150" dirty="0" smtClean="0"/>
              <a:t>snapped the </a:t>
            </a:r>
            <a:r>
              <a:rPr lang="en-US" sz="1150" dirty="0"/>
              <a:t>corner of a loose card. “You guys travel around together?” His tone </a:t>
            </a:r>
            <a:r>
              <a:rPr lang="en-US" sz="1150" dirty="0" smtClean="0"/>
              <a:t>was friendly</a:t>
            </a:r>
            <a:r>
              <a:rPr lang="en-US" sz="1150" dirty="0"/>
              <a:t>. It invited confidence without demanding it.</a:t>
            </a:r>
          </a:p>
          <a:p>
            <a:r>
              <a:rPr lang="en-US" sz="1150" dirty="0"/>
              <a:t>“Sure,” said George. “We </a:t>
            </a:r>
            <a:r>
              <a:rPr lang="en-US" sz="1150" dirty="0" err="1"/>
              <a:t>kinda</a:t>
            </a:r>
            <a:r>
              <a:rPr lang="en-US" sz="1150" dirty="0"/>
              <a:t> look after each other.” He indicated </a:t>
            </a:r>
            <a:r>
              <a:rPr lang="en-US" sz="1150" dirty="0" smtClean="0"/>
              <a:t>Lennie with </a:t>
            </a:r>
            <a:r>
              <a:rPr lang="en-US" sz="1150" dirty="0"/>
              <a:t>his thumb. “He </a:t>
            </a:r>
            <a:r>
              <a:rPr lang="en-US" sz="1150" dirty="0" err="1"/>
              <a:t>ain’t</a:t>
            </a:r>
            <a:r>
              <a:rPr lang="en-US" sz="1150" dirty="0"/>
              <a:t> bright. Hell of a good worker, though. Hell of a </a:t>
            </a:r>
            <a:r>
              <a:rPr lang="en-US" sz="1150" dirty="0" smtClean="0"/>
              <a:t>nice fella</a:t>
            </a:r>
            <a:r>
              <a:rPr lang="en-US" sz="1150" dirty="0"/>
              <a:t>, but he </a:t>
            </a:r>
            <a:r>
              <a:rPr lang="en-US" sz="1150" dirty="0" err="1"/>
              <a:t>ain’t</a:t>
            </a:r>
            <a:r>
              <a:rPr lang="en-US" sz="1150" dirty="0"/>
              <a:t> bright. I’ve knew him for a long time.”</a:t>
            </a:r>
          </a:p>
          <a:p>
            <a:r>
              <a:rPr lang="en-US" sz="1150" dirty="0"/>
              <a:t>Slim looked through George and beyond him. “</a:t>
            </a:r>
            <a:r>
              <a:rPr lang="en-US" sz="1150" dirty="0" err="1"/>
              <a:t>Ain’t</a:t>
            </a:r>
            <a:r>
              <a:rPr lang="en-US" sz="1150" dirty="0"/>
              <a:t> many guys travel</a:t>
            </a:r>
          </a:p>
          <a:p>
            <a:r>
              <a:rPr lang="en-US" sz="1150" dirty="0"/>
              <a:t>around together,” he mused. “I don’t know why. Maybe </a:t>
            </a:r>
            <a:r>
              <a:rPr lang="en-US" sz="1150" dirty="0" err="1"/>
              <a:t>ever’body</a:t>
            </a:r>
            <a:r>
              <a:rPr lang="en-US" sz="1150" dirty="0"/>
              <a:t> in the </a:t>
            </a:r>
            <a:r>
              <a:rPr lang="en-US" sz="1150" dirty="0" smtClean="0"/>
              <a:t>whole damn </a:t>
            </a:r>
            <a:r>
              <a:rPr lang="en-US" sz="1150" dirty="0"/>
              <a:t>world is scared of each other.”</a:t>
            </a:r>
          </a:p>
          <a:p>
            <a:endParaRPr lang="en-GB" sz="1150" dirty="0"/>
          </a:p>
        </p:txBody>
      </p:sp>
      <p:sp>
        <p:nvSpPr>
          <p:cNvPr id="3" name="Rectangle 2"/>
          <p:cNvSpPr/>
          <p:nvPr/>
        </p:nvSpPr>
        <p:spPr>
          <a:xfrm>
            <a:off x="4624646" y="532014"/>
            <a:ext cx="4430685" cy="5678478"/>
          </a:xfrm>
          <a:prstGeom prst="rect">
            <a:avLst/>
          </a:prstGeom>
        </p:spPr>
        <p:txBody>
          <a:bodyPr wrap="square">
            <a:spAutoFit/>
          </a:bodyPr>
          <a:lstStyle/>
          <a:p>
            <a:r>
              <a:rPr lang="pt-BR" sz="1100" i="1" dirty="0"/>
              <a:t>Este era Slim, o esfolador. Seu rosto de machado era sem idade. Ele pode ter 35 ou 50 anos. Seu ouvido ouviu mais do que lhe foi dito, e seu discurso lento tinha tons não de pensamento, mas de compreensão além do pensamento. Suas mãos, grandes e magras, eram tão delicadas em sua ação como as de um dançarino do templo.</a:t>
            </a:r>
          </a:p>
          <a:p>
            <a:r>
              <a:rPr lang="pt-BR" sz="1100" i="1" dirty="0"/>
              <a:t>Ele alisou seu chapéu esmagado, vincou-o no meio e colocá-lo. Ele olhou gentilmente para os dois na casa do beliche. "É mais brilhante uma cadela lá fora", disse ele gentilmente. "Mal posso ver nada aqui. Vocês são os novatos?"</a:t>
            </a:r>
          </a:p>
          <a:p>
            <a:r>
              <a:rPr lang="pt-BR" sz="1100" i="1" dirty="0"/>
              <a:t>"Apenas venha", disse George.</a:t>
            </a:r>
          </a:p>
          <a:p>
            <a:r>
              <a:rPr lang="pt-BR" sz="1100" i="1" dirty="0"/>
              <a:t>"Vai ganhar cevada?"</a:t>
            </a:r>
          </a:p>
          <a:p>
            <a:r>
              <a:rPr lang="pt-BR" sz="1100" i="1" dirty="0"/>
              <a:t>"Isso é o que o chefe diz."</a:t>
            </a:r>
          </a:p>
          <a:p>
            <a:r>
              <a:rPr lang="pt-BR" sz="1100" i="1" dirty="0"/>
              <a:t>Slim sentou-se em uma caixa do outro lado da mesa de George. Ele estudou a mão solitário que estava de cabeça para baixo para ele. "Espero que você entre na minha equipe", disse ele. Sua voz era muito gentil. "Eu tenho um par de punks no meu time que não conhecem um saco de cevada de uma bola azul. Vocês já bucked qualquer cevada?</a:t>
            </a:r>
          </a:p>
          <a:p>
            <a:r>
              <a:rPr lang="pt-BR" sz="1100" i="1" dirty="0"/>
              <a:t>"Inferno, sim", disse George. "Eu não sou nada para gritar, mas que grande</a:t>
            </a:r>
          </a:p>
          <a:p>
            <a:r>
              <a:rPr lang="pt-BR" sz="1100" i="1" dirty="0"/>
              <a:t>bastardo lá pode colocar mais grãos sozinho do que a maioria dos pares pode.</a:t>
            </a:r>
          </a:p>
          <a:p>
            <a:r>
              <a:rPr lang="pt-BR" sz="1100" i="1" dirty="0"/>
              <a:t>Lennie, que tinha sido seguindo a conversa para frente e para trás com sua</a:t>
            </a:r>
          </a:p>
          <a:p>
            <a:r>
              <a:rPr lang="pt-BR" sz="1100" i="1" dirty="0"/>
              <a:t>olhos, sorriu complacentemente para o elogio. Slim olhou aprovando em</a:t>
            </a:r>
          </a:p>
          <a:p>
            <a:r>
              <a:rPr lang="pt-BR" sz="1100" i="1" dirty="0"/>
              <a:t>George por ter feito o elogio. Ele se inclinou sobre a mesa e quebrou o canto de um cartão solto. "Vocês viajam juntos?" Seu tom era amigável. Ele convidou a confiança sem exigi-la.</a:t>
            </a:r>
          </a:p>
          <a:p>
            <a:r>
              <a:rPr lang="pt-BR" sz="1100" i="1" dirty="0"/>
              <a:t>"Claro", disse George. "Nós meio que cuidamos um do outro." Ele indicou Lennie com o polegar. "Ele não é brilhante. Mas é um bom trabalhador. Um cara legal, mas não é brilhante. Eu o conheço há muito tempo.</a:t>
            </a:r>
          </a:p>
          <a:p>
            <a:r>
              <a:rPr lang="pt-BR" sz="1100" i="1" dirty="0"/>
              <a:t>Slim olhou através de George e além dele. "Não há muitos caras viajando</a:t>
            </a:r>
          </a:p>
          <a:p>
            <a:r>
              <a:rPr lang="pt-BR" sz="1100" i="1" dirty="0"/>
              <a:t>em torno de juntos", ponderou. "Eu não sei por quê. Talvez o corpo em todo o mundo tenha medo um do outro."</a:t>
            </a:r>
          </a:p>
          <a:p>
            <a:r>
              <a:rPr lang="pt-BR" sz="1100" i="1" dirty="0"/>
              <a:t> </a:t>
            </a:r>
          </a:p>
        </p:txBody>
      </p:sp>
    </p:spTree>
    <p:extLst>
      <p:ext uri="{BB962C8B-B14F-4D97-AF65-F5344CB8AC3E}">
        <p14:creationId xmlns:p14="http://schemas.microsoft.com/office/powerpoint/2010/main" val="24789770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883" y="299258"/>
            <a:ext cx="4339244" cy="6463308"/>
          </a:xfrm>
          <a:prstGeom prst="rect">
            <a:avLst/>
          </a:prstGeom>
        </p:spPr>
        <p:txBody>
          <a:bodyPr wrap="square">
            <a:spAutoFit/>
          </a:bodyPr>
          <a:lstStyle/>
          <a:p>
            <a:r>
              <a:rPr lang="en-US" sz="1150" dirty="0" smtClean="0"/>
              <a:t>“</a:t>
            </a:r>
            <a:r>
              <a:rPr lang="en-US" sz="1150" dirty="0"/>
              <a:t>It’s a lot nicer to go around with a guy you know,” said George.</a:t>
            </a:r>
          </a:p>
          <a:p>
            <a:r>
              <a:rPr lang="en-US" sz="1150" dirty="0"/>
              <a:t>A powerful, big-stomached man came into the bunk house. His head </a:t>
            </a:r>
            <a:r>
              <a:rPr lang="en-US" sz="1150" dirty="0" smtClean="0"/>
              <a:t>still dripped </a:t>
            </a:r>
            <a:r>
              <a:rPr lang="en-US" sz="1150" dirty="0"/>
              <a:t>water from the scrubbing and dousing. “Hi, Slim,” he said, and </a:t>
            </a:r>
            <a:r>
              <a:rPr lang="en-US" sz="1150" dirty="0" smtClean="0"/>
              <a:t>then stopped </a:t>
            </a:r>
            <a:r>
              <a:rPr lang="en-US" sz="1150" dirty="0"/>
              <a:t>and stared at George and Lennie.</a:t>
            </a:r>
          </a:p>
          <a:p>
            <a:r>
              <a:rPr lang="en-US" sz="1150" dirty="0"/>
              <a:t>“These guys jus’ come,” said Slim by way of introduction.</a:t>
            </a:r>
          </a:p>
          <a:p>
            <a:r>
              <a:rPr lang="en-US" sz="1150" dirty="0"/>
              <a:t>“Glad ta meet </a:t>
            </a:r>
            <a:r>
              <a:rPr lang="en-US" sz="1150" dirty="0" err="1"/>
              <a:t>ya</a:t>
            </a:r>
            <a:r>
              <a:rPr lang="en-US" sz="1150" dirty="0"/>
              <a:t>,” the big man said. “My name’s Carlson.”</a:t>
            </a:r>
          </a:p>
          <a:p>
            <a:r>
              <a:rPr lang="en-US" sz="1150" dirty="0"/>
              <a:t>“I’m George Milton. This here’s Lennie Small.”</a:t>
            </a:r>
          </a:p>
          <a:p>
            <a:r>
              <a:rPr lang="en-US" sz="1150" dirty="0"/>
              <a:t>“Glad ta meet </a:t>
            </a:r>
            <a:r>
              <a:rPr lang="en-US" sz="1150" dirty="0" err="1"/>
              <a:t>ya</a:t>
            </a:r>
            <a:r>
              <a:rPr lang="en-US" sz="1150" dirty="0"/>
              <a:t>,” Carlson said again. “He </a:t>
            </a:r>
            <a:r>
              <a:rPr lang="en-US" sz="1150" dirty="0" err="1"/>
              <a:t>ain’t</a:t>
            </a:r>
            <a:r>
              <a:rPr lang="en-US" sz="1150" dirty="0"/>
              <a:t> very small.” He </a:t>
            </a:r>
            <a:r>
              <a:rPr lang="en-US" sz="1150" dirty="0" smtClean="0"/>
              <a:t>chuckled softly </a:t>
            </a:r>
            <a:r>
              <a:rPr lang="en-US" sz="1150" dirty="0"/>
              <a:t>at his joke. “</a:t>
            </a:r>
            <a:r>
              <a:rPr lang="en-US" sz="1150" dirty="0" err="1"/>
              <a:t>Ain’t</a:t>
            </a:r>
            <a:r>
              <a:rPr lang="en-US" sz="1150" dirty="0"/>
              <a:t> small at all,” he repeated. “Meant to ask you, </a:t>
            </a:r>
            <a:r>
              <a:rPr lang="en-US" sz="1150" dirty="0" smtClean="0"/>
              <a:t>Slim— how’s </a:t>
            </a:r>
            <a:r>
              <a:rPr lang="en-US" sz="1150" dirty="0"/>
              <a:t>your bitch? I seen she wasn’t under your wagon this morning.”</a:t>
            </a:r>
          </a:p>
          <a:p>
            <a:r>
              <a:rPr lang="en-US" sz="1150" dirty="0"/>
              <a:t>“She slang her pups last night,” said Slim. “Nine of ‘</a:t>
            </a:r>
            <a:r>
              <a:rPr lang="en-US" sz="1150" dirty="0" err="1"/>
              <a:t>em</a:t>
            </a:r>
            <a:r>
              <a:rPr lang="en-US" sz="1150" dirty="0"/>
              <a:t>. I drowned four </a:t>
            </a:r>
            <a:r>
              <a:rPr lang="en-US" sz="1150" dirty="0" smtClean="0"/>
              <a:t>of ‘</a:t>
            </a:r>
            <a:r>
              <a:rPr lang="en-US" sz="1150" dirty="0" err="1" smtClean="0"/>
              <a:t>em</a:t>
            </a:r>
            <a:r>
              <a:rPr lang="en-US" sz="1150" dirty="0" smtClean="0"/>
              <a:t> </a:t>
            </a:r>
            <a:r>
              <a:rPr lang="en-US" sz="1150" dirty="0"/>
              <a:t>right off. She couldn’t feed that many.”</a:t>
            </a:r>
          </a:p>
          <a:p>
            <a:r>
              <a:rPr lang="en-US" sz="1150" dirty="0"/>
              <a:t>“Got five left, huh?”</a:t>
            </a:r>
          </a:p>
          <a:p>
            <a:r>
              <a:rPr lang="en-US" sz="1150" dirty="0"/>
              <a:t>“Yeah, five. I kept the biggest.”</a:t>
            </a:r>
          </a:p>
          <a:p>
            <a:r>
              <a:rPr lang="en-US" sz="1150" dirty="0"/>
              <a:t>“What </a:t>
            </a:r>
            <a:r>
              <a:rPr lang="en-US" sz="1150" dirty="0" err="1"/>
              <a:t>kinda</a:t>
            </a:r>
            <a:r>
              <a:rPr lang="en-US" sz="1150" dirty="0"/>
              <a:t> dogs you think they’re </a:t>
            </a:r>
            <a:r>
              <a:rPr lang="en-US" sz="1150" dirty="0" err="1"/>
              <a:t>gonna</a:t>
            </a:r>
            <a:r>
              <a:rPr lang="en-US" sz="1150" dirty="0"/>
              <a:t> be?”</a:t>
            </a:r>
          </a:p>
          <a:p>
            <a:r>
              <a:rPr lang="en-US" sz="1150" dirty="0"/>
              <a:t>“I </a:t>
            </a:r>
            <a:r>
              <a:rPr lang="en-US" sz="1150" dirty="0" err="1"/>
              <a:t>dunno</a:t>
            </a:r>
            <a:r>
              <a:rPr lang="en-US" sz="1150" dirty="0"/>
              <a:t>,” said Slim. “Some </a:t>
            </a:r>
            <a:r>
              <a:rPr lang="en-US" sz="1150" dirty="0" err="1"/>
              <a:t>kinda</a:t>
            </a:r>
            <a:r>
              <a:rPr lang="en-US" sz="1150" dirty="0"/>
              <a:t> shepherds, I guess. That’s the most kind </a:t>
            </a:r>
            <a:r>
              <a:rPr lang="en-US" sz="1150" dirty="0" smtClean="0"/>
              <a:t>I seen </a:t>
            </a:r>
            <a:r>
              <a:rPr lang="en-US" sz="1150" dirty="0"/>
              <a:t>around here when she was in heat.”</a:t>
            </a:r>
          </a:p>
          <a:p>
            <a:r>
              <a:rPr lang="en-US" sz="1150" dirty="0"/>
              <a:t>Carlson went on, “Got five pups, huh. </a:t>
            </a:r>
            <a:r>
              <a:rPr lang="en-US" sz="1150" dirty="0" err="1"/>
              <a:t>Gonna</a:t>
            </a:r>
            <a:r>
              <a:rPr lang="en-US" sz="1150" dirty="0"/>
              <a:t> keep all of ‘</a:t>
            </a:r>
            <a:r>
              <a:rPr lang="en-US" sz="1150" dirty="0" err="1"/>
              <a:t>em</a:t>
            </a:r>
            <a:r>
              <a:rPr lang="en-US" sz="1150" dirty="0"/>
              <a:t>?”</a:t>
            </a:r>
          </a:p>
          <a:p>
            <a:r>
              <a:rPr lang="en-US" sz="1150" dirty="0"/>
              <a:t>“I </a:t>
            </a:r>
            <a:r>
              <a:rPr lang="en-US" sz="1150" dirty="0" err="1"/>
              <a:t>dunno</a:t>
            </a:r>
            <a:r>
              <a:rPr lang="en-US" sz="1150" dirty="0"/>
              <a:t>. Have to keep ‘</a:t>
            </a:r>
            <a:r>
              <a:rPr lang="en-US" sz="1150" dirty="0" err="1"/>
              <a:t>em</a:t>
            </a:r>
            <a:r>
              <a:rPr lang="en-US" sz="1150" dirty="0"/>
              <a:t> a while so they can drink Lulu’s milk.”</a:t>
            </a:r>
          </a:p>
          <a:p>
            <a:r>
              <a:rPr lang="en-US" sz="1150" dirty="0"/>
              <a:t>Carlson said thoughtfully, “Well, </a:t>
            </a:r>
            <a:r>
              <a:rPr lang="en-US" sz="1150" dirty="0" err="1"/>
              <a:t>looka</a:t>
            </a:r>
            <a:r>
              <a:rPr lang="en-US" sz="1150" dirty="0"/>
              <a:t> here, Slim. I been </a:t>
            </a:r>
            <a:r>
              <a:rPr lang="en-US" sz="1150" dirty="0" err="1"/>
              <a:t>thinkin</a:t>
            </a:r>
            <a:r>
              <a:rPr lang="en-US" sz="1150" dirty="0"/>
              <a:t>’. That </a:t>
            </a:r>
            <a:r>
              <a:rPr lang="en-US" sz="1150" dirty="0" smtClean="0"/>
              <a:t>dog of </a:t>
            </a:r>
            <a:r>
              <a:rPr lang="en-US" sz="1150" dirty="0"/>
              <a:t>Candy’s is so God damn old he can’t hardly walk. Stinks like hell, too. </a:t>
            </a:r>
            <a:r>
              <a:rPr lang="en-US" sz="1150" dirty="0" smtClean="0"/>
              <a:t>Ever’ time </a:t>
            </a:r>
            <a:r>
              <a:rPr lang="en-US" sz="1150" dirty="0"/>
              <a:t>he comes into the bunk house I can smell him for two, three days. </a:t>
            </a:r>
            <a:r>
              <a:rPr lang="en-US" sz="1150" dirty="0" err="1" smtClean="0"/>
              <a:t>Why’n’t</a:t>
            </a:r>
            <a:r>
              <a:rPr lang="en-US" sz="1150" dirty="0" smtClean="0"/>
              <a:t> you </a:t>
            </a:r>
            <a:r>
              <a:rPr lang="en-US" sz="1150" dirty="0"/>
              <a:t>get Candy to shoot his old dog and give him one of the pups to raise up? </a:t>
            </a:r>
            <a:r>
              <a:rPr lang="en-US" sz="1150" dirty="0" smtClean="0"/>
              <a:t>I can </a:t>
            </a:r>
            <a:r>
              <a:rPr lang="en-US" sz="1150" dirty="0"/>
              <a:t>smell that dog a mile away. Got no teeth, damn near blind, can’t eat. </a:t>
            </a:r>
            <a:r>
              <a:rPr lang="en-US" sz="1150" dirty="0" smtClean="0"/>
              <a:t>Candy feeds </a:t>
            </a:r>
            <a:r>
              <a:rPr lang="en-US" sz="1150" dirty="0"/>
              <a:t>him milk. He can’t chew nothing else.”</a:t>
            </a:r>
          </a:p>
          <a:p>
            <a:r>
              <a:rPr lang="en-US" sz="1150" dirty="0"/>
              <a:t>George had been staring intently at Slim. Suddenly a triangle began to </a:t>
            </a:r>
            <a:r>
              <a:rPr lang="en-US" sz="1150" dirty="0" smtClean="0"/>
              <a:t>ring outside</a:t>
            </a:r>
            <a:r>
              <a:rPr lang="en-US" sz="1150" dirty="0"/>
              <a:t>, slowly at first, and then faster and faster until the beat of it </a:t>
            </a:r>
            <a:r>
              <a:rPr lang="en-US" sz="1150" dirty="0" smtClean="0"/>
              <a:t>disappeared into </a:t>
            </a:r>
            <a:r>
              <a:rPr lang="en-US" sz="1150" dirty="0"/>
              <a:t>one ringing sound. It stopped as suddenly as it had started.</a:t>
            </a:r>
          </a:p>
          <a:p>
            <a:r>
              <a:rPr lang="en-US" sz="1150" dirty="0"/>
              <a:t>“There she goes,” said Carlson.</a:t>
            </a:r>
          </a:p>
          <a:p>
            <a:r>
              <a:rPr lang="en-US" sz="1150" dirty="0"/>
              <a:t>Outside, there was a burst of voices as a group of men went by.</a:t>
            </a:r>
          </a:p>
          <a:p>
            <a:r>
              <a:rPr lang="en-US" sz="1150" dirty="0"/>
              <a:t>Slim stood up slowly and with dignity. “You guys better come on </a:t>
            </a:r>
            <a:r>
              <a:rPr lang="en-US" sz="1150" dirty="0" smtClean="0"/>
              <a:t>while </a:t>
            </a:r>
            <a:r>
              <a:rPr lang="en-US" sz="1150" dirty="0" err="1" smtClean="0"/>
              <a:t>they’s</a:t>
            </a:r>
            <a:r>
              <a:rPr lang="en-US" sz="1150" dirty="0" smtClean="0"/>
              <a:t> </a:t>
            </a:r>
            <a:r>
              <a:rPr lang="en-US" sz="1150" dirty="0"/>
              <a:t>still something to eat. Won’t be nothing left in a couple of minutes</a:t>
            </a:r>
            <a:r>
              <a:rPr lang="en-US" sz="1150" dirty="0" smtClean="0"/>
              <a:t>.”</a:t>
            </a:r>
            <a:endParaRPr lang="en-US" sz="1150" dirty="0"/>
          </a:p>
        </p:txBody>
      </p:sp>
      <p:sp>
        <p:nvSpPr>
          <p:cNvPr id="3" name="Rectangle 2"/>
          <p:cNvSpPr/>
          <p:nvPr/>
        </p:nvSpPr>
        <p:spPr>
          <a:xfrm>
            <a:off x="4655127" y="299258"/>
            <a:ext cx="4339244" cy="6717223"/>
          </a:xfrm>
          <a:prstGeom prst="rect">
            <a:avLst/>
          </a:prstGeom>
        </p:spPr>
        <p:txBody>
          <a:bodyPr wrap="square">
            <a:spAutoFit/>
          </a:bodyPr>
          <a:lstStyle/>
          <a:p>
            <a:r>
              <a:rPr lang="pt-BR" sz="1050" i="1" dirty="0"/>
              <a:t>"É muito mais legal andar por aí com um cara que você conhece", disse George.</a:t>
            </a:r>
          </a:p>
          <a:p>
            <a:r>
              <a:rPr lang="pt-BR" sz="1050" i="1" dirty="0"/>
              <a:t>Um homem poderoso e de estômago grande entrou na beliche. Sua cabeça ainda pingou água do esfregamento e doping. "Oi, Slim", disse ele, e então parou e olhou para George e Lennie.</a:t>
            </a:r>
          </a:p>
          <a:p>
            <a:r>
              <a:rPr lang="pt-BR" sz="1050" i="1" dirty="0"/>
              <a:t>"Esses caras jus 'vêm", disse Slim por meio da introdução.</a:t>
            </a:r>
          </a:p>
          <a:p>
            <a:r>
              <a:rPr lang="pt-BR" sz="1050" i="1" dirty="0"/>
              <a:t>"Ainda bem que você te conhece", disse o grandalhão. "Meu nome é Carlson."</a:t>
            </a:r>
          </a:p>
          <a:p>
            <a:r>
              <a:rPr lang="pt-BR" sz="1050" i="1" dirty="0"/>
              <a:t>"Eu sou George Milton. Este aqui é Lennie Small.</a:t>
            </a:r>
          </a:p>
          <a:p>
            <a:r>
              <a:rPr lang="pt-BR" sz="1050" i="1" dirty="0"/>
              <a:t>"Ainda bem que vocês te encontrarão", disse Carlson novamente. "Ele não é muito pequeno." Ele riu baixinho em sua piada. "Não é nada pequeno", repetiu. "Queria perguntar a você, Slim, como está sua cadela? Eu vi que ela não estava debaixo de sua carroça esta manhã.</a:t>
            </a:r>
          </a:p>
          <a:p>
            <a:r>
              <a:rPr lang="pt-BR" sz="1050" i="1" dirty="0"/>
              <a:t>"Ela gíria seus filhotes ontem à noite", disse Slim. "Nove deles. Eu afoguei quatro deles logo de folga. Ela não poderia alimentar tantos.</a:t>
            </a:r>
          </a:p>
          <a:p>
            <a:r>
              <a:rPr lang="pt-BR" sz="1050" i="1" dirty="0"/>
              <a:t>"Tem cinco sobrando, hein?"</a:t>
            </a:r>
          </a:p>
          <a:p>
            <a:r>
              <a:rPr lang="pt-BR" sz="1050" i="1" dirty="0"/>
              <a:t>"Sim, cinco. Eu mantive o maior.</a:t>
            </a:r>
          </a:p>
          <a:p>
            <a:r>
              <a:rPr lang="pt-BR" sz="1050" i="1" dirty="0"/>
              <a:t>"Que tipo de cachorros você acha que eles vão ser?"</a:t>
            </a:r>
          </a:p>
          <a:p>
            <a:r>
              <a:rPr lang="pt-BR" sz="1050" i="1" dirty="0"/>
              <a:t>"Eu não sei", disse Slim. "Algum tipo de pastores, eu acho. Esse é o mais tipo que eu vi por aqui quando ela estava no calor.</a:t>
            </a:r>
          </a:p>
          <a:p>
            <a:r>
              <a:rPr lang="pt-BR" sz="1050" i="1" dirty="0"/>
              <a:t>Carlson continuou: "Tenho cinco filhotes, hein. vai manter todos eles?</a:t>
            </a:r>
          </a:p>
          <a:p>
            <a:r>
              <a:rPr lang="pt-BR" sz="1050" i="1" dirty="0"/>
              <a:t>"Eu não sei. Tem que mantê-los um tempo para que eles possam beber o leite de Lulu.</a:t>
            </a:r>
          </a:p>
          <a:p>
            <a:r>
              <a:rPr lang="pt-BR" sz="1050" i="1" dirty="0"/>
              <a:t>Carlson disse pensativo: "Bem, olha aqui, Slim. Eu estive pensando. Aquele cachorro da Candy é tão velho que mal pode andar. Fede como o inferno, também. Sempre que ele entra na casa do beliche eu posso sentir o cheiro dele por dois, três dias. Por que não faz Candy atirar no cachorro velho dele e dar a ele um dos filhotes para criar? Eu posso sentir o cheiro daquele cão a uma milha de distância. Não tem dentes, quase cego, não pode comer. Candy lhe dá leite. Ele não pode mastigar mais nada.</a:t>
            </a:r>
          </a:p>
          <a:p>
            <a:r>
              <a:rPr lang="pt-BR" sz="1050" i="1" dirty="0"/>
              <a:t>George estava olhando atentamente para Slim. De repente, um triângulo começou a tocar para fora, lentamente no início, e depois mais rápido e mais rápido até que a batida dele desapareceu em um som tocando. Parou tão de repente quanto tinha começado.</a:t>
            </a:r>
          </a:p>
          <a:p>
            <a:r>
              <a:rPr lang="pt-BR" sz="1050" i="1" dirty="0"/>
              <a:t>"Lá vai ela", disse Carlson.</a:t>
            </a:r>
          </a:p>
          <a:p>
            <a:r>
              <a:rPr lang="pt-BR" sz="1050" i="1" dirty="0"/>
              <a:t>Lá fora, houve uma explosão de vozes enquanto um grupo de homens passava.</a:t>
            </a:r>
          </a:p>
          <a:p>
            <a:r>
              <a:rPr lang="pt-BR" sz="1050" i="1" dirty="0"/>
              <a:t>Slim levantou-se lentamente e com dignidade. "É melhor vocês virem enquanto eles ainda são algo para comer. Não vai ser nada deixado em um par de minutos.</a:t>
            </a:r>
          </a:p>
          <a:p>
            <a:r>
              <a:rPr lang="pt-BR" sz="1050" i="1" dirty="0"/>
              <a:t> </a:t>
            </a:r>
          </a:p>
        </p:txBody>
      </p:sp>
    </p:spTree>
    <p:extLst>
      <p:ext uri="{BB962C8B-B14F-4D97-AF65-F5344CB8AC3E}">
        <p14:creationId xmlns:p14="http://schemas.microsoft.com/office/powerpoint/2010/main" val="13584672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883" y="299258"/>
            <a:ext cx="4339244" cy="5716950"/>
          </a:xfrm>
          <a:prstGeom prst="rect">
            <a:avLst/>
          </a:prstGeom>
        </p:spPr>
        <p:txBody>
          <a:bodyPr wrap="square">
            <a:spAutoFit/>
          </a:bodyPr>
          <a:lstStyle/>
          <a:p>
            <a:r>
              <a:rPr lang="en-US" sz="1150" dirty="0"/>
              <a:t>Carlson stepped back to let Slim precede him, and then the two of them </a:t>
            </a:r>
            <a:r>
              <a:rPr lang="en-US" sz="1150" dirty="0" smtClean="0"/>
              <a:t>went out </a:t>
            </a:r>
            <a:r>
              <a:rPr lang="en-US" sz="1150" dirty="0"/>
              <a:t>the door.</a:t>
            </a:r>
          </a:p>
          <a:p>
            <a:r>
              <a:rPr lang="en-US" sz="1150" dirty="0"/>
              <a:t>Lennie was watching George excitedly. George rumpled his cards into </a:t>
            </a:r>
            <a:r>
              <a:rPr lang="en-US" sz="1150" dirty="0" smtClean="0"/>
              <a:t>a </a:t>
            </a:r>
            <a:r>
              <a:rPr lang="en-US" sz="1100" dirty="0" smtClean="0"/>
              <a:t>messy </a:t>
            </a:r>
            <a:r>
              <a:rPr lang="en-US" sz="1100" dirty="0"/>
              <a:t>pile. “Yeah!” George said, “I heard him, Lennie. I’ll ask him.”</a:t>
            </a:r>
          </a:p>
          <a:p>
            <a:r>
              <a:rPr lang="en-US" sz="1100" dirty="0"/>
              <a:t>“A brown and white one,” Lennie cried excitedly.</a:t>
            </a:r>
          </a:p>
          <a:p>
            <a:r>
              <a:rPr lang="en-US" sz="1100" dirty="0"/>
              <a:t>“Come on. </a:t>
            </a:r>
            <a:r>
              <a:rPr lang="en-US" sz="1100" dirty="0" err="1"/>
              <a:t>Le’s</a:t>
            </a:r>
            <a:r>
              <a:rPr lang="en-US" sz="1100" dirty="0"/>
              <a:t> get dinner. I don’t know whether he got a brown and </a:t>
            </a:r>
            <a:r>
              <a:rPr lang="en-US" sz="1100" dirty="0" smtClean="0"/>
              <a:t>white </a:t>
            </a:r>
            <a:r>
              <a:rPr lang="en-US" sz="1100" dirty="0" err="1" smtClean="0"/>
              <a:t>one.”Lennie</a:t>
            </a:r>
            <a:r>
              <a:rPr lang="en-US" sz="1100" dirty="0" smtClean="0"/>
              <a:t> </a:t>
            </a:r>
            <a:r>
              <a:rPr lang="en-US" sz="1100" dirty="0"/>
              <a:t>didn’t move from his bunk. “You ask him right away, George, so </a:t>
            </a:r>
            <a:r>
              <a:rPr lang="en-US" sz="1100" dirty="0" smtClean="0"/>
              <a:t>he won’t </a:t>
            </a:r>
            <a:r>
              <a:rPr lang="en-US" sz="1100" dirty="0"/>
              <a:t>kill no more of ‘</a:t>
            </a:r>
            <a:r>
              <a:rPr lang="en-US" sz="1100" dirty="0" err="1"/>
              <a:t>em</a:t>
            </a:r>
            <a:r>
              <a:rPr lang="en-US" sz="1100" dirty="0"/>
              <a:t>.”</a:t>
            </a:r>
          </a:p>
          <a:p>
            <a:r>
              <a:rPr lang="en-US" sz="1100" dirty="0"/>
              <a:t>“Sure. Come on now, get up on your feet.”</a:t>
            </a:r>
          </a:p>
          <a:p>
            <a:r>
              <a:rPr lang="en-US" sz="1100" dirty="0"/>
              <a:t>Lennie rolled </a:t>
            </a:r>
            <a:r>
              <a:rPr lang="en-US" sz="1100" dirty="0" smtClean="0"/>
              <a:t>off </a:t>
            </a:r>
            <a:r>
              <a:rPr lang="en-US" sz="1100" dirty="0"/>
              <a:t>his bunk and stood up, and the two of them started for </a:t>
            </a:r>
            <a:r>
              <a:rPr lang="en-US" sz="1100" dirty="0" smtClean="0"/>
              <a:t>the door</a:t>
            </a:r>
            <a:r>
              <a:rPr lang="en-US" sz="1100" dirty="0"/>
              <a:t>. Just as they reached it, Curley bounced in.</a:t>
            </a:r>
          </a:p>
          <a:p>
            <a:r>
              <a:rPr lang="en-US" sz="1100" dirty="0"/>
              <a:t>“You seen a girl around here?” he demanded angrily.</a:t>
            </a:r>
          </a:p>
          <a:p>
            <a:r>
              <a:rPr lang="en-US" sz="1100" dirty="0"/>
              <a:t>George said coldly. “’Bout half an hour ago maybe.”</a:t>
            </a:r>
          </a:p>
          <a:p>
            <a:r>
              <a:rPr lang="en-US" sz="1100" dirty="0"/>
              <a:t>“Well what the hell was she </a:t>
            </a:r>
            <a:r>
              <a:rPr lang="en-US" sz="1100" dirty="0" err="1"/>
              <a:t>doin</a:t>
            </a:r>
            <a:r>
              <a:rPr lang="en-US" sz="1100" dirty="0"/>
              <a:t>’?”</a:t>
            </a:r>
          </a:p>
          <a:p>
            <a:r>
              <a:rPr lang="en-US" sz="1100" dirty="0"/>
              <a:t>George stood still, watching the angry little man. He said insultingly, “She</a:t>
            </a:r>
          </a:p>
          <a:p>
            <a:r>
              <a:rPr lang="en-US" sz="1100" dirty="0"/>
              <a:t>said—she was </a:t>
            </a:r>
            <a:r>
              <a:rPr lang="en-US" sz="1100" dirty="0" err="1"/>
              <a:t>lookin</a:t>
            </a:r>
            <a:r>
              <a:rPr lang="en-US" sz="1100" dirty="0"/>
              <a:t>’ for you.”</a:t>
            </a:r>
          </a:p>
          <a:p>
            <a:r>
              <a:rPr lang="en-US" sz="1100" dirty="0"/>
              <a:t>Curley seemed really to see George for the first time. His eyes flashed </a:t>
            </a:r>
            <a:r>
              <a:rPr lang="en-US" sz="1100" dirty="0" smtClean="0"/>
              <a:t>over George</a:t>
            </a:r>
            <a:r>
              <a:rPr lang="en-US" sz="1100" dirty="0"/>
              <a:t>, took in his height, measured his reach, looked at his trim middle</a:t>
            </a:r>
            <a:r>
              <a:rPr lang="en-US" sz="1100" dirty="0" smtClean="0"/>
              <a:t>. “</a:t>
            </a:r>
            <a:r>
              <a:rPr lang="en-US" sz="1100" dirty="0"/>
              <a:t>Well, which </a:t>
            </a:r>
            <a:r>
              <a:rPr lang="en-US" sz="1100" dirty="0" err="1"/>
              <a:t>way’d</a:t>
            </a:r>
            <a:r>
              <a:rPr lang="en-US" sz="1100" dirty="0"/>
              <a:t> she go?” he demanded at last.</a:t>
            </a:r>
          </a:p>
          <a:p>
            <a:r>
              <a:rPr lang="en-US" sz="1100" dirty="0"/>
              <a:t>“I </a:t>
            </a:r>
            <a:r>
              <a:rPr lang="en-US" sz="1100" dirty="0" err="1"/>
              <a:t>dunno</a:t>
            </a:r>
            <a:r>
              <a:rPr lang="en-US" sz="1100" dirty="0"/>
              <a:t>,” said George. “I </a:t>
            </a:r>
            <a:r>
              <a:rPr lang="en-US" sz="1100" dirty="0" err="1"/>
              <a:t>didn</a:t>
            </a:r>
            <a:r>
              <a:rPr lang="en-US" sz="1100" dirty="0"/>
              <a:t>’ watch her go.”</a:t>
            </a:r>
          </a:p>
          <a:p>
            <a:r>
              <a:rPr lang="en-US" sz="1100" dirty="0"/>
              <a:t>Curley scowled at him, and turning, hurried out the door.</a:t>
            </a:r>
          </a:p>
          <a:p>
            <a:r>
              <a:rPr lang="en-US" sz="1100" dirty="0"/>
              <a:t>George said, “</a:t>
            </a:r>
            <a:r>
              <a:rPr lang="en-US" sz="1100" dirty="0" err="1"/>
              <a:t>Ya</a:t>
            </a:r>
            <a:r>
              <a:rPr lang="en-US" sz="1100" dirty="0"/>
              <a:t> know, Lennie, I’m scared I’m </a:t>
            </a:r>
            <a:r>
              <a:rPr lang="en-US" sz="1100" dirty="0" err="1"/>
              <a:t>gonna</a:t>
            </a:r>
            <a:r>
              <a:rPr lang="en-US" sz="1100" dirty="0"/>
              <a:t> tangle with that</a:t>
            </a:r>
          </a:p>
          <a:p>
            <a:r>
              <a:rPr lang="en-US" sz="1100" dirty="0"/>
              <a:t>bastard myself. I hate his guts. Jesus Christ! Come on. They won’t be a </a:t>
            </a:r>
            <a:r>
              <a:rPr lang="en-US" sz="1100" dirty="0" smtClean="0"/>
              <a:t>damn thing </a:t>
            </a:r>
            <a:r>
              <a:rPr lang="en-US" sz="1100" dirty="0"/>
              <a:t>left to eat.”</a:t>
            </a:r>
          </a:p>
          <a:p>
            <a:r>
              <a:rPr lang="en-US" sz="1100" dirty="0"/>
              <a:t>They went out the door. The sunshine lay in a thin line under the </a:t>
            </a:r>
            <a:r>
              <a:rPr lang="en-US" sz="1100" dirty="0" smtClean="0"/>
              <a:t>window. From </a:t>
            </a:r>
            <a:r>
              <a:rPr lang="en-US" sz="1100" dirty="0"/>
              <a:t>a distance there could be heard a rattle of dishes.</a:t>
            </a:r>
          </a:p>
          <a:p>
            <a:r>
              <a:rPr lang="en-US" sz="1100" dirty="0"/>
              <a:t>After a moment the ancient dog walked lamely in through the open door. </a:t>
            </a:r>
            <a:r>
              <a:rPr lang="en-US" sz="1100" dirty="0" smtClean="0"/>
              <a:t>He gazed </a:t>
            </a:r>
            <a:r>
              <a:rPr lang="en-US" sz="1100" dirty="0"/>
              <a:t>about with mild, half-blind eyes. He sniffed, and then lay down and </a:t>
            </a:r>
            <a:r>
              <a:rPr lang="en-US" sz="1100" dirty="0" smtClean="0"/>
              <a:t>put his </a:t>
            </a:r>
            <a:r>
              <a:rPr lang="en-US" sz="1100" dirty="0"/>
              <a:t>head between his paws. Curley popped into the doorway again and </a:t>
            </a:r>
            <a:r>
              <a:rPr lang="en-US" sz="1100" dirty="0" smtClean="0"/>
              <a:t>stood looking </a:t>
            </a:r>
            <a:r>
              <a:rPr lang="en-US" sz="1100" dirty="0"/>
              <a:t>into the room. The dog raised his head, but when Curley jerked out, </a:t>
            </a:r>
            <a:r>
              <a:rPr lang="en-US" sz="1100" dirty="0" smtClean="0"/>
              <a:t>the grizzled </a:t>
            </a:r>
            <a:r>
              <a:rPr lang="en-US" sz="1100" dirty="0"/>
              <a:t>head sank to the floor again.</a:t>
            </a:r>
            <a:endParaRPr lang="en-GB" sz="1100" dirty="0"/>
          </a:p>
          <a:p>
            <a:endParaRPr lang="en-GB" sz="1150" dirty="0"/>
          </a:p>
        </p:txBody>
      </p:sp>
      <p:sp>
        <p:nvSpPr>
          <p:cNvPr id="3" name="Rectangle 2"/>
          <p:cNvSpPr/>
          <p:nvPr/>
        </p:nvSpPr>
        <p:spPr>
          <a:xfrm>
            <a:off x="4716087" y="299258"/>
            <a:ext cx="4339244" cy="6355586"/>
          </a:xfrm>
          <a:prstGeom prst="rect">
            <a:avLst/>
          </a:prstGeom>
        </p:spPr>
        <p:txBody>
          <a:bodyPr wrap="square">
            <a:spAutoFit/>
          </a:bodyPr>
          <a:lstStyle/>
          <a:p>
            <a:r>
              <a:rPr lang="pt-BR" sz="1100" i="1" dirty="0"/>
              <a:t>Carlson recuou para deixar Slim precedê-lo, e então os dois saíram pela porta.</a:t>
            </a:r>
          </a:p>
          <a:p>
            <a:r>
              <a:rPr lang="pt-BR" sz="1100" i="1" dirty="0"/>
              <a:t>Lennie estava assistindo George animadamente. George amarrou suas cartas em uma pilha bagunçada. "Sim!" George disse: "Eu o ouvi, Lennie. Eu vou perguntar a ele.</a:t>
            </a:r>
          </a:p>
          <a:p>
            <a:r>
              <a:rPr lang="pt-BR" sz="1100" i="1" dirty="0"/>
              <a:t>"Um marrom e branco", Lennie gritou animadamente.</a:t>
            </a:r>
          </a:p>
          <a:p>
            <a:r>
              <a:rPr lang="pt-BR" sz="1100" i="1" dirty="0"/>
              <a:t>"Vamos lá, eu não sei o que fazer. Le vai jantar. Eu não sei se ele tem um marrom e branco. Lennie não se mudou do beliche. "Pergunte-lhe imediatamente, George, para que ele não mate mais deles."</a:t>
            </a:r>
          </a:p>
          <a:p>
            <a:r>
              <a:rPr lang="pt-BR" sz="1100" i="1" dirty="0"/>
              <a:t>"Claro. Vamos lá agora, levante-se em seus pés.</a:t>
            </a:r>
          </a:p>
          <a:p>
            <a:r>
              <a:rPr lang="pt-BR" sz="1100" i="1" dirty="0"/>
              <a:t>Lennie rolou fora de seu beliche e levantou-se, e os dois começaram para a porta. Assim que chegaram, Curley saltou para dentro.</a:t>
            </a:r>
          </a:p>
          <a:p>
            <a:r>
              <a:rPr lang="pt-BR" sz="1100" i="1" dirty="0"/>
              <a:t>"Você viu uma menina por aqui?", Ele exigiu com raiva.</a:t>
            </a:r>
          </a:p>
          <a:p>
            <a:r>
              <a:rPr lang="pt-BR" sz="1100" i="1" dirty="0"/>
              <a:t>George disse friamente. "'Bout meia hora atrás, talvez."</a:t>
            </a:r>
          </a:p>
          <a:p>
            <a:r>
              <a:rPr lang="pt-BR" sz="1100" i="1" dirty="0"/>
              <a:t>"Bem, o que diabos ela estava fazendo?"</a:t>
            </a:r>
          </a:p>
          <a:p>
            <a:r>
              <a:rPr lang="pt-BR" sz="1100" i="1" dirty="0"/>
              <a:t>George ficou parado, observando o homenzinho irritado. Ele disse insultantemente: "Ela</a:t>
            </a:r>
          </a:p>
          <a:p>
            <a:r>
              <a:rPr lang="pt-BR" sz="1100" i="1" dirty="0"/>
              <a:t>disse - ela estava procurando por você.</a:t>
            </a:r>
          </a:p>
          <a:p>
            <a:r>
              <a:rPr lang="pt-BR" sz="1100" i="1" dirty="0"/>
              <a:t>Curley parecia realmente ver George pela primeira vez. Seus olhos brilharam sobre George, tomou em sua altura, mediu seu alcance, olhou para o seu meio aparado. "Bem, para que lado ela ir?", Ele exigiu, finalmente.</a:t>
            </a:r>
          </a:p>
          <a:p>
            <a:r>
              <a:rPr lang="pt-BR" sz="1100" i="1" dirty="0"/>
              <a:t>"Eu não sei", disse George. "Eu não a vi ir."</a:t>
            </a:r>
          </a:p>
          <a:p>
            <a:r>
              <a:rPr lang="pt-BR" sz="1100" i="1" dirty="0"/>
              <a:t>Curley fez careta para ele, e girando, correu para fora da porta.</a:t>
            </a:r>
          </a:p>
          <a:p>
            <a:r>
              <a:rPr lang="pt-BR" sz="1100" i="1" dirty="0"/>
              <a:t>George disse: "Você sabe, Lennie, eu estou com medo eu vou emaranhado com isso</a:t>
            </a:r>
          </a:p>
          <a:p>
            <a:r>
              <a:rPr lang="pt-BR" sz="1100" i="1" dirty="0"/>
              <a:t>bastardo mim mesmo. Eu odeio ele. Jesus Cristo! Sem essa. Eles não serão uma maldita coisa para comer.</a:t>
            </a:r>
          </a:p>
          <a:p>
            <a:r>
              <a:rPr lang="pt-BR" sz="1100" i="1" dirty="0"/>
              <a:t>Eles saíram pela porta. O sol estava em uma linha fina sob a janela. De longe, podia-se ouvir um chocalho de pratos.</a:t>
            </a:r>
          </a:p>
          <a:p>
            <a:r>
              <a:rPr lang="pt-BR" sz="1100" i="1" dirty="0"/>
              <a:t>Depois de um momento, o cão antigo entrou sem graça pela porta aberta. Ele olhou para os olhos leves e meio cegos. Ele cheirou, e então deitou-se e colocou a cabeça entre as patas. Curley entrou na porta novamente e ficou olhando para o quarto. O cachorro levantou a cabeça, mas quando Curley se sacudiu, a cabeça grisalha afundou no chão novamente.</a:t>
            </a:r>
          </a:p>
          <a:p>
            <a:r>
              <a:rPr lang="pt-BR" sz="1100" i="1" dirty="0"/>
              <a:t> </a:t>
            </a:r>
          </a:p>
        </p:txBody>
      </p:sp>
    </p:spTree>
    <p:extLst>
      <p:ext uri="{BB962C8B-B14F-4D97-AF65-F5344CB8AC3E}">
        <p14:creationId xmlns:p14="http://schemas.microsoft.com/office/powerpoint/2010/main" val="24686808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619272"/>
          </a:xfrm>
          <a:prstGeom prst="rect">
            <a:avLst/>
          </a:prstGeom>
        </p:spPr>
        <p:txBody>
          <a:bodyPr wrap="square">
            <a:spAutoFit/>
          </a:bodyPr>
          <a:lstStyle/>
          <a:p>
            <a:pPr>
              <a:lnSpc>
                <a:spcPct val="107000"/>
              </a:lnSpc>
              <a:spcAft>
                <a:spcPts val="800"/>
              </a:spcAft>
            </a:pPr>
            <a:r>
              <a:rPr lang="en-GB" sz="3200" b="1" dirty="0" smtClean="0">
                <a:latin typeface="Calibri" panose="020F0502020204030204" pitchFamily="34" charset="0"/>
                <a:ea typeface="Calibri" panose="020F0502020204030204" pitchFamily="34" charset="0"/>
                <a:cs typeface="Times New Roman" panose="02020603050405020304" pitchFamily="18" charset="0"/>
              </a:rPr>
              <a:t>Chapter 3 </a:t>
            </a: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71107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9134" y="589459"/>
            <a:ext cx="4322618" cy="5858014"/>
          </a:xfrm>
          <a:prstGeom prst="rect">
            <a:avLst/>
          </a:prstGeom>
        </p:spPr>
        <p:txBody>
          <a:bodyPr wrap="square">
            <a:spAutoFit/>
          </a:bodyPr>
          <a:lstStyle/>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Although </a:t>
            </a:r>
            <a:r>
              <a:rPr lang="en-US" sz="1100" dirty="0">
                <a:latin typeface="Calibri" panose="020F0502020204030204" pitchFamily="34" charset="0"/>
                <a:ea typeface="Calibri" panose="020F0502020204030204" pitchFamily="34" charset="0"/>
                <a:cs typeface="Times New Roman" panose="02020603050405020304" pitchFamily="18" charset="0"/>
              </a:rPr>
              <a:t>there was evening brightness showing through the windows of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bunk </a:t>
            </a:r>
            <a:r>
              <a:rPr lang="en-US" sz="1100" dirty="0">
                <a:latin typeface="Calibri" panose="020F0502020204030204" pitchFamily="34" charset="0"/>
                <a:ea typeface="Calibri" panose="020F0502020204030204" pitchFamily="34" charset="0"/>
                <a:cs typeface="Times New Roman" panose="02020603050405020304" pitchFamily="18" charset="0"/>
              </a:rPr>
              <a:t>house, inside it was dusk. Through the open door came the thuds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occasional </a:t>
            </a:r>
            <a:r>
              <a:rPr lang="en-US" sz="1100" dirty="0">
                <a:latin typeface="Calibri" panose="020F0502020204030204" pitchFamily="34" charset="0"/>
                <a:ea typeface="Calibri" panose="020F0502020204030204" pitchFamily="34" charset="0"/>
                <a:cs typeface="Times New Roman" panose="02020603050405020304" pitchFamily="18" charset="0"/>
              </a:rPr>
              <a:t>clangs of a horseshoe game, and now and then the sound of </a:t>
            </a:r>
            <a:r>
              <a:rPr lang="en-US" sz="1100" dirty="0" smtClean="0">
                <a:latin typeface="Calibri" panose="020F0502020204030204" pitchFamily="34" charset="0"/>
                <a:ea typeface="Calibri" panose="020F0502020204030204" pitchFamily="34" charset="0"/>
                <a:cs typeface="Times New Roman" panose="02020603050405020304" pitchFamily="18" charset="0"/>
              </a:rPr>
              <a:t>voices raised </a:t>
            </a:r>
            <a:r>
              <a:rPr lang="en-US" sz="1100" dirty="0">
                <a:latin typeface="Calibri" panose="020F0502020204030204" pitchFamily="34" charset="0"/>
                <a:ea typeface="Calibri" panose="020F0502020204030204" pitchFamily="34" charset="0"/>
                <a:cs typeface="Times New Roman" panose="02020603050405020304" pitchFamily="18" charset="0"/>
              </a:rPr>
              <a:t>in approval or derision.</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Slim and George came into the darkening bunk house together. Slim </a:t>
            </a:r>
            <a:r>
              <a:rPr lang="en-US" sz="1100" dirty="0" smtClean="0">
                <a:latin typeface="Calibri" panose="020F0502020204030204" pitchFamily="34" charset="0"/>
                <a:ea typeface="Calibri" panose="020F0502020204030204" pitchFamily="34" charset="0"/>
                <a:cs typeface="Times New Roman" panose="02020603050405020304" pitchFamily="18" charset="0"/>
              </a:rPr>
              <a:t>reached up </a:t>
            </a:r>
            <a:r>
              <a:rPr lang="en-US" sz="1100" dirty="0">
                <a:latin typeface="Calibri" panose="020F0502020204030204" pitchFamily="34" charset="0"/>
                <a:ea typeface="Calibri" panose="020F0502020204030204" pitchFamily="34" charset="0"/>
                <a:cs typeface="Times New Roman" panose="02020603050405020304" pitchFamily="18" charset="0"/>
              </a:rPr>
              <a:t>over the card table and turned on the tin-shaded electric light. Instantly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table </a:t>
            </a:r>
            <a:r>
              <a:rPr lang="en-US" sz="1100" dirty="0">
                <a:latin typeface="Calibri" panose="020F0502020204030204" pitchFamily="34" charset="0"/>
                <a:ea typeface="Calibri" panose="020F0502020204030204" pitchFamily="34" charset="0"/>
                <a:cs typeface="Times New Roman" panose="02020603050405020304" pitchFamily="18" charset="0"/>
              </a:rPr>
              <a:t>was brilliant with light, and the cone of the shade threw its </a:t>
            </a:r>
            <a:r>
              <a:rPr lang="en-US" sz="1100" dirty="0" smtClean="0">
                <a:latin typeface="Calibri" panose="020F0502020204030204" pitchFamily="34" charset="0"/>
                <a:ea typeface="Calibri" panose="020F0502020204030204" pitchFamily="34" charset="0"/>
                <a:cs typeface="Times New Roman" panose="02020603050405020304" pitchFamily="18" charset="0"/>
              </a:rPr>
              <a:t>brightness straight </a:t>
            </a:r>
            <a:r>
              <a:rPr lang="en-US" sz="1100" dirty="0">
                <a:latin typeface="Calibri" panose="020F0502020204030204" pitchFamily="34" charset="0"/>
                <a:ea typeface="Calibri" panose="020F0502020204030204" pitchFamily="34" charset="0"/>
                <a:cs typeface="Times New Roman" panose="02020603050405020304" pitchFamily="18" charset="0"/>
              </a:rPr>
              <a:t>downward, leaving the corners of the bunk house still in dusk. Slim </a:t>
            </a:r>
            <a:r>
              <a:rPr lang="en-US" sz="1100" dirty="0" smtClean="0">
                <a:latin typeface="Calibri" panose="020F0502020204030204" pitchFamily="34" charset="0"/>
                <a:ea typeface="Calibri" panose="020F0502020204030204" pitchFamily="34" charset="0"/>
                <a:cs typeface="Times New Roman" panose="02020603050405020304" pitchFamily="18" charset="0"/>
              </a:rPr>
              <a:t>sat down </a:t>
            </a:r>
            <a:r>
              <a:rPr lang="en-US" sz="1100" dirty="0">
                <a:latin typeface="Calibri" panose="020F0502020204030204" pitchFamily="34" charset="0"/>
                <a:ea typeface="Calibri" panose="020F0502020204030204" pitchFamily="34" charset="0"/>
                <a:cs typeface="Times New Roman" panose="02020603050405020304" pitchFamily="18" charset="0"/>
              </a:rPr>
              <a:t>on a box and George took his place opposite.</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“It wasn’t nothing,” said Slim. “I would of had to drowned most of ‘</a:t>
            </a:r>
            <a:r>
              <a:rPr lang="en-US" sz="1100" dirty="0" err="1">
                <a:latin typeface="Calibri" panose="020F0502020204030204" pitchFamily="34" charset="0"/>
                <a:ea typeface="Calibri" panose="020F0502020204030204" pitchFamily="34" charset="0"/>
                <a:cs typeface="Times New Roman" panose="02020603050405020304" pitchFamily="18" charset="0"/>
              </a:rPr>
              <a:t>em</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anyways. No need to thank me about that</a:t>
            </a:r>
            <a:r>
              <a:rPr lang="en-US" sz="1100" dirty="0" smtClean="0">
                <a:latin typeface="Calibri" panose="020F0502020204030204" pitchFamily="34" charset="0"/>
                <a:ea typeface="Calibri" panose="020F0502020204030204" pitchFamily="34" charset="0"/>
                <a:cs typeface="Times New Roman" panose="02020603050405020304" pitchFamily="18" charset="0"/>
              </a:rPr>
              <a:t>.” </a:t>
            </a:r>
          </a:p>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George </a:t>
            </a:r>
            <a:r>
              <a:rPr lang="en-US" sz="1100" dirty="0">
                <a:latin typeface="Calibri" panose="020F0502020204030204" pitchFamily="34" charset="0"/>
                <a:ea typeface="Calibri" panose="020F0502020204030204" pitchFamily="34" charset="0"/>
                <a:cs typeface="Times New Roman" panose="02020603050405020304" pitchFamily="18" charset="0"/>
              </a:rPr>
              <a:t>said, “It wasn’t much to you, maybe, but it was a hell of </a:t>
            </a:r>
            <a:r>
              <a:rPr lang="en-US" sz="1100" dirty="0" err="1">
                <a:latin typeface="Calibri" panose="020F0502020204030204" pitchFamily="34" charset="0"/>
                <a:ea typeface="Calibri" panose="020F0502020204030204" pitchFamily="34" charset="0"/>
                <a:cs typeface="Times New Roman" panose="02020603050405020304" pitchFamily="18" charset="0"/>
              </a:rPr>
              <a:t>alot</a:t>
            </a:r>
            <a:r>
              <a:rPr lang="en-US" sz="1100" dirty="0">
                <a:latin typeface="Calibri" panose="020F0502020204030204" pitchFamily="34" charset="0"/>
                <a:ea typeface="Calibri" panose="020F0502020204030204" pitchFamily="34" charset="0"/>
                <a:cs typeface="Times New Roman" panose="02020603050405020304" pitchFamily="18" charset="0"/>
              </a:rPr>
              <a:t> to </a:t>
            </a:r>
            <a:r>
              <a:rPr lang="en-US" sz="1100" dirty="0" smtClean="0">
                <a:latin typeface="Calibri" panose="020F0502020204030204" pitchFamily="34" charset="0"/>
                <a:ea typeface="Calibri" panose="020F0502020204030204" pitchFamily="34" charset="0"/>
                <a:cs typeface="Times New Roman" panose="02020603050405020304" pitchFamily="18" charset="0"/>
              </a:rPr>
              <a:t>him. Jesus </a:t>
            </a:r>
            <a:r>
              <a:rPr lang="en-US" sz="1100" dirty="0">
                <a:latin typeface="Calibri" panose="020F0502020204030204" pitchFamily="34" charset="0"/>
                <a:ea typeface="Calibri" panose="020F0502020204030204" pitchFamily="34" charset="0"/>
                <a:cs typeface="Times New Roman" panose="02020603050405020304" pitchFamily="18" charset="0"/>
              </a:rPr>
              <a:t>Christ, I don’t know how we’re </a:t>
            </a:r>
            <a:r>
              <a:rPr lang="en-US" sz="1100" dirty="0" err="1">
                <a:latin typeface="Calibri" panose="020F0502020204030204" pitchFamily="34" charset="0"/>
                <a:ea typeface="Calibri" panose="020F0502020204030204" pitchFamily="34" charset="0"/>
                <a:cs typeface="Times New Roman" panose="02020603050405020304" pitchFamily="18" charset="0"/>
              </a:rPr>
              <a:t>gonna</a:t>
            </a:r>
            <a:r>
              <a:rPr lang="en-US" sz="1100" dirty="0">
                <a:latin typeface="Calibri" panose="020F0502020204030204" pitchFamily="34" charset="0"/>
                <a:ea typeface="Calibri" panose="020F0502020204030204" pitchFamily="34" charset="0"/>
                <a:cs typeface="Times New Roman" panose="02020603050405020304" pitchFamily="18" charset="0"/>
              </a:rPr>
              <a:t> get him to sleep in here. He’ll </a:t>
            </a:r>
            <a:r>
              <a:rPr lang="en-US" sz="1100" dirty="0" smtClean="0">
                <a:latin typeface="Calibri" panose="020F0502020204030204" pitchFamily="34" charset="0"/>
                <a:ea typeface="Calibri" panose="020F0502020204030204" pitchFamily="34" charset="0"/>
                <a:cs typeface="Times New Roman" panose="02020603050405020304" pitchFamily="18" charset="0"/>
              </a:rPr>
              <a:t>want to </a:t>
            </a:r>
            <a:r>
              <a:rPr lang="en-US" sz="1100" dirty="0">
                <a:latin typeface="Calibri" panose="020F0502020204030204" pitchFamily="34" charset="0"/>
                <a:ea typeface="Calibri" panose="020F0502020204030204" pitchFamily="34" charset="0"/>
                <a:cs typeface="Times New Roman" panose="02020603050405020304" pitchFamily="18" charset="0"/>
              </a:rPr>
              <a:t>sleep right out in the barn with ‘</a:t>
            </a:r>
            <a:r>
              <a:rPr lang="en-US" sz="1100" dirty="0" err="1">
                <a:latin typeface="Calibri" panose="020F0502020204030204" pitchFamily="34" charset="0"/>
                <a:ea typeface="Calibri" panose="020F0502020204030204" pitchFamily="34" charset="0"/>
                <a:cs typeface="Times New Roman" panose="02020603050405020304" pitchFamily="18" charset="0"/>
              </a:rPr>
              <a:t>em</a:t>
            </a:r>
            <a:r>
              <a:rPr lang="en-US" sz="1100" dirty="0">
                <a:latin typeface="Calibri" panose="020F0502020204030204" pitchFamily="34" charset="0"/>
                <a:ea typeface="Calibri" panose="020F0502020204030204" pitchFamily="34" charset="0"/>
                <a:cs typeface="Times New Roman" panose="02020603050405020304" pitchFamily="18" charset="0"/>
              </a:rPr>
              <a:t>. We’ll have trouble </a:t>
            </a:r>
            <a:r>
              <a:rPr lang="en-US" sz="1100" dirty="0" err="1">
                <a:latin typeface="Calibri" panose="020F0502020204030204" pitchFamily="34" charset="0"/>
                <a:ea typeface="Calibri" panose="020F0502020204030204" pitchFamily="34" charset="0"/>
                <a:cs typeface="Times New Roman" panose="02020603050405020304" pitchFamily="18" charset="0"/>
              </a:rPr>
              <a:t>keepin</a:t>
            </a:r>
            <a:r>
              <a:rPr lang="en-US" sz="1100" dirty="0">
                <a:latin typeface="Calibri" panose="020F0502020204030204" pitchFamily="34" charset="0"/>
                <a:ea typeface="Calibri" panose="020F0502020204030204" pitchFamily="34" charset="0"/>
                <a:cs typeface="Times New Roman" panose="02020603050405020304" pitchFamily="18" charset="0"/>
              </a:rPr>
              <a:t>’ him </a:t>
            </a:r>
            <a:r>
              <a:rPr lang="en-US" sz="1100" dirty="0" smtClean="0">
                <a:latin typeface="Calibri" panose="020F0502020204030204" pitchFamily="34" charset="0"/>
                <a:ea typeface="Calibri" panose="020F0502020204030204" pitchFamily="34" charset="0"/>
                <a:cs typeface="Times New Roman" panose="02020603050405020304" pitchFamily="18" charset="0"/>
              </a:rPr>
              <a:t>from getting </a:t>
            </a:r>
            <a:r>
              <a:rPr lang="en-US" sz="1100" dirty="0">
                <a:latin typeface="Calibri" panose="020F0502020204030204" pitchFamily="34" charset="0"/>
                <a:ea typeface="Calibri" panose="020F0502020204030204" pitchFamily="34" charset="0"/>
                <a:cs typeface="Times New Roman" panose="02020603050405020304" pitchFamily="18" charset="0"/>
              </a:rPr>
              <a:t>right in the box with them pups.”</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“It wasn’t nothing,” Slim repeated. “Say, you sure was right about him.</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Maybe he </a:t>
            </a:r>
            <a:r>
              <a:rPr lang="en-US" sz="1100" dirty="0" err="1">
                <a:latin typeface="Calibri" panose="020F0502020204030204" pitchFamily="34" charset="0"/>
                <a:ea typeface="Calibri" panose="020F0502020204030204" pitchFamily="34" charset="0"/>
                <a:cs typeface="Times New Roman" panose="02020603050405020304" pitchFamily="18" charset="0"/>
              </a:rPr>
              <a:t>ain’t</a:t>
            </a:r>
            <a:r>
              <a:rPr lang="en-US" sz="1100" dirty="0">
                <a:latin typeface="Calibri" panose="020F0502020204030204" pitchFamily="34" charset="0"/>
                <a:ea typeface="Calibri" panose="020F0502020204030204" pitchFamily="34" charset="0"/>
                <a:cs typeface="Times New Roman" panose="02020603050405020304" pitchFamily="18" charset="0"/>
              </a:rPr>
              <a:t> bright, but I never seen such a worker. He damn near killed </a:t>
            </a:r>
            <a:r>
              <a:rPr lang="en-US" sz="1100" dirty="0" smtClean="0">
                <a:latin typeface="Calibri" panose="020F0502020204030204" pitchFamily="34" charset="0"/>
                <a:ea typeface="Calibri" panose="020F0502020204030204" pitchFamily="34" charset="0"/>
                <a:cs typeface="Times New Roman" panose="02020603050405020304" pitchFamily="18" charset="0"/>
              </a:rPr>
              <a:t>his partner </a:t>
            </a:r>
            <a:r>
              <a:rPr lang="en-US" sz="1100" dirty="0" err="1">
                <a:latin typeface="Calibri" panose="020F0502020204030204" pitchFamily="34" charset="0"/>
                <a:ea typeface="Calibri" panose="020F0502020204030204" pitchFamily="34" charset="0"/>
                <a:cs typeface="Times New Roman" panose="02020603050405020304" pitchFamily="18" charset="0"/>
              </a:rPr>
              <a:t>buckin</a:t>
            </a:r>
            <a:r>
              <a:rPr lang="en-US" sz="1100" dirty="0">
                <a:latin typeface="Calibri" panose="020F0502020204030204" pitchFamily="34" charset="0"/>
                <a:ea typeface="Calibri" panose="020F0502020204030204" pitchFamily="34" charset="0"/>
                <a:cs typeface="Times New Roman" panose="02020603050405020304" pitchFamily="18" charset="0"/>
              </a:rPr>
              <a:t>’ barley. There </a:t>
            </a:r>
            <a:r>
              <a:rPr lang="en-US" sz="1100" dirty="0" err="1">
                <a:latin typeface="Calibri" panose="020F0502020204030204" pitchFamily="34" charset="0"/>
                <a:ea typeface="Calibri" panose="020F0502020204030204" pitchFamily="34" charset="0"/>
                <a:cs typeface="Times New Roman" panose="02020603050405020304" pitchFamily="18" charset="0"/>
              </a:rPr>
              <a:t>ain’t</a:t>
            </a:r>
            <a:r>
              <a:rPr lang="en-US" sz="1100" dirty="0">
                <a:latin typeface="Calibri" panose="020F0502020204030204" pitchFamily="34" charset="0"/>
                <a:ea typeface="Calibri" panose="020F0502020204030204" pitchFamily="34" charset="0"/>
                <a:cs typeface="Times New Roman" panose="02020603050405020304" pitchFamily="18" charset="0"/>
              </a:rPr>
              <a:t> nobody can keep up with him. </a:t>
            </a:r>
            <a:r>
              <a:rPr lang="en-US" sz="1100" dirty="0" smtClean="0">
                <a:latin typeface="Calibri" panose="020F0502020204030204" pitchFamily="34" charset="0"/>
                <a:ea typeface="Calibri" panose="020F0502020204030204" pitchFamily="34" charset="0"/>
                <a:cs typeface="Times New Roman" panose="02020603050405020304" pitchFamily="18" charset="0"/>
              </a:rPr>
              <a:t>God </a:t>
            </a:r>
            <a:r>
              <a:rPr lang="en-US" sz="1100" dirty="0" err="1" smtClean="0">
                <a:latin typeface="Calibri" panose="020F0502020204030204" pitchFamily="34" charset="0"/>
                <a:ea typeface="Calibri" panose="020F0502020204030204" pitchFamily="34" charset="0"/>
                <a:cs typeface="Times New Roman" panose="02020603050405020304" pitchFamily="18" charset="0"/>
              </a:rPr>
              <a:t>awmighty</a:t>
            </a:r>
            <a:r>
              <a:rPr lang="en-US" sz="1100" dirty="0">
                <a:latin typeface="Calibri" panose="020F0502020204030204" pitchFamily="34" charset="0"/>
                <a:ea typeface="Calibri" panose="020F0502020204030204" pitchFamily="34" charset="0"/>
                <a:cs typeface="Times New Roman" panose="02020603050405020304" pitchFamily="18" charset="0"/>
              </a:rPr>
              <a:t>, I never seen such a strong guy.”</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George spoke proudly. “Jus’ tell Lennie what to do an’ he’ll do it if it </a:t>
            </a:r>
            <a:r>
              <a:rPr lang="en-US" sz="1100" dirty="0" smtClean="0">
                <a:latin typeface="Calibri" panose="020F0502020204030204" pitchFamily="34" charset="0"/>
                <a:ea typeface="Calibri" panose="020F0502020204030204" pitchFamily="34" charset="0"/>
                <a:cs typeface="Times New Roman" panose="02020603050405020304" pitchFamily="18" charset="0"/>
              </a:rPr>
              <a:t>don’t take </a:t>
            </a:r>
            <a:r>
              <a:rPr lang="en-US" sz="1100" dirty="0">
                <a:latin typeface="Calibri" panose="020F0502020204030204" pitchFamily="34" charset="0"/>
                <a:ea typeface="Calibri" panose="020F0502020204030204" pitchFamily="34" charset="0"/>
                <a:cs typeface="Times New Roman" panose="02020603050405020304" pitchFamily="18" charset="0"/>
              </a:rPr>
              <a:t>no figuring. He can’t think of nothing to do himself, but he sure can </a:t>
            </a:r>
            <a:r>
              <a:rPr lang="en-US" sz="1100" dirty="0" smtClean="0">
                <a:latin typeface="Calibri" panose="020F0502020204030204" pitchFamily="34" charset="0"/>
                <a:ea typeface="Calibri" panose="020F0502020204030204" pitchFamily="34" charset="0"/>
                <a:cs typeface="Times New Roman" panose="02020603050405020304" pitchFamily="18" charset="0"/>
              </a:rPr>
              <a:t>take orders</a:t>
            </a:r>
            <a:r>
              <a:rPr lang="en-US" sz="1100" dirty="0">
                <a:latin typeface="Calibri" panose="020F0502020204030204" pitchFamily="34" charset="0"/>
                <a:ea typeface="Calibri" panose="020F0502020204030204" pitchFamily="34" charset="0"/>
                <a:cs typeface="Times New Roman" panose="02020603050405020304" pitchFamily="18" charset="0"/>
              </a:rPr>
              <a:t>.”</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There was a clang of horseshoe on iron stake outside and a little cheer </a:t>
            </a:r>
            <a:r>
              <a:rPr lang="en-US" sz="1100" dirty="0" smtClean="0">
                <a:latin typeface="Calibri" panose="020F0502020204030204" pitchFamily="34" charset="0"/>
                <a:ea typeface="Calibri" panose="020F0502020204030204" pitchFamily="34" charset="0"/>
                <a:cs typeface="Times New Roman" panose="02020603050405020304" pitchFamily="18" charset="0"/>
              </a:rPr>
              <a:t>of voices. Slim </a:t>
            </a:r>
            <a:r>
              <a:rPr lang="en-US" sz="1100" dirty="0">
                <a:latin typeface="Calibri" panose="020F0502020204030204" pitchFamily="34" charset="0"/>
                <a:ea typeface="Calibri" panose="020F0502020204030204" pitchFamily="34" charset="0"/>
                <a:cs typeface="Times New Roman" panose="02020603050405020304" pitchFamily="18" charset="0"/>
              </a:rPr>
              <a:t>moved back slightly so the light was not on his face. “Funny how </a:t>
            </a:r>
            <a:r>
              <a:rPr lang="en-US" sz="1100" dirty="0" smtClean="0">
                <a:latin typeface="Calibri" panose="020F0502020204030204" pitchFamily="34" charset="0"/>
                <a:ea typeface="Calibri" panose="020F0502020204030204" pitchFamily="34" charset="0"/>
                <a:cs typeface="Times New Roman" panose="02020603050405020304" pitchFamily="18" charset="0"/>
              </a:rPr>
              <a:t>you an</a:t>
            </a:r>
            <a:r>
              <a:rPr lang="en-US" sz="1100" dirty="0">
                <a:latin typeface="Calibri" panose="020F0502020204030204" pitchFamily="34" charset="0"/>
                <a:ea typeface="Calibri" panose="020F0502020204030204" pitchFamily="34" charset="0"/>
                <a:cs typeface="Times New Roman" panose="02020603050405020304" pitchFamily="18" charset="0"/>
              </a:rPr>
              <a:t>’ him string along together.” It was </a:t>
            </a:r>
            <a:r>
              <a:rPr lang="en-US" sz="1100" dirty="0" err="1">
                <a:latin typeface="Calibri" panose="020F0502020204030204" pitchFamily="34" charset="0"/>
                <a:ea typeface="Calibri" panose="020F0502020204030204" pitchFamily="34" charset="0"/>
                <a:cs typeface="Times New Roman" panose="02020603050405020304" pitchFamily="18" charset="0"/>
              </a:rPr>
              <a:t>Slim’s</a:t>
            </a:r>
            <a:r>
              <a:rPr lang="en-US" sz="1100" dirty="0">
                <a:latin typeface="Calibri" panose="020F0502020204030204" pitchFamily="34" charset="0"/>
                <a:ea typeface="Calibri" panose="020F0502020204030204" pitchFamily="34" charset="0"/>
                <a:cs typeface="Times New Roman" panose="02020603050405020304" pitchFamily="18" charset="0"/>
              </a:rPr>
              <a:t> calm invitation to confidence.</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“What’s funny about it?” George demanded defensively.</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857403" y="589459"/>
            <a:ext cx="3923608" cy="5509200"/>
          </a:xfrm>
          <a:prstGeom prst="rect">
            <a:avLst/>
          </a:prstGeom>
        </p:spPr>
        <p:txBody>
          <a:bodyPr wrap="square">
            <a:spAutoFit/>
          </a:bodyPr>
          <a:lstStyle/>
          <a:p>
            <a:r>
              <a:rPr lang="pt-BR" sz="1100" i="1" dirty="0"/>
              <a:t>Embora houvesse brilho noturno mostrando através das janelas da casa do beliche, dentro dela estava o crepúsculo. Pela porta aberta vieram os baques e os barulhos ocasionais de um jogo de ferradura, e de vez em quando o som das vozes levantadas em aprovação ou escárnio.</a:t>
            </a:r>
          </a:p>
          <a:p>
            <a:r>
              <a:rPr lang="pt-BR" sz="1100" i="1" dirty="0"/>
              <a:t>Slim e George entraram juntos na casa de beliche. Slim estendeu a mão sobre a mesa de cartas e ligou a luz elétrica sombreada de lata. Instantaneamente a mesa era brilhante com a luz, e o cone da sombra jogou seu brilho para baixo, deixando os cantos da casa de beliche ainda ao anoitecer. Slim sentou-se em uma caixa e George tomou seu lugar em frente.</a:t>
            </a:r>
          </a:p>
          <a:p>
            <a:r>
              <a:rPr lang="pt-BR" sz="1100" i="1" dirty="0"/>
              <a:t>"Não foi nada", disse Slim. "Eu teria que afogar a maioria deles</a:t>
            </a:r>
          </a:p>
          <a:p>
            <a:r>
              <a:rPr lang="pt-BR" sz="1100" i="1" dirty="0"/>
              <a:t>de qualquer maneira. Não precisa me agradecer por isso.</a:t>
            </a:r>
          </a:p>
          <a:p>
            <a:r>
              <a:rPr lang="pt-BR" sz="1100" i="1" dirty="0"/>
              <a:t>George disse: "Não foi muito para você, talvez, mas foi muito para ele. Jesus Cristo, não sei como vamos fazê-lo dormir aqui. Ele vai querer dormir no celeiro com eles. Teremos problemas para impedi-lo de entrar na caixa com os filhotes."</a:t>
            </a:r>
          </a:p>
          <a:p>
            <a:r>
              <a:rPr lang="pt-BR" sz="1100" i="1" dirty="0"/>
              <a:t>"Não foi nada", repetiu Slim. "Diga, você tinha certeza que estava certo sobre ele.</a:t>
            </a:r>
          </a:p>
          <a:p>
            <a:r>
              <a:rPr lang="pt-BR" sz="1100" i="1" dirty="0"/>
              <a:t>Talvez ele não seja brilhante, mas nunca vi um trabalhador assim. Ele quase matou o parceiro com cevada. Ninguém consegue acompesá-lo. Deus, nunca vi um cara tão forte."</a:t>
            </a:r>
          </a:p>
          <a:p>
            <a:r>
              <a:rPr lang="pt-BR" sz="1100" i="1" dirty="0"/>
              <a:t>George falou com orgulho. "Jus 'diga a Lennie o que fazer um ' ele vai fazê-lo se não demorar a pensar. Ele não pode pensar em nada para fazer a si mesmo, mas ele com certeza pode receber ordens.</a:t>
            </a:r>
          </a:p>
          <a:p>
            <a:r>
              <a:rPr lang="pt-BR" sz="1100" i="1" dirty="0"/>
              <a:t>Havia um barulho de ferradura em estaca de ferro fora e um pouco de alegria de vozes. Slim voltou ligeiramente para que a luz não estivesse em seu rosto. "Engraçado como você um 'ele corda junto." Foi o convite calmo de Slim para a confiança.</a:t>
            </a:r>
          </a:p>
          <a:p>
            <a:r>
              <a:rPr lang="pt-BR" sz="1100" i="1" dirty="0"/>
              <a:t>"O que há de engraçado nisso?" George exigiu defensivamente.</a:t>
            </a:r>
          </a:p>
          <a:p>
            <a:r>
              <a:rPr lang="pt-BR" sz="1100" i="1" dirty="0"/>
              <a:t> </a:t>
            </a:r>
          </a:p>
        </p:txBody>
      </p:sp>
    </p:spTree>
    <p:extLst>
      <p:ext uri="{BB962C8B-B14F-4D97-AF65-F5344CB8AC3E}">
        <p14:creationId xmlns:p14="http://schemas.microsoft.com/office/powerpoint/2010/main" val="3015280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199" y="333137"/>
            <a:ext cx="4156365" cy="6524863"/>
          </a:xfrm>
          <a:prstGeom prst="rect">
            <a:avLst/>
          </a:prstGeom>
        </p:spPr>
        <p:txBody>
          <a:bodyPr wrap="square">
            <a:spAutoFit/>
          </a:bodyPr>
          <a:lstStyle/>
          <a:p>
            <a:r>
              <a:rPr lang="en-US" sz="1100" dirty="0"/>
              <a:t>“Oh, I </a:t>
            </a:r>
            <a:r>
              <a:rPr lang="en-US" sz="1100" dirty="0" err="1"/>
              <a:t>dunno</a:t>
            </a:r>
            <a:r>
              <a:rPr lang="en-US" sz="1100" dirty="0"/>
              <a:t>. Hardly none of the guys ever travel together. I hardly </a:t>
            </a:r>
            <a:r>
              <a:rPr lang="en-US" sz="1100" dirty="0" smtClean="0"/>
              <a:t>never seen </a:t>
            </a:r>
            <a:r>
              <a:rPr lang="en-US" sz="1100" dirty="0"/>
              <a:t>two guys travel together. You know how the hands are, they just come </a:t>
            </a:r>
            <a:r>
              <a:rPr lang="en-US" sz="1100" dirty="0" smtClean="0"/>
              <a:t>in and </a:t>
            </a:r>
            <a:r>
              <a:rPr lang="en-US" sz="1100" dirty="0"/>
              <a:t>get their bunk and work a month, and then they quit and go out alone.</a:t>
            </a:r>
          </a:p>
          <a:p>
            <a:r>
              <a:rPr lang="en-US" sz="1100" dirty="0"/>
              <a:t>Never seem to give a damn about nobody. It jus’ seems </a:t>
            </a:r>
            <a:r>
              <a:rPr lang="en-US" sz="1100" dirty="0" err="1"/>
              <a:t>kinda</a:t>
            </a:r>
            <a:r>
              <a:rPr lang="en-US" sz="1100" dirty="0"/>
              <a:t> funny a </a:t>
            </a:r>
            <a:r>
              <a:rPr lang="en-US" sz="1100" dirty="0" smtClean="0"/>
              <a:t>cuckoo like </a:t>
            </a:r>
            <a:r>
              <a:rPr lang="en-US" sz="1100" dirty="0"/>
              <a:t>him and a smart little guy like you </a:t>
            </a:r>
            <a:r>
              <a:rPr lang="en-US" sz="1100" dirty="0" err="1"/>
              <a:t>travelin</a:t>
            </a:r>
            <a:r>
              <a:rPr lang="en-US" sz="1100" dirty="0"/>
              <a:t>’ together.”</a:t>
            </a:r>
          </a:p>
          <a:p>
            <a:r>
              <a:rPr lang="en-US" sz="1100" dirty="0"/>
              <a:t>“He </a:t>
            </a:r>
            <a:r>
              <a:rPr lang="en-US" sz="1100" dirty="0" err="1"/>
              <a:t>ain’t</a:t>
            </a:r>
            <a:r>
              <a:rPr lang="en-US" sz="1100" dirty="0"/>
              <a:t> no cuckoo,” said George. “He’s dumb as hell, but he </a:t>
            </a:r>
            <a:r>
              <a:rPr lang="en-US" sz="1100" dirty="0" err="1"/>
              <a:t>ain’t</a:t>
            </a:r>
            <a:r>
              <a:rPr lang="en-US" sz="1100" dirty="0"/>
              <a:t> </a:t>
            </a:r>
            <a:r>
              <a:rPr lang="en-US" sz="1100" dirty="0" smtClean="0"/>
              <a:t>crazy. An</a:t>
            </a:r>
            <a:r>
              <a:rPr lang="en-US" sz="1100" dirty="0"/>
              <a:t>’ I </a:t>
            </a:r>
            <a:r>
              <a:rPr lang="en-US" sz="1100" dirty="0" err="1"/>
              <a:t>ain’t</a:t>
            </a:r>
            <a:r>
              <a:rPr lang="en-US" sz="1100" dirty="0"/>
              <a:t> so bright neither, or I wouldn’t be </a:t>
            </a:r>
            <a:r>
              <a:rPr lang="en-US" sz="1100" dirty="0" err="1"/>
              <a:t>buckin</a:t>
            </a:r>
            <a:r>
              <a:rPr lang="en-US" sz="1100" dirty="0"/>
              <a:t>’ barley for my fifty </a:t>
            </a:r>
            <a:r>
              <a:rPr lang="en-US" sz="1100" dirty="0" smtClean="0"/>
              <a:t>and found</a:t>
            </a:r>
            <a:r>
              <a:rPr lang="en-US" sz="1100" dirty="0"/>
              <a:t>. If I was bright, if I was even a little bit smart, I’d have my own </a:t>
            </a:r>
            <a:r>
              <a:rPr lang="en-US" sz="1100" dirty="0" smtClean="0"/>
              <a:t>little place</a:t>
            </a:r>
            <a:r>
              <a:rPr lang="en-US" sz="1100" dirty="0"/>
              <a:t>, an’ I’d be </a:t>
            </a:r>
            <a:r>
              <a:rPr lang="en-US" sz="1100" dirty="0" err="1"/>
              <a:t>bringin</a:t>
            </a:r>
            <a:r>
              <a:rPr lang="en-US" sz="1100" dirty="0"/>
              <a:t>’ in my own crops, ‘stead of </a:t>
            </a:r>
            <a:r>
              <a:rPr lang="en-US" sz="1100" dirty="0" err="1"/>
              <a:t>doin</a:t>
            </a:r>
            <a:r>
              <a:rPr lang="en-US" sz="1100" dirty="0"/>
              <a:t>’ all the work and </a:t>
            </a:r>
            <a:r>
              <a:rPr lang="en-US" sz="1100" dirty="0" smtClean="0"/>
              <a:t>not getting </a:t>
            </a:r>
            <a:r>
              <a:rPr lang="en-US" sz="1100" dirty="0"/>
              <a:t>what comes up outa the ground.” George fell silent. He wanted to talk.</a:t>
            </a:r>
          </a:p>
          <a:p>
            <a:r>
              <a:rPr lang="en-US" sz="1100" dirty="0"/>
              <a:t>Slim neither encouraged nor discouraged him. He just sat back quiet </a:t>
            </a:r>
            <a:r>
              <a:rPr lang="en-US" sz="1100" dirty="0" smtClean="0"/>
              <a:t>and receptive. “</a:t>
            </a:r>
            <a:r>
              <a:rPr lang="en-US" sz="1100" dirty="0"/>
              <a:t>It </a:t>
            </a:r>
            <a:r>
              <a:rPr lang="en-US" sz="1100" dirty="0" err="1"/>
              <a:t>ain’t</a:t>
            </a:r>
            <a:r>
              <a:rPr lang="en-US" sz="1100" dirty="0"/>
              <a:t> so funny, him an’ me </a:t>
            </a:r>
            <a:r>
              <a:rPr lang="en-US" sz="1100" dirty="0" err="1"/>
              <a:t>goin</a:t>
            </a:r>
            <a:r>
              <a:rPr lang="en-US" sz="1100" dirty="0"/>
              <a:t>’ </a:t>
            </a:r>
            <a:r>
              <a:rPr lang="en-US" sz="1100" dirty="0" err="1"/>
              <a:t>aroun</a:t>
            </a:r>
            <a:r>
              <a:rPr lang="en-US" sz="1100" dirty="0"/>
              <a:t>’ together,” George said at last.</a:t>
            </a:r>
          </a:p>
          <a:p>
            <a:r>
              <a:rPr lang="en-US" sz="1100" dirty="0" smtClean="0"/>
              <a:t>“</a:t>
            </a:r>
            <a:r>
              <a:rPr lang="en-US" sz="1100" dirty="0"/>
              <a:t>Him and me was both born in Auburn. I </a:t>
            </a:r>
            <a:r>
              <a:rPr lang="en-US" sz="1100" dirty="0" err="1"/>
              <a:t>knowed</a:t>
            </a:r>
            <a:r>
              <a:rPr lang="en-US" sz="1100" dirty="0"/>
              <a:t> his Aunt Clara. She took </a:t>
            </a:r>
            <a:r>
              <a:rPr lang="en-US" sz="1100" dirty="0" smtClean="0"/>
              <a:t>him when </a:t>
            </a:r>
            <a:r>
              <a:rPr lang="en-US" sz="1100" dirty="0"/>
              <a:t>he was a baby and raised him up. When his Aunt Clara died, Lennie </a:t>
            </a:r>
            <a:r>
              <a:rPr lang="en-US" sz="1100" dirty="0" smtClean="0"/>
              <a:t>just come </a:t>
            </a:r>
            <a:r>
              <a:rPr lang="en-US" sz="1100" dirty="0"/>
              <a:t>along with me out </a:t>
            </a:r>
            <a:r>
              <a:rPr lang="en-US" sz="1100" dirty="0" err="1"/>
              <a:t>workin</a:t>
            </a:r>
            <a:r>
              <a:rPr lang="en-US" sz="1100" dirty="0"/>
              <a:t>’. Got </a:t>
            </a:r>
            <a:r>
              <a:rPr lang="en-US" sz="1100" dirty="0" err="1"/>
              <a:t>kinda</a:t>
            </a:r>
            <a:r>
              <a:rPr lang="en-US" sz="1100" dirty="0"/>
              <a:t> used to each other after a </a:t>
            </a:r>
            <a:r>
              <a:rPr lang="en-US" sz="1100" dirty="0" smtClean="0"/>
              <a:t>little while</a:t>
            </a:r>
            <a:r>
              <a:rPr lang="en-US" sz="1100" dirty="0"/>
              <a:t>.”</a:t>
            </a:r>
          </a:p>
          <a:p>
            <a:r>
              <a:rPr lang="en-US" sz="1100" dirty="0"/>
              <a:t>“Umm,” said Slim.</a:t>
            </a:r>
          </a:p>
          <a:p>
            <a:r>
              <a:rPr lang="en-US" sz="1100" dirty="0"/>
              <a:t>George looked over at Slim and saw the calm, Godlike eyes fastened on him</a:t>
            </a:r>
            <a:r>
              <a:rPr lang="en-US" sz="1100" dirty="0" smtClean="0"/>
              <a:t>. “</a:t>
            </a:r>
            <a:r>
              <a:rPr lang="en-US" sz="1100" dirty="0"/>
              <a:t>Funny,” said George. “I used to have a hell of a lot of fun with ‘</a:t>
            </a:r>
            <a:r>
              <a:rPr lang="en-US" sz="1100" dirty="0" err="1"/>
              <a:t>im</a:t>
            </a:r>
            <a:r>
              <a:rPr lang="en-US" sz="1100" dirty="0"/>
              <a:t>. Used </a:t>
            </a:r>
            <a:r>
              <a:rPr lang="en-US" sz="1100" dirty="0" smtClean="0"/>
              <a:t>to play </a:t>
            </a:r>
            <a:r>
              <a:rPr lang="en-US" sz="1100" dirty="0"/>
              <a:t>jokes on ‘</a:t>
            </a:r>
            <a:r>
              <a:rPr lang="en-US" sz="1100" dirty="0" err="1"/>
              <a:t>im</a:t>
            </a:r>
            <a:r>
              <a:rPr lang="en-US" sz="1100" dirty="0"/>
              <a:t> </a:t>
            </a:r>
            <a:r>
              <a:rPr lang="en-US" sz="1100" dirty="0" err="1"/>
              <a:t>‘cause</a:t>
            </a:r>
            <a:r>
              <a:rPr lang="en-US" sz="1100" dirty="0"/>
              <a:t> he was too dumb to take care of ‘</a:t>
            </a:r>
            <a:r>
              <a:rPr lang="en-US" sz="1100" dirty="0" err="1"/>
              <a:t>imself</a:t>
            </a:r>
            <a:r>
              <a:rPr lang="en-US" sz="1100" dirty="0"/>
              <a:t>. But he </a:t>
            </a:r>
            <a:r>
              <a:rPr lang="en-US" sz="1100" dirty="0" smtClean="0"/>
              <a:t>was too </a:t>
            </a:r>
            <a:r>
              <a:rPr lang="en-US" sz="1100" dirty="0"/>
              <a:t>dumb even to know he had a joke played on him. I had fun. Made me </a:t>
            </a:r>
            <a:r>
              <a:rPr lang="en-US" sz="1100" dirty="0" smtClean="0"/>
              <a:t>seem God </a:t>
            </a:r>
            <a:r>
              <a:rPr lang="en-US" sz="1100" dirty="0"/>
              <a:t>damn smart alongside of him. Why he’d do any damn thing I </a:t>
            </a:r>
            <a:r>
              <a:rPr lang="en-US" sz="1100" dirty="0" err="1"/>
              <a:t>tol</a:t>
            </a:r>
            <a:r>
              <a:rPr lang="en-US" sz="1100" dirty="0"/>
              <a:t>’ him. If I</a:t>
            </a:r>
          </a:p>
          <a:p>
            <a:r>
              <a:rPr lang="en-US" sz="1100" dirty="0" err="1"/>
              <a:t>tol</a:t>
            </a:r>
            <a:r>
              <a:rPr lang="en-US" sz="1100" dirty="0"/>
              <a:t>’ him to walk over a cliff, over he’d go. That wasn’t so damn much fun </a:t>
            </a:r>
            <a:r>
              <a:rPr lang="en-US" sz="1100" dirty="0" smtClean="0"/>
              <a:t>after a </a:t>
            </a:r>
            <a:r>
              <a:rPr lang="en-US" sz="1100" dirty="0"/>
              <a:t>while. He never got mad about it, neither. I’ve beat the hell outa him, and </a:t>
            </a:r>
            <a:r>
              <a:rPr lang="en-US" sz="1100" dirty="0" smtClean="0"/>
              <a:t>he </a:t>
            </a:r>
            <a:r>
              <a:rPr lang="en-US" sz="1100" dirty="0" err="1" smtClean="0"/>
              <a:t>coulda</a:t>
            </a:r>
            <a:r>
              <a:rPr lang="en-US" sz="1100" dirty="0" smtClean="0"/>
              <a:t> </a:t>
            </a:r>
            <a:r>
              <a:rPr lang="en-US" sz="1100" dirty="0"/>
              <a:t>bust every bone in my body jus’ with his </a:t>
            </a:r>
            <a:r>
              <a:rPr lang="en-US" sz="1100" dirty="0" err="1"/>
              <a:t>han’s</a:t>
            </a:r>
            <a:r>
              <a:rPr lang="en-US" sz="1100" dirty="0"/>
              <a:t>, but he never lifted </a:t>
            </a:r>
            <a:r>
              <a:rPr lang="en-US" sz="1100" dirty="0" smtClean="0"/>
              <a:t>a finger </a:t>
            </a:r>
            <a:r>
              <a:rPr lang="en-US" sz="1100" dirty="0"/>
              <a:t>against me.” George’s voice was taking on the tone of confession. “</a:t>
            </a:r>
            <a:r>
              <a:rPr lang="en-US" sz="1100" dirty="0" smtClean="0"/>
              <a:t>Tell you </a:t>
            </a:r>
            <a:r>
              <a:rPr lang="en-US" sz="1100" dirty="0"/>
              <a:t>what made me stop that. One day a bunch of guys was </a:t>
            </a:r>
            <a:r>
              <a:rPr lang="en-US" sz="1100" dirty="0" err="1"/>
              <a:t>standin</a:t>
            </a:r>
            <a:r>
              <a:rPr lang="en-US" sz="1100" dirty="0"/>
              <a:t>’ around </a:t>
            </a:r>
            <a:r>
              <a:rPr lang="en-US" sz="1100" dirty="0" smtClean="0"/>
              <a:t>up on </a:t>
            </a:r>
            <a:r>
              <a:rPr lang="en-US" sz="1100" dirty="0"/>
              <a:t>the Sacramento River. I was </a:t>
            </a:r>
            <a:r>
              <a:rPr lang="en-US" sz="1100" dirty="0" err="1"/>
              <a:t>feelin</a:t>
            </a:r>
            <a:r>
              <a:rPr lang="en-US" sz="1100" dirty="0"/>
              <a:t>’ pretty smart. I turns to Lennie and says</a:t>
            </a:r>
            <a:r>
              <a:rPr lang="en-US" sz="1100" dirty="0" smtClean="0"/>
              <a:t>, ‘</a:t>
            </a:r>
            <a:r>
              <a:rPr lang="en-US" sz="1100" dirty="0"/>
              <a:t>Jump in.’ An’ he jumps. Couldn’t swim a stroke. He damn near </a:t>
            </a:r>
            <a:r>
              <a:rPr lang="en-US" sz="1100" dirty="0" smtClean="0"/>
              <a:t>drowned before </a:t>
            </a:r>
            <a:r>
              <a:rPr lang="en-US" sz="1100" dirty="0"/>
              <a:t>we could get him. An’ he was so damn nice to me for </a:t>
            </a:r>
            <a:r>
              <a:rPr lang="en-US" sz="1100" dirty="0" err="1"/>
              <a:t>pullin</a:t>
            </a:r>
            <a:r>
              <a:rPr lang="en-US" sz="1100" dirty="0"/>
              <a:t>’ him out.</a:t>
            </a:r>
          </a:p>
          <a:p>
            <a:r>
              <a:rPr lang="en-US" sz="1100" dirty="0"/>
              <a:t>Clean forgot I told him to jump in. Well, I </a:t>
            </a:r>
            <a:r>
              <a:rPr lang="en-US" sz="1100" dirty="0" err="1"/>
              <a:t>ain’t</a:t>
            </a:r>
            <a:r>
              <a:rPr lang="en-US" sz="1100" dirty="0"/>
              <a:t> done nothing like that no more.”</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688378" y="302359"/>
            <a:ext cx="4364181" cy="6694140"/>
          </a:xfrm>
          <a:prstGeom prst="rect">
            <a:avLst/>
          </a:prstGeom>
        </p:spPr>
        <p:txBody>
          <a:bodyPr wrap="square">
            <a:spAutoFit/>
          </a:bodyPr>
          <a:lstStyle/>
          <a:p>
            <a:r>
              <a:rPr lang="pt-BR" sz="1100" i="1" dirty="0"/>
              <a:t>"Oh, eu não sei. Quase nenhum dos caras viaja junto. Quase nunca vi dois caras viajarem juntos. Você sabe como as mãos são, eles só entram e pegam seu beliche e trabalham um mês, e então eles desistem e saem sozinhos.</a:t>
            </a:r>
          </a:p>
          <a:p>
            <a:r>
              <a:rPr lang="pt-BR" sz="1100" i="1" dirty="0"/>
              <a:t>Nunca me importo com ninguém. Parece engraçado um cuco como ele e um cara esperto como você viajando juntos."</a:t>
            </a:r>
          </a:p>
          <a:p>
            <a:r>
              <a:rPr lang="pt-BR" sz="1100" i="1" dirty="0"/>
              <a:t>"Ele não é cuco", disse George. "Ele é burro como o inferno, mas ele não é louco. Eu também não sou tão brilhante, ou não estaria pedindo cevada pelos meus 50 anos e encontrei. Se eu fosse brilhante, se eu fosse um pouco inteligente, eu teria meu próprio lugar, um" eu estaria trazendo em minhas próprias plantações, 'em vez de fazer todo o trabalho e não conseguir o que vem do chão." George ficou em silêncio. Ele queria falar.</a:t>
            </a:r>
          </a:p>
          <a:p>
            <a:r>
              <a:rPr lang="pt-BR" sz="1100" i="1" dirty="0"/>
              <a:t>Slim nem o encorajou nem o desanimou. Ele apenas sentou-se quieto e receptivo. "Não é tão engraçado, ele um "eu indo embora" juntos", disse George finalmente.</a:t>
            </a:r>
          </a:p>
          <a:p>
            <a:r>
              <a:rPr lang="pt-BR" sz="1100" i="1" dirty="0"/>
              <a:t>"Ele e eu nascemos em Auburn. Conheci a tia Clara. Ela o pegou quando ele era um bebê e o criou. Quando sua tia Clara morreu, Lennie veio comigo malhando. Ficou meio acostumado um com o outro depois de um tempo.</a:t>
            </a:r>
          </a:p>
          <a:p>
            <a:r>
              <a:rPr lang="pt-BR" sz="1100" i="1" dirty="0"/>
              <a:t>"Um", disse Slim.</a:t>
            </a:r>
          </a:p>
          <a:p>
            <a:r>
              <a:rPr lang="pt-BR" sz="1100" i="1" dirty="0"/>
              <a:t>George olhou para Slim e viu os olhos calmos e divinos presos nele. "Engraçado", disse George. "Eu costumava me divertir muito com 'im. Costumava fazer piadas com "im" porque ele era muito burro para cuidar de si mesmo. Mas ele era burro demais até para saber que tinha uma piada brincando com ele. Eu me diverti. Me fez parecer muito inteligente ao lado dele. Por que ele faria qualquer coisa que eu tol 'ele. Se eu.</a:t>
            </a:r>
          </a:p>
          <a:p>
            <a:r>
              <a:rPr lang="pt-BR" sz="1100" i="1" dirty="0"/>
              <a:t>tol 'ele para andar sobre um penhasco, sobre ele iria. Não foi tão divertido depois de um tempo. Ele nunca ficou bravo com isso, também. Eu bati nele, e ele poderia ter quebrado todos os ossos do meu corpo jus 'com o seu han, mas ele nunca levantou um dedo contra mim. A voz de George estava tomando o tom de confissão. "Vou te dizer o que me fez parar com isso. Um dia, um bando de caras estavam em pé no rio Sacramento. Eu estava me sentindo muito inteligente. Virei-me para o Lennie e disse: "Pule". Não sabia nadar um derrame. Ele quase se afogou antes que pudéssemos pegá-lo. Ele foi tão legal comigo por tirá-lo de lá.</a:t>
            </a:r>
          </a:p>
          <a:p>
            <a:r>
              <a:rPr lang="pt-BR" sz="1100" i="1" dirty="0"/>
              <a:t>Clean esqueceu que eu disse a ele para pular. Bem, eu não fiz nada mais como isso.</a:t>
            </a:r>
          </a:p>
          <a:p>
            <a:r>
              <a:rPr lang="pt-BR" sz="1100" i="1" dirty="0"/>
              <a:t> </a:t>
            </a:r>
          </a:p>
        </p:txBody>
      </p:sp>
    </p:spTree>
    <p:extLst>
      <p:ext uri="{BB962C8B-B14F-4D97-AF65-F5344CB8AC3E}">
        <p14:creationId xmlns:p14="http://schemas.microsoft.com/office/powerpoint/2010/main" val="29169826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3826" y="412148"/>
            <a:ext cx="4131425" cy="6355586"/>
          </a:xfrm>
          <a:prstGeom prst="rect">
            <a:avLst/>
          </a:prstGeom>
        </p:spPr>
        <p:txBody>
          <a:bodyPr wrap="square">
            <a:spAutoFit/>
          </a:bodyPr>
          <a:lstStyle/>
          <a:p>
            <a:r>
              <a:rPr lang="en-US" sz="1100" dirty="0"/>
              <a:t>“He’s a nice fella,” said Slim. “Guy don’t need no sense to be a nice fella</a:t>
            </a:r>
            <a:r>
              <a:rPr lang="en-US" sz="1100" dirty="0" smtClean="0"/>
              <a:t>. Seems </a:t>
            </a:r>
            <a:r>
              <a:rPr lang="en-US" sz="1100" dirty="0"/>
              <a:t>to me sometimes it jus’ works the other way around. Take </a:t>
            </a:r>
            <a:r>
              <a:rPr lang="en-US" sz="1100" dirty="0" smtClean="0"/>
              <a:t>a </a:t>
            </a:r>
            <a:r>
              <a:rPr lang="en-US" sz="1100" dirty="0"/>
              <a:t>real </a:t>
            </a:r>
            <a:r>
              <a:rPr lang="en-US" sz="1100" dirty="0" smtClean="0"/>
              <a:t>smart guy </a:t>
            </a:r>
            <a:r>
              <a:rPr lang="en-US" sz="1100" dirty="0"/>
              <a:t>and he </a:t>
            </a:r>
            <a:r>
              <a:rPr lang="en-US" sz="1100" dirty="0" err="1"/>
              <a:t>ain’t</a:t>
            </a:r>
            <a:r>
              <a:rPr lang="en-US" sz="1100" dirty="0"/>
              <a:t> hardly ever a nice fella.”</a:t>
            </a:r>
          </a:p>
          <a:p>
            <a:r>
              <a:rPr lang="en-US" sz="1100" dirty="0"/>
              <a:t>George stacked the scattered cards and began to lay out his solitaire </a:t>
            </a:r>
            <a:r>
              <a:rPr lang="en-US" sz="1100" dirty="0" smtClean="0"/>
              <a:t>hand. The </a:t>
            </a:r>
            <a:r>
              <a:rPr lang="en-US" sz="1100" dirty="0"/>
              <a:t>shoes thudded on the ground outside. At the windows the light of </a:t>
            </a:r>
            <a:r>
              <a:rPr lang="en-US" sz="1100" dirty="0" smtClean="0"/>
              <a:t>the evening </a:t>
            </a:r>
            <a:r>
              <a:rPr lang="en-US" sz="1100" dirty="0"/>
              <a:t>still made the window squares bright.</a:t>
            </a:r>
          </a:p>
          <a:p>
            <a:r>
              <a:rPr lang="en-US" sz="1100" dirty="0"/>
              <a:t>“I </a:t>
            </a:r>
            <a:r>
              <a:rPr lang="en-US" sz="1100" dirty="0" err="1"/>
              <a:t>ain’t</a:t>
            </a:r>
            <a:r>
              <a:rPr lang="en-US" sz="1100" dirty="0"/>
              <a:t> got no people,” George said. “I seen the guys that go around on </a:t>
            </a:r>
            <a:r>
              <a:rPr lang="en-US" sz="1100" dirty="0" smtClean="0"/>
              <a:t>the ranches </a:t>
            </a:r>
            <a:r>
              <a:rPr lang="en-US" sz="1100" dirty="0"/>
              <a:t>alone. That </a:t>
            </a:r>
            <a:r>
              <a:rPr lang="en-US" sz="1100" dirty="0" err="1"/>
              <a:t>ain’t</a:t>
            </a:r>
            <a:r>
              <a:rPr lang="en-US" sz="1100" dirty="0"/>
              <a:t> no good. They don’t have no fun. After a long </a:t>
            </a:r>
            <a:r>
              <a:rPr lang="en-US" sz="1100" dirty="0" smtClean="0"/>
              <a:t>time they </a:t>
            </a:r>
            <a:r>
              <a:rPr lang="en-US" sz="1100" dirty="0"/>
              <a:t>get mean. They get </a:t>
            </a:r>
            <a:r>
              <a:rPr lang="en-US" sz="1100" dirty="0" err="1"/>
              <a:t>wantin</a:t>
            </a:r>
            <a:r>
              <a:rPr lang="en-US" sz="1100" dirty="0"/>
              <a:t>’ to fight all the time.”</a:t>
            </a:r>
          </a:p>
          <a:p>
            <a:r>
              <a:rPr lang="en-US" sz="1100" dirty="0"/>
              <a:t>“Yeah, they get mean,” Slim agreed. “They get so they don’t want to talk </a:t>
            </a:r>
            <a:r>
              <a:rPr lang="en-US" sz="1100" dirty="0" smtClean="0"/>
              <a:t>to nobody</a:t>
            </a:r>
            <a:r>
              <a:rPr lang="en-US" sz="1100" dirty="0"/>
              <a:t>.”</a:t>
            </a:r>
          </a:p>
          <a:p>
            <a:r>
              <a:rPr lang="en-US" sz="1100" dirty="0"/>
              <a:t>“’Course Lennie’s a God damn nuisance most of the time,” said George.</a:t>
            </a:r>
          </a:p>
          <a:p>
            <a:r>
              <a:rPr lang="en-US" sz="1100" dirty="0"/>
              <a:t>“But you get used to </a:t>
            </a:r>
            <a:r>
              <a:rPr lang="en-US" sz="1100" dirty="0" err="1"/>
              <a:t>goin</a:t>
            </a:r>
            <a:r>
              <a:rPr lang="en-US" sz="1100" dirty="0"/>
              <a:t>’ around with a guy an’ you can’t get rid of him.”</a:t>
            </a:r>
          </a:p>
          <a:p>
            <a:r>
              <a:rPr lang="en-US" sz="1100" dirty="0"/>
              <a:t>“He </a:t>
            </a:r>
            <a:r>
              <a:rPr lang="en-US" sz="1100" dirty="0" err="1"/>
              <a:t>ain’t</a:t>
            </a:r>
            <a:r>
              <a:rPr lang="en-US" sz="1100" dirty="0"/>
              <a:t> mean,” said Slim. “I can see Lennie </a:t>
            </a:r>
            <a:r>
              <a:rPr lang="en-US" sz="1100" dirty="0" err="1"/>
              <a:t>ain’t</a:t>
            </a:r>
            <a:r>
              <a:rPr lang="en-US" sz="1100" dirty="0"/>
              <a:t> a bit mean.”</a:t>
            </a:r>
          </a:p>
          <a:p>
            <a:r>
              <a:rPr lang="en-US" sz="1100" dirty="0"/>
              <a:t>“’Course he </a:t>
            </a:r>
            <a:r>
              <a:rPr lang="en-US" sz="1100" dirty="0" err="1"/>
              <a:t>ain’t</a:t>
            </a:r>
            <a:r>
              <a:rPr lang="en-US" sz="1100" dirty="0"/>
              <a:t> mean. But he gets in trouble </a:t>
            </a:r>
            <a:r>
              <a:rPr lang="en-US" sz="1100" dirty="0" err="1"/>
              <a:t>alla</a:t>
            </a:r>
            <a:r>
              <a:rPr lang="en-US" sz="1100" dirty="0"/>
              <a:t> time because he’s so </a:t>
            </a:r>
            <a:r>
              <a:rPr lang="en-US" sz="1100" dirty="0" smtClean="0"/>
              <a:t>God damn </a:t>
            </a:r>
            <a:r>
              <a:rPr lang="en-US" sz="1100" dirty="0"/>
              <a:t>dumb. Like what happened in Weed-“ He stopped, stopped in the </a:t>
            </a:r>
            <a:r>
              <a:rPr lang="en-US" sz="1100" dirty="0" smtClean="0"/>
              <a:t>middle of </a:t>
            </a:r>
            <a:r>
              <a:rPr lang="en-US" sz="1100" dirty="0"/>
              <a:t>turning over a card. He looked alarmed and peered over at Slim. “</a:t>
            </a:r>
            <a:r>
              <a:rPr lang="en-US" sz="1100" dirty="0" smtClean="0"/>
              <a:t>You wouldn’t </a:t>
            </a:r>
            <a:r>
              <a:rPr lang="en-US" sz="1100" dirty="0"/>
              <a:t>tell nobody?”</a:t>
            </a:r>
          </a:p>
          <a:p>
            <a:r>
              <a:rPr lang="en-US" sz="1100" dirty="0"/>
              <a:t>“What’d he do in Weed?” Slim asked calmly.</a:t>
            </a:r>
          </a:p>
          <a:p>
            <a:r>
              <a:rPr lang="en-US" sz="1100" dirty="0"/>
              <a:t>“You </a:t>
            </a:r>
            <a:r>
              <a:rPr lang="en-US" sz="1100" dirty="0" err="1"/>
              <a:t>wouldn</a:t>
            </a:r>
            <a:r>
              <a:rPr lang="en-US" sz="1100" dirty="0"/>
              <a:t>’ tell? . . . . No, ‘course you </a:t>
            </a:r>
            <a:r>
              <a:rPr lang="en-US" sz="1100" dirty="0" err="1"/>
              <a:t>wouldn</a:t>
            </a:r>
            <a:r>
              <a:rPr lang="en-US" sz="1100" dirty="0"/>
              <a:t>’.”</a:t>
            </a:r>
          </a:p>
          <a:p>
            <a:r>
              <a:rPr lang="en-US" sz="1100" dirty="0"/>
              <a:t>“What’d he do in Weed?” Slim asked again.</a:t>
            </a:r>
          </a:p>
          <a:p>
            <a:r>
              <a:rPr lang="en-US" sz="1100" dirty="0"/>
              <a:t>“Well, he seen this girl in a red dress. Dumb bastard like he is, he wants </a:t>
            </a:r>
            <a:r>
              <a:rPr lang="en-US" sz="1100" dirty="0" smtClean="0"/>
              <a:t>to touch </a:t>
            </a:r>
            <a:r>
              <a:rPr lang="en-US" sz="1100" dirty="0" err="1"/>
              <a:t>ever’thing</a:t>
            </a:r>
            <a:r>
              <a:rPr lang="en-US" sz="1100" dirty="0"/>
              <a:t> he likes. Just wants to feel it. So he reaches out to feel this </a:t>
            </a:r>
            <a:r>
              <a:rPr lang="en-US" sz="1100" dirty="0" smtClean="0"/>
              <a:t>red dress </a:t>
            </a:r>
            <a:r>
              <a:rPr lang="en-US" sz="1100" dirty="0"/>
              <a:t>an’ the girl lets out a squawk, and that gets Lennie all mixed up, and </a:t>
            </a:r>
            <a:r>
              <a:rPr lang="en-US" sz="1100" dirty="0" smtClean="0"/>
              <a:t>he holds </a:t>
            </a:r>
            <a:r>
              <a:rPr lang="en-US" sz="1100" dirty="0"/>
              <a:t>on </a:t>
            </a:r>
            <a:r>
              <a:rPr lang="en-US" sz="1100" dirty="0" err="1"/>
              <a:t>‘cause</a:t>
            </a:r>
            <a:r>
              <a:rPr lang="en-US" sz="1100" dirty="0"/>
              <a:t> that’s the only thing he can think to do. Well, this girl </a:t>
            </a:r>
            <a:r>
              <a:rPr lang="en-US" sz="1100" dirty="0" smtClean="0"/>
              <a:t>squawks and </a:t>
            </a:r>
            <a:r>
              <a:rPr lang="en-US" sz="1100" dirty="0"/>
              <a:t>squawks. I was jus’ a little bit off, and I heard all the </a:t>
            </a:r>
            <a:r>
              <a:rPr lang="en-US" sz="1100" dirty="0" err="1"/>
              <a:t>yellin</a:t>
            </a:r>
            <a:r>
              <a:rPr lang="en-US" sz="1100" dirty="0"/>
              <a:t>’, so I </a:t>
            </a:r>
            <a:r>
              <a:rPr lang="en-US" sz="1100" dirty="0" smtClean="0"/>
              <a:t>comes running</a:t>
            </a:r>
            <a:r>
              <a:rPr lang="en-US" sz="1100" dirty="0"/>
              <a:t>, an’ by that time Lennie’s so scared all he can think to do is jus’ </a:t>
            </a:r>
            <a:r>
              <a:rPr lang="en-US" sz="1100" dirty="0" smtClean="0"/>
              <a:t>hold on</a:t>
            </a:r>
            <a:r>
              <a:rPr lang="en-US" sz="1100" dirty="0"/>
              <a:t>. I socked him over the head with a fence picket to make him let go. He </a:t>
            </a:r>
            <a:r>
              <a:rPr lang="en-US" sz="1100" dirty="0" smtClean="0"/>
              <a:t>was so </a:t>
            </a:r>
            <a:r>
              <a:rPr lang="en-US" sz="1100" dirty="0" err="1"/>
              <a:t>scairt</a:t>
            </a:r>
            <a:r>
              <a:rPr lang="en-US" sz="1100" dirty="0"/>
              <a:t> he couldn’t let go of that dress. And he’s so God damn strong, </a:t>
            </a:r>
            <a:r>
              <a:rPr lang="en-US" sz="1100" dirty="0" smtClean="0"/>
              <a:t>you know</a:t>
            </a:r>
            <a:r>
              <a:rPr lang="en-US" sz="1100" dirty="0"/>
              <a:t>.”</a:t>
            </a:r>
          </a:p>
          <a:p>
            <a:r>
              <a:rPr lang="en-US" sz="1100" dirty="0" err="1"/>
              <a:t>Slim’s</a:t>
            </a:r>
            <a:r>
              <a:rPr lang="en-US" sz="1100" dirty="0"/>
              <a:t> eyes were level and unwinking. He nodded very slowly. “So </a:t>
            </a:r>
            <a:r>
              <a:rPr lang="en-US" sz="1100" dirty="0" smtClean="0"/>
              <a:t>what happens</a:t>
            </a:r>
            <a:r>
              <a:rPr lang="en-US" sz="1100" dirty="0"/>
              <a:t>?”</a:t>
            </a:r>
            <a:endParaRPr lang="en-GB" sz="1100" dirty="0"/>
          </a:p>
        </p:txBody>
      </p:sp>
      <p:sp>
        <p:nvSpPr>
          <p:cNvPr id="4" name="Rectangle 3"/>
          <p:cNvSpPr/>
          <p:nvPr/>
        </p:nvSpPr>
        <p:spPr>
          <a:xfrm>
            <a:off x="4605251" y="337332"/>
            <a:ext cx="4425142" cy="6355586"/>
          </a:xfrm>
          <a:prstGeom prst="rect">
            <a:avLst/>
          </a:prstGeom>
        </p:spPr>
        <p:txBody>
          <a:bodyPr wrap="square">
            <a:spAutoFit/>
          </a:bodyPr>
          <a:lstStyle/>
          <a:p>
            <a:r>
              <a:rPr lang="pt-BR" sz="1100" i="1" dirty="0"/>
              <a:t>"Ele é um cara legal", disse Slim. "O cara não precisa ter sentido para ser um cara legal. Parece-me que às vezes é o trabalho de Jus ao contrário. Pegue um cara muito esperto e ele quase nunca é um cara legal."</a:t>
            </a:r>
          </a:p>
          <a:p>
            <a:r>
              <a:rPr lang="pt-BR" sz="1100" i="1" dirty="0"/>
              <a:t>George empilhou as cartas espalhadas e começou a colocar sua mão paciência. Os sapatos estremeceram no chão lá fora. Nas janelas a luz da noite ainda fez as praças da janela brilhantes.</a:t>
            </a:r>
          </a:p>
          <a:p>
            <a:r>
              <a:rPr lang="pt-BR" sz="1100" i="1" dirty="0"/>
              <a:t>"Eu não tenho pessoas", disse George. "Eu vi os caras que andam por aí sozinhos nos ranchos. Isso não é bom. Eles não se divertem. Depois de muito tempo eles ficam maus. Eles ficam querendo lutar o tempo todo.</a:t>
            </a:r>
          </a:p>
          <a:p>
            <a:r>
              <a:rPr lang="pt-BR" sz="1100" i="1" dirty="0"/>
              <a:t>"Sim, eles ficam maus", slim concordou. "Eles ficam assim eles não querem falar com ninguém."</a:t>
            </a:r>
          </a:p>
          <a:p>
            <a:r>
              <a:rPr lang="pt-BR" sz="1100" i="1" dirty="0"/>
              <a:t>"'Claro que Lennie é um maldito incômodo na maioria das vezes", disse George.</a:t>
            </a:r>
          </a:p>
          <a:p>
            <a:r>
              <a:rPr lang="pt-BR" sz="1100" i="1" dirty="0"/>
              <a:t>"Mas você se acostuma a andar por aí com um cara que não consegue se livrar dele."</a:t>
            </a:r>
          </a:p>
          <a:p>
            <a:r>
              <a:rPr lang="pt-BR" sz="1100" i="1" dirty="0"/>
              <a:t>"Ele não é mau", disse Slim. "Eu posso ver Lennie não é um pouco mau."</a:t>
            </a:r>
          </a:p>
          <a:p>
            <a:r>
              <a:rPr lang="pt-BR" sz="1100" i="1" dirty="0"/>
              <a:t>"'Claro que ele não é mau. Mas ele se mete em problemas o tempo todo porque ele é tão burro. Como o que aconteceu em Weed-" Ele parou, parou no meio de entregar um cartão. Ele olhou alarmado e olhou para Slim. "Você não contaria a ninguém?"</a:t>
            </a:r>
          </a:p>
          <a:p>
            <a:r>
              <a:rPr lang="pt-BR" sz="1100" i="1" dirty="0"/>
              <a:t>"O que ele fez em Weed?" Slim perguntou calmamente.</a:t>
            </a:r>
          </a:p>
          <a:p>
            <a:r>
              <a:rPr lang="pt-BR" sz="1100" i="1" dirty="0"/>
              <a:t>"Você não contaria? . . . . Não, "claro que você faria".</a:t>
            </a:r>
          </a:p>
          <a:p>
            <a:r>
              <a:rPr lang="pt-BR" sz="1100" i="1" dirty="0"/>
              <a:t>"O que ele fez em Weed?" Slim perguntou de novo.</a:t>
            </a:r>
          </a:p>
          <a:p>
            <a:r>
              <a:rPr lang="pt-BR" sz="1100" i="1" dirty="0"/>
              <a:t>"Bem, ele viu esta menina em um vestido vermelho. como ele é, ele quer tocar sempre a coisa que ele gosta. Só quero sentir. Então ele estende a mão para sentir este vestido vermelho um ' a menina solta um grito, e isso deixa Lennie todo misturado, e ele se agarra porque isso é a única coisa que ele pode pensar em fazer. Bem, essa garota grita e grita. Eu estava um pouco fora, e eu ouvi todos os gritos, então eu vim correndo, um 'por esse tempo Lennie está tão assustado que tudo o que ele pode pensar em fazer é jus segurar. Eu o escava na cabeça com um piquete de cerca para deixá-lo ir. Ele era tão scairt que não podia deixar de lado esse vestido. E ele é tão forte, você sabe.</a:t>
            </a:r>
          </a:p>
          <a:p>
            <a:r>
              <a:rPr lang="pt-BR" sz="1100" i="1" dirty="0"/>
              <a:t>Os olhos de Slim estavam nivelados e sem vencer. Ele acenou com a cabeça muito lentamente. "Então, o que acontece?"</a:t>
            </a:r>
          </a:p>
          <a:p>
            <a:r>
              <a:rPr lang="pt-BR" sz="1100" i="1" dirty="0"/>
              <a:t> </a:t>
            </a:r>
          </a:p>
        </p:txBody>
      </p:sp>
    </p:spTree>
    <p:extLst>
      <p:ext uri="{BB962C8B-B14F-4D97-AF65-F5344CB8AC3E}">
        <p14:creationId xmlns:p14="http://schemas.microsoft.com/office/powerpoint/2010/main" val="15769889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2139" y="486963"/>
            <a:ext cx="4056610" cy="5339923"/>
          </a:xfrm>
          <a:prstGeom prst="rect">
            <a:avLst/>
          </a:prstGeom>
        </p:spPr>
        <p:txBody>
          <a:bodyPr wrap="square">
            <a:spAutoFit/>
          </a:bodyPr>
          <a:lstStyle/>
          <a:p>
            <a:r>
              <a:rPr lang="en-US" sz="1100" dirty="0"/>
              <a:t>George carefully built his line of solitaire cards. “Well, that girl rabbits in an</a:t>
            </a:r>
            <a:r>
              <a:rPr lang="en-US" sz="1100" dirty="0" smtClean="0"/>
              <a:t>’ tells </a:t>
            </a:r>
            <a:r>
              <a:rPr lang="en-US" sz="1100" dirty="0"/>
              <a:t>the law she been raped. The guys in Weed start a party out to lynch Lennie</a:t>
            </a:r>
            <a:r>
              <a:rPr lang="en-US" sz="1100" dirty="0" smtClean="0"/>
              <a:t>. </a:t>
            </a:r>
            <a:endParaRPr lang="en-US" sz="1100" dirty="0"/>
          </a:p>
          <a:p>
            <a:r>
              <a:rPr lang="en-US" sz="1100" dirty="0"/>
              <a:t>So we sit in a irrigation ditch under water all the rest of that day. Got </a:t>
            </a:r>
            <a:r>
              <a:rPr lang="en-US" sz="1100" dirty="0" err="1"/>
              <a:t>on’y</a:t>
            </a:r>
            <a:r>
              <a:rPr lang="en-US" sz="1100" dirty="0"/>
              <a:t> </a:t>
            </a:r>
            <a:r>
              <a:rPr lang="en-US" sz="1100" dirty="0" smtClean="0"/>
              <a:t>our heads </a:t>
            </a:r>
            <a:r>
              <a:rPr lang="en-US" sz="1100" dirty="0"/>
              <a:t>sticking outa water, an’ up under the grass that sticks out from the side </a:t>
            </a:r>
            <a:r>
              <a:rPr lang="en-US" sz="1100" dirty="0" smtClean="0"/>
              <a:t>of the </a:t>
            </a:r>
            <a:r>
              <a:rPr lang="en-US" sz="1100" dirty="0"/>
              <a:t>ditch. An’ that night we scrammed outa there.”</a:t>
            </a:r>
          </a:p>
          <a:p>
            <a:r>
              <a:rPr lang="en-US" sz="1100" dirty="0"/>
              <a:t>Slim sat in silence for a moment. “Didn’t hurt the girl none, huh?” he </a:t>
            </a:r>
            <a:r>
              <a:rPr lang="en-US" sz="1100" dirty="0" smtClean="0"/>
              <a:t>asked finally</a:t>
            </a:r>
            <a:r>
              <a:rPr lang="en-US" sz="1100" dirty="0"/>
              <a:t>.</a:t>
            </a:r>
          </a:p>
          <a:p>
            <a:r>
              <a:rPr lang="en-US" sz="1100" dirty="0"/>
              <a:t>“Hell, no. He just scared her. I’d be scared too if he grabbed me. But he</a:t>
            </a:r>
          </a:p>
          <a:p>
            <a:r>
              <a:rPr lang="en-US" sz="1100" dirty="0"/>
              <a:t>never hurt her. He jus’ wanted to touch that red dress, like he wants to pet </a:t>
            </a:r>
            <a:r>
              <a:rPr lang="en-US" sz="1100" dirty="0" smtClean="0"/>
              <a:t>them pups </a:t>
            </a:r>
            <a:r>
              <a:rPr lang="en-US" sz="1100" dirty="0"/>
              <a:t>all the time.”</a:t>
            </a:r>
          </a:p>
          <a:p>
            <a:r>
              <a:rPr lang="en-US" sz="1100" dirty="0"/>
              <a:t>“He </a:t>
            </a:r>
            <a:r>
              <a:rPr lang="en-US" sz="1100" dirty="0" err="1"/>
              <a:t>ain’t</a:t>
            </a:r>
            <a:r>
              <a:rPr lang="en-US" sz="1100" dirty="0"/>
              <a:t> mean,” said Slim. “I can tell a mean guy a mile off.”</a:t>
            </a:r>
          </a:p>
          <a:p>
            <a:r>
              <a:rPr lang="en-US" sz="1100" dirty="0"/>
              <a:t>“’Course he </a:t>
            </a:r>
            <a:r>
              <a:rPr lang="en-US" sz="1100" dirty="0" err="1"/>
              <a:t>ain’t</a:t>
            </a:r>
            <a:r>
              <a:rPr lang="en-US" sz="1100" dirty="0"/>
              <a:t>, and he’ll do any damn thing I—”</a:t>
            </a:r>
          </a:p>
          <a:p>
            <a:r>
              <a:rPr lang="en-US" sz="1100" dirty="0"/>
              <a:t>Lennie came in through the door. He wore his blue denim coat over his</a:t>
            </a:r>
          </a:p>
          <a:p>
            <a:r>
              <a:rPr lang="en-US" sz="1100" dirty="0"/>
              <a:t>shoulders like a cape, and he walked hunched way over.</a:t>
            </a:r>
          </a:p>
          <a:p>
            <a:r>
              <a:rPr lang="en-US" sz="1100" dirty="0"/>
              <a:t>“Hi, Lennie,” said George. “How you like the pup now?”</a:t>
            </a:r>
          </a:p>
          <a:p>
            <a:r>
              <a:rPr lang="en-US" sz="1100" dirty="0"/>
              <a:t>Lennie said breathlessly, “He’s brown an’ white jus’ like I wanted.” He </a:t>
            </a:r>
            <a:r>
              <a:rPr lang="en-US" sz="1100" dirty="0" smtClean="0"/>
              <a:t>went directly </a:t>
            </a:r>
            <a:r>
              <a:rPr lang="en-US" sz="1100" dirty="0"/>
              <a:t>to his bunk and lay down and turned his face to the wall and drew </a:t>
            </a:r>
            <a:r>
              <a:rPr lang="en-US" sz="1100" dirty="0" smtClean="0"/>
              <a:t>up his </a:t>
            </a:r>
            <a:r>
              <a:rPr lang="en-US" sz="1100" dirty="0"/>
              <a:t>knees.</a:t>
            </a:r>
          </a:p>
          <a:p>
            <a:r>
              <a:rPr lang="en-US" sz="1100" dirty="0"/>
              <a:t>George put down his cards very deliberately. “Lennie,” he said sharply.</a:t>
            </a:r>
          </a:p>
          <a:p>
            <a:r>
              <a:rPr lang="en-US" sz="1100" dirty="0"/>
              <a:t>Lennie twisted his neck and looked over his shoulder. “Huh? What you </a:t>
            </a:r>
            <a:r>
              <a:rPr lang="en-US" sz="1100" dirty="0" smtClean="0"/>
              <a:t>want, George</a:t>
            </a:r>
            <a:r>
              <a:rPr lang="en-US" sz="1100" dirty="0"/>
              <a:t>?”</a:t>
            </a:r>
          </a:p>
          <a:p>
            <a:r>
              <a:rPr lang="en-US" sz="1100" dirty="0"/>
              <a:t>“I </a:t>
            </a:r>
            <a:r>
              <a:rPr lang="en-US" sz="1100" dirty="0" err="1"/>
              <a:t>tol</a:t>
            </a:r>
            <a:r>
              <a:rPr lang="en-US" sz="1100" dirty="0"/>
              <a:t>’ you </a:t>
            </a:r>
            <a:r>
              <a:rPr lang="en-US" sz="1100" dirty="0" err="1"/>
              <a:t>you</a:t>
            </a:r>
            <a:r>
              <a:rPr lang="en-US" sz="1100" dirty="0"/>
              <a:t> couldn’t bring that pup in here.”</a:t>
            </a:r>
          </a:p>
          <a:p>
            <a:r>
              <a:rPr lang="en-US" sz="1100" dirty="0"/>
              <a:t>“What pup, George? I </a:t>
            </a:r>
            <a:r>
              <a:rPr lang="en-US" sz="1100" dirty="0" err="1"/>
              <a:t>ain’t</a:t>
            </a:r>
            <a:r>
              <a:rPr lang="en-US" sz="1100" dirty="0"/>
              <a:t> got no pup.”</a:t>
            </a:r>
          </a:p>
          <a:p>
            <a:r>
              <a:rPr lang="en-US" sz="1100" dirty="0"/>
              <a:t>George went quickly to him, grabbed him by the shoulder and rolled </a:t>
            </a:r>
            <a:r>
              <a:rPr lang="en-US" sz="1100" dirty="0" smtClean="0"/>
              <a:t>him over</a:t>
            </a:r>
            <a:r>
              <a:rPr lang="en-US" sz="1100" dirty="0"/>
              <a:t>. He reached down and picked the tiny puppy from where Lennie had </a:t>
            </a:r>
            <a:r>
              <a:rPr lang="en-US" sz="1100" dirty="0" smtClean="0"/>
              <a:t>been concealing </a:t>
            </a:r>
            <a:r>
              <a:rPr lang="en-US" sz="1100" dirty="0"/>
              <a:t>it against his stomach.</a:t>
            </a:r>
            <a:endParaRPr lang="en-GB" sz="1100" dirty="0"/>
          </a:p>
        </p:txBody>
      </p:sp>
      <p:sp>
        <p:nvSpPr>
          <p:cNvPr id="4" name="Rectangle 3"/>
          <p:cNvSpPr/>
          <p:nvPr/>
        </p:nvSpPr>
        <p:spPr>
          <a:xfrm>
            <a:off x="4713318" y="402324"/>
            <a:ext cx="4289368" cy="5509200"/>
          </a:xfrm>
          <a:prstGeom prst="rect">
            <a:avLst/>
          </a:prstGeom>
        </p:spPr>
        <p:txBody>
          <a:bodyPr wrap="square">
            <a:spAutoFit/>
          </a:bodyPr>
          <a:lstStyle/>
          <a:p>
            <a:r>
              <a:rPr lang="pt-BR" sz="1100" i="1" dirty="0"/>
              <a:t>George cuidadosamente construiu sua linha de cartas de paciência. "Bem, aquela garota coelhos em um ' diz a lei que ela foi estuprada. Os caras do Weed começam uma festa para linchar Lennie.</a:t>
            </a:r>
          </a:p>
          <a:p>
            <a:r>
              <a:rPr lang="pt-BR" sz="1100" i="1" dirty="0"/>
              <a:t>Então nos sentamos em uma vala de irrigação debaixo d'água o resto do dia. Tem em cima de nossas cabeças saindo de uma água, um 'até debaixo da grama que se destaca do lado da vala. Um "naquela noite nós scrammed outa lá.</a:t>
            </a:r>
          </a:p>
          <a:p>
            <a:r>
              <a:rPr lang="pt-BR" sz="1100" i="1" dirty="0"/>
              <a:t>Slim sentou-se em silêncio por um momento. "Não machucou a menina nenhum, hein?", Perguntou ele finalmente.</a:t>
            </a:r>
          </a:p>
          <a:p>
            <a:r>
              <a:rPr lang="pt-BR" sz="1100" i="1" dirty="0"/>
              <a:t>"Inferno, não. Ele só a assustou. Eu também ficaria com medo se ele me agarrasse. Mas ele</a:t>
            </a:r>
          </a:p>
          <a:p>
            <a:r>
              <a:rPr lang="pt-BR" sz="1100" i="1" dirty="0"/>
              <a:t>nunca machucá-la. Ele jus 'queria tocar aquele vestido vermelho, como ele quer acariciar os filhotes o tempo todo.</a:t>
            </a:r>
          </a:p>
          <a:p>
            <a:r>
              <a:rPr lang="pt-BR" sz="1100" i="1" dirty="0"/>
              <a:t>"Ele não é mau", disse Slim. "Eu posso dizer a um cara mau uma milha de distância."</a:t>
            </a:r>
          </a:p>
          <a:p>
            <a:r>
              <a:rPr lang="pt-BR" sz="1100" i="1" dirty="0"/>
              <a:t>"Claro que ele não é, e ele vai fazer qualquer coisa maldita eu- "</a:t>
            </a:r>
          </a:p>
          <a:p>
            <a:r>
              <a:rPr lang="pt-BR" sz="1100" i="1" dirty="0"/>
              <a:t>Lennie entrou pela porta. Ele usava seu casaco jeans azul sobre o seu</a:t>
            </a:r>
          </a:p>
          <a:p>
            <a:r>
              <a:rPr lang="pt-BR" sz="1100" i="1" dirty="0"/>
              <a:t>ombros como uma capa, e ele caminhou curvado caminho mais.</a:t>
            </a:r>
          </a:p>
          <a:p>
            <a:r>
              <a:rPr lang="pt-BR" sz="1100" i="1" dirty="0"/>
              <a:t>"Oi, Lennie", disse George. "Como você gosta do filhote agora?"</a:t>
            </a:r>
          </a:p>
          <a:p>
            <a:r>
              <a:rPr lang="pt-BR" sz="1100" i="1" dirty="0"/>
              <a:t>Lennie disse sem fôlego: "Ele é marrom um "jus branco" como eu queria. Ele foi diretamente para seu beliche e deitou-se e virou o rosto para a parede e elaborou os joelhos.</a:t>
            </a:r>
          </a:p>
          <a:p>
            <a:r>
              <a:rPr lang="pt-BR" sz="1100" i="1" dirty="0"/>
              <a:t>George colocou suas cartas muito deliberadamente. "Lennie", ele disse bruscamente.</a:t>
            </a:r>
          </a:p>
          <a:p>
            <a:r>
              <a:rPr lang="pt-BR" sz="1100" i="1" dirty="0"/>
              <a:t>Lennie torceu o pescoço e olhou por cima do ombro. "Hein? O que você quer, George?</a:t>
            </a:r>
          </a:p>
          <a:p>
            <a:r>
              <a:rPr lang="pt-BR" sz="1100" i="1" dirty="0"/>
              <a:t>"Eu tol 'você você não poderia trazer esse filhote aqui."</a:t>
            </a:r>
          </a:p>
          <a:p>
            <a:r>
              <a:rPr lang="pt-BR" sz="1100" i="1" dirty="0"/>
              <a:t>"Que filhote, George? Eu não tenho nenhum filhote.</a:t>
            </a:r>
          </a:p>
          <a:p>
            <a:r>
              <a:rPr lang="pt-BR" sz="1100" i="1" dirty="0"/>
              <a:t>George foi rapidamente para ele, agarrou-o pelo ombro e rolou-o. Ele estendeu a mão e pegou o cachorrinho de onde Lennie estava escondendo-o contra seu estômago.</a:t>
            </a:r>
          </a:p>
          <a:p>
            <a:r>
              <a:rPr lang="pt-BR" sz="1100" i="1" dirty="0"/>
              <a:t> </a:t>
            </a:r>
          </a:p>
        </p:txBody>
      </p:sp>
    </p:spTree>
    <p:extLst>
      <p:ext uri="{BB962C8B-B14F-4D97-AF65-F5344CB8AC3E}">
        <p14:creationId xmlns:p14="http://schemas.microsoft.com/office/powerpoint/2010/main" val="2935617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9957" y="561777"/>
            <a:ext cx="4098174" cy="5816977"/>
          </a:xfrm>
          <a:prstGeom prst="rect">
            <a:avLst/>
          </a:prstGeom>
        </p:spPr>
        <p:txBody>
          <a:bodyPr wrap="square">
            <a:spAutoFit/>
          </a:bodyPr>
          <a:lstStyle/>
          <a:p>
            <a:r>
              <a:rPr lang="en-US" sz="1200" dirty="0"/>
              <a:t>“Lennie!” he said sharply. “Lennie, for God’ sakes don’t drink so much</a:t>
            </a:r>
            <a:r>
              <a:rPr lang="en-US" sz="1200" dirty="0" smtClean="0"/>
              <a:t>.” Lennie </a:t>
            </a:r>
            <a:r>
              <a:rPr lang="en-US" sz="1200" dirty="0"/>
              <a:t>continued to snort into the pool. The small man leaned over and </a:t>
            </a:r>
            <a:r>
              <a:rPr lang="en-US" sz="1200" dirty="0" smtClean="0"/>
              <a:t>shook him </a:t>
            </a:r>
            <a:r>
              <a:rPr lang="en-US" sz="1200" dirty="0"/>
              <a:t>by the shoulder. “Lennie. You </a:t>
            </a:r>
            <a:r>
              <a:rPr lang="en-US" sz="1200" dirty="0" err="1"/>
              <a:t>gonna</a:t>
            </a:r>
            <a:r>
              <a:rPr lang="en-US" sz="1200" dirty="0"/>
              <a:t> be sick like you was last night.”</a:t>
            </a:r>
          </a:p>
          <a:p>
            <a:endParaRPr lang="en-US" sz="1200" dirty="0" smtClean="0"/>
          </a:p>
          <a:p>
            <a:r>
              <a:rPr lang="en-US" sz="1200" dirty="0" smtClean="0"/>
              <a:t>Lennie </a:t>
            </a:r>
            <a:r>
              <a:rPr lang="en-US" sz="1200" dirty="0"/>
              <a:t>dipped his whole head under, hat and all, and then he sat up on </a:t>
            </a:r>
            <a:r>
              <a:rPr lang="en-US" sz="1200" dirty="0" smtClean="0"/>
              <a:t>the bank </a:t>
            </a:r>
            <a:r>
              <a:rPr lang="en-US" sz="1200" dirty="0"/>
              <a:t>and his hat dripped down on his blue coat and ran down his back. “</a:t>
            </a:r>
            <a:r>
              <a:rPr lang="en-US" sz="1200" dirty="0" smtClean="0"/>
              <a:t>That’s good</a:t>
            </a:r>
            <a:r>
              <a:rPr lang="en-US" sz="1200" dirty="0"/>
              <a:t>,” he said. “You drink some, George. You take a good big drink.” </a:t>
            </a:r>
            <a:r>
              <a:rPr lang="en-US" sz="1200" dirty="0" smtClean="0"/>
              <a:t>He smiled </a:t>
            </a:r>
            <a:r>
              <a:rPr lang="en-US" sz="1200" dirty="0"/>
              <a:t>happily.</a:t>
            </a:r>
          </a:p>
          <a:p>
            <a:endParaRPr lang="en-US" sz="1200" dirty="0" smtClean="0"/>
          </a:p>
          <a:p>
            <a:r>
              <a:rPr lang="en-US" sz="1200" dirty="0" smtClean="0"/>
              <a:t>George </a:t>
            </a:r>
            <a:r>
              <a:rPr lang="en-US" sz="1200" dirty="0"/>
              <a:t>unslung his bindle and dropped it gently on the bank. “I </a:t>
            </a:r>
            <a:r>
              <a:rPr lang="en-US" sz="1200" dirty="0" err="1"/>
              <a:t>ain’t</a:t>
            </a:r>
            <a:r>
              <a:rPr lang="en-US" sz="1200" dirty="0"/>
              <a:t> sure </a:t>
            </a:r>
            <a:r>
              <a:rPr lang="en-US" sz="1200" dirty="0" smtClean="0"/>
              <a:t>it’s good </a:t>
            </a:r>
            <a:r>
              <a:rPr lang="en-US" sz="1200" dirty="0"/>
              <a:t>water,” he said. “Looks </a:t>
            </a:r>
            <a:r>
              <a:rPr lang="en-US" sz="1200" dirty="0" err="1"/>
              <a:t>kinda</a:t>
            </a:r>
            <a:r>
              <a:rPr lang="en-US" sz="1200" dirty="0"/>
              <a:t> scummy.”</a:t>
            </a:r>
          </a:p>
          <a:p>
            <a:endParaRPr lang="en-US" sz="1200" dirty="0" smtClean="0"/>
          </a:p>
          <a:p>
            <a:r>
              <a:rPr lang="en-US" sz="1200" dirty="0" smtClean="0"/>
              <a:t>Lennie </a:t>
            </a:r>
            <a:r>
              <a:rPr lang="en-US" sz="1200" dirty="0"/>
              <a:t>dabbled his big paw in the water and wiggled his fingers so the </a:t>
            </a:r>
            <a:r>
              <a:rPr lang="en-US" sz="1200" dirty="0" smtClean="0"/>
              <a:t>water arose </a:t>
            </a:r>
            <a:r>
              <a:rPr lang="en-US" sz="1200" dirty="0"/>
              <a:t>in little splashes; rings widened across the pool to the other side and </a:t>
            </a:r>
            <a:r>
              <a:rPr lang="en-US" sz="1200" dirty="0" smtClean="0"/>
              <a:t>came back </a:t>
            </a:r>
            <a:r>
              <a:rPr lang="en-US" sz="1200" dirty="0"/>
              <a:t>again. Lennie watched them go. “Look, George. Look what I done</a:t>
            </a:r>
            <a:r>
              <a:rPr lang="en-US" sz="1200" dirty="0" smtClean="0"/>
              <a:t>.” </a:t>
            </a:r>
          </a:p>
          <a:p>
            <a:endParaRPr lang="en-US" sz="1200" dirty="0" smtClean="0"/>
          </a:p>
          <a:p>
            <a:r>
              <a:rPr lang="en-US" sz="1200" dirty="0" smtClean="0"/>
              <a:t>George </a:t>
            </a:r>
            <a:r>
              <a:rPr lang="en-US" sz="1200" dirty="0"/>
              <a:t>knelt beside the pool and drank from his hand with quick scoops</a:t>
            </a:r>
            <a:r>
              <a:rPr lang="en-US" sz="1200" dirty="0" smtClean="0"/>
              <a:t>. “</a:t>
            </a:r>
            <a:r>
              <a:rPr lang="en-US" sz="1200" dirty="0"/>
              <a:t>Tastes all right,” he admitted. “Don’t really seem to be running, though. </a:t>
            </a:r>
            <a:r>
              <a:rPr lang="en-US" sz="1200" dirty="0" smtClean="0"/>
              <a:t>You never </a:t>
            </a:r>
            <a:r>
              <a:rPr lang="en-US" sz="1200" dirty="0" err="1"/>
              <a:t>oughta</a:t>
            </a:r>
            <a:r>
              <a:rPr lang="en-US" sz="1200" dirty="0"/>
              <a:t> drink water when it </a:t>
            </a:r>
            <a:r>
              <a:rPr lang="en-US" sz="1200" dirty="0" err="1"/>
              <a:t>ain’t</a:t>
            </a:r>
            <a:r>
              <a:rPr lang="en-US" sz="1200" dirty="0"/>
              <a:t> running, Lennie,” he said hopelessly</a:t>
            </a:r>
            <a:r>
              <a:rPr lang="en-US" sz="1200" dirty="0" smtClean="0"/>
              <a:t>. “</a:t>
            </a:r>
            <a:r>
              <a:rPr lang="en-US" sz="1200" dirty="0"/>
              <a:t>You’d drink out of a gutter if you was thirsty.” He threw a scoop of water </a:t>
            </a:r>
            <a:r>
              <a:rPr lang="en-US" sz="1200" dirty="0" smtClean="0"/>
              <a:t>into his </a:t>
            </a:r>
            <a:r>
              <a:rPr lang="en-US" sz="1200" dirty="0"/>
              <a:t>face and rubbed it about with his hand, under his chin and around the </a:t>
            </a:r>
            <a:r>
              <a:rPr lang="en-US" sz="1200" dirty="0" smtClean="0"/>
              <a:t>back of </a:t>
            </a:r>
            <a:r>
              <a:rPr lang="en-US" sz="1200" dirty="0"/>
              <a:t>his neck. Then he replaced his hat, pushed himself back from the river, </a:t>
            </a:r>
            <a:r>
              <a:rPr lang="en-US" sz="1200" dirty="0" smtClean="0"/>
              <a:t>drew up </a:t>
            </a:r>
            <a:r>
              <a:rPr lang="en-US" sz="1200" dirty="0"/>
              <a:t>his knees and embraced them. Lennie, who had been watching, imitated</a:t>
            </a:r>
          </a:p>
          <a:p>
            <a:r>
              <a:rPr lang="en-US" sz="1200" dirty="0"/>
              <a:t>George exactly. He pushed himself back, drew up his knees, embraced </a:t>
            </a:r>
            <a:r>
              <a:rPr lang="en-US" sz="1200" dirty="0" smtClean="0"/>
              <a:t>them, looked </a:t>
            </a:r>
            <a:r>
              <a:rPr lang="en-US" sz="1200" dirty="0"/>
              <a:t>over to George to see whether he had it just right. He pulled his </a:t>
            </a:r>
            <a:r>
              <a:rPr lang="en-US" sz="1200" dirty="0" smtClean="0"/>
              <a:t>hat down </a:t>
            </a:r>
            <a:r>
              <a:rPr lang="en-US" sz="1200" dirty="0"/>
              <a:t>a little more over his eyes, the way George’s hat was.</a:t>
            </a:r>
            <a:endParaRPr lang="en-GB" sz="1200" dirty="0"/>
          </a:p>
        </p:txBody>
      </p:sp>
      <p:sp>
        <p:nvSpPr>
          <p:cNvPr id="4" name="Rectangle 3"/>
          <p:cNvSpPr/>
          <p:nvPr/>
        </p:nvSpPr>
        <p:spPr>
          <a:xfrm>
            <a:off x="4890655" y="561776"/>
            <a:ext cx="4098174" cy="6001643"/>
          </a:xfrm>
          <a:prstGeom prst="rect">
            <a:avLst/>
          </a:prstGeom>
        </p:spPr>
        <p:txBody>
          <a:bodyPr wrap="square">
            <a:spAutoFit/>
          </a:bodyPr>
          <a:lstStyle/>
          <a:p>
            <a:r>
              <a:rPr lang="pt-BR" sz="1200" i="1" dirty="0"/>
              <a:t>"Lennie!", Disse ele bruscamente. "Lennie, pelo amor de Deus, não beba tanto." Lennie continuou a cheirar na piscina. O pequeno homem se inclinou e sacudiu-o pelo ombro. "Lennie. Você vai ficar doente como você estava ontem à noite.</a:t>
            </a:r>
          </a:p>
          <a:p>
            <a:endParaRPr lang="pt-BR" sz="1200" i="1" dirty="0"/>
          </a:p>
          <a:p>
            <a:r>
              <a:rPr lang="pt-BR" sz="1200" i="1" dirty="0"/>
              <a:t>Lennie mergulhou a cabeça toda debaixo, chapéu e tudo, e então ele se sentou no banco e seu chapéu escorria para baixo em seu casaco azul e correu pelas costas. "Isso é bom", disse ele. "Você bebe um pouco, George. Você toma uma boa bebida grande. Ele sorriu feliz.</a:t>
            </a:r>
          </a:p>
          <a:p>
            <a:endParaRPr lang="pt-BR" sz="1200" i="1" dirty="0"/>
          </a:p>
          <a:p>
            <a:r>
              <a:rPr lang="pt-BR" sz="1200" i="1" dirty="0"/>
              <a:t>George soltou sua ligação e deixou cair suavemente no banco. "Não tenho certeza se é água boa", disse ele. "Parece meio escória</a:t>
            </a:r>
            <a:r>
              <a:rPr lang="pt-BR" sz="1200" i="1" dirty="0" smtClean="0"/>
              <a:t>."</a:t>
            </a:r>
            <a:endParaRPr lang="pt-BR" sz="1200" i="1" dirty="0"/>
          </a:p>
          <a:p>
            <a:r>
              <a:rPr lang="pt-BR" sz="1200" i="1" dirty="0"/>
              <a:t>Lennie mergulhou a pata grande na água e mexeu os dedos para que a água surgiu em pequenos respingos; anéis ampliou através da piscina para o outro lado e voltou novamente. Lennie os viu ir. "Olha, George. Olha o que eu fiz. </a:t>
            </a:r>
          </a:p>
          <a:p>
            <a:endParaRPr lang="en-US" sz="1200" i="1" dirty="0" smtClean="0"/>
          </a:p>
          <a:p>
            <a:r>
              <a:rPr lang="pt-BR" sz="1200" i="1" dirty="0"/>
              <a:t>George ajoelhou-se ao lado da piscina e bebeu de sua mão com colheres rápidas. "O gosto está bem", admitiu. "Não parece realmente estar correndo, no entanto. Você nunca deve beber água quando não está funcionando, Lennie", disse ele irremediavelmente. "Você beberia de uma sarjeta se estivesse com sede." Ele jogou uma colher de água em seu rosto e esfregou-a com a mão, sob o queixo e em torno da parte de trás do pescoço. Então ele substituiu seu chapéu, empurrou-se para trás do rio, elaborou os joelhos e abraçou-os. Lennie, que estava assistindo, </a:t>
            </a:r>
            <a:r>
              <a:rPr lang="pt-BR" sz="1200" i="1" dirty="0" smtClean="0"/>
              <a:t>imitou George </a:t>
            </a:r>
            <a:r>
              <a:rPr lang="pt-BR" sz="1200" i="1" dirty="0"/>
              <a:t>exatamente. Ele empurrou-se para trás, elaborou os joelhos, abraçou-os, olhou para George para ver se ele tinha razão. Ele puxou o chapéu um pouco mais sobre os olhos, do jeito que o chapéu de George era.</a:t>
            </a:r>
          </a:p>
        </p:txBody>
      </p:sp>
      <p:sp>
        <p:nvSpPr>
          <p:cNvPr id="5" name="Slide Number Placeholder 4"/>
          <p:cNvSpPr>
            <a:spLocks noGrp="1"/>
          </p:cNvSpPr>
          <p:nvPr>
            <p:ph type="sldNum" sz="quarter" idx="12"/>
          </p:nvPr>
        </p:nvSpPr>
        <p:spPr/>
        <p:txBody>
          <a:bodyPr/>
          <a:lstStyle/>
          <a:p>
            <a:fld id="{6577373E-77A6-45FA-8DFC-B169A566CE7F}" type="slidenum">
              <a:rPr lang="en-GB" smtClean="0"/>
              <a:t>4</a:t>
            </a:fld>
            <a:endParaRPr lang="en-GB"/>
          </a:p>
        </p:txBody>
      </p:sp>
    </p:spTree>
    <p:extLst>
      <p:ext uri="{BB962C8B-B14F-4D97-AF65-F5344CB8AC3E}">
        <p14:creationId xmlns:p14="http://schemas.microsoft.com/office/powerpoint/2010/main" val="24309494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8764" y="420461"/>
            <a:ext cx="4006733" cy="5847755"/>
          </a:xfrm>
          <a:prstGeom prst="rect">
            <a:avLst/>
          </a:prstGeom>
        </p:spPr>
        <p:txBody>
          <a:bodyPr wrap="square">
            <a:spAutoFit/>
          </a:bodyPr>
          <a:lstStyle/>
          <a:p>
            <a:r>
              <a:rPr lang="en-US" sz="1100" dirty="0"/>
              <a:t>Lennie sat up quickly. “Give ‘um to me, George.”</a:t>
            </a:r>
          </a:p>
          <a:p>
            <a:r>
              <a:rPr lang="en-US" sz="1100" dirty="0"/>
              <a:t>George said, “You get right up an’ take this pup back to the nest. He’s </a:t>
            </a:r>
            <a:r>
              <a:rPr lang="en-US" sz="1100" dirty="0" err="1" smtClean="0"/>
              <a:t>gotta</a:t>
            </a:r>
            <a:r>
              <a:rPr lang="en-US" sz="1100" dirty="0" smtClean="0"/>
              <a:t> sleep </a:t>
            </a:r>
            <a:r>
              <a:rPr lang="en-US" sz="1100" dirty="0"/>
              <a:t>with his mother. You want to kill him? Just born last night an’ you </a:t>
            </a:r>
            <a:r>
              <a:rPr lang="en-US" sz="1100" dirty="0" smtClean="0"/>
              <a:t>take him </a:t>
            </a:r>
            <a:r>
              <a:rPr lang="en-US" sz="1100" dirty="0"/>
              <a:t>out of the nest. You take him back or I’ll tell Slim not to let you have him.”</a:t>
            </a:r>
          </a:p>
          <a:p>
            <a:r>
              <a:rPr lang="en-US" sz="1100" dirty="0"/>
              <a:t>Lennie held out his hands pleadingly. “Give ‘um to me, George. I’ll take ‘</a:t>
            </a:r>
            <a:r>
              <a:rPr lang="en-US" sz="1100" dirty="0" smtClean="0"/>
              <a:t>um back</a:t>
            </a:r>
            <a:r>
              <a:rPr lang="en-US" sz="1100" dirty="0"/>
              <a:t>. I didn’t mean no harm, George. Honest I didn’t. I jus’ wanted to pet ‘um </a:t>
            </a:r>
            <a:r>
              <a:rPr lang="en-US" sz="1100" dirty="0" smtClean="0"/>
              <a:t>a little</a:t>
            </a:r>
            <a:r>
              <a:rPr lang="en-US" sz="1100" dirty="0"/>
              <a:t>.”</a:t>
            </a:r>
          </a:p>
          <a:p>
            <a:r>
              <a:rPr lang="en-US" sz="1100" dirty="0"/>
              <a:t>George handed the pup to him. “</a:t>
            </a:r>
            <a:r>
              <a:rPr lang="en-US" sz="1100" dirty="0" err="1"/>
              <a:t>Awright</a:t>
            </a:r>
            <a:r>
              <a:rPr lang="en-US" sz="1100" dirty="0"/>
              <a:t>. You get him back there quick, </a:t>
            </a:r>
            <a:r>
              <a:rPr lang="en-US" sz="1100" dirty="0" smtClean="0"/>
              <a:t>and don’t </a:t>
            </a:r>
            <a:r>
              <a:rPr lang="en-US" sz="1100" dirty="0"/>
              <a:t>you take him out no more. You’ll kill him, the first thing you know.”</a:t>
            </a:r>
          </a:p>
          <a:p>
            <a:r>
              <a:rPr lang="en-US" sz="1100" dirty="0"/>
              <a:t>Lennie fairly scuttled out of the room.</a:t>
            </a:r>
          </a:p>
          <a:p>
            <a:r>
              <a:rPr lang="en-US" sz="1100" dirty="0"/>
              <a:t>Slim had not moved. His calm eyes followed Lennie out the door. “Jesus</a:t>
            </a:r>
            <a:r>
              <a:rPr lang="en-US" sz="1100" dirty="0" smtClean="0"/>
              <a:t>,” he </a:t>
            </a:r>
            <a:r>
              <a:rPr lang="en-US" sz="1100" dirty="0"/>
              <a:t>said. “He’s jus’ like a kid, </a:t>
            </a:r>
            <a:r>
              <a:rPr lang="en-US" sz="1100" dirty="0" err="1"/>
              <a:t>ain’t</a:t>
            </a:r>
            <a:r>
              <a:rPr lang="en-US" sz="1100" dirty="0"/>
              <a:t> he?”</a:t>
            </a:r>
          </a:p>
          <a:p>
            <a:r>
              <a:rPr lang="en-US" sz="1100" dirty="0"/>
              <a:t>“Sure he’s </a:t>
            </a:r>
            <a:r>
              <a:rPr lang="en-US" sz="1100" dirty="0" err="1"/>
              <a:t>jes</a:t>
            </a:r>
            <a:r>
              <a:rPr lang="en-US" sz="1100" dirty="0"/>
              <a:t>’ like a kid. There </a:t>
            </a:r>
            <a:r>
              <a:rPr lang="en-US" sz="1100" dirty="0" err="1"/>
              <a:t>ain’t</a:t>
            </a:r>
            <a:r>
              <a:rPr lang="en-US" sz="1100" dirty="0"/>
              <a:t> no more harm in him than a kid </a:t>
            </a:r>
            <a:r>
              <a:rPr lang="en-US" sz="1100" dirty="0" smtClean="0"/>
              <a:t>neither, except </a:t>
            </a:r>
            <a:r>
              <a:rPr lang="en-US" sz="1100" dirty="0"/>
              <a:t>he’s so strong. I bet he won’t come in here to sleep tonight. He’d </a:t>
            </a:r>
            <a:r>
              <a:rPr lang="en-US" sz="1100" dirty="0" smtClean="0"/>
              <a:t>sleep right </a:t>
            </a:r>
            <a:r>
              <a:rPr lang="en-US" sz="1100" dirty="0"/>
              <a:t>alongside that box in the barn. Well—let ‘</a:t>
            </a:r>
            <a:r>
              <a:rPr lang="en-US" sz="1100" dirty="0" err="1"/>
              <a:t>im</a:t>
            </a:r>
            <a:r>
              <a:rPr lang="en-US" sz="1100" dirty="0"/>
              <a:t>. He </a:t>
            </a:r>
            <a:r>
              <a:rPr lang="en-US" sz="1100" dirty="0" err="1"/>
              <a:t>ain’t</a:t>
            </a:r>
            <a:r>
              <a:rPr lang="en-US" sz="1100" dirty="0"/>
              <a:t> </a:t>
            </a:r>
            <a:r>
              <a:rPr lang="en-US" sz="1100" dirty="0" err="1"/>
              <a:t>doin</a:t>
            </a:r>
            <a:r>
              <a:rPr lang="en-US" sz="1100" dirty="0"/>
              <a:t>’ no harm </a:t>
            </a:r>
            <a:r>
              <a:rPr lang="en-US" sz="1100" dirty="0" smtClean="0"/>
              <a:t>out there</a:t>
            </a:r>
            <a:r>
              <a:rPr lang="en-US" sz="1100" dirty="0"/>
              <a:t>.”</a:t>
            </a:r>
          </a:p>
          <a:p>
            <a:r>
              <a:rPr lang="en-US" sz="1100" dirty="0"/>
              <a:t>It was almost dark outside now. Old Candy, the </a:t>
            </a:r>
            <a:r>
              <a:rPr lang="en-US" sz="1100" dirty="0" err="1"/>
              <a:t>swamper</a:t>
            </a:r>
            <a:r>
              <a:rPr lang="en-US" sz="1100" dirty="0"/>
              <a:t>, came in and </a:t>
            </a:r>
            <a:r>
              <a:rPr lang="en-US" sz="1100" dirty="0" smtClean="0"/>
              <a:t>went to </a:t>
            </a:r>
            <a:r>
              <a:rPr lang="en-US" sz="1100" dirty="0"/>
              <a:t>his bunk, and behind him struggled his old dog. “Hello, Slim. Hello, </a:t>
            </a:r>
            <a:r>
              <a:rPr lang="en-US" sz="1100" dirty="0" smtClean="0"/>
              <a:t>George. Didn’t </a:t>
            </a:r>
            <a:r>
              <a:rPr lang="en-US" sz="1100" dirty="0"/>
              <a:t>neither of you play horseshoes?”</a:t>
            </a:r>
          </a:p>
          <a:p>
            <a:r>
              <a:rPr lang="en-US" sz="1100" dirty="0"/>
              <a:t>“I don’t like to play ever’ night,” said Slim.</a:t>
            </a:r>
          </a:p>
          <a:p>
            <a:r>
              <a:rPr lang="en-US" sz="1100" dirty="0"/>
              <a:t>Candy went on, “Either you guys got a slug of whisky? I </a:t>
            </a:r>
            <a:r>
              <a:rPr lang="en-US" sz="1100" dirty="0" err="1"/>
              <a:t>gotta</a:t>
            </a:r>
            <a:r>
              <a:rPr lang="en-US" sz="1100" dirty="0"/>
              <a:t> gut ache.”</a:t>
            </a:r>
          </a:p>
          <a:p>
            <a:r>
              <a:rPr lang="en-US" sz="1100" dirty="0"/>
              <a:t>“I </a:t>
            </a:r>
            <a:r>
              <a:rPr lang="en-US" sz="1100" dirty="0" err="1"/>
              <a:t>ain’t</a:t>
            </a:r>
            <a:r>
              <a:rPr lang="en-US" sz="1100" dirty="0"/>
              <a:t>,” said Slim. “I’d drink it myself if I had, an’ I </a:t>
            </a:r>
            <a:r>
              <a:rPr lang="en-US" sz="1100" dirty="0" err="1"/>
              <a:t>ain’t</a:t>
            </a:r>
            <a:r>
              <a:rPr lang="en-US" sz="1100" dirty="0"/>
              <a:t> got a gut </a:t>
            </a:r>
            <a:r>
              <a:rPr lang="en-US" sz="1100" dirty="0" smtClean="0"/>
              <a:t>ache neither</a:t>
            </a:r>
            <a:r>
              <a:rPr lang="en-US" sz="1100" dirty="0"/>
              <a:t>.”</a:t>
            </a:r>
          </a:p>
          <a:p>
            <a:r>
              <a:rPr lang="en-US" sz="1100" dirty="0"/>
              <a:t>“</a:t>
            </a:r>
            <a:r>
              <a:rPr lang="en-US" sz="1100" dirty="0" err="1"/>
              <a:t>Gotta</a:t>
            </a:r>
            <a:r>
              <a:rPr lang="en-US" sz="1100" dirty="0"/>
              <a:t> bad gut ache,” said Candy. “Them God damn turnips give it to me. </a:t>
            </a:r>
            <a:r>
              <a:rPr lang="en-US" sz="1100" dirty="0" smtClean="0"/>
              <a:t>I </a:t>
            </a:r>
            <a:r>
              <a:rPr lang="en-US" sz="1100" dirty="0" err="1" smtClean="0"/>
              <a:t>knowed</a:t>
            </a:r>
            <a:r>
              <a:rPr lang="en-US" sz="1100" dirty="0" smtClean="0"/>
              <a:t> </a:t>
            </a:r>
            <a:r>
              <a:rPr lang="en-US" sz="1100" dirty="0"/>
              <a:t>they was going to before I ever eat ‘</a:t>
            </a:r>
            <a:r>
              <a:rPr lang="en-US" sz="1100" dirty="0" err="1"/>
              <a:t>em</a:t>
            </a:r>
            <a:r>
              <a:rPr lang="en-US" sz="1100" dirty="0"/>
              <a:t>.”</a:t>
            </a:r>
          </a:p>
          <a:p>
            <a:r>
              <a:rPr lang="en-US" sz="1100" dirty="0"/>
              <a:t>The thick-bodied Carlson came in out of the darkening yard. He walked </a:t>
            </a:r>
            <a:r>
              <a:rPr lang="en-US" sz="1100" dirty="0" smtClean="0"/>
              <a:t>to the </a:t>
            </a:r>
            <a:r>
              <a:rPr lang="en-US" sz="1100" dirty="0"/>
              <a:t>other end of the bunk house and turned on the second shaded light.</a:t>
            </a:r>
          </a:p>
          <a:p>
            <a:r>
              <a:rPr lang="en-US" sz="1100" dirty="0"/>
              <a:t>“</a:t>
            </a:r>
            <a:r>
              <a:rPr lang="en-US" sz="1100" dirty="0" err="1"/>
              <a:t>Darker’n</a:t>
            </a:r>
            <a:r>
              <a:rPr lang="en-US" sz="1100" dirty="0"/>
              <a:t> hell in here,” he said. “Jesus, how that nigger can pitch shoes</a:t>
            </a:r>
            <a:r>
              <a:rPr lang="en-US" sz="1100" dirty="0" smtClean="0"/>
              <a:t>.”</a:t>
            </a:r>
          </a:p>
          <a:p>
            <a:r>
              <a:rPr lang="en-US" sz="1100" dirty="0" smtClean="0"/>
              <a:t>“</a:t>
            </a:r>
            <a:r>
              <a:rPr lang="en-US" sz="1100" dirty="0"/>
              <a:t>He’s plenty good,” said Slim.</a:t>
            </a:r>
            <a:endParaRPr lang="en-GB" sz="1100" dirty="0"/>
          </a:p>
        </p:txBody>
      </p:sp>
      <p:sp>
        <p:nvSpPr>
          <p:cNvPr id="3" name="Rectangle 2"/>
          <p:cNvSpPr/>
          <p:nvPr/>
        </p:nvSpPr>
        <p:spPr>
          <a:xfrm>
            <a:off x="4757652" y="333137"/>
            <a:ext cx="4245031" cy="5847755"/>
          </a:xfrm>
          <a:prstGeom prst="rect">
            <a:avLst/>
          </a:prstGeom>
        </p:spPr>
        <p:txBody>
          <a:bodyPr wrap="square">
            <a:spAutoFit/>
          </a:bodyPr>
          <a:lstStyle/>
          <a:p>
            <a:r>
              <a:rPr lang="pt-BR" sz="1100" i="1" dirty="0"/>
              <a:t>Lennie sentou-se rapidamente. "Dê-me, George."</a:t>
            </a:r>
          </a:p>
          <a:p>
            <a:r>
              <a:rPr lang="pt-BR" sz="1100" i="1" dirty="0"/>
              <a:t>George disse: "Você começa direito até um " levar este filhote de volta para o ninho. Ele tem que dormir com a mãe. Você quer matá-lo? Nasceu ontem à noite, você o tirou do ninho. Você levá-lo de volta ou eu vou dizer Slim para não deixá-lo tê-lo.</a:t>
            </a:r>
          </a:p>
          <a:p>
            <a:r>
              <a:rPr lang="pt-BR" sz="1100" i="1" dirty="0"/>
              <a:t>Lennie estendeu as mãos suplicantemente. "Dê'um para mim, George. Eu vou levar um de volta. Não quis fazer mal, George. Honestamente, eu não fiz. Eu jus ' queria acariciar um pouco.</a:t>
            </a:r>
          </a:p>
          <a:p>
            <a:r>
              <a:rPr lang="pt-BR" sz="1100" i="1" dirty="0"/>
              <a:t>George entregou o filhote a ele. "Awright. Leve-o de volta rápido, e não o mate mais. Você vai matá-lo, a primeira coisa que você sabe.</a:t>
            </a:r>
          </a:p>
          <a:p>
            <a:r>
              <a:rPr lang="pt-BR" sz="1100" i="1" dirty="0"/>
              <a:t>Lennie saiu da sala.</a:t>
            </a:r>
          </a:p>
          <a:p>
            <a:r>
              <a:rPr lang="pt-BR" sz="1100" i="1" dirty="0"/>
              <a:t>Slim não tinha se movido. Seus olhos calmos seguiram Lennie para fora da porta. "Jesus", disse ele. "Ele é como uma criança, não é?"</a:t>
            </a:r>
          </a:p>
          <a:p>
            <a:r>
              <a:rPr lang="pt-BR" sz="1100" i="1" dirty="0"/>
              <a:t>"Claro que ele é jes ' como uma criança. Não há mais mal nenhum nele do que uma criança também, exceto que ele é tão forte. Aposto que ele não virá aqui dormir esta noite. Ele dormiria ao lado daquela caixa no celeiro. Bem- deixe'im. Ele não está fazendo nenhum mal lá fora.</a:t>
            </a:r>
          </a:p>
          <a:p>
            <a:r>
              <a:rPr lang="pt-BR" sz="1100" i="1" dirty="0"/>
              <a:t>Estava quase escuro lá fora agora. Old Candy, o pantanoso, entrou e foi para seu beliche, e atrás dele lutou com seu velho cão. "Olá, Slim. Olá, George. Nenhum de vocês jogar ferraduras?</a:t>
            </a:r>
          </a:p>
          <a:p>
            <a:r>
              <a:rPr lang="pt-BR" sz="1100" i="1" dirty="0"/>
              <a:t>"Eu não gosto de jogar noite de sempre", disse Slim.</a:t>
            </a:r>
          </a:p>
          <a:p>
            <a:r>
              <a:rPr lang="pt-BR" sz="1100" i="1" dirty="0"/>
              <a:t>Candy continuou: "Ou vocês têm uma bala de uísque? Eu tenho que estripar dor.</a:t>
            </a:r>
          </a:p>
          <a:p>
            <a:r>
              <a:rPr lang="pt-BR" sz="1100" i="1" dirty="0"/>
              <a:t>"Eu não sou", disse Slim. "Eu mesmo beberia se tivesse, não tenho dor no intestino também."</a:t>
            </a:r>
          </a:p>
          <a:p>
            <a:r>
              <a:rPr lang="pt-BR" sz="1100" i="1" dirty="0"/>
              <a:t>"Tem dor de intestino ruim", disse Candy. "Aqueles malditos nabos me dão. Eu sabia que eles iam antes de eu comê-los.</a:t>
            </a:r>
          </a:p>
          <a:p>
            <a:r>
              <a:rPr lang="pt-BR" sz="1100" i="1" dirty="0"/>
              <a:t>O Carlson de corpo grosso veio para fora do pátio de escuridão. Ele caminhou para o outro lado da casa de beliche e ligou a segunda luz sombreada.</a:t>
            </a:r>
          </a:p>
          <a:p>
            <a:r>
              <a:rPr lang="pt-BR" sz="1100" i="1" dirty="0"/>
              <a:t>"Inferno mais escuro aqui", disse ele. "Jesus, como aquele negro pode lançar sapatos."</a:t>
            </a:r>
          </a:p>
          <a:p>
            <a:r>
              <a:rPr lang="pt-BR" sz="1100" i="1" dirty="0"/>
              <a:t>"Ele é muito bom", disse Slim.</a:t>
            </a:r>
          </a:p>
          <a:p>
            <a:r>
              <a:rPr lang="pt-BR" sz="1100" i="1" dirty="0"/>
              <a:t> </a:t>
            </a:r>
          </a:p>
        </p:txBody>
      </p:sp>
    </p:spTree>
    <p:extLst>
      <p:ext uri="{BB962C8B-B14F-4D97-AF65-F5344CB8AC3E}">
        <p14:creationId xmlns:p14="http://schemas.microsoft.com/office/powerpoint/2010/main" val="14969701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4" y="622737"/>
            <a:ext cx="3912522" cy="5001369"/>
          </a:xfrm>
          <a:prstGeom prst="rect">
            <a:avLst/>
          </a:prstGeom>
        </p:spPr>
        <p:txBody>
          <a:bodyPr wrap="square">
            <a:spAutoFit/>
          </a:bodyPr>
          <a:lstStyle/>
          <a:p>
            <a:r>
              <a:rPr lang="en-US" sz="1100" dirty="0"/>
              <a:t>“Damn right he is,” said Carlson. “He don’t give nobody else a chance to </a:t>
            </a:r>
            <a:r>
              <a:rPr lang="en-US" sz="1100" dirty="0" smtClean="0"/>
              <a:t>win —” </a:t>
            </a:r>
            <a:r>
              <a:rPr lang="en-US" sz="1100" dirty="0"/>
              <a:t>He stopped and sniffed the air, and still sniffing, looked down at the </a:t>
            </a:r>
            <a:r>
              <a:rPr lang="en-US" sz="1100" dirty="0" smtClean="0"/>
              <a:t>old dog</a:t>
            </a:r>
            <a:r>
              <a:rPr lang="en-US" sz="1100" dirty="0"/>
              <a:t>. “God </a:t>
            </a:r>
            <a:r>
              <a:rPr lang="en-US" sz="1100" dirty="0" err="1"/>
              <a:t>awmighty</a:t>
            </a:r>
            <a:r>
              <a:rPr lang="en-US" sz="1100" dirty="0"/>
              <a:t>, that dog stinks. Get him outa here, Candy! I don’t </a:t>
            </a:r>
            <a:r>
              <a:rPr lang="en-US" sz="1100" dirty="0" smtClean="0"/>
              <a:t>know nothing </a:t>
            </a:r>
            <a:r>
              <a:rPr lang="en-US" sz="1100" dirty="0"/>
              <a:t>that stinks as bad as an old dog. You </a:t>
            </a:r>
            <a:r>
              <a:rPr lang="en-US" sz="1100" dirty="0" err="1"/>
              <a:t>gotta</a:t>
            </a:r>
            <a:r>
              <a:rPr lang="en-US" sz="1100" dirty="0"/>
              <a:t> get him out.”</a:t>
            </a:r>
          </a:p>
          <a:p>
            <a:r>
              <a:rPr lang="en-US" sz="1100" dirty="0"/>
              <a:t>Candy rolled to the edge of his bunk. He reached over and patted the </a:t>
            </a:r>
            <a:r>
              <a:rPr lang="en-US" sz="1100" dirty="0" smtClean="0"/>
              <a:t>ancient dog</a:t>
            </a:r>
            <a:r>
              <a:rPr lang="en-US" sz="1100" dirty="0"/>
              <a:t>, and he apologized, “I been around him so much I never notice how </a:t>
            </a:r>
            <a:r>
              <a:rPr lang="en-US" sz="1100" dirty="0" smtClean="0"/>
              <a:t>he stinks</a:t>
            </a:r>
            <a:r>
              <a:rPr lang="en-US" sz="1100" dirty="0"/>
              <a:t>.”</a:t>
            </a:r>
          </a:p>
          <a:p>
            <a:r>
              <a:rPr lang="en-US" sz="1100" dirty="0"/>
              <a:t>“Well, I can’t stand him in here,” said Carlson. “That stink hangs </a:t>
            </a:r>
            <a:r>
              <a:rPr lang="en-US" sz="1100" dirty="0" smtClean="0"/>
              <a:t>around even </a:t>
            </a:r>
            <a:r>
              <a:rPr lang="en-US" sz="1100" dirty="0"/>
              <a:t>after he’s gone.” He walked over with his heavy-legged stride and </a:t>
            </a:r>
            <a:r>
              <a:rPr lang="en-US" sz="1100" dirty="0" smtClean="0"/>
              <a:t>looked down </a:t>
            </a:r>
            <a:r>
              <a:rPr lang="en-US" sz="1100" dirty="0"/>
              <a:t>at the dog. “Got no teeth,” he said. “He’s all stiff with rheumatism. </a:t>
            </a:r>
            <a:r>
              <a:rPr lang="en-US" sz="1100" dirty="0" smtClean="0"/>
              <a:t>He </a:t>
            </a:r>
            <a:r>
              <a:rPr lang="en-US" sz="1100" dirty="0" err="1" smtClean="0"/>
              <a:t>ain’t</a:t>
            </a:r>
            <a:r>
              <a:rPr lang="en-US" sz="1100" dirty="0" smtClean="0"/>
              <a:t> </a:t>
            </a:r>
            <a:r>
              <a:rPr lang="en-US" sz="1100" dirty="0"/>
              <a:t>no good to you, Candy. An’ he </a:t>
            </a:r>
            <a:r>
              <a:rPr lang="en-US" sz="1100" dirty="0" err="1"/>
              <a:t>ain’t</a:t>
            </a:r>
            <a:r>
              <a:rPr lang="en-US" sz="1100" dirty="0"/>
              <a:t> no good to himself. </a:t>
            </a:r>
            <a:r>
              <a:rPr lang="en-US" sz="1100" dirty="0" err="1"/>
              <a:t>Why’n’t</a:t>
            </a:r>
            <a:r>
              <a:rPr lang="en-US" sz="1100" dirty="0"/>
              <a:t> </a:t>
            </a:r>
            <a:r>
              <a:rPr lang="en-US" sz="1100" dirty="0" smtClean="0"/>
              <a:t>you shoot </a:t>
            </a:r>
            <a:r>
              <a:rPr lang="en-US" sz="1100" dirty="0"/>
              <a:t>him, Candy?”</a:t>
            </a:r>
          </a:p>
          <a:p>
            <a:r>
              <a:rPr lang="en-US" sz="1100" dirty="0"/>
              <a:t>The old man squirmed uncomfortably. “Well—hell! I had him so long. </a:t>
            </a:r>
            <a:r>
              <a:rPr lang="en-US" sz="1100" dirty="0" smtClean="0"/>
              <a:t>Had him </a:t>
            </a:r>
            <a:r>
              <a:rPr lang="en-US" sz="1100" dirty="0"/>
              <a:t>since he was a pup. I herded sheep with him.” He said proudly, “</a:t>
            </a:r>
            <a:r>
              <a:rPr lang="en-US" sz="1100" dirty="0" smtClean="0"/>
              <a:t>You wouldn’t </a:t>
            </a:r>
            <a:r>
              <a:rPr lang="en-US" sz="1100" dirty="0"/>
              <a:t>think it to look at him now, but he was the best damn sheep dog I </a:t>
            </a:r>
            <a:r>
              <a:rPr lang="en-US" sz="1100" dirty="0" smtClean="0"/>
              <a:t>ever seen</a:t>
            </a:r>
            <a:r>
              <a:rPr lang="en-US" sz="1100" dirty="0"/>
              <a:t>.”</a:t>
            </a:r>
          </a:p>
          <a:p>
            <a:r>
              <a:rPr lang="en-US" sz="1100" dirty="0"/>
              <a:t>George said, “I seen a guy in Weed that had an Airedale could herd </a:t>
            </a:r>
            <a:r>
              <a:rPr lang="en-US" sz="1100" dirty="0" smtClean="0"/>
              <a:t>sheep. Learned </a:t>
            </a:r>
            <a:r>
              <a:rPr lang="en-US" sz="1100" dirty="0"/>
              <a:t>it from the other dogs.”</a:t>
            </a:r>
          </a:p>
          <a:p>
            <a:r>
              <a:rPr lang="en-US" sz="1100" dirty="0"/>
              <a:t>Carlson was not to be put off. “Look, Candy. This </a:t>
            </a:r>
            <a:r>
              <a:rPr lang="en-US" sz="1100" dirty="0" err="1"/>
              <a:t>ol</a:t>
            </a:r>
            <a:r>
              <a:rPr lang="en-US" sz="1100" dirty="0"/>
              <a:t>’ dog jus’ suffers </a:t>
            </a:r>
            <a:r>
              <a:rPr lang="en-US" sz="1100" dirty="0" err="1" smtClean="0"/>
              <a:t>hisself</a:t>
            </a:r>
            <a:r>
              <a:rPr lang="en-US" sz="1100" dirty="0" smtClean="0"/>
              <a:t> all </a:t>
            </a:r>
            <a:r>
              <a:rPr lang="en-US" sz="1100" dirty="0"/>
              <a:t>the time. If you was to take him out and shoot him right in the back of </a:t>
            </a:r>
            <a:r>
              <a:rPr lang="en-US" sz="1100" dirty="0" smtClean="0"/>
              <a:t>the head</a:t>
            </a:r>
            <a:r>
              <a:rPr lang="en-US" sz="1100" dirty="0"/>
              <a:t>—” he leaned over and pointed, “—right there, why he’d never know </a:t>
            </a:r>
            <a:r>
              <a:rPr lang="en-US" sz="1100" dirty="0" smtClean="0"/>
              <a:t>what hit </a:t>
            </a:r>
            <a:r>
              <a:rPr lang="en-US" sz="1100" dirty="0"/>
              <a:t>him.”</a:t>
            </a:r>
          </a:p>
          <a:p>
            <a:r>
              <a:rPr lang="en-US" sz="1100" dirty="0"/>
              <a:t>Candy looked about unhappily. “No,” he said softly. “No, I couldn’t do </a:t>
            </a:r>
            <a:r>
              <a:rPr lang="en-US" sz="1100" dirty="0" smtClean="0"/>
              <a:t>that. I </a:t>
            </a:r>
            <a:r>
              <a:rPr lang="en-US" sz="1100" dirty="0"/>
              <a:t>had ‘</a:t>
            </a:r>
            <a:r>
              <a:rPr lang="en-US" sz="1100" dirty="0" err="1"/>
              <a:t>im</a:t>
            </a:r>
            <a:r>
              <a:rPr lang="en-US" sz="1100" dirty="0"/>
              <a:t> too long.”</a:t>
            </a:r>
          </a:p>
          <a:p>
            <a:r>
              <a:rPr lang="en-US" sz="1100" dirty="0"/>
              <a:t>“He don’t have no fun,” Carlson insisted. “And he stinks to beat hell. </a:t>
            </a:r>
            <a:r>
              <a:rPr lang="en-US" sz="1100" dirty="0" smtClean="0"/>
              <a:t>Tell you </a:t>
            </a:r>
            <a:r>
              <a:rPr lang="en-US" sz="1100" dirty="0"/>
              <a:t>what. I’ll shoot him for you. Then it won’t be you that does it.”</a:t>
            </a:r>
            <a:endParaRPr lang="en-GB" sz="900" dirty="0"/>
          </a:p>
        </p:txBody>
      </p:sp>
      <p:sp>
        <p:nvSpPr>
          <p:cNvPr id="3" name="Rectangle 2"/>
          <p:cNvSpPr/>
          <p:nvPr/>
        </p:nvSpPr>
        <p:spPr>
          <a:xfrm>
            <a:off x="4674525" y="323479"/>
            <a:ext cx="4214552" cy="5816977"/>
          </a:xfrm>
          <a:prstGeom prst="rect">
            <a:avLst/>
          </a:prstGeom>
        </p:spPr>
        <p:txBody>
          <a:bodyPr wrap="square">
            <a:spAutoFit/>
          </a:bodyPr>
          <a:lstStyle/>
          <a:p>
            <a:r>
              <a:rPr lang="pt-BR" sz="1200" i="1" dirty="0"/>
              <a:t>"Claro que ele é", disse Carlson. "Ele não dá a ninguém a chance de ganhar —" Ele parou e cheirou o ar, e ainda farejando, olhou para o velho cão. "Deus awmighty, esse cão fede. Tire-o daqui, Candy! Não sei nada que fede tanto quanto um cachorro velho. Você tem que tirá-lo de lá.</a:t>
            </a:r>
          </a:p>
          <a:p>
            <a:r>
              <a:rPr lang="pt-BR" sz="1200" i="1" dirty="0"/>
              <a:t>Candy rolou até a borda de seu beliche. Ele estendeu a mão e deu um tapinha no cachorro antigo, e ele se desculpou: "Eu estive tanto perto dele que nunca notei como ele fede."</a:t>
            </a:r>
          </a:p>
          <a:p>
            <a:r>
              <a:rPr lang="pt-BR" sz="1200" i="1" dirty="0"/>
              <a:t>"Bem, eu não posso suportá-lo aqui", disse Carlson. "Esse fedor fica por aí mesmo depois que ele se foi." Ele caminhou com seu passo de pernas pesadas e olhou para o cão. "Não tenho dentes", disse ele. "Ele é todo duro com reumatismo. Ele não é bom para você, Candy. Ele não é bom para ele mesmo. Por que você não atirar nele, Candy?</a:t>
            </a:r>
          </a:p>
          <a:p>
            <a:r>
              <a:rPr lang="pt-BR" sz="1200" i="1" dirty="0"/>
              <a:t>O velho se contorceu desconfortavelmente. "Bem- inferno! Eu o tive por tanto tempo. O tinha desde que era um filhote. Eu pastoreei ovelhas com ele. Ele disse orgulhosamente: "Você não pensaria que olharia para ele agora, mas ele era o melhor cão de ovelha que eu já vi."</a:t>
            </a:r>
          </a:p>
          <a:p>
            <a:r>
              <a:rPr lang="pt-BR" sz="1200" i="1" dirty="0"/>
              <a:t>George disse: "Eu vi um cara em Weed que tinha um Airedale poderia rebanho de ovelhas. Aprendi com os outros cães."</a:t>
            </a:r>
          </a:p>
          <a:p>
            <a:r>
              <a:rPr lang="pt-BR" sz="1200" i="1" dirty="0"/>
              <a:t>Carlson não era para ser adiado. Este velho cão jus 'sofre a si mesmo o tempo todo. Se você o tirasse e atirasse na nuca dele", ele se inclinou e apontou: "Ali mesmo, por que ele nunca saberia o que o atingiu".</a:t>
            </a:r>
          </a:p>
          <a:p>
            <a:r>
              <a:rPr lang="pt-BR" sz="1200" i="1" dirty="0"/>
              <a:t>Candy olhou para o infeliz. "Não", ele disse baixinho. "Não, eu não poderia fazer isso. Eu tinha 'im muito tempo.</a:t>
            </a:r>
          </a:p>
          <a:p>
            <a:r>
              <a:rPr lang="pt-BR" sz="1200" i="1" dirty="0"/>
              <a:t>"Ele não se diverte", insistiu Carlson. "E ele fede a vencer o inferno. Vou te dizer uma coisa. Vou atirar nele por você. Então não será você que faz isso.</a:t>
            </a:r>
          </a:p>
          <a:p>
            <a:r>
              <a:rPr lang="pt-BR" sz="1200" i="1" dirty="0"/>
              <a:t> </a:t>
            </a:r>
          </a:p>
        </p:txBody>
      </p:sp>
    </p:spTree>
    <p:extLst>
      <p:ext uri="{BB962C8B-B14F-4D97-AF65-F5344CB8AC3E}">
        <p14:creationId xmlns:p14="http://schemas.microsoft.com/office/powerpoint/2010/main" val="21151007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577" y="378896"/>
            <a:ext cx="3657601" cy="5170646"/>
          </a:xfrm>
          <a:prstGeom prst="rect">
            <a:avLst/>
          </a:prstGeom>
        </p:spPr>
        <p:txBody>
          <a:bodyPr wrap="square">
            <a:spAutoFit/>
          </a:bodyPr>
          <a:lstStyle/>
          <a:p>
            <a:r>
              <a:rPr lang="en-US" sz="1100" dirty="0"/>
              <a:t>Candy threw his legs off his bunk. He scratched the white stubble </a:t>
            </a:r>
            <a:r>
              <a:rPr lang="en-US" sz="1100" dirty="0" smtClean="0"/>
              <a:t>whiskers on </a:t>
            </a:r>
            <a:r>
              <a:rPr lang="en-US" sz="1100" dirty="0"/>
              <a:t>his cheek nervously. “I’m so used to him,” he said softly. “I had him from </a:t>
            </a:r>
            <a:r>
              <a:rPr lang="en-US" sz="1100" dirty="0" smtClean="0"/>
              <a:t>a pup</a:t>
            </a:r>
            <a:r>
              <a:rPr lang="en-US" sz="1100" dirty="0"/>
              <a:t>.”</a:t>
            </a:r>
          </a:p>
          <a:p>
            <a:r>
              <a:rPr lang="en-US" sz="1100" dirty="0"/>
              <a:t>“Well, you </a:t>
            </a:r>
            <a:r>
              <a:rPr lang="en-US" sz="1100" dirty="0" err="1"/>
              <a:t>ain’t</a:t>
            </a:r>
            <a:r>
              <a:rPr lang="en-US" sz="1100" dirty="0"/>
              <a:t> </a:t>
            </a:r>
            <a:r>
              <a:rPr lang="en-US" sz="1100" dirty="0" err="1"/>
              <a:t>bein</a:t>
            </a:r>
            <a:r>
              <a:rPr lang="en-US" sz="1100" dirty="0"/>
              <a:t>’ kind to him </a:t>
            </a:r>
            <a:r>
              <a:rPr lang="en-US" sz="1100" dirty="0" err="1"/>
              <a:t>keepin</a:t>
            </a:r>
            <a:r>
              <a:rPr lang="en-US" sz="1100" dirty="0"/>
              <a:t>’ him alive,” said Carlson. “</a:t>
            </a:r>
            <a:r>
              <a:rPr lang="en-US" sz="1100" dirty="0" smtClean="0"/>
              <a:t>Look, </a:t>
            </a:r>
            <a:r>
              <a:rPr lang="en-US" sz="1100" dirty="0" err="1" smtClean="0"/>
              <a:t>Slim’s</a:t>
            </a:r>
            <a:r>
              <a:rPr lang="en-US" sz="1100" dirty="0" smtClean="0"/>
              <a:t> </a:t>
            </a:r>
            <a:r>
              <a:rPr lang="en-US" sz="1100" dirty="0"/>
              <a:t>bitch got a litter right now. I bet Slim would give you one of them </a:t>
            </a:r>
            <a:r>
              <a:rPr lang="en-US" sz="1100" dirty="0" smtClean="0"/>
              <a:t>pups to </a:t>
            </a:r>
            <a:r>
              <a:rPr lang="en-US" sz="1100" dirty="0"/>
              <a:t>raise up, wouldn’t you, Slim?”</a:t>
            </a:r>
          </a:p>
          <a:p>
            <a:r>
              <a:rPr lang="en-US" sz="1100" dirty="0"/>
              <a:t>The skinner had been studying the old dog with his calm eyes. “Yeah,” </a:t>
            </a:r>
            <a:r>
              <a:rPr lang="en-US" sz="1100" dirty="0" smtClean="0"/>
              <a:t>he said</a:t>
            </a:r>
            <a:r>
              <a:rPr lang="en-US" sz="1100" dirty="0"/>
              <a:t>. “You can have a pup if you want to.” He seemed to shake himself free </a:t>
            </a:r>
            <a:r>
              <a:rPr lang="en-US" sz="1100" dirty="0" smtClean="0"/>
              <a:t>for speech</a:t>
            </a:r>
            <a:r>
              <a:rPr lang="en-US" sz="1100" dirty="0"/>
              <a:t>. “Carl’s right, Candy. That dog </a:t>
            </a:r>
            <a:r>
              <a:rPr lang="en-US" sz="1100" dirty="0" err="1"/>
              <a:t>ain’t</a:t>
            </a:r>
            <a:r>
              <a:rPr lang="en-US" sz="1100" dirty="0"/>
              <a:t> no good to himself. I </a:t>
            </a:r>
            <a:r>
              <a:rPr lang="en-US" sz="1100" dirty="0" err="1" smtClean="0"/>
              <a:t>wisht</a:t>
            </a:r>
            <a:r>
              <a:rPr lang="en-US" sz="1100" dirty="0" smtClean="0"/>
              <a:t> somebody’d </a:t>
            </a:r>
            <a:r>
              <a:rPr lang="en-US" sz="1100" dirty="0"/>
              <a:t>shoot me if I get old an’ a cripple.”</a:t>
            </a:r>
          </a:p>
          <a:p>
            <a:r>
              <a:rPr lang="en-US" sz="1100" dirty="0"/>
              <a:t>Candy looked helplessly at him, for </a:t>
            </a:r>
            <a:r>
              <a:rPr lang="en-US" sz="1100" dirty="0" err="1"/>
              <a:t>Slim’s</a:t>
            </a:r>
            <a:r>
              <a:rPr lang="en-US" sz="1100" dirty="0"/>
              <a:t> opinions were law. “Maybe </a:t>
            </a:r>
            <a:r>
              <a:rPr lang="en-US" sz="1100" dirty="0" smtClean="0"/>
              <a:t>it’d hurt </a:t>
            </a:r>
            <a:r>
              <a:rPr lang="en-US" sz="1100" dirty="0"/>
              <a:t>him,” he suggested. “I don’t mind takin’ care of him.”</a:t>
            </a:r>
          </a:p>
          <a:p>
            <a:r>
              <a:rPr lang="en-US" sz="1100" dirty="0"/>
              <a:t>Carlson said, “The way I’d shoot him, he wouldn’t feel nothing. I’d put </a:t>
            </a:r>
            <a:r>
              <a:rPr lang="en-US" sz="1100" dirty="0" smtClean="0"/>
              <a:t>the gun </a:t>
            </a:r>
            <a:r>
              <a:rPr lang="en-US" sz="1100" dirty="0"/>
              <a:t>right there.” He pointed with his toe. “Right back of the head. He </a:t>
            </a:r>
            <a:r>
              <a:rPr lang="en-US" sz="1100" dirty="0" smtClean="0"/>
              <a:t>wouldn’t even </a:t>
            </a:r>
            <a:r>
              <a:rPr lang="en-US" sz="1100" dirty="0"/>
              <a:t>quiver.”</a:t>
            </a:r>
          </a:p>
          <a:p>
            <a:r>
              <a:rPr lang="en-US" sz="1100" dirty="0"/>
              <a:t>Candy looked for help from face to face. It was quite dark outside by now. </a:t>
            </a:r>
            <a:r>
              <a:rPr lang="en-US" sz="1100" dirty="0" smtClean="0"/>
              <a:t>A young </a:t>
            </a:r>
            <a:r>
              <a:rPr lang="en-US" sz="1100" dirty="0"/>
              <a:t>laboring man came in. His sloping shoulders were bent forward and </a:t>
            </a:r>
            <a:r>
              <a:rPr lang="en-US" sz="1100" dirty="0" smtClean="0"/>
              <a:t>he walked </a:t>
            </a:r>
            <a:r>
              <a:rPr lang="en-US" sz="1100" dirty="0"/>
              <a:t>heavily on his heels, as though he carried the invisible grain bag. </a:t>
            </a:r>
            <a:r>
              <a:rPr lang="en-US" sz="1100" dirty="0" smtClean="0"/>
              <a:t>He went </a:t>
            </a:r>
            <a:r>
              <a:rPr lang="en-US" sz="1100" dirty="0"/>
              <a:t>to his bunk and put his hat on his shelf. Then he picked a pulp </a:t>
            </a:r>
            <a:r>
              <a:rPr lang="en-US" sz="1100" dirty="0" smtClean="0"/>
              <a:t>magazine from </a:t>
            </a:r>
            <a:r>
              <a:rPr lang="en-US" sz="1100" dirty="0"/>
              <a:t>his shelf and brought it to the light over the table. “Did I show you </a:t>
            </a:r>
            <a:r>
              <a:rPr lang="en-US" sz="1100" dirty="0" smtClean="0"/>
              <a:t>this, Slim</a:t>
            </a:r>
            <a:r>
              <a:rPr lang="en-US" sz="1100" dirty="0"/>
              <a:t>?” he asked.</a:t>
            </a:r>
          </a:p>
          <a:p>
            <a:r>
              <a:rPr lang="en-US" sz="1100" dirty="0"/>
              <a:t>“Show me what?”</a:t>
            </a:r>
          </a:p>
          <a:p>
            <a:r>
              <a:rPr lang="en-US" sz="1100" dirty="0"/>
              <a:t>The young man turned to the back of the magazine, put it down on the </a:t>
            </a:r>
            <a:r>
              <a:rPr lang="en-US" sz="1100" dirty="0" smtClean="0"/>
              <a:t>table and </a:t>
            </a:r>
            <a:r>
              <a:rPr lang="en-US" sz="1100" dirty="0"/>
              <a:t>pointed with his finger. “Right there, read that.” Slim bent over it. “Go on,”</a:t>
            </a:r>
          </a:p>
          <a:p>
            <a:r>
              <a:rPr lang="en-US" sz="1100" dirty="0"/>
              <a:t>said the young man. “Read it out loud.”</a:t>
            </a:r>
            <a:endParaRPr lang="en-GB" sz="900" dirty="0"/>
          </a:p>
        </p:txBody>
      </p:sp>
      <p:sp>
        <p:nvSpPr>
          <p:cNvPr id="4" name="Rectangle 3"/>
          <p:cNvSpPr/>
          <p:nvPr/>
        </p:nvSpPr>
        <p:spPr>
          <a:xfrm>
            <a:off x="4663440" y="378896"/>
            <a:ext cx="4217323" cy="6370975"/>
          </a:xfrm>
          <a:prstGeom prst="rect">
            <a:avLst/>
          </a:prstGeom>
        </p:spPr>
        <p:txBody>
          <a:bodyPr wrap="square">
            <a:spAutoFit/>
          </a:bodyPr>
          <a:lstStyle/>
          <a:p>
            <a:r>
              <a:rPr lang="pt-BR" sz="1200" i="1" dirty="0"/>
              <a:t>Candy jogou as pernas do beliche. Ele arranhou os bigodes brancos de barba em sua bochecha nervosamente. "Estou tão acostumado com ele", disse ele baixinho. "Eu o peguei de um filhote."</a:t>
            </a:r>
          </a:p>
          <a:p>
            <a:r>
              <a:rPr lang="pt-BR" sz="1200" i="1" dirty="0"/>
              <a:t>"Bem, você não é gentil com ele mantê-lo vivo", disse Carlson. "Olha, a cadela do Slim tem uma ninhada agora. Aposto que Slim lhe daria um desses filhotes para levantar, não é, Slim?</a:t>
            </a:r>
          </a:p>
          <a:p>
            <a:r>
              <a:rPr lang="pt-BR" sz="1200" i="1" dirty="0"/>
              <a:t>O esfolador estava estudando o velho cão com seus olhos calmos. "Sim", ele disse. "Você pode ter um filhote se quiser." Ele parecia sacudir-se livre para a liberdade de expressão. "Carl está certo, Candy. Esse cachorro não é bom para ele mesmo. Eu gostaria que alguém atirar em mim se eu ficar velho um "um aleijado."</a:t>
            </a:r>
          </a:p>
          <a:p>
            <a:r>
              <a:rPr lang="pt-BR" sz="1200" i="1" dirty="0"/>
              <a:t>Candy olhou impotente para ele, pois as opiniões de Slim eram lei. "Talvez isso o machucaria", sugeriu. "Eu não me importo de cuidar dele."</a:t>
            </a:r>
          </a:p>
          <a:p>
            <a:r>
              <a:rPr lang="pt-BR" sz="1200" i="1" dirty="0"/>
              <a:t>Carlson disse: "Do jeito que eu atirar nele, ele não sentiria nada. Eu colocaria a arma ali mesmo." Ele apontou com o dedo do dedo do dedo. "De costas para trás da cabeça. Ele nem tremia."</a:t>
            </a:r>
          </a:p>
          <a:p>
            <a:r>
              <a:rPr lang="pt-BR" sz="1200" i="1" dirty="0"/>
              <a:t>Candy procurou ajuda cara a cara. Já estava muito escuro lá fora. Um jovem trabalhador entrou. Seus ombros inclinados estavam inclinados para a frente e ele andou pesadamente em seus calcanhares, como se ele carregasse o saco de grãos invisível. Ele foi ao beliche e colocou o chapéu na prateleira. Então ele pegou uma revista de polpa de sua prateleira e trouxe para a luz sobre a mesa. "Será que eu lhe mostrar isso, Slim?", Perguntou ele.</a:t>
            </a:r>
          </a:p>
          <a:p>
            <a:r>
              <a:rPr lang="pt-BR" sz="1200" i="1" dirty="0"/>
              <a:t>"Mostre-me o quê?"</a:t>
            </a:r>
          </a:p>
          <a:p>
            <a:r>
              <a:rPr lang="pt-BR" sz="1200" i="1" dirty="0"/>
              <a:t>O jovem virou-se para a parte de trás da revista, colocou-o sobre a mesa e apontou com o dedo. "Ali mesmo, leia isso." Slim se inclinou sobre ele. "Vá em frente",</a:t>
            </a:r>
          </a:p>
          <a:p>
            <a:r>
              <a:rPr lang="pt-BR" sz="1200" i="1" dirty="0"/>
              <a:t>disse o jovem.</a:t>
            </a:r>
          </a:p>
          <a:p>
            <a:r>
              <a:rPr lang="pt-BR" sz="1200" i="1" dirty="0"/>
              <a:t> </a:t>
            </a:r>
          </a:p>
        </p:txBody>
      </p:sp>
    </p:spTree>
    <p:extLst>
      <p:ext uri="{BB962C8B-B14F-4D97-AF65-F5344CB8AC3E}">
        <p14:creationId xmlns:p14="http://schemas.microsoft.com/office/powerpoint/2010/main" val="3930051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208" y="595028"/>
            <a:ext cx="3923608" cy="4662815"/>
          </a:xfrm>
          <a:prstGeom prst="rect">
            <a:avLst/>
          </a:prstGeom>
        </p:spPr>
        <p:txBody>
          <a:bodyPr wrap="square">
            <a:spAutoFit/>
          </a:bodyPr>
          <a:lstStyle/>
          <a:p>
            <a:r>
              <a:rPr lang="en-US" sz="1100" dirty="0"/>
              <a:t>“’Dear Editor,’” Slim read slowly. “’I read your mag for six years and I </a:t>
            </a:r>
            <a:r>
              <a:rPr lang="en-US" sz="1100" dirty="0" smtClean="0"/>
              <a:t>think it </a:t>
            </a:r>
            <a:r>
              <a:rPr lang="en-US" sz="1100" dirty="0"/>
              <a:t>is the best on the market. I like stories by Peter Rand. I think he is a </a:t>
            </a:r>
            <a:r>
              <a:rPr lang="en-US" sz="1100" dirty="0" err="1" smtClean="0"/>
              <a:t>whing</a:t>
            </a:r>
            <a:r>
              <a:rPr lang="en-US" sz="1100" dirty="0" smtClean="0"/>
              <a:t>-ding</a:t>
            </a:r>
            <a:r>
              <a:rPr lang="en-US" sz="1100" dirty="0"/>
              <a:t>. Give us more like the Dark Rider. I don’t write many letters. Just thought </a:t>
            </a:r>
            <a:r>
              <a:rPr lang="en-US" sz="1100" dirty="0" smtClean="0"/>
              <a:t>I would </a:t>
            </a:r>
            <a:r>
              <a:rPr lang="en-US" sz="1100" dirty="0"/>
              <a:t>tell you I think your mag is the best dime’s worth I ever spent.’”</a:t>
            </a:r>
          </a:p>
          <a:p>
            <a:r>
              <a:rPr lang="en-US" sz="1100" dirty="0"/>
              <a:t>Slim looked up questioningly. “What you want me to read that for?”</a:t>
            </a:r>
          </a:p>
          <a:p>
            <a:r>
              <a:rPr lang="en-US" sz="1100" dirty="0"/>
              <a:t>Whit said, “Go on. Read the name at the bottom.”</a:t>
            </a:r>
          </a:p>
          <a:p>
            <a:r>
              <a:rPr lang="en-US" sz="1100" dirty="0"/>
              <a:t>Slim read, “’Yours for success, William Tenner.’” He glanced up at </a:t>
            </a:r>
            <a:r>
              <a:rPr lang="en-US" sz="1100" dirty="0" smtClean="0"/>
              <a:t>Whit again</a:t>
            </a:r>
            <a:r>
              <a:rPr lang="en-US" sz="1100" dirty="0"/>
              <a:t>. “What you want me to read that for?”</a:t>
            </a:r>
          </a:p>
          <a:p>
            <a:r>
              <a:rPr lang="en-US" sz="1100" dirty="0"/>
              <a:t>Whit closed the magazine impressively. “Don’t you remember Bill </a:t>
            </a:r>
            <a:r>
              <a:rPr lang="en-US" sz="1100" dirty="0" smtClean="0"/>
              <a:t>Tenner? Worked </a:t>
            </a:r>
            <a:r>
              <a:rPr lang="en-US" sz="1100" dirty="0"/>
              <a:t>here about three months ago?”</a:t>
            </a:r>
          </a:p>
          <a:p>
            <a:r>
              <a:rPr lang="en-US" sz="1100" dirty="0"/>
              <a:t>Slim thought. . . . . “Little guy?” he asked. “Drove a cultivator?”</a:t>
            </a:r>
          </a:p>
          <a:p>
            <a:r>
              <a:rPr lang="en-US" sz="1100" dirty="0"/>
              <a:t>“That’s him,” Whit cried. “That’s the guy!”</a:t>
            </a:r>
          </a:p>
          <a:p>
            <a:r>
              <a:rPr lang="en-US" sz="1100" dirty="0"/>
              <a:t>“You think he’s the guy wrote this letter?”</a:t>
            </a:r>
          </a:p>
          <a:p>
            <a:r>
              <a:rPr lang="en-US" sz="1100" dirty="0"/>
              <a:t>“I know it. Bill and me was in here one day. Bill had one of them books </a:t>
            </a:r>
            <a:r>
              <a:rPr lang="en-US" sz="1100" dirty="0" smtClean="0"/>
              <a:t>that just </a:t>
            </a:r>
            <a:r>
              <a:rPr lang="en-US" sz="1100" dirty="0"/>
              <a:t>come. He was </a:t>
            </a:r>
            <a:r>
              <a:rPr lang="en-US" sz="1100" dirty="0" err="1"/>
              <a:t>lookin</a:t>
            </a:r>
            <a:r>
              <a:rPr lang="en-US" sz="1100" dirty="0"/>
              <a:t>’ in it and he says, ‘I wrote a letter. Wonder if they </a:t>
            </a:r>
            <a:r>
              <a:rPr lang="en-US" sz="1100" dirty="0" smtClean="0"/>
              <a:t>put it </a:t>
            </a:r>
            <a:r>
              <a:rPr lang="en-US" sz="1100" dirty="0"/>
              <a:t>in the book!’ But it wasn’t there. Bill says, ‘Maybe they’re </a:t>
            </a:r>
            <a:r>
              <a:rPr lang="en-US" sz="1100" dirty="0" err="1"/>
              <a:t>savin</a:t>
            </a:r>
            <a:r>
              <a:rPr lang="en-US" sz="1100" dirty="0"/>
              <a:t>’ it for later</a:t>
            </a:r>
            <a:r>
              <a:rPr lang="en-US" sz="1100" dirty="0" smtClean="0"/>
              <a:t>.’ An</a:t>
            </a:r>
            <a:r>
              <a:rPr lang="en-US" sz="1100" dirty="0"/>
              <a:t>’ that’s just what they done. There it is.”</a:t>
            </a:r>
          </a:p>
          <a:p>
            <a:r>
              <a:rPr lang="en-US" sz="1100" dirty="0"/>
              <a:t>“Guess you’re right,” said Slim. “Got it right in the book.”</a:t>
            </a:r>
          </a:p>
          <a:p>
            <a:r>
              <a:rPr lang="en-US" sz="1100" dirty="0"/>
              <a:t>George held out his hand for the magazine. “Let’s look at it?”</a:t>
            </a:r>
          </a:p>
          <a:p>
            <a:r>
              <a:rPr lang="en-US" sz="1100" dirty="0"/>
              <a:t>Whit found the place again, but he did not surrender his hold on it. </a:t>
            </a:r>
            <a:r>
              <a:rPr lang="en-US" sz="1100" dirty="0" smtClean="0"/>
              <a:t>He pointed </a:t>
            </a:r>
            <a:r>
              <a:rPr lang="en-US" sz="1100" dirty="0"/>
              <a:t>out the letter with his forefinger. And then he went to his box shelf </a:t>
            </a:r>
            <a:r>
              <a:rPr lang="en-US" sz="1100" dirty="0" smtClean="0"/>
              <a:t>and laid </a:t>
            </a:r>
            <a:r>
              <a:rPr lang="en-US" sz="1100" dirty="0"/>
              <a:t>the magazine carefully in. “I wonder if Bill seen it,” he said. “Bill and </a:t>
            </a:r>
            <a:r>
              <a:rPr lang="en-US" sz="1100" dirty="0" smtClean="0"/>
              <a:t>me worked </a:t>
            </a:r>
            <a:r>
              <a:rPr lang="en-US" sz="1100" dirty="0"/>
              <a:t>in that patch of field peas. Run cultivators, both of us. Bill was a hell </a:t>
            </a:r>
            <a:r>
              <a:rPr lang="en-US" sz="1100" dirty="0" smtClean="0"/>
              <a:t>of a </a:t>
            </a:r>
            <a:r>
              <a:rPr lang="en-US" sz="1100" dirty="0"/>
              <a:t>nice fella.”</a:t>
            </a:r>
            <a:endParaRPr lang="en-GB" sz="900" dirty="0"/>
          </a:p>
        </p:txBody>
      </p:sp>
      <p:sp>
        <p:nvSpPr>
          <p:cNvPr id="3" name="Rectangle 2"/>
          <p:cNvSpPr/>
          <p:nvPr/>
        </p:nvSpPr>
        <p:spPr>
          <a:xfrm>
            <a:off x="4890655" y="595027"/>
            <a:ext cx="3923608" cy="5339923"/>
          </a:xfrm>
          <a:prstGeom prst="rect">
            <a:avLst/>
          </a:prstGeom>
        </p:spPr>
        <p:txBody>
          <a:bodyPr wrap="square">
            <a:spAutoFit/>
          </a:bodyPr>
          <a:lstStyle/>
          <a:p>
            <a:r>
              <a:rPr lang="pt-BR" sz="1100" i="1" dirty="0"/>
              <a:t>"'Caro Editor'", Slim leu devagar. "'Eu li o seu mag por seis anos e eu acho que é o melhor do mercado. Gosto de histórias de Peter Rand. Acho que ele é um chorão. Dê-nos mais como o Cavaleiro das Trevas. Eu não escrevo muitas cartas. Só pensei em dizer que acho que sua revista é o melhor centavo que já gastei."</a:t>
            </a:r>
          </a:p>
          <a:p>
            <a:r>
              <a:rPr lang="pt-BR" sz="1100" i="1" dirty="0"/>
              <a:t>Slim olhou para cima questionando. "Para que você quer que eu leia isso?"</a:t>
            </a:r>
          </a:p>
          <a:p>
            <a:r>
              <a:rPr lang="pt-BR" sz="1100" i="1" dirty="0"/>
              <a:t>Whit disse: "Vá em frente. Leia o nome na parte inferior."</a:t>
            </a:r>
          </a:p>
          <a:p>
            <a:r>
              <a:rPr lang="pt-BR" sz="1100" i="1" dirty="0"/>
              <a:t>Slim leu: "'Seu para o sucesso, William Tenner.'" Ele olhou para Whit novamente. "Para que você quer que eu leia isso?"</a:t>
            </a:r>
          </a:p>
          <a:p>
            <a:r>
              <a:rPr lang="pt-BR" sz="1100" i="1" dirty="0"/>
              <a:t>Whit fechou a revista de forma impressionante. "Você não se lembra bill Tenner? Trabalhou aqui há cerca de três meses?"</a:t>
            </a:r>
          </a:p>
          <a:p>
            <a:r>
              <a:rPr lang="pt-BR" sz="1100" i="1" dirty="0"/>
              <a:t>O magro pensou... ...que o slim. "Carinha?", Perguntou ele. "Dirigiu um cultivador?"</a:t>
            </a:r>
          </a:p>
          <a:p>
            <a:r>
              <a:rPr lang="pt-BR" sz="1100" i="1" dirty="0"/>
              <a:t>"É ele", Gritou Whit. "Esse é o cara!"</a:t>
            </a:r>
          </a:p>
          <a:p>
            <a:r>
              <a:rPr lang="pt-BR" sz="1100" i="1" dirty="0"/>
              <a:t>"Você acha que ele é o cara escreveu esta carta?"</a:t>
            </a:r>
          </a:p>
          <a:p>
            <a:r>
              <a:rPr lang="pt-BR" sz="1100" i="1" dirty="0"/>
              <a:t>"Eu sei disso. Bill e eu estámos aqui um dia. Bill tinha um daqueles livros que acabaram de chegar. Ele estava o olhar para ele e ele diz: 'Eu escrevi uma carta. Pergunto-me se eles colocá-lo no livro! Mas não estava lá. Bill diz: "Talvez eles estejam savin'lo para mais tarde." Isso é exatamente o que eles fizeram. Aí está.</a:t>
            </a:r>
          </a:p>
          <a:p>
            <a:r>
              <a:rPr lang="pt-BR" sz="1100" i="1" dirty="0"/>
              <a:t>"Acho que você está certo", disse Slim. "Acertou no livro."</a:t>
            </a:r>
          </a:p>
          <a:p>
            <a:r>
              <a:rPr lang="pt-BR" sz="1100" i="1" dirty="0"/>
              <a:t>George estendeu a mão para a revista. "Vamos dar uma olhada?"</a:t>
            </a:r>
          </a:p>
          <a:p>
            <a:r>
              <a:rPr lang="pt-BR" sz="1100" i="1" dirty="0"/>
              <a:t>Whit encontrou o lugar novamente, mas ele não entregou seu porão sobre ele. Ele apontou a carta com seu dedo indicador. E então ele foi para sua prateleira de caixa e colocou a revista cuidadosamente dentro . "Eu me pergunto se Bill viu isso", disse ele. "Bill e eu trabalhamos naquele pedaço de ervilhas de campo. Geremos cultivadores, nós dois. Bill era um cara muito bom.</a:t>
            </a:r>
          </a:p>
          <a:p>
            <a:r>
              <a:rPr lang="pt-BR" sz="1100" i="1" dirty="0"/>
              <a:t> </a:t>
            </a:r>
          </a:p>
        </p:txBody>
      </p:sp>
    </p:spTree>
    <p:extLst>
      <p:ext uri="{BB962C8B-B14F-4D97-AF65-F5344CB8AC3E}">
        <p14:creationId xmlns:p14="http://schemas.microsoft.com/office/powerpoint/2010/main" val="6669526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8393" y="570090"/>
            <a:ext cx="3923608" cy="5847755"/>
          </a:xfrm>
          <a:prstGeom prst="rect">
            <a:avLst/>
          </a:prstGeom>
        </p:spPr>
        <p:txBody>
          <a:bodyPr wrap="square">
            <a:spAutoFit/>
          </a:bodyPr>
          <a:lstStyle/>
          <a:p>
            <a:r>
              <a:rPr lang="en-US" sz="1100" dirty="0"/>
              <a:t>During the conversation Carlson had refused to be drawn in. He continued </a:t>
            </a:r>
            <a:r>
              <a:rPr lang="en-US" sz="1100" dirty="0" smtClean="0"/>
              <a:t>to look </a:t>
            </a:r>
            <a:r>
              <a:rPr lang="en-US" sz="1100" dirty="0"/>
              <a:t>down at the old dog. Candy watched him uneasily. At last Carlson said, “</a:t>
            </a:r>
            <a:r>
              <a:rPr lang="en-US" sz="1100" dirty="0" smtClean="0"/>
              <a:t>If you </a:t>
            </a:r>
            <a:r>
              <a:rPr lang="en-US" sz="1100" dirty="0"/>
              <a:t>want me to, I’ll put the old devil out of his misery right now and get it </a:t>
            </a:r>
            <a:r>
              <a:rPr lang="en-US" sz="1100" dirty="0" smtClean="0"/>
              <a:t>over with</a:t>
            </a:r>
            <a:r>
              <a:rPr lang="en-US" sz="1100" dirty="0"/>
              <a:t>. </a:t>
            </a:r>
            <a:r>
              <a:rPr lang="en-US" sz="1100" dirty="0" err="1"/>
              <a:t>Ain’t</a:t>
            </a:r>
            <a:r>
              <a:rPr lang="en-US" sz="1100" dirty="0"/>
              <a:t> nothing left for him. Can’t eat, can’t see, can’t even walk without</a:t>
            </a:r>
          </a:p>
          <a:p>
            <a:r>
              <a:rPr lang="en-US" sz="1100" dirty="0" err="1"/>
              <a:t>hurtin</a:t>
            </a:r>
            <a:r>
              <a:rPr lang="en-US" sz="1100" dirty="0"/>
              <a:t>’.”</a:t>
            </a:r>
          </a:p>
          <a:p>
            <a:r>
              <a:rPr lang="en-US" sz="1100" dirty="0"/>
              <a:t>Candy said hopefully, “You </a:t>
            </a:r>
            <a:r>
              <a:rPr lang="en-US" sz="1100" dirty="0" err="1"/>
              <a:t>ain’t</a:t>
            </a:r>
            <a:r>
              <a:rPr lang="en-US" sz="1100" dirty="0"/>
              <a:t> got no gun.”</a:t>
            </a:r>
          </a:p>
          <a:p>
            <a:r>
              <a:rPr lang="en-US" sz="1100" dirty="0"/>
              <a:t>“The hell I </a:t>
            </a:r>
            <a:r>
              <a:rPr lang="en-US" sz="1100" dirty="0" err="1"/>
              <a:t>ain’t</a:t>
            </a:r>
            <a:r>
              <a:rPr lang="en-US" sz="1100" dirty="0"/>
              <a:t>. Got a Luger. It won’t hurt him none at all.”</a:t>
            </a:r>
          </a:p>
          <a:p>
            <a:r>
              <a:rPr lang="en-US" sz="1100" dirty="0"/>
              <a:t>Candy said, “Maybe </a:t>
            </a:r>
            <a:r>
              <a:rPr lang="en-US" sz="1100" dirty="0" err="1"/>
              <a:t>tomorra</a:t>
            </a:r>
            <a:r>
              <a:rPr lang="en-US" sz="1100" dirty="0"/>
              <a:t>. </a:t>
            </a:r>
            <a:r>
              <a:rPr lang="en-US" sz="1100" dirty="0" err="1"/>
              <a:t>Le’s</a:t>
            </a:r>
            <a:r>
              <a:rPr lang="en-US" sz="1100" dirty="0"/>
              <a:t> wait till </a:t>
            </a:r>
            <a:r>
              <a:rPr lang="en-US" sz="1100" dirty="0" err="1"/>
              <a:t>tomorra</a:t>
            </a:r>
            <a:r>
              <a:rPr lang="en-US" sz="1100" dirty="0"/>
              <a:t>.”</a:t>
            </a:r>
          </a:p>
          <a:p>
            <a:r>
              <a:rPr lang="en-US" sz="1100" dirty="0"/>
              <a:t>“I don’t see no reason for it,” said Carlson. He went to his bunk, pulled </a:t>
            </a:r>
            <a:r>
              <a:rPr lang="en-US" sz="1100" dirty="0" smtClean="0"/>
              <a:t>his bag </a:t>
            </a:r>
            <a:r>
              <a:rPr lang="en-US" sz="1100" dirty="0"/>
              <a:t>from underneath it and took out a Luger pistol. “</a:t>
            </a:r>
            <a:r>
              <a:rPr lang="en-US" sz="1100" dirty="0" err="1"/>
              <a:t>Le’s</a:t>
            </a:r>
            <a:r>
              <a:rPr lang="en-US" sz="1100" dirty="0"/>
              <a:t> get it over with,” </a:t>
            </a:r>
            <a:r>
              <a:rPr lang="en-US" sz="1100" dirty="0" smtClean="0"/>
              <a:t>he said</a:t>
            </a:r>
            <a:r>
              <a:rPr lang="en-US" sz="1100" dirty="0"/>
              <a:t>. “We can’t sleep with him </a:t>
            </a:r>
            <a:r>
              <a:rPr lang="en-US" sz="1100" dirty="0" err="1"/>
              <a:t>stinkin</a:t>
            </a:r>
            <a:r>
              <a:rPr lang="en-US" sz="1100" dirty="0"/>
              <a:t>’ around in here.” He put the pistol in </a:t>
            </a:r>
            <a:r>
              <a:rPr lang="en-US" sz="1100" dirty="0" smtClean="0"/>
              <a:t>his hip </a:t>
            </a:r>
            <a:r>
              <a:rPr lang="en-US" sz="1100" dirty="0"/>
              <a:t>pocket.</a:t>
            </a:r>
          </a:p>
          <a:p>
            <a:r>
              <a:rPr lang="en-US" sz="1100" dirty="0"/>
              <a:t>Candy looked a long time at Slim to try to find some reversal. And Slim </a:t>
            </a:r>
            <a:r>
              <a:rPr lang="en-US" sz="1100" dirty="0" smtClean="0"/>
              <a:t>gave him </a:t>
            </a:r>
            <a:r>
              <a:rPr lang="en-US" sz="1100" dirty="0"/>
              <a:t>none. At last Candy said softly and hopelessly, “</a:t>
            </a:r>
            <a:r>
              <a:rPr lang="en-US" sz="1100" dirty="0" err="1"/>
              <a:t>Awright</a:t>
            </a:r>
            <a:r>
              <a:rPr lang="en-US" sz="1100" dirty="0"/>
              <a:t>—take ‘</a:t>
            </a:r>
            <a:r>
              <a:rPr lang="en-US" sz="1100" dirty="0" err="1"/>
              <a:t>im</a:t>
            </a:r>
            <a:r>
              <a:rPr lang="en-US" sz="1100" dirty="0"/>
              <a:t>.” </a:t>
            </a:r>
            <a:r>
              <a:rPr lang="en-US" sz="1100" dirty="0" smtClean="0"/>
              <a:t>He did </a:t>
            </a:r>
            <a:r>
              <a:rPr lang="en-US" sz="1100" dirty="0"/>
              <a:t>not look down at the dog at all. He lay back on his bunk and crossed </a:t>
            </a:r>
            <a:r>
              <a:rPr lang="en-US" sz="1100" dirty="0" smtClean="0"/>
              <a:t>his arms </a:t>
            </a:r>
            <a:r>
              <a:rPr lang="en-US" sz="1100" dirty="0"/>
              <a:t>behind his head and stared at the ceiling.</a:t>
            </a:r>
          </a:p>
          <a:p>
            <a:r>
              <a:rPr lang="en-US" sz="1100" dirty="0"/>
              <a:t>From his pocket Carlson took a little leather thong. He stooped over and </a:t>
            </a:r>
            <a:r>
              <a:rPr lang="en-US" sz="1100" dirty="0" smtClean="0"/>
              <a:t>tied it </a:t>
            </a:r>
            <a:r>
              <a:rPr lang="en-US" sz="1100" dirty="0"/>
              <a:t>around the old dog’s neck. All the men except Candy watched him. “</a:t>
            </a:r>
            <a:r>
              <a:rPr lang="en-US" sz="1100" dirty="0" smtClean="0"/>
              <a:t>Come boy</a:t>
            </a:r>
            <a:r>
              <a:rPr lang="en-US" sz="1100" dirty="0"/>
              <a:t>. Come on, boy,” he said gently. And he said apologetically to Candy, “</a:t>
            </a:r>
            <a:r>
              <a:rPr lang="en-US" sz="1100" dirty="0" smtClean="0"/>
              <a:t>He won’t </a:t>
            </a:r>
            <a:r>
              <a:rPr lang="en-US" sz="1100" dirty="0"/>
              <a:t>even feel it.” Candy did not move nor answer him. He twitched the thong.</a:t>
            </a:r>
          </a:p>
          <a:p>
            <a:r>
              <a:rPr lang="en-US" sz="1100" dirty="0"/>
              <a:t>“Come on, boy.” The old dog got slowly and stiffly to his feet and followed </a:t>
            </a:r>
            <a:r>
              <a:rPr lang="en-US" sz="1100" dirty="0" smtClean="0"/>
              <a:t>the gently </a:t>
            </a:r>
            <a:r>
              <a:rPr lang="en-US" sz="1100" dirty="0"/>
              <a:t>pulling leash.</a:t>
            </a:r>
          </a:p>
          <a:p>
            <a:r>
              <a:rPr lang="en-US" sz="1100" dirty="0"/>
              <a:t>Slim said, “Carlson.”</a:t>
            </a:r>
          </a:p>
          <a:p>
            <a:r>
              <a:rPr lang="en-US" sz="1100" dirty="0"/>
              <a:t>“Yeah?”</a:t>
            </a:r>
          </a:p>
          <a:p>
            <a:r>
              <a:rPr lang="en-US" sz="1100" dirty="0"/>
              <a:t>“You know what to do.”</a:t>
            </a:r>
          </a:p>
          <a:p>
            <a:r>
              <a:rPr lang="en-US" sz="1100" dirty="0"/>
              <a:t>“What </a:t>
            </a:r>
            <a:r>
              <a:rPr lang="en-US" sz="1100" dirty="0" err="1"/>
              <a:t>ya</a:t>
            </a:r>
            <a:r>
              <a:rPr lang="en-US" sz="1100" dirty="0"/>
              <a:t> mean, Slim?”</a:t>
            </a:r>
          </a:p>
          <a:p>
            <a:r>
              <a:rPr lang="en-US" sz="1100" dirty="0"/>
              <a:t>“Take a shovel,” said Slim shortly.</a:t>
            </a:r>
          </a:p>
          <a:p>
            <a:r>
              <a:rPr lang="en-US" sz="1100" dirty="0"/>
              <a:t>“Oh, sure! I get you.” He led the dog out into the darkness.</a:t>
            </a:r>
          </a:p>
          <a:p>
            <a:r>
              <a:rPr lang="en-US" sz="1100" dirty="0"/>
              <a:t>George followed to the door and shut the door and set the latch gently in </a:t>
            </a:r>
            <a:r>
              <a:rPr lang="en-US" sz="1100" dirty="0" smtClean="0"/>
              <a:t>its place</a:t>
            </a:r>
            <a:r>
              <a:rPr lang="en-US" sz="1100" dirty="0"/>
              <a:t>. Candy lay rigidly on his bed staring at the ceiling.</a:t>
            </a:r>
            <a:endParaRPr lang="en-GB" sz="900" dirty="0"/>
          </a:p>
        </p:txBody>
      </p:sp>
      <p:sp>
        <p:nvSpPr>
          <p:cNvPr id="3" name="Rectangle 2"/>
          <p:cNvSpPr/>
          <p:nvPr/>
        </p:nvSpPr>
        <p:spPr>
          <a:xfrm>
            <a:off x="4790902" y="231535"/>
            <a:ext cx="3923608" cy="6524863"/>
          </a:xfrm>
          <a:prstGeom prst="rect">
            <a:avLst/>
          </a:prstGeom>
        </p:spPr>
        <p:txBody>
          <a:bodyPr wrap="square">
            <a:spAutoFit/>
          </a:bodyPr>
          <a:lstStyle/>
          <a:p>
            <a:r>
              <a:rPr lang="pt-BR" sz="1100" i="1" dirty="0"/>
              <a:t>Durante a conversa Carlson se recusou a ser atraído. Ele continuou a olhar para o velho cão. Candy o observava inquieto. Finalmente Carlson disse: "Se você quiser, eu vou acabar com o velho diabo agora e acabar logo com isso. Não sobrou nada para ele. Não posso comer, não pode ver, não pode nem andar sem</a:t>
            </a:r>
          </a:p>
          <a:p>
            <a:r>
              <a:rPr lang="pt-BR" sz="1100" i="1" dirty="0"/>
              <a:t>hurtin '.</a:t>
            </a:r>
          </a:p>
          <a:p>
            <a:r>
              <a:rPr lang="pt-BR" sz="1100" i="1" dirty="0"/>
              <a:t>Candy disse com sorte: "Você não tem arma."</a:t>
            </a:r>
          </a:p>
          <a:p>
            <a:r>
              <a:rPr lang="pt-BR" sz="1100" i="1" dirty="0"/>
              <a:t>"O inferno que eu não sou. Tenho uma Luger. Não vai machucá-lo em tudo.</a:t>
            </a:r>
          </a:p>
          <a:p>
            <a:r>
              <a:rPr lang="pt-BR" sz="1100" i="1" dirty="0"/>
              <a:t>Candy disse: "Talvez tomorra. Le's esperar até tomorra.</a:t>
            </a:r>
          </a:p>
          <a:p>
            <a:r>
              <a:rPr lang="pt-BR" sz="1100" i="1" dirty="0"/>
              <a:t>"Não vejo razão para isso", disse Carlson. Ele foi ao beliche, sacou a bolsa debaixo dela e pegou uma pistola Luger. "Le está acabar com isso", disse ele. "Não podemos dormir com ele fedendo por aqui." Ele colocou a pistola no bolso do quadril.</a:t>
            </a:r>
          </a:p>
          <a:p>
            <a:r>
              <a:rPr lang="pt-BR" sz="1100" i="1" dirty="0"/>
              <a:t>Candy olhou muito tempo em Slim para tentar encontrar alguma reversão. E Slim não lhe deu nenhum. Por fim, Candy disse suavemente e irremediavelmente: "Awright- tome 'im.". Ele não olhou para o cachorro em tudo. Ele deitou-se em seu beliche e cruzou os braços atrás da cabeça e olhou para o teto.</a:t>
            </a:r>
          </a:p>
          <a:p>
            <a:r>
              <a:rPr lang="pt-BR" sz="1100" i="1" dirty="0"/>
              <a:t>Do bolso, Carlson pegou um pouco de fio dental de couro. Ele se inclinou e amarrou-o no pescoço do cachorro velho. Todos os homens, exceto Candy, o observavam. "Venha garoto. Vamos lá, garoto", disse ele gentilmente. E ele disse pedindo desculpas à Candy: "Ele nem vai sentir." Candy não se moveu nem respondeu a ele. Ele contraiu a tanga.</a:t>
            </a:r>
          </a:p>
          <a:p>
            <a:r>
              <a:rPr lang="pt-BR" sz="1100" i="1" dirty="0"/>
              <a:t>"Vamos lá, garoto." O velho cão ficou lento e rigidamente a seus pés e seguiu a coleira suavemente puxando.</a:t>
            </a:r>
          </a:p>
          <a:p>
            <a:r>
              <a:rPr lang="pt-BR" sz="1100" i="1" dirty="0"/>
              <a:t>Slim disse: "Carlson".</a:t>
            </a:r>
          </a:p>
          <a:p>
            <a:r>
              <a:rPr lang="pt-BR" sz="1100" i="1" dirty="0"/>
              <a:t>"Sim?"</a:t>
            </a:r>
          </a:p>
          <a:p>
            <a:r>
              <a:rPr lang="pt-BR" sz="1100" i="1" dirty="0"/>
              <a:t>"Você sabe o que fazer."</a:t>
            </a:r>
          </a:p>
          <a:p>
            <a:r>
              <a:rPr lang="pt-BR" sz="1100" i="1" dirty="0"/>
              <a:t>"O que você quer dizer, Slim?"</a:t>
            </a:r>
          </a:p>
          <a:p>
            <a:r>
              <a:rPr lang="pt-BR" sz="1100" i="1" dirty="0"/>
              <a:t>"Pegue uma pá", disse Slim em breve.</a:t>
            </a:r>
          </a:p>
          <a:p>
            <a:r>
              <a:rPr lang="pt-BR" sz="1100" i="1" dirty="0"/>
              <a:t>"Oh, claro! Eu entendo você. Ele levou o cão para a escuridão.</a:t>
            </a:r>
          </a:p>
          <a:p>
            <a:r>
              <a:rPr lang="pt-BR" sz="1100" i="1" dirty="0"/>
              <a:t>George seguiu até a porta e fechou a porta e colocou a trava suavemente em seu lugar. Candy estava rigidamente em sua cama olhando para o teto.</a:t>
            </a:r>
          </a:p>
          <a:p>
            <a:r>
              <a:rPr lang="pt-BR" sz="1100" i="1" dirty="0"/>
              <a:t> </a:t>
            </a:r>
          </a:p>
        </p:txBody>
      </p:sp>
    </p:spTree>
    <p:extLst>
      <p:ext uri="{BB962C8B-B14F-4D97-AF65-F5344CB8AC3E}">
        <p14:creationId xmlns:p14="http://schemas.microsoft.com/office/powerpoint/2010/main" val="2370644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577" y="678155"/>
            <a:ext cx="3956859" cy="5170646"/>
          </a:xfrm>
          <a:prstGeom prst="rect">
            <a:avLst/>
          </a:prstGeom>
        </p:spPr>
        <p:txBody>
          <a:bodyPr wrap="square">
            <a:spAutoFit/>
          </a:bodyPr>
          <a:lstStyle/>
          <a:p>
            <a:r>
              <a:rPr lang="en-US" sz="1100" dirty="0"/>
              <a:t>Slim said loudly, “One of my lead mules got a bad hoof. Got to get some </a:t>
            </a:r>
            <a:r>
              <a:rPr lang="en-US" sz="1100" dirty="0" smtClean="0"/>
              <a:t>tar on </a:t>
            </a:r>
            <a:r>
              <a:rPr lang="en-US" sz="1100" dirty="0"/>
              <a:t>it.” His voice trailed off. It was silent outside. Carlson’s footsteps died away.</a:t>
            </a:r>
          </a:p>
          <a:p>
            <a:r>
              <a:rPr lang="en-US" sz="1100" dirty="0"/>
              <a:t>The silence came into the room. And the silence lasted.</a:t>
            </a:r>
          </a:p>
          <a:p>
            <a:r>
              <a:rPr lang="en-US" sz="1100" dirty="0"/>
              <a:t>George chuckled, “I bet Lennie’s right out there in the barn with his pup. </a:t>
            </a:r>
            <a:r>
              <a:rPr lang="en-US" sz="1100" dirty="0" smtClean="0"/>
              <a:t>He won’t </a:t>
            </a:r>
            <a:r>
              <a:rPr lang="en-US" sz="1100" dirty="0"/>
              <a:t>want to come in here no more now he’s got a pup.”</a:t>
            </a:r>
          </a:p>
          <a:p>
            <a:r>
              <a:rPr lang="en-US" sz="1100" dirty="0"/>
              <a:t>Slim said, “Candy, you can have any one of them pups you want.”</a:t>
            </a:r>
          </a:p>
          <a:p>
            <a:r>
              <a:rPr lang="en-US" sz="1100" dirty="0"/>
              <a:t>Candy did not answer. The silence fell on the room again. It came out of </a:t>
            </a:r>
            <a:r>
              <a:rPr lang="en-US" sz="1100" dirty="0" smtClean="0"/>
              <a:t>the night </a:t>
            </a:r>
            <a:r>
              <a:rPr lang="en-US" sz="1100" dirty="0"/>
              <a:t>and invaded the room. George said, “Anybody like to play a little euchre?”</a:t>
            </a:r>
          </a:p>
          <a:p>
            <a:r>
              <a:rPr lang="en-US" sz="1100" dirty="0"/>
              <a:t>“I’ll play out a few with you,” said Whit.</a:t>
            </a:r>
          </a:p>
          <a:p>
            <a:r>
              <a:rPr lang="en-US" sz="1100" dirty="0"/>
              <a:t>They took places opposite each other at the table under the light, but </a:t>
            </a:r>
            <a:r>
              <a:rPr lang="en-US" sz="1100" dirty="0" smtClean="0"/>
              <a:t>George did </a:t>
            </a:r>
            <a:r>
              <a:rPr lang="en-US" sz="1100" dirty="0"/>
              <a:t>not shuffle the cards. He rippled the edge of the deck nervously, and </a:t>
            </a:r>
            <a:r>
              <a:rPr lang="en-US" sz="1100" dirty="0" smtClean="0"/>
              <a:t>the little </a:t>
            </a:r>
            <a:r>
              <a:rPr lang="en-US" sz="1100" dirty="0"/>
              <a:t>snapping noise drew the eyes of all the men in the room, so that he </a:t>
            </a:r>
            <a:r>
              <a:rPr lang="en-US" sz="1100" dirty="0" smtClean="0"/>
              <a:t>stopped doing </a:t>
            </a:r>
            <a:r>
              <a:rPr lang="en-US" sz="1100" dirty="0"/>
              <a:t>it. The silence fell on the room again. A minute passed, and </a:t>
            </a:r>
            <a:r>
              <a:rPr lang="en-US" sz="1100" dirty="0" smtClean="0"/>
              <a:t>another minute</a:t>
            </a:r>
            <a:r>
              <a:rPr lang="en-US" sz="1100" dirty="0"/>
              <a:t>. Candy lay still, staring at the ceiling. Slim gazed at him for a </a:t>
            </a:r>
            <a:r>
              <a:rPr lang="en-US" sz="1100" dirty="0" smtClean="0"/>
              <a:t>moment and </a:t>
            </a:r>
            <a:r>
              <a:rPr lang="en-US" sz="1100" dirty="0"/>
              <a:t>then looked down at his hands; he subdued one hand with the other, </a:t>
            </a:r>
            <a:r>
              <a:rPr lang="en-US" sz="1100" dirty="0" smtClean="0"/>
              <a:t>and held </a:t>
            </a:r>
            <a:r>
              <a:rPr lang="en-US" sz="1100" dirty="0"/>
              <a:t>it down. There came a little gnawing sound from under the floor and all the</a:t>
            </a:r>
          </a:p>
          <a:p>
            <a:r>
              <a:rPr lang="en-US" sz="1100" dirty="0"/>
              <a:t>men looked down toward it gratefully. Only Candy continued to stare at </a:t>
            </a:r>
            <a:r>
              <a:rPr lang="en-US" sz="1100" dirty="0" smtClean="0"/>
              <a:t>the ceiling</a:t>
            </a:r>
            <a:r>
              <a:rPr lang="en-US" sz="1100" dirty="0"/>
              <a:t>.</a:t>
            </a:r>
          </a:p>
          <a:p>
            <a:r>
              <a:rPr lang="en-US" sz="1100" dirty="0"/>
              <a:t>“Sounds like there was a rat under there,” said George. “We ought to get </a:t>
            </a:r>
            <a:r>
              <a:rPr lang="en-US" sz="1100" dirty="0" smtClean="0"/>
              <a:t>a trap </a:t>
            </a:r>
            <a:r>
              <a:rPr lang="en-US" sz="1100" dirty="0"/>
              <a:t>down there.”</a:t>
            </a:r>
          </a:p>
          <a:p>
            <a:r>
              <a:rPr lang="en-US" sz="1100" dirty="0"/>
              <a:t>Whit broke out, “What the hell’s takin’ him so long? Lay out some </a:t>
            </a:r>
            <a:r>
              <a:rPr lang="en-US" sz="1100" dirty="0" smtClean="0"/>
              <a:t>cards, why </a:t>
            </a:r>
            <a:r>
              <a:rPr lang="en-US" sz="1100" dirty="0"/>
              <a:t>don’t you? We </a:t>
            </a:r>
            <a:r>
              <a:rPr lang="en-US" sz="1100" dirty="0" err="1"/>
              <a:t>ain’t</a:t>
            </a:r>
            <a:r>
              <a:rPr lang="en-US" sz="1100" dirty="0"/>
              <a:t> going to get no euchre played this way.”</a:t>
            </a:r>
          </a:p>
          <a:p>
            <a:r>
              <a:rPr lang="en-US" sz="1100" dirty="0"/>
              <a:t>George brought the cards together tightly and studied the backs of them. </a:t>
            </a:r>
            <a:r>
              <a:rPr lang="en-US" sz="1100" dirty="0" smtClean="0"/>
              <a:t>The silence </a:t>
            </a:r>
            <a:r>
              <a:rPr lang="en-US" sz="1100" dirty="0"/>
              <a:t>was in the room again.</a:t>
            </a:r>
            <a:endParaRPr lang="en-GB" sz="900" dirty="0"/>
          </a:p>
        </p:txBody>
      </p:sp>
      <p:sp>
        <p:nvSpPr>
          <p:cNvPr id="3" name="Rectangle 2"/>
          <p:cNvSpPr/>
          <p:nvPr/>
        </p:nvSpPr>
        <p:spPr>
          <a:xfrm>
            <a:off x="4807527" y="528525"/>
            <a:ext cx="4131425" cy="6370975"/>
          </a:xfrm>
          <a:prstGeom prst="rect">
            <a:avLst/>
          </a:prstGeom>
        </p:spPr>
        <p:txBody>
          <a:bodyPr wrap="square">
            <a:spAutoFit/>
          </a:bodyPr>
          <a:lstStyle/>
          <a:p>
            <a:r>
              <a:rPr lang="pt-BR" sz="1200" i="1" dirty="0"/>
              <a:t>Slim disse em voz alta: "Uma das minhas mulas de chumbo tem um casco ruim. Tem que obter um pouco de piche sobre ele. Sua voz se arrastou para fora. Estava em silêncio lá fora. Os passos de Carlson morreram.</a:t>
            </a:r>
          </a:p>
          <a:p>
            <a:r>
              <a:rPr lang="pt-BR" sz="1200" i="1" dirty="0"/>
              <a:t>O silêncio entrou na sala. E o silêncio durou.</a:t>
            </a:r>
          </a:p>
          <a:p>
            <a:r>
              <a:rPr lang="pt-BR" sz="1200" i="1" dirty="0"/>
              <a:t>George riu: "Aposto que Lennie está lá fora no celeiro com seu filhote. Ele não vai querer entrar aqui não mais agora ele tem um filhote.</a:t>
            </a:r>
          </a:p>
          <a:p>
            <a:r>
              <a:rPr lang="pt-BR" sz="1200" i="1" dirty="0"/>
              <a:t>Slim disse: "Candy, você pode ter qualquer um desses filhotes que quiser."</a:t>
            </a:r>
          </a:p>
          <a:p>
            <a:r>
              <a:rPr lang="pt-BR" sz="1200" i="1" dirty="0"/>
              <a:t>Candy não respondeu. O silêncio caiu sobre a sala novamente. Saiu da noite e invadiu o quarto. George disse: "Alguém gosta de jogar um pouco de euchre?"</a:t>
            </a:r>
          </a:p>
          <a:p>
            <a:r>
              <a:rPr lang="pt-BR" sz="1200" i="1" dirty="0"/>
              <a:t>"Eu vou jogar fora alguns com você", disse Whit.</a:t>
            </a:r>
          </a:p>
          <a:p>
            <a:r>
              <a:rPr lang="pt-BR" sz="1200" i="1" dirty="0"/>
              <a:t>Eles ocorreram em frente um ao outro na mesa sob a luz, mas George não embaralhou as cartas. Ele ondulado a borda do convés nervosamente, eo pequeno barulho de estalo chamou os olhos de todos os homens na sala, de modo que ele parou de fazê-lo. O silêncio caiu sobre a sala novamente. Um minuto se passou, e mais um minuto. Candy estava parada, olhando para o teto. Slim olhou para ele por um momento e, em seguida, olhou para suas mãos, e ele dominou uma mão com a outra, e segurou-o para baixo. Veio um pouco roendo som debaixo do chão e todos os</a:t>
            </a:r>
          </a:p>
          <a:p>
            <a:r>
              <a:rPr lang="pt-BR" sz="1200" i="1" dirty="0"/>
              <a:t>homens olhou para baixo em direção a ele com gratidão. Apenas Candy continuou a olhar para o teto.</a:t>
            </a:r>
          </a:p>
          <a:p>
            <a:r>
              <a:rPr lang="pt-BR" sz="1200" i="1" dirty="0"/>
              <a:t>"Parece que havia um rato lá embaixo", disse George. "Devemos pegar uma armadilha lá embaixo."</a:t>
            </a:r>
          </a:p>
          <a:p>
            <a:r>
              <a:rPr lang="pt-BR" sz="1200" i="1" dirty="0"/>
              <a:t>Whit começou: "Que diabos está o chamando de ele por tanto tempo? Coloque algumas cartas, por que você não? Não vamos conseguir nenhum euchre jogado desta maneira.</a:t>
            </a:r>
          </a:p>
          <a:p>
            <a:r>
              <a:rPr lang="pt-BR" sz="1200" i="1" dirty="0"/>
              <a:t>George juntou as cartas firmemente e estudou as costas deles. O silêncio estava na sala novamente.</a:t>
            </a:r>
          </a:p>
          <a:p>
            <a:r>
              <a:rPr lang="pt-BR" sz="1200" i="1" dirty="0"/>
              <a:t> </a:t>
            </a:r>
          </a:p>
        </p:txBody>
      </p:sp>
    </p:spTree>
    <p:extLst>
      <p:ext uri="{BB962C8B-B14F-4D97-AF65-F5344CB8AC3E}">
        <p14:creationId xmlns:p14="http://schemas.microsoft.com/office/powerpoint/2010/main" val="37548078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6706" y="445399"/>
            <a:ext cx="3682538" cy="5678478"/>
          </a:xfrm>
          <a:prstGeom prst="rect">
            <a:avLst/>
          </a:prstGeom>
        </p:spPr>
        <p:txBody>
          <a:bodyPr wrap="square">
            <a:spAutoFit/>
          </a:bodyPr>
          <a:lstStyle/>
          <a:p>
            <a:r>
              <a:rPr lang="en-US" sz="1100" dirty="0"/>
              <a:t>A shot sounded in the distance. The men looked quickly at the old man</a:t>
            </a:r>
            <a:r>
              <a:rPr lang="en-US" sz="1100" dirty="0" smtClean="0"/>
              <a:t>. Every </a:t>
            </a:r>
            <a:r>
              <a:rPr lang="en-US" sz="1100" dirty="0"/>
              <a:t>head turned toward him.</a:t>
            </a:r>
          </a:p>
          <a:p>
            <a:r>
              <a:rPr lang="en-US" sz="1100" dirty="0"/>
              <a:t>For a moment he continued to stare at the ceiling. Then he rolled slowly </a:t>
            </a:r>
            <a:r>
              <a:rPr lang="en-US" sz="1100" dirty="0" smtClean="0"/>
              <a:t>over and </a:t>
            </a:r>
            <a:r>
              <a:rPr lang="en-US" sz="1100" dirty="0"/>
              <a:t>faced the wall and lay silent.</a:t>
            </a:r>
          </a:p>
          <a:p>
            <a:r>
              <a:rPr lang="en-US" sz="1100" dirty="0"/>
              <a:t>George shuffled the cards noisily and dealt them. Whit drew a scoring </a:t>
            </a:r>
            <a:r>
              <a:rPr lang="en-US" sz="1100" dirty="0" smtClean="0"/>
              <a:t>board to </a:t>
            </a:r>
            <a:r>
              <a:rPr lang="en-US" sz="1100" dirty="0"/>
              <a:t>him and set the pegs to start. Whit said, “I guess you guys really come here </a:t>
            </a:r>
            <a:r>
              <a:rPr lang="en-US" sz="1100" dirty="0" smtClean="0"/>
              <a:t>to work</a:t>
            </a:r>
            <a:r>
              <a:rPr lang="en-US" sz="1100" dirty="0"/>
              <a:t>.”</a:t>
            </a:r>
          </a:p>
          <a:p>
            <a:r>
              <a:rPr lang="en-US" sz="1100" dirty="0"/>
              <a:t>“How do </a:t>
            </a:r>
            <a:r>
              <a:rPr lang="en-US" sz="1100" dirty="0" err="1"/>
              <a:t>ya</a:t>
            </a:r>
            <a:r>
              <a:rPr lang="en-US" sz="1100" dirty="0"/>
              <a:t> mean?” George asked.</a:t>
            </a:r>
          </a:p>
          <a:p>
            <a:r>
              <a:rPr lang="en-US" sz="1100" dirty="0"/>
              <a:t>Whit laughed. “Well, </a:t>
            </a:r>
            <a:r>
              <a:rPr lang="en-US" sz="1100" dirty="0" err="1"/>
              <a:t>ya</a:t>
            </a:r>
            <a:r>
              <a:rPr lang="en-US" sz="1100" dirty="0"/>
              <a:t> come on a Friday. You got two days to work </a:t>
            </a:r>
            <a:r>
              <a:rPr lang="en-US" sz="1100" dirty="0" smtClean="0"/>
              <a:t>till Sunday</a:t>
            </a:r>
            <a:r>
              <a:rPr lang="en-US" sz="1100" dirty="0"/>
              <a:t>.”</a:t>
            </a:r>
          </a:p>
          <a:p>
            <a:r>
              <a:rPr lang="en-US" sz="1100" dirty="0"/>
              <a:t>“I don’t see how you figure,” said George.</a:t>
            </a:r>
          </a:p>
          <a:p>
            <a:r>
              <a:rPr lang="en-US" sz="1100" dirty="0"/>
              <a:t>Whit laughed again. “You do if you been around these big ranches </a:t>
            </a:r>
            <a:r>
              <a:rPr lang="en-US" sz="1100" dirty="0" smtClean="0"/>
              <a:t>much. Guy </a:t>
            </a:r>
            <a:r>
              <a:rPr lang="en-US" sz="1100" dirty="0"/>
              <a:t>that wants to look over a ranch comes in </a:t>
            </a:r>
            <a:r>
              <a:rPr lang="en-US" sz="1100" dirty="0" err="1"/>
              <a:t>Sat’day</a:t>
            </a:r>
            <a:r>
              <a:rPr lang="en-US" sz="1100" dirty="0"/>
              <a:t> afternoon. He </a:t>
            </a:r>
            <a:r>
              <a:rPr lang="en-US" sz="1100" dirty="0" smtClean="0"/>
              <a:t>gets </a:t>
            </a:r>
            <a:r>
              <a:rPr lang="en-US" sz="1100" dirty="0" err="1" smtClean="0"/>
              <a:t>Sat’day</a:t>
            </a:r>
            <a:r>
              <a:rPr lang="en-US" sz="1100" dirty="0" smtClean="0"/>
              <a:t> </a:t>
            </a:r>
            <a:r>
              <a:rPr lang="en-US" sz="1100" dirty="0"/>
              <a:t>night supper an’ three meals on Sunday, and he can quit </a:t>
            </a:r>
            <a:r>
              <a:rPr lang="en-US" sz="1100" dirty="0" smtClean="0"/>
              <a:t>Monday </a:t>
            </a:r>
            <a:r>
              <a:rPr lang="en-US" sz="1100" dirty="0" err="1" smtClean="0"/>
              <a:t>mornin</a:t>
            </a:r>
            <a:r>
              <a:rPr lang="en-US" sz="1100" dirty="0"/>
              <a:t>’ after breakfast without turning his hand. But you come to work </a:t>
            </a:r>
            <a:r>
              <a:rPr lang="en-US" sz="1100" dirty="0" smtClean="0"/>
              <a:t>Friday noon</a:t>
            </a:r>
            <a:r>
              <a:rPr lang="en-US" sz="1100" dirty="0"/>
              <a:t>. You got to put in a day an’ a half no matter how you figure.”</a:t>
            </a:r>
          </a:p>
          <a:p>
            <a:r>
              <a:rPr lang="en-US" sz="1100" dirty="0"/>
              <a:t>George looked at him levelly. “We’re </a:t>
            </a:r>
            <a:r>
              <a:rPr lang="en-US" sz="1100" dirty="0" err="1"/>
              <a:t>gonna</a:t>
            </a:r>
            <a:r>
              <a:rPr lang="en-US" sz="1100" dirty="0"/>
              <a:t> stick </a:t>
            </a:r>
            <a:r>
              <a:rPr lang="en-US" sz="1100" dirty="0" err="1"/>
              <a:t>aroun</a:t>
            </a:r>
            <a:r>
              <a:rPr lang="en-US" sz="1100" dirty="0"/>
              <a:t>’ a while,” he said</a:t>
            </a:r>
            <a:r>
              <a:rPr lang="en-US" sz="1100" dirty="0" smtClean="0"/>
              <a:t>.</a:t>
            </a:r>
          </a:p>
          <a:p>
            <a:r>
              <a:rPr lang="en-US" sz="1100" dirty="0" smtClean="0"/>
              <a:t>“</a:t>
            </a:r>
            <a:r>
              <a:rPr lang="en-US" sz="1100" dirty="0"/>
              <a:t>Me an’ Lennie’s </a:t>
            </a:r>
            <a:r>
              <a:rPr lang="en-US" sz="1100" dirty="0" err="1"/>
              <a:t>gonna</a:t>
            </a:r>
            <a:r>
              <a:rPr lang="en-US" sz="1100" dirty="0"/>
              <a:t> roll up a stake.”</a:t>
            </a:r>
          </a:p>
          <a:p>
            <a:r>
              <a:rPr lang="en-US" sz="1100" dirty="0"/>
              <a:t>The door opened quietly and the stable buck put in his head; a lean </a:t>
            </a:r>
            <a:r>
              <a:rPr lang="en-US" sz="1100" dirty="0" smtClean="0"/>
              <a:t>negro head</a:t>
            </a:r>
            <a:r>
              <a:rPr lang="en-US" sz="1100" dirty="0"/>
              <a:t>, lined with pain, the eyes patient. “Mr. Slim.”</a:t>
            </a:r>
          </a:p>
          <a:p>
            <a:r>
              <a:rPr lang="en-US" sz="1100" dirty="0"/>
              <a:t>Slim took his eyes from old Candy. “Huh? Oh! Hello, Crooks. What’s’ </a:t>
            </a:r>
            <a:r>
              <a:rPr lang="en-US" sz="1100" dirty="0" smtClean="0"/>
              <a:t>a matter</a:t>
            </a:r>
            <a:r>
              <a:rPr lang="en-US" sz="1100" dirty="0"/>
              <a:t>?”</a:t>
            </a:r>
          </a:p>
          <a:p>
            <a:r>
              <a:rPr lang="en-US" sz="1100" dirty="0"/>
              <a:t>“You told me to warm up tar for that mule’s foot. I got it warm.”</a:t>
            </a:r>
          </a:p>
          <a:p>
            <a:r>
              <a:rPr lang="en-US" sz="1100" dirty="0"/>
              <a:t>“Oh! Sure, Crooks. I’ll come right out an’ put it on.”</a:t>
            </a:r>
          </a:p>
          <a:p>
            <a:r>
              <a:rPr lang="en-US" sz="1100" dirty="0"/>
              <a:t>“I can do it if you want, Mr. Slim.”</a:t>
            </a:r>
          </a:p>
          <a:p>
            <a:r>
              <a:rPr lang="en-US" sz="1100" dirty="0"/>
              <a:t>“No. I’ll come do it myself.” He stood up.</a:t>
            </a:r>
          </a:p>
          <a:p>
            <a:r>
              <a:rPr lang="en-US" sz="1100" dirty="0"/>
              <a:t>Crooks said, “Mr. Slim.”</a:t>
            </a:r>
          </a:p>
          <a:p>
            <a:r>
              <a:rPr lang="en-US" sz="1100" dirty="0"/>
              <a:t>“Yeah.”</a:t>
            </a:r>
            <a:endParaRPr lang="en-GB" sz="900" dirty="0"/>
          </a:p>
        </p:txBody>
      </p:sp>
      <p:sp>
        <p:nvSpPr>
          <p:cNvPr id="3" name="Rectangle 2"/>
          <p:cNvSpPr/>
          <p:nvPr/>
        </p:nvSpPr>
        <p:spPr>
          <a:xfrm>
            <a:off x="4765964" y="445399"/>
            <a:ext cx="3923608" cy="6017032"/>
          </a:xfrm>
          <a:prstGeom prst="rect">
            <a:avLst/>
          </a:prstGeom>
        </p:spPr>
        <p:txBody>
          <a:bodyPr wrap="square">
            <a:spAutoFit/>
          </a:bodyPr>
          <a:lstStyle/>
          <a:p>
            <a:r>
              <a:rPr lang="pt-BR" sz="1100" i="1" dirty="0"/>
              <a:t>Um tiro soou à distância. Os homens olharam rapidamente para o velho. Cada cabeça virou-se para ele.</a:t>
            </a:r>
          </a:p>
          <a:p>
            <a:r>
              <a:rPr lang="pt-BR" sz="1100" i="1" dirty="0"/>
              <a:t>Por um momento, ele continuou a olhar para o teto. Então ele rolou lentamente e enfrentou a parede e ficou em silêncio.</a:t>
            </a:r>
          </a:p>
          <a:p>
            <a:r>
              <a:rPr lang="pt-BR" sz="1100" i="1" dirty="0"/>
              <a:t>George embaralhou as cartas ruidosamente e os negociou. Whit desenhou um placar para ele e definiu os pinos para começar. Whit disse: "Acho que vocês realmente vêm aqui para trabalhar."</a:t>
            </a:r>
          </a:p>
          <a:p>
            <a:r>
              <a:rPr lang="pt-BR" sz="1100" i="1" dirty="0"/>
              <a:t>"Como você quer dizer?" George perguntou.</a:t>
            </a:r>
          </a:p>
          <a:p>
            <a:r>
              <a:rPr lang="pt-BR" sz="1100" i="1" dirty="0"/>
              <a:t>Whit riu. "Bem, você vem em uma sexta-feira. Você tem dois dias para trabalhar até domingo.</a:t>
            </a:r>
          </a:p>
          <a:p>
            <a:r>
              <a:rPr lang="pt-BR" sz="1100" i="1" dirty="0"/>
              <a:t>"Eu não vejo como você figura", disse George.</a:t>
            </a:r>
          </a:p>
          <a:p>
            <a:r>
              <a:rPr lang="pt-BR" sz="1100" i="1" dirty="0"/>
              <a:t>Whit riu novamente. "Você faz se você esteve em torno desses grandes ranchos muito. O cara que quer olhar um rancho vem no sáb'day à tarde. Ele recebe uma ceia de sábado à noite uma'3 refeições no domingo, e ele pode sair segunda-feira de manhã depois do café da manhã sem virar a mão. Mas você vem trabalhar na sexta-feira ao meio-dia. Você tem que colocar em um dia um 'meio, não importa como você figura.</a:t>
            </a:r>
          </a:p>
          <a:p>
            <a:r>
              <a:rPr lang="pt-BR" sz="1100" i="1" dirty="0"/>
              <a:t>George olhou para ele niveladamente. "Vamos ficar um pouco", disse ele.</a:t>
            </a:r>
          </a:p>
          <a:p>
            <a:r>
              <a:rPr lang="pt-BR" sz="1100" i="1" dirty="0"/>
              <a:t>"Eu um 'Lennie vai rolar uma estaca."</a:t>
            </a:r>
          </a:p>
          <a:p>
            <a:r>
              <a:rPr lang="pt-BR" sz="1100" i="1" dirty="0"/>
              <a:t>A porta se abriu calmamente eo dólar estável colocar em sua cabeça, e, em sua cabeça, uma cabeça negra magra, forrada com dor, o paciente olhos. "Sr. Slim".</a:t>
            </a:r>
          </a:p>
          <a:p>
            <a:r>
              <a:rPr lang="pt-BR" sz="1100" i="1" dirty="0"/>
              <a:t>Slim tirou os olhos da velha Candy. "Hein? Ah! Olá, Crooks. O que é um problema?</a:t>
            </a:r>
          </a:p>
          <a:p>
            <a:r>
              <a:rPr lang="pt-BR" sz="1100" i="1" dirty="0"/>
              <a:t>"Você me disse para aquecer piche para o pé da mula. Eu tenho quente.</a:t>
            </a:r>
          </a:p>
          <a:p>
            <a:r>
              <a:rPr lang="pt-BR" sz="1100" i="1" dirty="0"/>
              <a:t>"Oh! Claro, Crooks. Eu vou vir para a direita fora um 'colocá-lo.</a:t>
            </a:r>
          </a:p>
          <a:p>
            <a:r>
              <a:rPr lang="pt-BR" sz="1100" i="1" dirty="0"/>
              <a:t>"Eu posso fazê-lo se você quiser, Sr. Slim."</a:t>
            </a:r>
          </a:p>
          <a:p>
            <a:r>
              <a:rPr lang="pt-BR" sz="1100" i="1" dirty="0"/>
              <a:t>"Não, não, não. Eu vou fazer isso sozinho. Ele levantou-se.</a:t>
            </a:r>
          </a:p>
          <a:p>
            <a:r>
              <a:rPr lang="pt-BR" sz="1100" i="1" dirty="0"/>
              <a:t>Crooks disse: "Sr. Slim".</a:t>
            </a:r>
          </a:p>
          <a:p>
            <a:r>
              <a:rPr lang="pt-BR" sz="1100" i="1" dirty="0"/>
              <a:t>"Sim".</a:t>
            </a:r>
          </a:p>
          <a:p>
            <a:r>
              <a:rPr lang="pt-BR" sz="1100" i="1" dirty="0"/>
              <a:t> </a:t>
            </a:r>
          </a:p>
        </p:txBody>
      </p:sp>
    </p:spTree>
    <p:extLst>
      <p:ext uri="{BB962C8B-B14F-4D97-AF65-F5344CB8AC3E}">
        <p14:creationId xmlns:p14="http://schemas.microsoft.com/office/powerpoint/2010/main" val="18861864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1" y="561776"/>
            <a:ext cx="3923608" cy="5678478"/>
          </a:xfrm>
          <a:prstGeom prst="rect">
            <a:avLst/>
          </a:prstGeom>
        </p:spPr>
        <p:txBody>
          <a:bodyPr wrap="square">
            <a:spAutoFit/>
          </a:bodyPr>
          <a:lstStyle/>
          <a:p>
            <a:r>
              <a:rPr lang="en-US" sz="1100" dirty="0"/>
              <a:t>“That big new guy’s </a:t>
            </a:r>
            <a:r>
              <a:rPr lang="en-US" sz="1100" dirty="0" err="1"/>
              <a:t>messin</a:t>
            </a:r>
            <a:r>
              <a:rPr lang="en-US" sz="1100" dirty="0"/>
              <a:t>’ around your pups out in the barn.”</a:t>
            </a:r>
          </a:p>
          <a:p>
            <a:r>
              <a:rPr lang="en-US" sz="1100" dirty="0"/>
              <a:t>“Well, he </a:t>
            </a:r>
            <a:r>
              <a:rPr lang="en-US" sz="1100" dirty="0" err="1"/>
              <a:t>ain’t</a:t>
            </a:r>
            <a:r>
              <a:rPr lang="en-US" sz="1100" dirty="0"/>
              <a:t> </a:t>
            </a:r>
            <a:r>
              <a:rPr lang="en-US" sz="1100" dirty="0" err="1"/>
              <a:t>doin</a:t>
            </a:r>
            <a:r>
              <a:rPr lang="en-US" sz="1100" dirty="0"/>
              <a:t>’ no harm. I give him one of them pups.”</a:t>
            </a:r>
          </a:p>
          <a:p>
            <a:endParaRPr lang="en-US" sz="1100" dirty="0"/>
          </a:p>
          <a:p>
            <a:r>
              <a:rPr lang="en-US" sz="1100" dirty="0"/>
              <a:t>“Just thought I’d tell </a:t>
            </a:r>
            <a:r>
              <a:rPr lang="en-US" sz="1100" dirty="0" err="1"/>
              <a:t>ya</a:t>
            </a:r>
            <a:r>
              <a:rPr lang="en-US" sz="1100" dirty="0"/>
              <a:t>,” said Crooks. “He’s takin’ ‘</a:t>
            </a:r>
            <a:r>
              <a:rPr lang="en-US" sz="1100" dirty="0" err="1"/>
              <a:t>em</a:t>
            </a:r>
            <a:r>
              <a:rPr lang="en-US" sz="1100" dirty="0"/>
              <a:t> outa the nest </a:t>
            </a:r>
            <a:r>
              <a:rPr lang="en-US" sz="1100" dirty="0" smtClean="0"/>
              <a:t>and </a:t>
            </a:r>
            <a:r>
              <a:rPr lang="en-US" sz="1100" dirty="0" err="1" smtClean="0"/>
              <a:t>handlin</a:t>
            </a:r>
            <a:r>
              <a:rPr lang="en-US" sz="1100" dirty="0"/>
              <a:t>’ them. That won’t do them no good.”</a:t>
            </a:r>
          </a:p>
          <a:p>
            <a:r>
              <a:rPr lang="en-US" sz="1100" dirty="0"/>
              <a:t>“He won’t hurt ‘</a:t>
            </a:r>
            <a:r>
              <a:rPr lang="en-US" sz="1100" dirty="0" err="1"/>
              <a:t>em</a:t>
            </a:r>
            <a:r>
              <a:rPr lang="en-US" sz="1100" dirty="0"/>
              <a:t>,” said Slim. “I’ll come along with you now.”</a:t>
            </a:r>
          </a:p>
          <a:p>
            <a:r>
              <a:rPr lang="en-US" sz="1100" dirty="0"/>
              <a:t>George looked up. “If that crazy bastard’s </a:t>
            </a:r>
            <a:r>
              <a:rPr lang="en-US" sz="1100" dirty="0" err="1"/>
              <a:t>foolin</a:t>
            </a:r>
            <a:r>
              <a:rPr lang="en-US" sz="1100" dirty="0"/>
              <a:t>’ around too much, jus’ </a:t>
            </a:r>
            <a:r>
              <a:rPr lang="en-US" sz="1100" dirty="0" smtClean="0"/>
              <a:t>kick him </a:t>
            </a:r>
            <a:r>
              <a:rPr lang="en-US" sz="1100" dirty="0"/>
              <a:t>out, Slim.”</a:t>
            </a:r>
          </a:p>
          <a:p>
            <a:r>
              <a:rPr lang="en-US" sz="1100" dirty="0"/>
              <a:t>Slim followed the stable buck out of the room.</a:t>
            </a:r>
          </a:p>
          <a:p>
            <a:r>
              <a:rPr lang="en-US" sz="1100" dirty="0"/>
              <a:t>George dealt and Whit picked up his cards and examined them. “Seen </a:t>
            </a:r>
            <a:r>
              <a:rPr lang="en-US" sz="1100" dirty="0" smtClean="0"/>
              <a:t>the new </a:t>
            </a:r>
            <a:r>
              <a:rPr lang="en-US" sz="1100" dirty="0"/>
              <a:t>kid yet?” he asked.</a:t>
            </a:r>
          </a:p>
          <a:p>
            <a:r>
              <a:rPr lang="en-US" sz="1100" dirty="0"/>
              <a:t>“What kid?” George asked.</a:t>
            </a:r>
          </a:p>
          <a:p>
            <a:r>
              <a:rPr lang="en-US" sz="1100" dirty="0"/>
              <a:t>“Why, Curley’s new wife.”</a:t>
            </a:r>
          </a:p>
          <a:p>
            <a:r>
              <a:rPr lang="en-US" sz="1100" dirty="0"/>
              <a:t>“Yeah, I seen her.”</a:t>
            </a:r>
          </a:p>
          <a:p>
            <a:r>
              <a:rPr lang="en-US" sz="1100" dirty="0"/>
              <a:t>“Well, </a:t>
            </a:r>
            <a:r>
              <a:rPr lang="en-US" sz="1100" dirty="0" err="1"/>
              <a:t>ain’t</a:t>
            </a:r>
            <a:r>
              <a:rPr lang="en-US" sz="1100" dirty="0"/>
              <a:t> she a </a:t>
            </a:r>
            <a:r>
              <a:rPr lang="en-US" sz="1100" dirty="0" err="1"/>
              <a:t>looloo</a:t>
            </a:r>
            <a:r>
              <a:rPr lang="en-US" sz="1100" dirty="0"/>
              <a:t>?”</a:t>
            </a:r>
          </a:p>
          <a:p>
            <a:r>
              <a:rPr lang="en-US" sz="1100" dirty="0"/>
              <a:t>“I </a:t>
            </a:r>
            <a:r>
              <a:rPr lang="en-US" sz="1100" dirty="0" err="1"/>
              <a:t>ain’t</a:t>
            </a:r>
            <a:r>
              <a:rPr lang="en-US" sz="1100" dirty="0"/>
              <a:t> seen that much of her,” said George.</a:t>
            </a:r>
          </a:p>
          <a:p>
            <a:r>
              <a:rPr lang="en-US" sz="1100" dirty="0"/>
              <a:t>Whit laid down his cards impressively. “Well, stick around an’ keep </a:t>
            </a:r>
            <a:r>
              <a:rPr lang="en-US" sz="1100" dirty="0" smtClean="0"/>
              <a:t>your eyes </a:t>
            </a:r>
            <a:r>
              <a:rPr lang="en-US" sz="1100" dirty="0"/>
              <a:t>open. You’ll see plenty. She </a:t>
            </a:r>
            <a:r>
              <a:rPr lang="en-US" sz="1100" dirty="0" err="1"/>
              <a:t>ain’t</a:t>
            </a:r>
            <a:r>
              <a:rPr lang="en-US" sz="1100" dirty="0"/>
              <a:t> </a:t>
            </a:r>
            <a:r>
              <a:rPr lang="en-US" sz="1100" dirty="0" err="1"/>
              <a:t>concealin</a:t>
            </a:r>
            <a:r>
              <a:rPr lang="en-US" sz="1100" dirty="0"/>
              <a:t>’ nothing. I never seen </a:t>
            </a:r>
            <a:r>
              <a:rPr lang="en-US" sz="1100" dirty="0" smtClean="0"/>
              <a:t>nobody like </a:t>
            </a:r>
            <a:r>
              <a:rPr lang="en-US" sz="1100" dirty="0"/>
              <a:t>her. She got the eye </a:t>
            </a:r>
            <a:r>
              <a:rPr lang="en-US" sz="1100" dirty="0" err="1"/>
              <a:t>goin</a:t>
            </a:r>
            <a:r>
              <a:rPr lang="en-US" sz="1100" dirty="0"/>
              <a:t>’ all the time on everybody. I bet she even </a:t>
            </a:r>
            <a:r>
              <a:rPr lang="en-US" sz="1100" dirty="0" smtClean="0"/>
              <a:t>gives the </a:t>
            </a:r>
            <a:r>
              <a:rPr lang="en-US" sz="1100" dirty="0"/>
              <a:t>stable buck the eye. I don’t know what the hell she wants.”</a:t>
            </a:r>
          </a:p>
          <a:p>
            <a:r>
              <a:rPr lang="en-US" sz="1100" dirty="0"/>
              <a:t>George asked casually, “Been any trouble since she got here?”</a:t>
            </a:r>
          </a:p>
          <a:p>
            <a:r>
              <a:rPr lang="en-US" sz="1100" dirty="0"/>
              <a:t>It was obvious that Whit was not interested in his cards. He laid his </a:t>
            </a:r>
            <a:r>
              <a:rPr lang="en-US" sz="1100" dirty="0" smtClean="0"/>
              <a:t>hand down </a:t>
            </a:r>
            <a:r>
              <a:rPr lang="en-US" sz="1100" dirty="0"/>
              <a:t>and George scooped it in. George laid out his deliberate solitaire </a:t>
            </a:r>
            <a:r>
              <a:rPr lang="en-US" sz="1100" dirty="0" smtClean="0"/>
              <a:t>hand— seven </a:t>
            </a:r>
            <a:r>
              <a:rPr lang="en-US" sz="1100" dirty="0"/>
              <a:t>cards, and six on top, and five on top of those.</a:t>
            </a:r>
          </a:p>
          <a:p>
            <a:r>
              <a:rPr lang="en-US" sz="1100" dirty="0"/>
              <a:t>Whit said, “I see what you mean. No, they </a:t>
            </a:r>
            <a:r>
              <a:rPr lang="en-US" sz="1100" dirty="0" err="1"/>
              <a:t>ain’t</a:t>
            </a:r>
            <a:r>
              <a:rPr lang="en-US" sz="1100" dirty="0"/>
              <a:t> been nothing yet. </a:t>
            </a:r>
            <a:r>
              <a:rPr lang="en-US" sz="1100" dirty="0" smtClean="0"/>
              <a:t>Curley’s got </a:t>
            </a:r>
            <a:r>
              <a:rPr lang="en-US" sz="1100" dirty="0" err="1"/>
              <a:t>yella</a:t>
            </a:r>
            <a:r>
              <a:rPr lang="en-US" sz="1100" dirty="0"/>
              <a:t>-jackets in his drawers, but that’s all so far. Ever’ time the guys </a:t>
            </a:r>
            <a:r>
              <a:rPr lang="en-US" sz="1100" dirty="0" smtClean="0"/>
              <a:t>is around </a:t>
            </a:r>
            <a:r>
              <a:rPr lang="en-US" sz="1100" dirty="0"/>
              <a:t>she shows up. She’s </a:t>
            </a:r>
            <a:r>
              <a:rPr lang="en-US" sz="1100" dirty="0" err="1"/>
              <a:t>lookin</a:t>
            </a:r>
            <a:r>
              <a:rPr lang="en-US" sz="1100" dirty="0"/>
              <a:t>’ for Curley, or she thought she </a:t>
            </a:r>
            <a:r>
              <a:rPr lang="en-US" sz="1100" dirty="0" err="1" smtClean="0"/>
              <a:t>lef</a:t>
            </a:r>
            <a:r>
              <a:rPr lang="en-US" sz="1100" dirty="0" smtClean="0"/>
              <a:t>’ </a:t>
            </a:r>
            <a:r>
              <a:rPr lang="en-US" sz="1100" dirty="0" err="1" smtClean="0"/>
              <a:t>somethin</a:t>
            </a:r>
            <a:r>
              <a:rPr lang="en-US" sz="1100" dirty="0"/>
              <a:t>’ </a:t>
            </a:r>
            <a:r>
              <a:rPr lang="en-US" sz="1100" dirty="0" err="1"/>
              <a:t>layin</a:t>
            </a:r>
            <a:r>
              <a:rPr lang="en-US" sz="1100" dirty="0"/>
              <a:t>’ around and she’s </a:t>
            </a:r>
            <a:r>
              <a:rPr lang="en-US" sz="1100" dirty="0" err="1"/>
              <a:t>lookin</a:t>
            </a:r>
            <a:r>
              <a:rPr lang="en-US" sz="1100" dirty="0"/>
              <a:t>’ for it. Seems like she can’t keep </a:t>
            </a:r>
            <a:r>
              <a:rPr lang="en-US" sz="1100" dirty="0" smtClean="0"/>
              <a:t>away from </a:t>
            </a:r>
            <a:r>
              <a:rPr lang="en-US" sz="1100" dirty="0"/>
              <a:t>guys. An’ Curley’s pants is just </a:t>
            </a:r>
            <a:r>
              <a:rPr lang="en-US" sz="1100" dirty="0" err="1"/>
              <a:t>crawlin</a:t>
            </a:r>
            <a:r>
              <a:rPr lang="en-US" sz="1100" dirty="0"/>
              <a:t>’ with ants, but they </a:t>
            </a:r>
            <a:r>
              <a:rPr lang="en-US" sz="1100" dirty="0" err="1"/>
              <a:t>ain’t</a:t>
            </a:r>
            <a:r>
              <a:rPr lang="en-US" sz="1100" dirty="0"/>
              <a:t> </a:t>
            </a:r>
            <a:r>
              <a:rPr lang="en-US" sz="1100" dirty="0" smtClean="0"/>
              <a:t>nothing come </a:t>
            </a:r>
            <a:r>
              <a:rPr lang="en-US" sz="1100" dirty="0"/>
              <a:t>of it yet.”</a:t>
            </a:r>
            <a:endParaRPr lang="en-GB" sz="900" dirty="0"/>
          </a:p>
        </p:txBody>
      </p:sp>
      <p:sp>
        <p:nvSpPr>
          <p:cNvPr id="3" name="Rectangle 2"/>
          <p:cNvSpPr/>
          <p:nvPr/>
        </p:nvSpPr>
        <p:spPr>
          <a:xfrm>
            <a:off x="4890655" y="561776"/>
            <a:ext cx="4170218" cy="6186309"/>
          </a:xfrm>
          <a:prstGeom prst="rect">
            <a:avLst/>
          </a:prstGeom>
        </p:spPr>
        <p:txBody>
          <a:bodyPr wrap="square">
            <a:spAutoFit/>
          </a:bodyPr>
          <a:lstStyle/>
          <a:p>
            <a:r>
              <a:rPr lang="pt-BR" sz="1100" i="1" dirty="0"/>
              <a:t>"Aquele cara novo está mexendo em torno de seus filhotes no celeiro."</a:t>
            </a:r>
          </a:p>
          <a:p>
            <a:r>
              <a:rPr lang="pt-BR" sz="1100" i="1" dirty="0"/>
              <a:t>"Bem, ele não está fazendo nenhum dano. Eu dou-lhe um desses filhotes.</a:t>
            </a:r>
          </a:p>
          <a:p>
            <a:r>
              <a:rPr lang="pt-BR" sz="1100" i="1" dirty="0"/>
              <a:t>"Só pensei em te contar", disse Crooks. "Ele está takin 'em outa o ninho e handlin'los. Isso não vai fazer-lhes nenhum bem.</a:t>
            </a:r>
          </a:p>
          <a:p>
            <a:r>
              <a:rPr lang="pt-BR" sz="1100" i="1" dirty="0"/>
              <a:t>"Ele não vai machucá-los", disse Slim. "Eu vou junto com você agora."</a:t>
            </a:r>
          </a:p>
          <a:p>
            <a:r>
              <a:rPr lang="pt-BR" sz="1100" i="1" dirty="0"/>
              <a:t>George olhou para cima. "Se aquele maluco está brincando demais, Jus o expulsa, Slim."</a:t>
            </a:r>
          </a:p>
          <a:p>
            <a:r>
              <a:rPr lang="pt-BR" sz="1100" i="1" dirty="0"/>
              <a:t>Slim seguiu o dinheiro do estábulo para fora da sala.</a:t>
            </a:r>
          </a:p>
          <a:p>
            <a:r>
              <a:rPr lang="pt-BR" sz="1100" i="1" dirty="0"/>
              <a:t>George negociou e Whit pegou suas cartas e as examinou. "Viu o novo garoto ainda?", Perguntou ele.</a:t>
            </a:r>
          </a:p>
          <a:p>
            <a:r>
              <a:rPr lang="pt-BR" sz="1100" i="1" dirty="0"/>
              <a:t>"Que garoto?" George perguntou.</a:t>
            </a:r>
          </a:p>
          <a:p>
            <a:r>
              <a:rPr lang="pt-BR" sz="1100" i="1" dirty="0"/>
              <a:t>"Ora, a nova esposa de Curley."</a:t>
            </a:r>
          </a:p>
          <a:p>
            <a:r>
              <a:rPr lang="pt-BR" sz="1100" i="1" dirty="0"/>
              <a:t>"Sim, eu a vi."</a:t>
            </a:r>
          </a:p>
          <a:p>
            <a:r>
              <a:rPr lang="pt-BR" sz="1100" i="1" dirty="0"/>
              <a:t>"Bem, ela não é um looloo?"</a:t>
            </a:r>
          </a:p>
          <a:p>
            <a:r>
              <a:rPr lang="pt-BR" sz="1100" i="1" dirty="0"/>
              <a:t>"Eu não vi muito dela", disse George.</a:t>
            </a:r>
          </a:p>
          <a:p>
            <a:r>
              <a:rPr lang="pt-BR" sz="1100" i="1" dirty="0"/>
              <a:t>Whit colocou suas cartas de forma impressionante. "Bem, fique em torno de um "manter os olhos abertos. Você vai ver bastante. Ela não esconde nada. Nunca vi ninguém como ela. Ela tem o olho para todo mundo. Aposto que ela até dá o olho ao estábulo. Eu não sei o que diabos ela quer.</a:t>
            </a:r>
          </a:p>
          <a:p>
            <a:r>
              <a:rPr lang="pt-BR" sz="1100" i="1" dirty="0"/>
              <a:t>George perguntou casualmente: "Tem havido algum problema desde que ela chegou aqui?"</a:t>
            </a:r>
          </a:p>
          <a:p>
            <a:r>
              <a:rPr lang="pt-BR" sz="1100" i="1" dirty="0"/>
              <a:t>Era óbvio que Whit não estava interessado em seus cartões. Ele colocou a mão para baixo e George pegou dentro George colocou sua mão de paciência deliberada: sete cartas, e seis no topo, e cinco em cima delas.</a:t>
            </a:r>
          </a:p>
          <a:p>
            <a:r>
              <a:rPr lang="pt-BR" sz="1100" i="1" dirty="0"/>
              <a:t>Whit disse: "Entendo o que quer dizer. Não, eles não foram nada ainda. Curley tem jaquetas nas gavetas, mas isso é tudo até agora. Sempre que os caras estão por perto, ela aparece. Ela está procurando por Curley, ou ela pensou que ela lef 'alguma coisa deitar ao redor e ela está procurando por ele. Parece que ela não consegue ficar longe dos caras. Uma calça de Curley está apenas rastejando com formigas, mas eles não são nada que venha dela ainda.</a:t>
            </a:r>
          </a:p>
          <a:p>
            <a:r>
              <a:rPr lang="pt-BR" sz="1100" i="1" dirty="0"/>
              <a:t> </a:t>
            </a:r>
          </a:p>
        </p:txBody>
      </p:sp>
    </p:spTree>
    <p:extLst>
      <p:ext uri="{BB962C8B-B14F-4D97-AF65-F5344CB8AC3E}">
        <p14:creationId xmlns:p14="http://schemas.microsoft.com/office/powerpoint/2010/main" val="36982869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455" y="520214"/>
            <a:ext cx="3740727" cy="5678478"/>
          </a:xfrm>
          <a:prstGeom prst="rect">
            <a:avLst/>
          </a:prstGeom>
        </p:spPr>
        <p:txBody>
          <a:bodyPr wrap="square">
            <a:spAutoFit/>
          </a:bodyPr>
          <a:lstStyle/>
          <a:p>
            <a:r>
              <a:rPr lang="en-US" sz="1100" dirty="0"/>
              <a:t>George said, “She’s </a:t>
            </a:r>
            <a:r>
              <a:rPr lang="en-US" sz="1100" dirty="0" err="1"/>
              <a:t>gonna</a:t>
            </a:r>
            <a:r>
              <a:rPr lang="en-US" sz="1100" dirty="0"/>
              <a:t> make a mess. </a:t>
            </a:r>
            <a:r>
              <a:rPr lang="en-US" sz="1100" dirty="0" err="1"/>
              <a:t>They’s</a:t>
            </a:r>
            <a:r>
              <a:rPr lang="en-US" sz="1100" dirty="0"/>
              <a:t> </a:t>
            </a:r>
            <a:r>
              <a:rPr lang="en-US" sz="1100" dirty="0" err="1"/>
              <a:t>gonna</a:t>
            </a:r>
            <a:r>
              <a:rPr lang="en-US" sz="1100" dirty="0"/>
              <a:t> be a bad mess </a:t>
            </a:r>
            <a:r>
              <a:rPr lang="en-US" sz="1100" dirty="0" smtClean="0"/>
              <a:t>about her</a:t>
            </a:r>
            <a:r>
              <a:rPr lang="en-US" sz="1100" dirty="0"/>
              <a:t>. She’s a jail bait all set on the trigger. That Curley got his work cut out </a:t>
            </a:r>
            <a:r>
              <a:rPr lang="en-US" sz="1100" dirty="0" smtClean="0"/>
              <a:t>for him</a:t>
            </a:r>
            <a:r>
              <a:rPr lang="en-US" sz="1100" dirty="0"/>
              <a:t>. Ranch with a bunch of guys on it </a:t>
            </a:r>
            <a:r>
              <a:rPr lang="en-US" sz="1100" dirty="0" err="1"/>
              <a:t>ain’t</a:t>
            </a:r>
            <a:r>
              <a:rPr lang="en-US" sz="1100" dirty="0"/>
              <a:t> no place for a girl, specially </a:t>
            </a:r>
            <a:r>
              <a:rPr lang="en-US" sz="1100" dirty="0" smtClean="0"/>
              <a:t>like her</a:t>
            </a:r>
            <a:r>
              <a:rPr lang="en-US" sz="1100" dirty="0"/>
              <a:t>.”</a:t>
            </a:r>
          </a:p>
          <a:p>
            <a:r>
              <a:rPr lang="en-US" sz="1100" dirty="0"/>
              <a:t>Whit said, “If you got </a:t>
            </a:r>
            <a:r>
              <a:rPr lang="en-US" sz="1100" dirty="0" err="1"/>
              <a:t>idears</a:t>
            </a:r>
            <a:r>
              <a:rPr lang="en-US" sz="1100" dirty="0"/>
              <a:t>, you </a:t>
            </a:r>
            <a:r>
              <a:rPr lang="en-US" sz="1100" dirty="0" err="1"/>
              <a:t>oughtta</a:t>
            </a:r>
            <a:r>
              <a:rPr lang="en-US" sz="1100" dirty="0"/>
              <a:t> come in town with us guys </a:t>
            </a:r>
            <a:r>
              <a:rPr lang="en-US" sz="1100" dirty="0" err="1" smtClean="0"/>
              <a:t>tomorra</a:t>
            </a:r>
            <a:r>
              <a:rPr lang="en-US" sz="1100" dirty="0" smtClean="0"/>
              <a:t> night</a:t>
            </a:r>
            <a:r>
              <a:rPr lang="en-US" sz="1100" dirty="0"/>
              <a:t>.”</a:t>
            </a:r>
          </a:p>
          <a:p>
            <a:r>
              <a:rPr lang="en-US" sz="1100" dirty="0"/>
              <a:t>“Why? What’s </a:t>
            </a:r>
            <a:r>
              <a:rPr lang="en-US" sz="1100" dirty="0" err="1"/>
              <a:t>doin</a:t>
            </a:r>
            <a:r>
              <a:rPr lang="en-US" sz="1100" dirty="0"/>
              <a:t>’?”</a:t>
            </a:r>
          </a:p>
          <a:p>
            <a:r>
              <a:rPr lang="en-US" sz="1100" dirty="0"/>
              <a:t>“Jus’ the usual thing. We go in to old Susy’s place. Hell of a nice place. </a:t>
            </a:r>
            <a:r>
              <a:rPr lang="en-US" sz="1100" dirty="0" smtClean="0"/>
              <a:t>Old Susy’s </a:t>
            </a:r>
            <a:r>
              <a:rPr lang="en-US" sz="1100" dirty="0"/>
              <a:t>a laugh—always </a:t>
            </a:r>
            <a:r>
              <a:rPr lang="en-US" sz="1100" dirty="0" err="1"/>
              <a:t>crackin</a:t>
            </a:r>
            <a:r>
              <a:rPr lang="en-US" sz="1100" dirty="0"/>
              <a:t>’ jokes. Like she says when we come up on </a:t>
            </a:r>
            <a:r>
              <a:rPr lang="en-US" sz="1100" dirty="0" smtClean="0"/>
              <a:t>the front </a:t>
            </a:r>
            <a:r>
              <a:rPr lang="en-US" sz="1100" dirty="0"/>
              <a:t>porch las’ </a:t>
            </a:r>
            <a:r>
              <a:rPr lang="en-US" sz="1100" dirty="0" err="1"/>
              <a:t>Sat’day</a:t>
            </a:r>
            <a:r>
              <a:rPr lang="en-US" sz="1100" dirty="0"/>
              <a:t> night. Susy opens the door and then she yells over </a:t>
            </a:r>
            <a:r>
              <a:rPr lang="en-US" sz="1100" dirty="0" smtClean="0"/>
              <a:t>her shoulder</a:t>
            </a:r>
            <a:r>
              <a:rPr lang="en-US" sz="1100" dirty="0"/>
              <a:t>, ‘Get </a:t>
            </a:r>
            <a:r>
              <a:rPr lang="en-US" sz="1100" dirty="0" err="1"/>
              <a:t>yor</a:t>
            </a:r>
            <a:r>
              <a:rPr lang="en-US" sz="1100" dirty="0"/>
              <a:t> coats on, girls, here comes the sheriff.’ She never talks dirty,</a:t>
            </a:r>
          </a:p>
          <a:p>
            <a:r>
              <a:rPr lang="en-US" sz="1100" dirty="0"/>
              <a:t>neither. Got five girls there.”</a:t>
            </a:r>
          </a:p>
          <a:p>
            <a:r>
              <a:rPr lang="en-US" sz="1100" dirty="0"/>
              <a:t>“What’s it set you back?” George asked.</a:t>
            </a:r>
          </a:p>
          <a:p>
            <a:r>
              <a:rPr lang="en-US" sz="1100" dirty="0"/>
              <a:t>“Two an’ a half. You can get a shot for two bits. Susy got nice chairs to </a:t>
            </a:r>
            <a:r>
              <a:rPr lang="en-US" sz="1100" dirty="0" smtClean="0"/>
              <a:t>set in</a:t>
            </a:r>
            <a:r>
              <a:rPr lang="en-US" sz="1100" dirty="0"/>
              <a:t>, too. If a guy don’t want a flop, why he can just set in the chairs and have </a:t>
            </a:r>
            <a:r>
              <a:rPr lang="en-US" sz="1100" dirty="0" smtClean="0"/>
              <a:t>a couple </a:t>
            </a:r>
            <a:r>
              <a:rPr lang="en-US" sz="1100" dirty="0"/>
              <a:t>or three shots and pass the time of day and Susy don’t give a damn. </a:t>
            </a:r>
            <a:r>
              <a:rPr lang="en-US" sz="1100" dirty="0" smtClean="0"/>
              <a:t>She </a:t>
            </a:r>
            <a:r>
              <a:rPr lang="en-US" sz="1100" dirty="0" err="1" smtClean="0"/>
              <a:t>ain’t</a:t>
            </a:r>
            <a:r>
              <a:rPr lang="en-US" sz="1100" dirty="0" smtClean="0"/>
              <a:t> </a:t>
            </a:r>
            <a:r>
              <a:rPr lang="en-US" sz="1100" dirty="0" err="1"/>
              <a:t>rushin</a:t>
            </a:r>
            <a:r>
              <a:rPr lang="en-US" sz="1100" dirty="0"/>
              <a:t>’ guys through and </a:t>
            </a:r>
            <a:r>
              <a:rPr lang="en-US" sz="1100" dirty="0" err="1"/>
              <a:t>kickin</a:t>
            </a:r>
            <a:r>
              <a:rPr lang="en-US" sz="1100" dirty="0"/>
              <a:t>’ ‘</a:t>
            </a:r>
            <a:r>
              <a:rPr lang="en-US" sz="1100" dirty="0" err="1"/>
              <a:t>em</a:t>
            </a:r>
            <a:r>
              <a:rPr lang="en-US" sz="1100" dirty="0"/>
              <a:t> out if they don’t want a flop.”</a:t>
            </a:r>
          </a:p>
          <a:p>
            <a:r>
              <a:rPr lang="en-US" sz="1100" dirty="0"/>
              <a:t>“Might go in and look the joint over,” said George.</a:t>
            </a:r>
          </a:p>
          <a:p>
            <a:r>
              <a:rPr lang="en-US" sz="1100" dirty="0"/>
              <a:t>“Sure. Come along. It’s a hell of a lot of fun—her </a:t>
            </a:r>
            <a:r>
              <a:rPr lang="en-US" sz="1100" dirty="0" err="1"/>
              <a:t>crackin</a:t>
            </a:r>
            <a:r>
              <a:rPr lang="en-US" sz="1100" dirty="0"/>
              <a:t>’ jokes all the </a:t>
            </a:r>
            <a:r>
              <a:rPr lang="en-US" sz="1100" dirty="0" smtClean="0"/>
              <a:t>time. Like </a:t>
            </a:r>
            <a:r>
              <a:rPr lang="en-US" sz="1100" dirty="0"/>
              <a:t>she says one time, she says, ‘I’ve knew people that if they got a rag rug </a:t>
            </a:r>
            <a:r>
              <a:rPr lang="en-US" sz="1100" dirty="0" smtClean="0"/>
              <a:t>on the </a:t>
            </a:r>
            <a:r>
              <a:rPr lang="en-US" sz="1100" dirty="0"/>
              <a:t>floor an’ a kewpie doll lamp on the phonograph they think they’re running </a:t>
            </a:r>
            <a:r>
              <a:rPr lang="en-US" sz="1100" dirty="0" smtClean="0"/>
              <a:t>a parlor </a:t>
            </a:r>
            <a:r>
              <a:rPr lang="en-US" sz="1100" dirty="0"/>
              <a:t>house.’ That’s Clara’s house she’s </a:t>
            </a:r>
            <a:r>
              <a:rPr lang="en-US" sz="1100" dirty="0" err="1"/>
              <a:t>talkin</a:t>
            </a:r>
            <a:r>
              <a:rPr lang="en-US" sz="1100" dirty="0"/>
              <a:t>’ about. An’ Susy says, ‘I know</a:t>
            </a:r>
          </a:p>
          <a:p>
            <a:r>
              <a:rPr lang="en-US" sz="1100" dirty="0"/>
              <a:t>what you boys want,’ she says. ‘My girls is clean,’ she says, ‘an’ there </a:t>
            </a:r>
            <a:r>
              <a:rPr lang="en-US" sz="1100" dirty="0" err="1"/>
              <a:t>ain’t</a:t>
            </a:r>
            <a:r>
              <a:rPr lang="en-US" sz="1100" dirty="0"/>
              <a:t> </a:t>
            </a:r>
            <a:r>
              <a:rPr lang="en-US" sz="1100" dirty="0" smtClean="0"/>
              <a:t>no water </a:t>
            </a:r>
            <a:r>
              <a:rPr lang="en-US" sz="1100" dirty="0"/>
              <a:t>in my whisky,’ she says. ‘If any you guys </a:t>
            </a:r>
            <a:r>
              <a:rPr lang="en-US" sz="1100" dirty="0" err="1"/>
              <a:t>wanta</a:t>
            </a:r>
            <a:r>
              <a:rPr lang="en-US" sz="1100" dirty="0"/>
              <a:t> look at a kewpie </a:t>
            </a:r>
            <a:r>
              <a:rPr lang="en-US" sz="1100" dirty="0" smtClean="0"/>
              <a:t>doll lamp </a:t>
            </a:r>
            <a:r>
              <a:rPr lang="en-US" sz="1100" dirty="0"/>
              <a:t>an’ take your own chance </a:t>
            </a:r>
            <a:r>
              <a:rPr lang="en-US" sz="1100" dirty="0" err="1"/>
              <a:t>gettin</a:t>
            </a:r>
            <a:r>
              <a:rPr lang="en-US" sz="1100" dirty="0"/>
              <a:t>’ burned, why you know where to go.’ </a:t>
            </a:r>
            <a:r>
              <a:rPr lang="en-US" sz="1100" dirty="0" smtClean="0"/>
              <a:t>An’ she </a:t>
            </a:r>
            <a:r>
              <a:rPr lang="en-US" sz="1100" dirty="0"/>
              <a:t>says, ‘There’s guys around here </a:t>
            </a:r>
            <a:r>
              <a:rPr lang="en-US" sz="1100" dirty="0" err="1"/>
              <a:t>walkin</a:t>
            </a:r>
            <a:r>
              <a:rPr lang="en-US" sz="1100" dirty="0"/>
              <a:t>’ bow-legged </a:t>
            </a:r>
            <a:r>
              <a:rPr lang="en-US" sz="1100" dirty="0" err="1"/>
              <a:t>‘cause</a:t>
            </a:r>
            <a:r>
              <a:rPr lang="en-US" sz="1100" dirty="0"/>
              <a:t> they like to </a:t>
            </a:r>
            <a:r>
              <a:rPr lang="en-US" sz="1100" dirty="0" smtClean="0"/>
              <a:t>look at </a:t>
            </a:r>
            <a:r>
              <a:rPr lang="en-US" sz="1100" dirty="0"/>
              <a:t>a kewpie doll lamp.’”</a:t>
            </a:r>
            <a:endParaRPr lang="en-GB" sz="900" dirty="0"/>
          </a:p>
        </p:txBody>
      </p:sp>
      <p:sp>
        <p:nvSpPr>
          <p:cNvPr id="3" name="Rectangle 2"/>
          <p:cNvSpPr/>
          <p:nvPr/>
        </p:nvSpPr>
        <p:spPr>
          <a:xfrm>
            <a:off x="4572001" y="689492"/>
            <a:ext cx="4247802" cy="5509200"/>
          </a:xfrm>
          <a:prstGeom prst="rect">
            <a:avLst/>
          </a:prstGeom>
        </p:spPr>
        <p:txBody>
          <a:bodyPr wrap="square">
            <a:spAutoFit/>
          </a:bodyPr>
          <a:lstStyle/>
          <a:p>
            <a:r>
              <a:rPr lang="pt-BR" sz="1100" i="1" dirty="0"/>
              <a:t>George disse: "Ela vai fazer uma bagunça. Eles vão ser uma bagunça ruim sobre ela. Ela é uma isca de prisão no gatilho. Que Curley teve seu trabalho cortado para ele. Rancho com um monte de caras nele não é lugar para uma garota, especialmente como ela.</a:t>
            </a:r>
          </a:p>
          <a:p>
            <a:r>
              <a:rPr lang="pt-BR" sz="1100" i="1" dirty="0"/>
              <a:t>Whit disse: "Se você tem ideares, você deve vir na cidade com nós caras para a noite de amanhã."</a:t>
            </a:r>
          </a:p>
          <a:p>
            <a:r>
              <a:rPr lang="pt-BR" sz="1100" i="1" dirty="0"/>
              <a:t>"Por quê? O que está fazendo?</a:t>
            </a:r>
          </a:p>
          <a:p>
            <a:r>
              <a:rPr lang="pt-BR" sz="1100" i="1" dirty="0"/>
              <a:t>"Jus" a coisa usual. Vamos para a casa do velho Susy. Um lugar muito legal. O velho Susy é uma risada , sempre fazendo piadas. Como ela diz quando chegamos na varanda da noite. Susy abre a porta e então ela grita por cima do ombro, "Peguem casacos, meninas, aí vem o xerife." Ela nunca fala sujo,</a:t>
            </a:r>
          </a:p>
          <a:p>
            <a:r>
              <a:rPr lang="pt-BR" sz="1100" i="1" dirty="0"/>
              <a:t>nenhum. Tenho cinco meninas lá.</a:t>
            </a:r>
          </a:p>
          <a:p>
            <a:r>
              <a:rPr lang="pt-BR" sz="1100" i="1" dirty="0"/>
              <a:t>"O que é que isso te retrote com isso?" George perguntou.</a:t>
            </a:r>
          </a:p>
          <a:p>
            <a:r>
              <a:rPr lang="pt-BR" sz="1100" i="1" dirty="0"/>
              <a:t>"Dois um'a meio. Você pode ter uma chance por dois bits. Susy tem belas cadeiras para colocar, também. Se um cara não quer um fracasso, por que ele pode apenas colocar nas cadeiras e ter um par ou três tiros e passar a hora do dia e Susy não dá a mínima. Ela não está correndo os caras através e chutando 'em fora se eles não querem um fracasso.</a:t>
            </a:r>
          </a:p>
          <a:p>
            <a:r>
              <a:rPr lang="pt-BR" sz="1100" i="1" dirty="0"/>
              <a:t>"Pode entrar e olhar a articulação", disse George.</a:t>
            </a:r>
          </a:p>
          <a:p>
            <a:r>
              <a:rPr lang="pt-BR" sz="1100" i="1" dirty="0"/>
              <a:t>"Claro. Acompanhar. É muito divertido — suas piadas o tempo todo. Como ela diz uma vez, ela diz: "Eu conheci pessoas que se eles têm um tapete de pano no chão uma lâmpada de boneca kewpie no fonógrafo eles pensam que estão executando uma casa de salão." É a casa da Clara que ela está falando. Um' Susy diz: 'Eu sei</a:t>
            </a:r>
          </a:p>
          <a:p>
            <a:r>
              <a:rPr lang="pt-BR" sz="1100" i="1" dirty="0"/>
              <a:t>o que vocês querem", diz ela. "Minhas meninas estão limpas", diz ela, "an" não há água no meu uísque", diz ela. "Se vocês quiserem olhar para uma lâmpada de boneca kewpie um" tome sua própria chance de se queimar, por que você sabe para onde ir. An' ela diz: 'Há caras por aqui andando de pernas curvas porque eles gostam de olhar para uma lâmpada de boneca kewpie.'</a:t>
            </a:r>
          </a:p>
          <a:p>
            <a:r>
              <a:rPr lang="pt-BR" sz="1100" i="1" dirty="0"/>
              <a:t> </a:t>
            </a:r>
          </a:p>
        </p:txBody>
      </p:sp>
    </p:spTree>
    <p:extLst>
      <p:ext uri="{BB962C8B-B14F-4D97-AF65-F5344CB8AC3E}">
        <p14:creationId xmlns:p14="http://schemas.microsoft.com/office/powerpoint/2010/main" val="8367081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495275"/>
            <a:ext cx="3923608" cy="5678478"/>
          </a:xfrm>
          <a:prstGeom prst="rect">
            <a:avLst/>
          </a:prstGeom>
        </p:spPr>
        <p:txBody>
          <a:bodyPr wrap="square">
            <a:spAutoFit/>
          </a:bodyPr>
          <a:lstStyle/>
          <a:p>
            <a:r>
              <a:rPr lang="en-US" sz="1100" dirty="0"/>
              <a:t>George asked, “Clara runs the other house, huh?”</a:t>
            </a:r>
          </a:p>
          <a:p>
            <a:r>
              <a:rPr lang="en-US" sz="1100" dirty="0"/>
              <a:t>“Yeah,” said Whit. “We don’t never go there. Clara gets three bucks a </a:t>
            </a:r>
            <a:r>
              <a:rPr lang="en-US" sz="1100" dirty="0" smtClean="0"/>
              <a:t>crack and </a:t>
            </a:r>
            <a:r>
              <a:rPr lang="en-US" sz="1100" dirty="0"/>
              <a:t>thirty-five cents a shot, and she don’t crack no jokes. But Susy’s place </a:t>
            </a:r>
            <a:r>
              <a:rPr lang="en-US" sz="1100" dirty="0" smtClean="0"/>
              <a:t>is clean </a:t>
            </a:r>
            <a:r>
              <a:rPr lang="en-US" sz="1100" dirty="0"/>
              <a:t>and she got nice chairs. Don’t let no goo-</a:t>
            </a:r>
            <a:r>
              <a:rPr lang="en-US" sz="1100" dirty="0" err="1"/>
              <a:t>goos</a:t>
            </a:r>
            <a:r>
              <a:rPr lang="en-US" sz="1100" dirty="0"/>
              <a:t> in, neither.”</a:t>
            </a:r>
          </a:p>
          <a:p>
            <a:r>
              <a:rPr lang="en-US" sz="1100" dirty="0"/>
              <a:t>“Me an’ Lennie’s </a:t>
            </a:r>
            <a:r>
              <a:rPr lang="en-US" sz="1100" dirty="0" err="1"/>
              <a:t>rollin</a:t>
            </a:r>
            <a:r>
              <a:rPr lang="en-US" sz="1100" dirty="0"/>
              <a:t>’ up a stake,” said George. “I might go in an’ set </a:t>
            </a:r>
            <a:r>
              <a:rPr lang="en-US" sz="1100" dirty="0" smtClean="0"/>
              <a:t>and have </a:t>
            </a:r>
            <a:r>
              <a:rPr lang="en-US" sz="1100" dirty="0"/>
              <a:t>a shot, but I </a:t>
            </a:r>
            <a:r>
              <a:rPr lang="en-US" sz="1100" dirty="0" err="1"/>
              <a:t>ain’t</a:t>
            </a:r>
            <a:r>
              <a:rPr lang="en-US" sz="1100" dirty="0"/>
              <a:t> </a:t>
            </a:r>
            <a:r>
              <a:rPr lang="en-US" sz="1100" dirty="0" err="1"/>
              <a:t>puttin</a:t>
            </a:r>
            <a:r>
              <a:rPr lang="en-US" sz="1100" dirty="0"/>
              <a:t>’ out no two and a half.”</a:t>
            </a:r>
          </a:p>
          <a:p>
            <a:r>
              <a:rPr lang="en-US" sz="1100" dirty="0"/>
              <a:t>“Well, a guy got to have some fun sometime,” said Whit.</a:t>
            </a:r>
          </a:p>
          <a:p>
            <a:r>
              <a:rPr lang="en-US" sz="1100" dirty="0"/>
              <a:t>The door opened and Lennie and Carlson came in together. Lennie crept </a:t>
            </a:r>
            <a:r>
              <a:rPr lang="en-US" sz="1100" dirty="0" smtClean="0"/>
              <a:t>to his </a:t>
            </a:r>
            <a:r>
              <a:rPr lang="en-US" sz="1100" dirty="0"/>
              <a:t>bunk and sat down, trying not to attract attention. Carlson reached under </a:t>
            </a:r>
            <a:r>
              <a:rPr lang="en-US" sz="1100" dirty="0" smtClean="0"/>
              <a:t>his bunk </a:t>
            </a:r>
            <a:r>
              <a:rPr lang="en-US" sz="1100" dirty="0"/>
              <a:t>and brought out his bag. He didn’t look at old Candy, who still faced </a:t>
            </a:r>
            <a:r>
              <a:rPr lang="en-US" sz="1100" dirty="0" smtClean="0"/>
              <a:t>the wall</a:t>
            </a:r>
            <a:r>
              <a:rPr lang="en-US" sz="1100" dirty="0"/>
              <a:t>. Carlson found a little cleaning rod in the bag and a can of oil. He laid them</a:t>
            </a:r>
          </a:p>
          <a:p>
            <a:r>
              <a:rPr lang="en-US" sz="1100" dirty="0"/>
              <a:t>on his bed and then brought out the pistol, took out the magazine and </a:t>
            </a:r>
            <a:r>
              <a:rPr lang="en-US" sz="1100" dirty="0" smtClean="0"/>
              <a:t>snapped the </a:t>
            </a:r>
            <a:r>
              <a:rPr lang="en-US" sz="1100" dirty="0"/>
              <a:t>loaded shell from the chamber. Then he fell to cleaning the barrel with </a:t>
            </a:r>
            <a:r>
              <a:rPr lang="en-US" sz="1100" dirty="0" smtClean="0"/>
              <a:t>the little </a:t>
            </a:r>
            <a:r>
              <a:rPr lang="en-US" sz="1100" dirty="0"/>
              <a:t>rod. When the ejector snapped, Candy turned over and looked for </a:t>
            </a:r>
            <a:r>
              <a:rPr lang="en-US" sz="1100" dirty="0" smtClean="0"/>
              <a:t>a moment </a:t>
            </a:r>
            <a:r>
              <a:rPr lang="en-US" sz="1100" dirty="0"/>
              <a:t>at the gun before he turned back to the wall again.</a:t>
            </a:r>
          </a:p>
          <a:p>
            <a:r>
              <a:rPr lang="en-US" sz="1100" dirty="0"/>
              <a:t>Carlson said casually, “Curley been in yet?”</a:t>
            </a:r>
          </a:p>
          <a:p>
            <a:r>
              <a:rPr lang="en-US" sz="1100" dirty="0"/>
              <a:t>“No,” said Whit. “What’s </a:t>
            </a:r>
            <a:r>
              <a:rPr lang="en-US" sz="1100" dirty="0" err="1"/>
              <a:t>eatin</a:t>
            </a:r>
            <a:r>
              <a:rPr lang="en-US" sz="1100" dirty="0"/>
              <a:t>’ on Curley?”</a:t>
            </a:r>
          </a:p>
          <a:p>
            <a:r>
              <a:rPr lang="en-US" sz="1100" dirty="0"/>
              <a:t>Carlson squinted down the barrel of his gun. “</a:t>
            </a:r>
            <a:r>
              <a:rPr lang="en-US" sz="1100" dirty="0" err="1"/>
              <a:t>Lookin</a:t>
            </a:r>
            <a:r>
              <a:rPr lang="en-US" sz="1100" dirty="0"/>
              <a:t>’ for his old lady. I </a:t>
            </a:r>
            <a:r>
              <a:rPr lang="en-US" sz="1100" dirty="0" smtClean="0"/>
              <a:t>seen him </a:t>
            </a:r>
            <a:r>
              <a:rPr lang="en-US" sz="1100" dirty="0"/>
              <a:t>going round and round outside.”</a:t>
            </a:r>
          </a:p>
          <a:p>
            <a:r>
              <a:rPr lang="en-US" sz="1100" dirty="0"/>
              <a:t>Whit said sarcastically, “He spends half his time </a:t>
            </a:r>
            <a:r>
              <a:rPr lang="en-US" sz="1100" dirty="0" err="1"/>
              <a:t>lookin</a:t>
            </a:r>
            <a:r>
              <a:rPr lang="en-US" sz="1100" dirty="0"/>
              <a:t>’ for her, and the </a:t>
            </a:r>
            <a:r>
              <a:rPr lang="en-US" sz="1100" dirty="0" smtClean="0"/>
              <a:t>rest of </a:t>
            </a:r>
            <a:r>
              <a:rPr lang="en-US" sz="1100" dirty="0"/>
              <a:t>the time she’s </a:t>
            </a:r>
            <a:r>
              <a:rPr lang="en-US" sz="1100" dirty="0" err="1"/>
              <a:t>lookin</a:t>
            </a:r>
            <a:r>
              <a:rPr lang="en-US" sz="1100" dirty="0"/>
              <a:t>’ for him.”</a:t>
            </a:r>
          </a:p>
          <a:p>
            <a:r>
              <a:rPr lang="en-US" sz="1100" dirty="0"/>
              <a:t>Curley burst into the room excitedly. “Any you guys seen my wife?” </a:t>
            </a:r>
            <a:r>
              <a:rPr lang="en-US" sz="1100" dirty="0" smtClean="0"/>
              <a:t>he demanded</a:t>
            </a:r>
            <a:r>
              <a:rPr lang="en-US" sz="1100" dirty="0"/>
              <a:t>.</a:t>
            </a:r>
          </a:p>
          <a:p>
            <a:r>
              <a:rPr lang="en-US" sz="1100" dirty="0"/>
              <a:t>“She </a:t>
            </a:r>
            <a:r>
              <a:rPr lang="en-US" sz="1100" dirty="0" err="1"/>
              <a:t>ain’t</a:t>
            </a:r>
            <a:r>
              <a:rPr lang="en-US" sz="1100" dirty="0"/>
              <a:t> been here,” said Whit.</a:t>
            </a:r>
          </a:p>
          <a:p>
            <a:r>
              <a:rPr lang="en-US" sz="1100" dirty="0"/>
              <a:t>Curley looked threateningly about the room. “Where the hell’s Slim?”</a:t>
            </a:r>
          </a:p>
          <a:p>
            <a:r>
              <a:rPr lang="en-US" sz="1100" dirty="0"/>
              <a:t>“Went out in the barn,” said George. “He was </a:t>
            </a:r>
            <a:r>
              <a:rPr lang="en-US" sz="1100" dirty="0" err="1"/>
              <a:t>gonna</a:t>
            </a:r>
            <a:r>
              <a:rPr lang="en-US" sz="1100" dirty="0"/>
              <a:t> put some tar on a </a:t>
            </a:r>
            <a:r>
              <a:rPr lang="en-US" sz="1100" dirty="0" smtClean="0"/>
              <a:t>split hoof</a:t>
            </a:r>
            <a:r>
              <a:rPr lang="en-US" sz="1100" dirty="0"/>
              <a:t>.”</a:t>
            </a:r>
          </a:p>
          <a:p>
            <a:r>
              <a:rPr lang="en-US" sz="1100" dirty="0"/>
              <a:t>Curley’s shoulders dropped and squared. “How long </a:t>
            </a:r>
            <a:r>
              <a:rPr lang="en-US" sz="1100" dirty="0" err="1"/>
              <a:t>ago’d</a:t>
            </a:r>
            <a:r>
              <a:rPr lang="en-US" sz="1100" dirty="0"/>
              <a:t> he go</a:t>
            </a:r>
            <a:r>
              <a:rPr lang="en-US" sz="1100" dirty="0" smtClean="0"/>
              <a:t>?”</a:t>
            </a:r>
            <a:endParaRPr lang="en-GB" sz="900" dirty="0"/>
          </a:p>
        </p:txBody>
      </p:sp>
      <p:sp>
        <p:nvSpPr>
          <p:cNvPr id="3" name="Rectangle 2"/>
          <p:cNvSpPr/>
          <p:nvPr/>
        </p:nvSpPr>
        <p:spPr>
          <a:xfrm>
            <a:off x="4882342" y="495275"/>
            <a:ext cx="3923608" cy="6355586"/>
          </a:xfrm>
          <a:prstGeom prst="rect">
            <a:avLst/>
          </a:prstGeom>
        </p:spPr>
        <p:txBody>
          <a:bodyPr wrap="square">
            <a:spAutoFit/>
          </a:bodyPr>
          <a:lstStyle/>
          <a:p>
            <a:r>
              <a:rPr lang="pt-BR" sz="1100" i="1" dirty="0"/>
              <a:t>George perguntou: "Clara dirige a outra casa, hein?"</a:t>
            </a:r>
          </a:p>
          <a:p>
            <a:r>
              <a:rPr lang="pt-BR" sz="1100" i="1" dirty="0"/>
              <a:t>"Sim", disse Whit. "Nós nunca vamos lá. Clara ganha três dólares por crack e 35 centavos por injeção, e ela não faz piadas. Mas a casa da Susy está limpa e ela tem belas cadeiras. Não deixe nenhum goo-goos dentro, nem.</a:t>
            </a:r>
          </a:p>
          <a:p>
            <a:r>
              <a:rPr lang="pt-BR" sz="1100" i="1" dirty="0"/>
              <a:t>"Eu um 'Lennie está enrolar uma estaca", disse George. "Eu poderia ir em um set 'e ter uma chance, mas eu não vou colocar para fora nenhum dois e meio."</a:t>
            </a:r>
          </a:p>
          <a:p>
            <a:r>
              <a:rPr lang="pt-BR" sz="1100" i="1" dirty="0"/>
              <a:t>"Bem, um cara tem que se divertir um pouco algum dia", disse Whit.</a:t>
            </a:r>
          </a:p>
          <a:p>
            <a:r>
              <a:rPr lang="pt-BR" sz="1100" i="1" dirty="0"/>
              <a:t>A porta se abriu e Lennie e Carlson entraram juntos. Lennie rastejou para seu beliche e sentou-se, tentando não atrair a atenção. Carlson estendeu a mão debaixo de seu beliche e trouxe sua bolsa. Ele não olhou para o velho Candy, que ainda enfrentou a parede. Carlson encontrou uma vara de limpeza na bolsa e uma lata de óleo. Ele colocou-os</a:t>
            </a:r>
          </a:p>
          <a:p>
            <a:r>
              <a:rPr lang="pt-BR" sz="1100" i="1" dirty="0"/>
              <a:t>em sua cama e, em seguida, trouxe a pistola, tirou a revista e tirou o cartucho carregado da câmara. Então ele caiu para limpar o barril com a vara pequena. Quando o ejetor quebrou, Candy se virou e olhou por um momento para a arma antes que ele se virasse de volta para a parede novamente.</a:t>
            </a:r>
          </a:p>
          <a:p>
            <a:r>
              <a:rPr lang="pt-BR" sz="1100" i="1" dirty="0"/>
              <a:t>Carlson disse casualmente, "Curley já esteve em?"</a:t>
            </a:r>
          </a:p>
          <a:p>
            <a:r>
              <a:rPr lang="pt-BR" sz="1100" i="1" dirty="0"/>
              <a:t>"Não", disse Whit. "O que está comendo em Curley?"</a:t>
            </a:r>
          </a:p>
          <a:p>
            <a:r>
              <a:rPr lang="pt-BR" sz="1100" i="1" dirty="0"/>
              <a:t>Carlson olhou para o cano de sua arma. "Procurando por sua velha senhora. Eu o vi dando voltas e voltas para fora.</a:t>
            </a:r>
          </a:p>
          <a:p>
            <a:r>
              <a:rPr lang="pt-BR" sz="1100" i="1" dirty="0"/>
              <a:t>Whit disse sarcasticamente: "Ele passa metade do tempo procurando por ela, e o resto do tempo ela está procurando por ele."</a:t>
            </a:r>
          </a:p>
          <a:p>
            <a:r>
              <a:rPr lang="pt-BR" sz="1100" i="1" dirty="0"/>
              <a:t>Curley entrou na sala animadamente. "Algum você viu minha esposa?", Ele exigiu.</a:t>
            </a:r>
          </a:p>
          <a:p>
            <a:r>
              <a:rPr lang="pt-BR" sz="1100" i="1" dirty="0"/>
              <a:t>"Ela não esteve aqui", disse Whit.</a:t>
            </a:r>
          </a:p>
          <a:p>
            <a:r>
              <a:rPr lang="pt-BR" sz="1100" i="1" dirty="0"/>
              <a:t>Curley olhou ameaçadoramente sobre o quarto. "Onde diabos está Slim?"</a:t>
            </a:r>
          </a:p>
          <a:p>
            <a:r>
              <a:rPr lang="pt-BR" sz="1100" i="1" dirty="0"/>
              <a:t>"Saiu no celeiro", disse George. "Ele ia colocar um pouco de piche em um casco dividido."</a:t>
            </a:r>
          </a:p>
          <a:p>
            <a:r>
              <a:rPr lang="pt-BR" sz="1100" i="1" dirty="0"/>
              <a:t>Ombros curley caiu e ao quadrado. "Há quanto tempo ele ia?"</a:t>
            </a:r>
          </a:p>
          <a:p>
            <a:r>
              <a:rPr lang="pt-BR" sz="1100" i="1" dirty="0"/>
              <a:t> </a:t>
            </a:r>
          </a:p>
        </p:txBody>
      </p:sp>
    </p:spTree>
    <p:extLst>
      <p:ext uri="{BB962C8B-B14F-4D97-AF65-F5344CB8AC3E}">
        <p14:creationId xmlns:p14="http://schemas.microsoft.com/office/powerpoint/2010/main" val="1860281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7077" y="287457"/>
            <a:ext cx="4289368" cy="6355586"/>
          </a:xfrm>
          <a:prstGeom prst="rect">
            <a:avLst/>
          </a:prstGeom>
        </p:spPr>
        <p:txBody>
          <a:bodyPr wrap="square">
            <a:spAutoFit/>
          </a:bodyPr>
          <a:lstStyle/>
          <a:p>
            <a:r>
              <a:rPr lang="en-US" sz="1100" dirty="0"/>
              <a:t>George stared morosely at the water. The rims of his eyes were red with </a:t>
            </a:r>
            <a:r>
              <a:rPr lang="en-US" sz="1100" dirty="0" smtClean="0"/>
              <a:t>sun glare</a:t>
            </a:r>
            <a:r>
              <a:rPr lang="en-US" sz="1100" dirty="0"/>
              <a:t>. He said angrily, “We could just as </a:t>
            </a:r>
            <a:r>
              <a:rPr lang="en-US" sz="1100" dirty="0" smtClean="0"/>
              <a:t>well </a:t>
            </a:r>
            <a:r>
              <a:rPr lang="en-US" sz="1100" dirty="0"/>
              <a:t>of rode clear to the ranch if </a:t>
            </a:r>
            <a:r>
              <a:rPr lang="en-US" sz="1100" dirty="0" smtClean="0"/>
              <a:t>that bastard </a:t>
            </a:r>
            <a:r>
              <a:rPr lang="en-US" sz="1100" dirty="0"/>
              <a:t>bus driver knew what he was </a:t>
            </a:r>
            <a:r>
              <a:rPr lang="en-US" sz="1100" dirty="0" err="1"/>
              <a:t>talkin</a:t>
            </a:r>
            <a:r>
              <a:rPr lang="en-US" sz="1100" dirty="0"/>
              <a:t>’ about. ‘</a:t>
            </a:r>
            <a:r>
              <a:rPr lang="en-US" sz="1100" dirty="0" err="1"/>
              <a:t>Jes</a:t>
            </a:r>
            <a:r>
              <a:rPr lang="en-US" sz="1100" dirty="0"/>
              <a:t>’ a little stretch down </a:t>
            </a:r>
            <a:r>
              <a:rPr lang="en-US" sz="1100" dirty="0" smtClean="0"/>
              <a:t>the highway</a:t>
            </a:r>
            <a:r>
              <a:rPr lang="en-US" sz="1100" dirty="0"/>
              <a:t>,’ he says. ‘</a:t>
            </a:r>
            <a:r>
              <a:rPr lang="en-US" sz="1100" dirty="0" err="1"/>
              <a:t>Jes</a:t>
            </a:r>
            <a:r>
              <a:rPr lang="en-US" sz="1100" dirty="0"/>
              <a:t>’ a little stretch.’ God damn near </a:t>
            </a:r>
            <a:r>
              <a:rPr lang="en-US" sz="1100" dirty="0" smtClean="0"/>
              <a:t>four </a:t>
            </a:r>
            <a:r>
              <a:rPr lang="en-US" sz="1100" dirty="0"/>
              <a:t>miles, that’s </a:t>
            </a:r>
            <a:r>
              <a:rPr lang="en-US" sz="1100" dirty="0" err="1" smtClean="0"/>
              <a:t>whatit</a:t>
            </a:r>
            <a:r>
              <a:rPr lang="en-US" sz="1100" dirty="0" smtClean="0"/>
              <a:t> </a:t>
            </a:r>
            <a:r>
              <a:rPr lang="en-US" sz="1100" dirty="0"/>
              <a:t>was! Didn’t </a:t>
            </a:r>
            <a:r>
              <a:rPr lang="en-US" sz="1100" dirty="0" err="1"/>
              <a:t>wanta</a:t>
            </a:r>
            <a:r>
              <a:rPr lang="en-US" sz="1100" dirty="0"/>
              <a:t> stop at the ranch gate, that’s what. Too God damn lazy </a:t>
            </a:r>
            <a:r>
              <a:rPr lang="en-US" sz="1100" dirty="0" smtClean="0"/>
              <a:t>to pull </a:t>
            </a:r>
            <a:r>
              <a:rPr lang="en-US" sz="1100" dirty="0"/>
              <a:t>up. Wonder he isn’t too damn good to stop in Soledad at all. Kicks us </a:t>
            </a:r>
            <a:r>
              <a:rPr lang="en-US" sz="1100" dirty="0" smtClean="0"/>
              <a:t>out and </a:t>
            </a:r>
            <a:r>
              <a:rPr lang="en-US" sz="1100" dirty="0"/>
              <a:t>says ‘</a:t>
            </a:r>
            <a:r>
              <a:rPr lang="en-US" sz="1100" dirty="0" err="1"/>
              <a:t>Jes</a:t>
            </a:r>
            <a:r>
              <a:rPr lang="en-US" sz="1100" dirty="0"/>
              <a:t>’ a little stretch down the road.’ I bet it was more than four </a:t>
            </a:r>
            <a:r>
              <a:rPr lang="en-US" sz="1100" dirty="0" smtClean="0"/>
              <a:t>miles. Damn </a:t>
            </a:r>
            <a:r>
              <a:rPr lang="en-US" sz="1100" dirty="0"/>
              <a:t>hot day</a:t>
            </a:r>
            <a:r>
              <a:rPr lang="en-US" sz="1100" dirty="0" smtClean="0"/>
              <a:t>.”</a:t>
            </a:r>
          </a:p>
          <a:p>
            <a:endParaRPr lang="en-US" sz="1100" dirty="0"/>
          </a:p>
          <a:p>
            <a:r>
              <a:rPr lang="en-US" sz="1100" dirty="0"/>
              <a:t>Lennie looked timidly over to him. “George?”</a:t>
            </a:r>
          </a:p>
          <a:p>
            <a:r>
              <a:rPr lang="en-US" sz="1100" dirty="0"/>
              <a:t>“Yeah, what </a:t>
            </a:r>
            <a:r>
              <a:rPr lang="en-US" sz="1100" dirty="0" err="1"/>
              <a:t>ya</a:t>
            </a:r>
            <a:r>
              <a:rPr lang="en-US" sz="1100" dirty="0"/>
              <a:t> want?”</a:t>
            </a:r>
          </a:p>
          <a:p>
            <a:r>
              <a:rPr lang="en-US" sz="1100" dirty="0"/>
              <a:t>“Where we </a:t>
            </a:r>
            <a:r>
              <a:rPr lang="en-US" sz="1100" dirty="0" err="1"/>
              <a:t>goin</a:t>
            </a:r>
            <a:r>
              <a:rPr lang="en-US" sz="1100" dirty="0"/>
              <a:t>’, George</a:t>
            </a:r>
            <a:r>
              <a:rPr lang="en-US" sz="1100" dirty="0" smtClean="0"/>
              <a:t>?”</a:t>
            </a:r>
          </a:p>
          <a:p>
            <a:endParaRPr lang="en-US" sz="1100" dirty="0"/>
          </a:p>
          <a:p>
            <a:r>
              <a:rPr lang="en-US" sz="1100" dirty="0"/>
              <a:t>The little man jerked down the brim of his hat and scowled over at Lennie.</a:t>
            </a:r>
          </a:p>
          <a:p>
            <a:r>
              <a:rPr lang="en-US" sz="1100" dirty="0"/>
              <a:t>“So you forgot that </a:t>
            </a:r>
            <a:r>
              <a:rPr lang="en-US" sz="1100" dirty="0" err="1"/>
              <a:t>awready</a:t>
            </a:r>
            <a:r>
              <a:rPr lang="en-US" sz="1100" dirty="0"/>
              <a:t>, did you? I </a:t>
            </a:r>
            <a:r>
              <a:rPr lang="en-US" sz="1100" dirty="0" err="1"/>
              <a:t>gotta</a:t>
            </a:r>
            <a:r>
              <a:rPr lang="en-US" sz="1100" dirty="0"/>
              <a:t> tell you again, do I? Jesus Christ</a:t>
            </a:r>
            <a:r>
              <a:rPr lang="en-US" sz="1100" dirty="0" smtClean="0"/>
              <a:t>, you’re </a:t>
            </a:r>
            <a:r>
              <a:rPr lang="en-US" sz="1100" dirty="0"/>
              <a:t>a crazy bastard</a:t>
            </a:r>
            <a:r>
              <a:rPr lang="en-US" sz="1100" dirty="0" smtClean="0"/>
              <a:t>!”</a:t>
            </a:r>
          </a:p>
          <a:p>
            <a:endParaRPr lang="en-US" sz="1100" dirty="0"/>
          </a:p>
          <a:p>
            <a:r>
              <a:rPr lang="en-US" sz="1100" dirty="0"/>
              <a:t>“I forgot,” Lennie said softly. “I tried not to forget. Honest to God I did</a:t>
            </a:r>
            <a:r>
              <a:rPr lang="en-US" sz="1100" dirty="0" smtClean="0"/>
              <a:t>, George</a:t>
            </a:r>
            <a:r>
              <a:rPr lang="en-US" sz="1100" dirty="0"/>
              <a:t>.”</a:t>
            </a:r>
          </a:p>
          <a:p>
            <a:r>
              <a:rPr lang="en-US" sz="1100" dirty="0"/>
              <a:t>“O.K—O.K. I’ll tell </a:t>
            </a:r>
            <a:r>
              <a:rPr lang="en-US" sz="1100" dirty="0" err="1"/>
              <a:t>ya</a:t>
            </a:r>
            <a:r>
              <a:rPr lang="en-US" sz="1100" dirty="0"/>
              <a:t> again. I </a:t>
            </a:r>
            <a:r>
              <a:rPr lang="en-US" sz="1100" dirty="0" err="1"/>
              <a:t>ain’t</a:t>
            </a:r>
            <a:r>
              <a:rPr lang="en-US" sz="1100" dirty="0"/>
              <a:t> got nothing to do. Might jus’ as </a:t>
            </a:r>
            <a:r>
              <a:rPr lang="en-US" sz="1100" dirty="0" smtClean="0"/>
              <a:t>well </a:t>
            </a:r>
            <a:r>
              <a:rPr lang="en-US" sz="1100" dirty="0" err="1" smtClean="0"/>
              <a:t>spen</a:t>
            </a:r>
            <a:r>
              <a:rPr lang="en-US" sz="1100" dirty="0"/>
              <a:t>’ all my time </a:t>
            </a:r>
            <a:r>
              <a:rPr lang="en-US" sz="1100" dirty="0" err="1"/>
              <a:t>tellin</a:t>
            </a:r>
            <a:r>
              <a:rPr lang="en-US" sz="1100" dirty="0"/>
              <a:t>’ you things and then you forget ‘</a:t>
            </a:r>
            <a:r>
              <a:rPr lang="en-US" sz="1100" dirty="0" err="1"/>
              <a:t>em</a:t>
            </a:r>
            <a:r>
              <a:rPr lang="en-US" sz="1100" dirty="0"/>
              <a:t>, and I tell </a:t>
            </a:r>
            <a:r>
              <a:rPr lang="en-US" sz="1100" dirty="0" smtClean="0"/>
              <a:t>you again</a:t>
            </a:r>
            <a:r>
              <a:rPr lang="en-US" sz="1100" dirty="0"/>
              <a:t>.”</a:t>
            </a:r>
          </a:p>
          <a:p>
            <a:r>
              <a:rPr lang="en-US" sz="1100" dirty="0"/>
              <a:t>“Tried and tried,” said Lennie, “but it didn’t do no good. I remember </a:t>
            </a:r>
            <a:r>
              <a:rPr lang="en-US" sz="1100" dirty="0" smtClean="0"/>
              <a:t>about the </a:t>
            </a:r>
            <a:r>
              <a:rPr lang="en-US" sz="1100" dirty="0"/>
              <a:t>rabbits, George</a:t>
            </a:r>
            <a:r>
              <a:rPr lang="en-US" sz="1100" dirty="0" smtClean="0"/>
              <a:t>.”</a:t>
            </a:r>
          </a:p>
          <a:p>
            <a:endParaRPr lang="en-US" sz="1100" dirty="0"/>
          </a:p>
          <a:p>
            <a:r>
              <a:rPr lang="en-US" sz="1100" dirty="0"/>
              <a:t>“The hell with the rabbits. That’s all you ever can remember is them rabbits</a:t>
            </a:r>
            <a:r>
              <a:rPr lang="en-US" sz="1100" dirty="0" smtClean="0"/>
              <a:t>. O.K</a:t>
            </a:r>
            <a:r>
              <a:rPr lang="en-US" sz="1100" dirty="0"/>
              <a:t>.! Now you listen and this time you got to remember so we don’t get in </a:t>
            </a:r>
            <a:r>
              <a:rPr lang="en-US" sz="1100" dirty="0" smtClean="0"/>
              <a:t>no trouble</a:t>
            </a:r>
            <a:r>
              <a:rPr lang="en-US" sz="1100" dirty="0"/>
              <a:t>. You remember </a:t>
            </a:r>
            <a:r>
              <a:rPr lang="en-US" sz="1100" dirty="0" err="1"/>
              <a:t>settin</a:t>
            </a:r>
            <a:r>
              <a:rPr lang="en-US" sz="1100" dirty="0"/>
              <a:t>’ in that gutter on Howard Street and </a:t>
            </a:r>
            <a:r>
              <a:rPr lang="en-US" sz="1100" dirty="0" err="1"/>
              <a:t>watchin</a:t>
            </a:r>
            <a:r>
              <a:rPr lang="en-US" sz="1100" dirty="0"/>
              <a:t>’ </a:t>
            </a:r>
            <a:r>
              <a:rPr lang="en-US" sz="1100" dirty="0" smtClean="0"/>
              <a:t>that blackboard?”</a:t>
            </a:r>
          </a:p>
          <a:p>
            <a:endParaRPr lang="en-US" sz="1100" dirty="0"/>
          </a:p>
          <a:p>
            <a:r>
              <a:rPr lang="en-US" sz="1100" dirty="0"/>
              <a:t>Lennie’s face broke into a delighted smile. “Why sure, George. I </a:t>
            </a:r>
            <a:r>
              <a:rPr lang="en-US" sz="1100" dirty="0" smtClean="0"/>
              <a:t>remember that </a:t>
            </a:r>
            <a:r>
              <a:rPr lang="en-US" sz="1100" dirty="0"/>
              <a:t>. . . . but . . . . what’d we do then? I remember some girls come by and </a:t>
            </a:r>
            <a:r>
              <a:rPr lang="en-US" sz="1100" dirty="0" smtClean="0"/>
              <a:t>you says </a:t>
            </a:r>
            <a:r>
              <a:rPr lang="en-US" sz="1100" dirty="0"/>
              <a:t>. . . . you says . . . </a:t>
            </a:r>
            <a:r>
              <a:rPr lang="en-US" sz="1100" dirty="0" smtClean="0"/>
              <a:t>.”</a:t>
            </a:r>
          </a:p>
          <a:p>
            <a:endParaRPr lang="en-US" sz="1100" dirty="0"/>
          </a:p>
          <a:p>
            <a:r>
              <a:rPr lang="en-US" sz="1100" dirty="0"/>
              <a:t>“The hell with what I says. You remember about us </a:t>
            </a:r>
            <a:r>
              <a:rPr lang="en-US" sz="1100" dirty="0" err="1"/>
              <a:t>goin</a:t>
            </a:r>
            <a:r>
              <a:rPr lang="en-US" sz="1100" dirty="0"/>
              <a:t>’ in to Murray </a:t>
            </a:r>
            <a:r>
              <a:rPr lang="en-US" sz="1100" dirty="0" smtClean="0"/>
              <a:t>and Ready’s</a:t>
            </a:r>
            <a:r>
              <a:rPr lang="en-US" sz="1100" dirty="0"/>
              <a:t>, and they give us work cards and bus tickets?”</a:t>
            </a:r>
            <a:endParaRPr lang="en-GB" sz="1100" dirty="0"/>
          </a:p>
        </p:txBody>
      </p:sp>
      <p:sp>
        <p:nvSpPr>
          <p:cNvPr id="4" name="Rectangle 3"/>
          <p:cNvSpPr/>
          <p:nvPr/>
        </p:nvSpPr>
        <p:spPr>
          <a:xfrm>
            <a:off x="4796445" y="287457"/>
            <a:ext cx="4289368" cy="6355586"/>
          </a:xfrm>
          <a:prstGeom prst="rect">
            <a:avLst/>
          </a:prstGeom>
        </p:spPr>
        <p:txBody>
          <a:bodyPr wrap="square">
            <a:spAutoFit/>
          </a:bodyPr>
          <a:lstStyle/>
          <a:p>
            <a:r>
              <a:rPr lang="pt-BR" sz="1100" i="1" dirty="0"/>
              <a:t>George olhou morosamente para a água. As bordas de seus olhos estavam vermelhos com brilho de sol. Ele disse com raiva: "Nós poderíamos muito bem de ir até o rancho se aquele motorista de ônibus bastardo soubesse do que ele estava falando." Jes 'um pequeno trecho pela estrada', diz ele. 'Jes' um pouco esticar. Caramba, perto de 6 km, foi isso! Não queria parar no portão do rancho, é isso. Muito preguiçoso para puxar para cima. Imagino que ele não seja bom demais para parar em Soledad. Nos chuta para fora e diz "Jes" um pouco esticar a estrada. Aposto que foram mais de 6 km. Dia muito quente."</a:t>
            </a:r>
          </a:p>
          <a:p>
            <a:endParaRPr lang="en-US" sz="1100" i="1" dirty="0"/>
          </a:p>
          <a:p>
            <a:r>
              <a:rPr lang="pt-BR" sz="1100" i="1" dirty="0"/>
              <a:t>Lennie olhou timidamente para ele. "George?"</a:t>
            </a:r>
          </a:p>
          <a:p>
            <a:r>
              <a:rPr lang="pt-BR" sz="1100" i="1" dirty="0"/>
              <a:t>"Sim, o que você quer?"</a:t>
            </a:r>
          </a:p>
          <a:p>
            <a:r>
              <a:rPr lang="pt-BR" sz="1100" i="1" dirty="0"/>
              <a:t>"Para onde vamos, George?"</a:t>
            </a:r>
          </a:p>
          <a:p>
            <a:r>
              <a:rPr lang="pt-BR" sz="1100" i="1" dirty="0" smtClean="0"/>
              <a:t>O </a:t>
            </a:r>
            <a:r>
              <a:rPr lang="pt-BR" sz="1100" i="1" dirty="0"/>
              <a:t>homenzinho empurrou a borda de seu chapéu e carrancudo em Lennie.</a:t>
            </a:r>
          </a:p>
          <a:p>
            <a:r>
              <a:rPr lang="pt-BR" sz="1100" i="1" dirty="0"/>
              <a:t>"Então você esqueceu que awready, não é? Tenho que te dizer de novo, não é? Jesus Cristo, você é um bastardo louco!</a:t>
            </a:r>
          </a:p>
          <a:p>
            <a:endParaRPr lang="en-US" sz="1100" i="1" dirty="0"/>
          </a:p>
          <a:p>
            <a:r>
              <a:rPr lang="pt-BR" sz="1100" i="1" dirty="0"/>
              <a:t>"Eu esqueci", disse Lennie baixinho. "Eu tentei não esquecer. Honestamente, eu fiz, George.</a:t>
            </a:r>
          </a:p>
          <a:p>
            <a:r>
              <a:rPr lang="pt-BR" sz="1100" i="1" dirty="0"/>
              <a:t>"Ok, tudo bem" Vou te dizer de novo. Não tenho nada para fazer. Pode jus 'bem spen 'todo o meu tempo dizendo-lhe coisas e, em seguida, você esquecê-los, e eu lhe digo novamente.</a:t>
            </a:r>
          </a:p>
          <a:p>
            <a:r>
              <a:rPr lang="pt-BR" sz="1100" i="1" dirty="0"/>
              <a:t>"Tentei e tentei", disse Lennie, "mas não fez nenhum bem. Eu me lembro sobre os coelhos, George.</a:t>
            </a:r>
          </a:p>
          <a:p>
            <a:endParaRPr lang="en-US" sz="1100" i="1" dirty="0"/>
          </a:p>
          <a:p>
            <a:r>
              <a:rPr lang="pt-BR" sz="1100" i="1" dirty="0"/>
              <a:t>"O inferno com os coelhos. Isso é tudo que você sempre se lembra são os coelhos. Está bem, estou bem! Agora você escuta e desta vez você tem que se lembrar para que não tenhamos problemas. Você se lembra de settin 'naquela sarjeta na Howard Street e assistindo 'aquele quadro negro?</a:t>
            </a:r>
          </a:p>
          <a:p>
            <a:r>
              <a:rPr lang="pt-BR" sz="1100" i="1" dirty="0" smtClean="0"/>
              <a:t>O </a:t>
            </a:r>
            <a:r>
              <a:rPr lang="pt-BR" sz="1100" i="1" dirty="0"/>
              <a:t>rosto de Lennie quebrou em um sorriso encantado. "Por que certeza, George. Eu me lembro que... mas.... O que fizemos então? Lembro-me de algumas garotas virem e você diz... você diz... ".</a:t>
            </a:r>
          </a:p>
          <a:p>
            <a:endParaRPr lang="pt-BR" sz="1100" i="1" dirty="0"/>
          </a:p>
          <a:p>
            <a:r>
              <a:rPr lang="pt-BR" sz="1100" i="1" dirty="0"/>
              <a:t>"O inferno com o que eu digo. Você se lembra de nós indo para Murray e Ready, e eles nos dão cartões de trabalho e bilhetes de ônibus?</a:t>
            </a:r>
          </a:p>
        </p:txBody>
      </p:sp>
      <p:sp>
        <p:nvSpPr>
          <p:cNvPr id="5" name="Slide Number Placeholder 4"/>
          <p:cNvSpPr>
            <a:spLocks noGrp="1"/>
          </p:cNvSpPr>
          <p:nvPr>
            <p:ph type="sldNum" sz="quarter" idx="12"/>
          </p:nvPr>
        </p:nvSpPr>
        <p:spPr/>
        <p:txBody>
          <a:bodyPr/>
          <a:lstStyle/>
          <a:p>
            <a:fld id="{6577373E-77A6-45FA-8DFC-B169A566CE7F}" type="slidenum">
              <a:rPr lang="en-GB" smtClean="0"/>
              <a:t>5</a:t>
            </a:fld>
            <a:endParaRPr lang="en-GB"/>
          </a:p>
        </p:txBody>
      </p:sp>
    </p:spTree>
    <p:extLst>
      <p:ext uri="{BB962C8B-B14F-4D97-AF65-F5344CB8AC3E}">
        <p14:creationId xmlns:p14="http://schemas.microsoft.com/office/powerpoint/2010/main" val="5439538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895" y="658368"/>
            <a:ext cx="3923608" cy="5509200"/>
          </a:xfrm>
          <a:prstGeom prst="rect">
            <a:avLst/>
          </a:prstGeom>
        </p:spPr>
        <p:txBody>
          <a:bodyPr wrap="square">
            <a:spAutoFit/>
          </a:bodyPr>
          <a:lstStyle/>
          <a:p>
            <a:r>
              <a:rPr lang="en-US" sz="1100" dirty="0"/>
              <a:t>“Five—ten minutes.”</a:t>
            </a:r>
          </a:p>
          <a:p>
            <a:r>
              <a:rPr lang="en-US" sz="1100" dirty="0"/>
              <a:t>Curley jumped out the door and banged it after him.</a:t>
            </a:r>
          </a:p>
          <a:p>
            <a:r>
              <a:rPr lang="en-US" sz="1100" dirty="0"/>
              <a:t>Whit stood up. “I guess maybe I’d like to see this,” he said. “Curley’s </a:t>
            </a:r>
            <a:r>
              <a:rPr lang="en-US" sz="1100" dirty="0" smtClean="0"/>
              <a:t>just </a:t>
            </a:r>
            <a:r>
              <a:rPr lang="en-US" sz="1100" dirty="0" err="1" smtClean="0"/>
              <a:t>spoilin</a:t>
            </a:r>
            <a:r>
              <a:rPr lang="en-US" sz="1100" dirty="0"/>
              <a:t>’ or he wouldn’t start for Slim. An’ Curley’s handy, God damn </a:t>
            </a:r>
            <a:r>
              <a:rPr lang="en-US" sz="1100" dirty="0" smtClean="0"/>
              <a:t>handy. Got </a:t>
            </a:r>
            <a:r>
              <a:rPr lang="en-US" sz="1100" dirty="0"/>
              <a:t>in the finals for the Golden Gloves. He got newspaper clippings about it.”</a:t>
            </a:r>
          </a:p>
          <a:p>
            <a:r>
              <a:rPr lang="en-US" sz="1100" dirty="0"/>
              <a:t>He considered. “But jus’ the same, he better leave Slim alone. Nobody </a:t>
            </a:r>
            <a:r>
              <a:rPr lang="en-US" sz="1100" dirty="0" smtClean="0"/>
              <a:t>don’t know </a:t>
            </a:r>
            <a:r>
              <a:rPr lang="en-US" sz="1100" dirty="0"/>
              <a:t>what Slim can do.”</a:t>
            </a:r>
          </a:p>
          <a:p>
            <a:r>
              <a:rPr lang="en-US" sz="1100" dirty="0"/>
              <a:t>“Thinks </a:t>
            </a:r>
            <a:r>
              <a:rPr lang="en-US" sz="1100" dirty="0" err="1"/>
              <a:t>Slim’s</a:t>
            </a:r>
            <a:r>
              <a:rPr lang="en-US" sz="1100" dirty="0"/>
              <a:t> with his wife, don’t he?” said George.</a:t>
            </a:r>
          </a:p>
          <a:p>
            <a:r>
              <a:rPr lang="en-US" sz="1100" dirty="0"/>
              <a:t>“Looks like it,” Whit said. “’Course Slim </a:t>
            </a:r>
            <a:r>
              <a:rPr lang="en-US" sz="1100" dirty="0" err="1"/>
              <a:t>ain’t</a:t>
            </a:r>
            <a:r>
              <a:rPr lang="en-US" sz="1100" dirty="0"/>
              <a:t>. Least I don’t think Slim </a:t>
            </a:r>
            <a:r>
              <a:rPr lang="en-US" sz="1100" dirty="0" smtClean="0"/>
              <a:t>is. But </a:t>
            </a:r>
            <a:r>
              <a:rPr lang="en-US" sz="1100" dirty="0"/>
              <a:t>I like to see the fuss if it comes off. Come on, </a:t>
            </a:r>
            <a:r>
              <a:rPr lang="en-US" sz="1100" dirty="0" err="1"/>
              <a:t>le’s</a:t>
            </a:r>
            <a:r>
              <a:rPr lang="en-US" sz="1100" dirty="0"/>
              <a:t> go.”</a:t>
            </a:r>
          </a:p>
          <a:p>
            <a:r>
              <a:rPr lang="en-US" sz="1100" dirty="0"/>
              <a:t>George said, “I’m </a:t>
            </a:r>
            <a:r>
              <a:rPr lang="en-US" sz="1100" dirty="0" err="1"/>
              <a:t>stayin</a:t>
            </a:r>
            <a:r>
              <a:rPr lang="en-US" sz="1100" dirty="0"/>
              <a:t>’ right here. I don’t want to get mixed up in </a:t>
            </a:r>
            <a:r>
              <a:rPr lang="en-US" sz="1100" dirty="0" smtClean="0"/>
              <a:t>nothing. Lennie </a:t>
            </a:r>
            <a:r>
              <a:rPr lang="en-US" sz="1100" dirty="0"/>
              <a:t>and me got to make a stake.”</a:t>
            </a:r>
          </a:p>
          <a:p>
            <a:r>
              <a:rPr lang="en-US" sz="1100" dirty="0"/>
              <a:t>Carlson finished the cleaning of the gun and put it in the bag and pushed </a:t>
            </a:r>
            <a:r>
              <a:rPr lang="en-US" sz="1100" dirty="0" smtClean="0"/>
              <a:t>the bag </a:t>
            </a:r>
            <a:r>
              <a:rPr lang="en-US" sz="1100" dirty="0"/>
              <a:t>under his bunk. “I guess I’ll go out and look her over,” he said. Old </a:t>
            </a:r>
            <a:r>
              <a:rPr lang="en-US" sz="1100" dirty="0" smtClean="0"/>
              <a:t>Candy lay </a:t>
            </a:r>
            <a:r>
              <a:rPr lang="en-US" sz="1100" dirty="0"/>
              <a:t>still, and Lennie, from his bunk, watched George cautiously.</a:t>
            </a:r>
          </a:p>
          <a:p>
            <a:r>
              <a:rPr lang="en-US" sz="1100" dirty="0"/>
              <a:t>When Whit and Carlson were gone and the door closed after them, </a:t>
            </a:r>
            <a:r>
              <a:rPr lang="en-US" sz="1100" dirty="0" smtClean="0"/>
              <a:t>George turned </a:t>
            </a:r>
            <a:r>
              <a:rPr lang="en-US" sz="1100" dirty="0"/>
              <a:t>to Lennie. “What you got on your mind?”</a:t>
            </a:r>
          </a:p>
          <a:p>
            <a:r>
              <a:rPr lang="en-US" sz="1100" dirty="0"/>
              <a:t>“I </a:t>
            </a:r>
            <a:r>
              <a:rPr lang="en-US" sz="1100" dirty="0" err="1"/>
              <a:t>ain’t</a:t>
            </a:r>
            <a:r>
              <a:rPr lang="en-US" sz="1100" dirty="0"/>
              <a:t> done nothing, George. Slim says I better not pet them pups so </a:t>
            </a:r>
            <a:r>
              <a:rPr lang="en-US" sz="1100" dirty="0" smtClean="0"/>
              <a:t>much for </a:t>
            </a:r>
            <a:r>
              <a:rPr lang="en-US" sz="1100" dirty="0"/>
              <a:t>a while. Slim says it </a:t>
            </a:r>
            <a:r>
              <a:rPr lang="en-US" sz="1100" dirty="0" err="1"/>
              <a:t>ain’t</a:t>
            </a:r>
            <a:r>
              <a:rPr lang="en-US" sz="1100" dirty="0"/>
              <a:t> good for them; so I come right in. I been </a:t>
            </a:r>
            <a:r>
              <a:rPr lang="en-US" sz="1100" dirty="0" smtClean="0"/>
              <a:t>good, George</a:t>
            </a:r>
            <a:r>
              <a:rPr lang="en-US" sz="1100" dirty="0"/>
              <a:t>.”</a:t>
            </a:r>
          </a:p>
          <a:p>
            <a:r>
              <a:rPr lang="en-US" sz="1100" dirty="0"/>
              <a:t>“I </a:t>
            </a:r>
            <a:r>
              <a:rPr lang="en-US" sz="1100" dirty="0" err="1"/>
              <a:t>coulda</a:t>
            </a:r>
            <a:r>
              <a:rPr lang="en-US" sz="1100" dirty="0"/>
              <a:t> told you that,” said George.</a:t>
            </a:r>
          </a:p>
          <a:p>
            <a:r>
              <a:rPr lang="en-US" sz="1100" dirty="0"/>
              <a:t>“Well, I wasn’t </a:t>
            </a:r>
            <a:r>
              <a:rPr lang="en-US" sz="1100" dirty="0" err="1"/>
              <a:t>hurtin</a:t>
            </a:r>
            <a:r>
              <a:rPr lang="en-US" sz="1100" dirty="0"/>
              <a:t>’ ‘</a:t>
            </a:r>
            <a:r>
              <a:rPr lang="en-US" sz="1100" dirty="0" err="1"/>
              <a:t>em</a:t>
            </a:r>
            <a:r>
              <a:rPr lang="en-US" sz="1100" dirty="0"/>
              <a:t> none. I jus’ had mine in my lap </a:t>
            </a:r>
            <a:r>
              <a:rPr lang="en-US" sz="1100" dirty="0" err="1"/>
              <a:t>pettin</a:t>
            </a:r>
            <a:r>
              <a:rPr lang="en-US" sz="1100" dirty="0"/>
              <a:t>’ it.”</a:t>
            </a:r>
          </a:p>
          <a:p>
            <a:r>
              <a:rPr lang="en-US" sz="1100" dirty="0"/>
              <a:t>George asked, “Did you see Slim out in the barn?”</a:t>
            </a:r>
          </a:p>
          <a:p>
            <a:r>
              <a:rPr lang="en-US" sz="1100" dirty="0"/>
              <a:t>“Sure I did. He </a:t>
            </a:r>
            <a:r>
              <a:rPr lang="en-US" sz="1100" dirty="0" err="1"/>
              <a:t>tol</a:t>
            </a:r>
            <a:r>
              <a:rPr lang="en-US" sz="1100" dirty="0"/>
              <a:t>’ me I better not pet that pup no more.”</a:t>
            </a:r>
          </a:p>
          <a:p>
            <a:endParaRPr lang="en-US" sz="1100" dirty="0"/>
          </a:p>
          <a:p>
            <a:r>
              <a:rPr lang="en-US" sz="1100" dirty="0"/>
              <a:t>“Did you see that girl?”</a:t>
            </a:r>
          </a:p>
          <a:p>
            <a:r>
              <a:rPr lang="en-US" sz="1100" dirty="0"/>
              <a:t>“You mean Curley’s girl?”</a:t>
            </a:r>
          </a:p>
          <a:p>
            <a:r>
              <a:rPr lang="en-US" sz="1100" dirty="0"/>
              <a:t>“Yeah. Did she come in the barn?”</a:t>
            </a:r>
            <a:endParaRPr lang="en-GB" sz="900" dirty="0"/>
          </a:p>
        </p:txBody>
      </p:sp>
      <p:sp>
        <p:nvSpPr>
          <p:cNvPr id="3" name="Rectangle 2"/>
          <p:cNvSpPr/>
          <p:nvPr/>
        </p:nvSpPr>
        <p:spPr>
          <a:xfrm>
            <a:off x="4874030" y="489091"/>
            <a:ext cx="3923608" cy="5847755"/>
          </a:xfrm>
          <a:prstGeom prst="rect">
            <a:avLst/>
          </a:prstGeom>
        </p:spPr>
        <p:txBody>
          <a:bodyPr wrap="square">
            <a:spAutoFit/>
          </a:bodyPr>
          <a:lstStyle/>
          <a:p>
            <a:r>
              <a:rPr lang="pt-BR" sz="1100" i="1" dirty="0"/>
              <a:t>"Cinco a dez minutos."</a:t>
            </a:r>
          </a:p>
          <a:p>
            <a:r>
              <a:rPr lang="pt-BR" sz="1100" i="1" dirty="0"/>
              <a:t>Curley pulou a porta e bateu nele.</a:t>
            </a:r>
          </a:p>
          <a:p>
            <a:r>
              <a:rPr lang="pt-BR" sz="1100" i="1" dirty="0"/>
              <a:t>Whit se levantou. "Acho que talvez eu gostaria de ver isso", disse ele. "Curley está apenas estragando ou ele não iria começar por Slim. Um "Curley é útil, caramba, caramba, caramba, por mais útil que seja" Cheguei nas finais para as Luvas de Ouro. Ele tem recortes de jornal sobre isso.</a:t>
            </a:r>
          </a:p>
          <a:p>
            <a:r>
              <a:rPr lang="pt-BR" sz="1100" i="1" dirty="0"/>
              <a:t>Ele considerou. "Mas jus 'mesmo, é melhor ele deixar Slim em paz. Ninguém sabe o que Slim pode fazer.</a:t>
            </a:r>
          </a:p>
          <a:p>
            <a:r>
              <a:rPr lang="pt-BR" sz="1100" i="1" dirty="0"/>
              <a:t>"Acha que Slim está com sua esposa, não é?", Disse George.</a:t>
            </a:r>
          </a:p>
          <a:p>
            <a:r>
              <a:rPr lang="pt-BR" sz="1100" i="1" dirty="0"/>
              <a:t>"Parece que sim", disse Whit. "'Claro slim não é. Pelo menos não acho que o Slim seja. Mas eu gosto de ver a confusão se ela sair. Vamos lá, le vai.</a:t>
            </a:r>
          </a:p>
          <a:p>
            <a:r>
              <a:rPr lang="pt-BR" sz="1100" i="1" dirty="0"/>
              <a:t>George disse: "Eu vou ficar bem aqui. Não quero me envolver em nada. Lennie e eu temos que fazer uma estaca.</a:t>
            </a:r>
          </a:p>
          <a:p>
            <a:r>
              <a:rPr lang="pt-BR" sz="1100" i="1" dirty="0"/>
              <a:t>Carlson terminou a limpeza da arma e colocou no saco e empurrou o saco debaixo do beliche. "Acho que vou sair e dar uma olhada nela", disse ele. Old Candy estava parado, e Lennie, de seu beliche, observou George cautelosamente.</a:t>
            </a:r>
          </a:p>
          <a:p>
            <a:r>
              <a:rPr lang="pt-BR" sz="1100" i="1" dirty="0"/>
              <a:t>Quando Whit e Carlson se foram e a porta se fechou depois deles, George virou-se para Lennie. "O que você tem em sua mente?"</a:t>
            </a:r>
          </a:p>
          <a:p>
            <a:r>
              <a:rPr lang="pt-BR" sz="1100" i="1" dirty="0"/>
              <a:t>"Eu não fiz nada, George. Slim diz que é melhor eu não acariciar tanto os filhotes por um tempo. Slim diz que não é bom para eles; então eu vou direto para dentro. Eu tenho sido bom, George.</a:t>
            </a:r>
          </a:p>
          <a:p>
            <a:r>
              <a:rPr lang="pt-BR" sz="1100" i="1" dirty="0"/>
              <a:t>"Eu poderia ter dito isso", disse George.</a:t>
            </a:r>
          </a:p>
          <a:p>
            <a:r>
              <a:rPr lang="pt-BR" sz="1100" i="1" dirty="0"/>
              <a:t>"Bem, eu não estava machucando 'em nenhum. Eu jus 'tinha o meu no meu colo pettin 'ele.</a:t>
            </a:r>
          </a:p>
          <a:p>
            <a:r>
              <a:rPr lang="pt-BR" sz="1100" i="1" dirty="0"/>
              <a:t>George perguntou: "Você viu Slim no celeiro?"</a:t>
            </a:r>
          </a:p>
          <a:p>
            <a:r>
              <a:rPr lang="pt-BR" sz="1100" i="1" dirty="0"/>
              <a:t>"Claro que eu fiz. É melhor eu não me acariciar esse filhote.</a:t>
            </a:r>
          </a:p>
          <a:p>
            <a:r>
              <a:rPr lang="pt-BR" sz="1100" i="1" dirty="0"/>
              <a:t>"Você viu aquela garota?"</a:t>
            </a:r>
          </a:p>
          <a:p>
            <a:r>
              <a:rPr lang="pt-BR" sz="1100" i="1" dirty="0"/>
              <a:t>"Você quer dizer a garota de Curley?"</a:t>
            </a:r>
          </a:p>
          <a:p>
            <a:r>
              <a:rPr lang="pt-BR" sz="1100" i="1" dirty="0"/>
              <a:t>"Sim, eu sei. Será que ela veio no celeiro?</a:t>
            </a:r>
          </a:p>
          <a:p>
            <a:r>
              <a:rPr lang="pt-BR" sz="1100" i="1" dirty="0"/>
              <a:t> </a:t>
            </a:r>
          </a:p>
        </p:txBody>
      </p:sp>
    </p:spTree>
    <p:extLst>
      <p:ext uri="{BB962C8B-B14F-4D97-AF65-F5344CB8AC3E}">
        <p14:creationId xmlns:p14="http://schemas.microsoft.com/office/powerpoint/2010/main" val="18304233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895" y="412148"/>
            <a:ext cx="3923608" cy="6186309"/>
          </a:xfrm>
          <a:prstGeom prst="rect">
            <a:avLst/>
          </a:prstGeom>
        </p:spPr>
        <p:txBody>
          <a:bodyPr wrap="square">
            <a:spAutoFit/>
          </a:bodyPr>
          <a:lstStyle/>
          <a:p>
            <a:r>
              <a:rPr lang="en-US" sz="1100" dirty="0"/>
              <a:t>“No. Anyways I never seen her.”</a:t>
            </a:r>
          </a:p>
          <a:p>
            <a:r>
              <a:rPr lang="en-US" sz="1100" dirty="0"/>
              <a:t>“You never seen Slim </a:t>
            </a:r>
            <a:r>
              <a:rPr lang="en-US" sz="1100" dirty="0" err="1"/>
              <a:t>talkin</a:t>
            </a:r>
            <a:r>
              <a:rPr lang="en-US" sz="1100" dirty="0"/>
              <a:t>’ to her?”</a:t>
            </a:r>
          </a:p>
          <a:p>
            <a:r>
              <a:rPr lang="en-US" sz="1100" dirty="0"/>
              <a:t>“Uh-uh. She </a:t>
            </a:r>
            <a:r>
              <a:rPr lang="en-US" sz="1100" dirty="0" err="1"/>
              <a:t>ain’t</a:t>
            </a:r>
            <a:r>
              <a:rPr lang="en-US" sz="1100" dirty="0"/>
              <a:t> been in the barn.”</a:t>
            </a:r>
          </a:p>
          <a:p>
            <a:r>
              <a:rPr lang="en-US" sz="1100" dirty="0"/>
              <a:t>“O.K.,” said George. “I guess them guys </a:t>
            </a:r>
            <a:r>
              <a:rPr lang="en-US" sz="1100" dirty="0" err="1"/>
              <a:t>ain’t</a:t>
            </a:r>
            <a:r>
              <a:rPr lang="en-US" sz="1100" dirty="0"/>
              <a:t> </a:t>
            </a:r>
            <a:r>
              <a:rPr lang="en-US" sz="1100" dirty="0" err="1"/>
              <a:t>gonna</a:t>
            </a:r>
            <a:r>
              <a:rPr lang="en-US" sz="1100" dirty="0"/>
              <a:t> see no fight. If </a:t>
            </a:r>
            <a:r>
              <a:rPr lang="en-US" sz="1100" dirty="0" smtClean="0"/>
              <a:t>there’s any </a:t>
            </a:r>
            <a:r>
              <a:rPr lang="en-US" sz="1100" dirty="0" err="1"/>
              <a:t>fightin</a:t>
            </a:r>
            <a:r>
              <a:rPr lang="en-US" sz="1100" dirty="0"/>
              <a:t>’, Lennie, you keep out of it.”</a:t>
            </a:r>
          </a:p>
          <a:p>
            <a:r>
              <a:rPr lang="en-US" sz="1100" dirty="0"/>
              <a:t>“I don’t want no fights,” said Lennie. He got up from his bunk and sat </a:t>
            </a:r>
            <a:r>
              <a:rPr lang="en-US" sz="1100" dirty="0" smtClean="0"/>
              <a:t>down at </a:t>
            </a:r>
            <a:r>
              <a:rPr lang="en-US" sz="1100" dirty="0"/>
              <a:t>the table, across from George. Almost automatically George shuffled </a:t>
            </a:r>
            <a:r>
              <a:rPr lang="en-US" sz="1100" dirty="0" smtClean="0"/>
              <a:t>the cards </a:t>
            </a:r>
            <a:r>
              <a:rPr lang="en-US" sz="1100" dirty="0"/>
              <a:t>and laid out his solitaire hand. He used a deliberate, thoughtful </a:t>
            </a:r>
            <a:r>
              <a:rPr lang="en-US" sz="1100" dirty="0" smtClean="0"/>
              <a:t>slowness. Lennie </a:t>
            </a:r>
            <a:r>
              <a:rPr lang="en-US" sz="1100" dirty="0"/>
              <a:t>reached for a face card and studied it, then turned it upside down </a:t>
            </a:r>
            <a:r>
              <a:rPr lang="en-US" sz="1100" dirty="0" smtClean="0"/>
              <a:t>and studied </a:t>
            </a:r>
            <a:r>
              <a:rPr lang="en-US" sz="1100" dirty="0"/>
              <a:t>it. “Both ends the same,” he said. “George, why is it both ends the</a:t>
            </a:r>
          </a:p>
          <a:p>
            <a:r>
              <a:rPr lang="en-US" sz="1100" dirty="0"/>
              <a:t>same?”</a:t>
            </a:r>
          </a:p>
          <a:p>
            <a:r>
              <a:rPr lang="en-US" sz="1100" dirty="0"/>
              <a:t>“I don’t know,” said George. “That’s jus’ the way they make ‘</a:t>
            </a:r>
            <a:r>
              <a:rPr lang="en-US" sz="1100" dirty="0" err="1"/>
              <a:t>em</a:t>
            </a:r>
            <a:r>
              <a:rPr lang="en-US" sz="1100" dirty="0"/>
              <a:t>. What </a:t>
            </a:r>
            <a:r>
              <a:rPr lang="en-US" sz="1100" dirty="0" smtClean="0"/>
              <a:t>was Slim </a:t>
            </a:r>
            <a:r>
              <a:rPr lang="en-US" sz="1100" dirty="0" err="1"/>
              <a:t>doin</a:t>
            </a:r>
            <a:r>
              <a:rPr lang="en-US" sz="1100" dirty="0"/>
              <a:t>’ in the barn when you seen him?”</a:t>
            </a:r>
          </a:p>
          <a:p>
            <a:r>
              <a:rPr lang="en-US" sz="1100" dirty="0"/>
              <a:t>“Slim?”</a:t>
            </a:r>
          </a:p>
          <a:p>
            <a:r>
              <a:rPr lang="en-US" sz="1100" dirty="0"/>
              <a:t>“Sure. You seen him in the barn, an’ he </a:t>
            </a:r>
            <a:r>
              <a:rPr lang="en-US" sz="1100" dirty="0" err="1"/>
              <a:t>tol</a:t>
            </a:r>
            <a:r>
              <a:rPr lang="en-US" sz="1100" dirty="0"/>
              <a:t>’ you not to pet the pups </a:t>
            </a:r>
            <a:r>
              <a:rPr lang="en-US" sz="1100" dirty="0" smtClean="0"/>
              <a:t>so much</a:t>
            </a:r>
            <a:r>
              <a:rPr lang="en-US" sz="1100" dirty="0"/>
              <a:t>.”</a:t>
            </a:r>
          </a:p>
          <a:p>
            <a:r>
              <a:rPr lang="en-US" sz="1100" dirty="0"/>
              <a:t>“Oh, yeah. He had a can a’ tar an’ a paint brush. I don’t know what for.”</a:t>
            </a:r>
          </a:p>
          <a:p>
            <a:r>
              <a:rPr lang="en-US" sz="1100" dirty="0"/>
              <a:t>“You sure that girl didn’t come in like she come in here today?”</a:t>
            </a:r>
          </a:p>
          <a:p>
            <a:r>
              <a:rPr lang="en-US" sz="1100" dirty="0"/>
              <a:t>“No. She never come.”</a:t>
            </a:r>
          </a:p>
          <a:p>
            <a:r>
              <a:rPr lang="en-US" sz="1100" dirty="0"/>
              <a:t>George sighed. “You give me a good whore house every time,” he said. “</a:t>
            </a:r>
            <a:r>
              <a:rPr lang="en-US" sz="1100" dirty="0" smtClean="0"/>
              <a:t>A guy </a:t>
            </a:r>
            <a:r>
              <a:rPr lang="en-US" sz="1100" dirty="0"/>
              <a:t>can go in an’ get drunk and get </a:t>
            </a:r>
            <a:r>
              <a:rPr lang="en-US" sz="1100" dirty="0" err="1"/>
              <a:t>ever’thing</a:t>
            </a:r>
            <a:r>
              <a:rPr lang="en-US" sz="1100" dirty="0"/>
              <a:t> outa his system all at once, </a:t>
            </a:r>
            <a:r>
              <a:rPr lang="en-US" sz="1100" dirty="0" smtClean="0"/>
              <a:t>an’ no </a:t>
            </a:r>
            <a:r>
              <a:rPr lang="en-US" sz="1100" dirty="0"/>
              <a:t>messes. And he knows how much it’s </a:t>
            </a:r>
            <a:r>
              <a:rPr lang="en-US" sz="1100" dirty="0" err="1"/>
              <a:t>gonna</a:t>
            </a:r>
            <a:r>
              <a:rPr lang="en-US" sz="1100" dirty="0"/>
              <a:t> set him back. These here </a:t>
            </a:r>
            <a:r>
              <a:rPr lang="en-US" sz="1100" dirty="0" smtClean="0"/>
              <a:t>jail baits </a:t>
            </a:r>
            <a:r>
              <a:rPr lang="en-US" sz="1100" dirty="0"/>
              <a:t>is just set on the trigger of the hoosegow.”</a:t>
            </a:r>
          </a:p>
          <a:p>
            <a:r>
              <a:rPr lang="en-US" sz="1100" dirty="0"/>
              <a:t>Lennie followed his words admiringly, and moved his lips a little to keep </a:t>
            </a:r>
            <a:r>
              <a:rPr lang="en-US" sz="1100" dirty="0" smtClean="0"/>
              <a:t>up. George </a:t>
            </a:r>
            <a:r>
              <a:rPr lang="en-US" sz="1100" dirty="0"/>
              <a:t>continued, “You remember Andy Cushman, Lennie? Went to </a:t>
            </a:r>
            <a:r>
              <a:rPr lang="en-US" sz="1100" dirty="0" smtClean="0"/>
              <a:t>grammar school</a:t>
            </a:r>
            <a:r>
              <a:rPr lang="en-US" sz="1100" dirty="0"/>
              <a:t>?”</a:t>
            </a:r>
          </a:p>
          <a:p>
            <a:r>
              <a:rPr lang="en-US" sz="1100" dirty="0"/>
              <a:t>“The one that his old lady used to make hot cakes for the kids?” </a:t>
            </a:r>
            <a:r>
              <a:rPr lang="en-US" sz="1100" dirty="0" smtClean="0"/>
              <a:t>Lennie asked</a:t>
            </a:r>
            <a:r>
              <a:rPr lang="en-US" sz="1100" dirty="0"/>
              <a:t>.</a:t>
            </a:r>
          </a:p>
          <a:p>
            <a:r>
              <a:rPr lang="en-US" sz="1100" dirty="0"/>
              <a:t>“Yeah. That’s the one. You can remember anything if there’s </a:t>
            </a:r>
            <a:r>
              <a:rPr lang="en-US" sz="1100" dirty="0" smtClean="0"/>
              <a:t>anything </a:t>
            </a:r>
            <a:r>
              <a:rPr lang="en-US" sz="1100" dirty="0"/>
              <a:t>to </a:t>
            </a:r>
            <a:r>
              <a:rPr lang="en-US" sz="1100" dirty="0" smtClean="0"/>
              <a:t>eat in </a:t>
            </a:r>
            <a:r>
              <a:rPr lang="en-US" sz="1100" dirty="0"/>
              <a:t>it.” George looked carefully at the solitaire hand. He put an ace up on </a:t>
            </a:r>
            <a:r>
              <a:rPr lang="en-US" sz="1100" dirty="0" smtClean="0"/>
              <a:t>his scoring </a:t>
            </a:r>
            <a:r>
              <a:rPr lang="en-US" sz="1100" dirty="0"/>
              <a:t>rack and piled a two, three and four of diamonds on it. “Andy’s in </a:t>
            </a:r>
            <a:r>
              <a:rPr lang="en-US" sz="1100" dirty="0" smtClean="0"/>
              <a:t>San Quentin </a:t>
            </a:r>
            <a:r>
              <a:rPr lang="en-US" sz="1100" dirty="0"/>
              <a:t>right now on account of a tart,” said George.</a:t>
            </a:r>
            <a:endParaRPr lang="en-GB" sz="900" dirty="0"/>
          </a:p>
        </p:txBody>
      </p:sp>
      <p:sp>
        <p:nvSpPr>
          <p:cNvPr id="3" name="Rectangle 2"/>
          <p:cNvSpPr/>
          <p:nvPr/>
        </p:nvSpPr>
        <p:spPr>
          <a:xfrm>
            <a:off x="4713317" y="239709"/>
            <a:ext cx="4231178" cy="6355586"/>
          </a:xfrm>
          <a:prstGeom prst="rect">
            <a:avLst/>
          </a:prstGeom>
        </p:spPr>
        <p:txBody>
          <a:bodyPr wrap="square">
            <a:spAutoFit/>
          </a:bodyPr>
          <a:lstStyle/>
          <a:p>
            <a:r>
              <a:rPr lang="pt-BR" sz="1100" i="1" dirty="0"/>
              <a:t>"Não, não, não. de qualquer maneira eu nunca a vi.</a:t>
            </a:r>
          </a:p>
          <a:p>
            <a:r>
              <a:rPr lang="pt-BR" sz="1100" i="1" dirty="0"/>
              <a:t>"Você nunca viu Slim falando com ela?"</a:t>
            </a:r>
          </a:p>
          <a:p>
            <a:r>
              <a:rPr lang="pt-BR" sz="1100" i="1" dirty="0"/>
              <a:t>"Uh-uh. Ela não esteve no celeiro.</a:t>
            </a:r>
          </a:p>
          <a:p>
            <a:r>
              <a:rPr lang="pt-BR" sz="1100" i="1" dirty="0"/>
              <a:t>"Ok", disse George. "Acho que os caras não vão ver luta. Se houver alguma luta, Lennie, você fica fora disso.</a:t>
            </a:r>
          </a:p>
          <a:p>
            <a:r>
              <a:rPr lang="pt-BR" sz="1100" i="1" dirty="0"/>
              <a:t>"Não quero brigas", disse Lennie. Ele se levantou de seu beliche e sentou-se à mesa, em frente a George. Quase automaticamente George embaralhou as cartas e colocou sua mão paciência. Ele usou uma lentidão deliberada e pensativa. Lennie pegou um cartão facial e o estudou, depois virou-o de cabeça para baixo e estudou-o. "Ambos terminam iguais", disse ele. "George, por que é que ambos termina o</a:t>
            </a:r>
          </a:p>
          <a:p>
            <a:r>
              <a:rPr lang="pt-BR" sz="1100" i="1" dirty="0"/>
              <a:t>mesmo?</a:t>
            </a:r>
          </a:p>
          <a:p>
            <a:r>
              <a:rPr lang="pt-BR" sz="1100" i="1" dirty="0"/>
              <a:t>"Eu não sei", disse George. "É o jeito que eles fazem. O que slim estava fazendo no celeiro quando você o viu?</a:t>
            </a:r>
          </a:p>
          <a:p>
            <a:r>
              <a:rPr lang="pt-BR" sz="1100" i="1" dirty="0"/>
              <a:t>"Magro?"</a:t>
            </a:r>
          </a:p>
          <a:p>
            <a:r>
              <a:rPr lang="pt-BR" sz="1100" i="1" dirty="0"/>
              <a:t>"Claro. Você o viu no celeiro, um "ele tol 'você para não acariciar os filhotes tanto."</a:t>
            </a:r>
          </a:p>
          <a:p>
            <a:r>
              <a:rPr lang="pt-BR" sz="1100" i="1" dirty="0"/>
              <a:t>"Oh, sim. Ele tinha uma lata um 'tar um 'um pincel de tinta. Eu não sei para quê.</a:t>
            </a:r>
          </a:p>
          <a:p>
            <a:r>
              <a:rPr lang="pt-BR" sz="1100" i="1" dirty="0"/>
              <a:t>"Você tem certeza que a menina não entrou como ela veio aqui hoje?"</a:t>
            </a:r>
          </a:p>
          <a:p>
            <a:r>
              <a:rPr lang="pt-BR" sz="1100" i="1" dirty="0"/>
              <a:t>"Não, não, não. Ela nunca vem.</a:t>
            </a:r>
          </a:p>
          <a:p>
            <a:r>
              <a:rPr lang="pt-BR" sz="1100" i="1" dirty="0"/>
              <a:t>George suspirou. "Você me dá uma boa casa de puta todas as vezes", disse ele. "Um cara pode entrar em um 'ficar bêbado e ficar sempre 'coisa fora de um sistema tudo de uma vez, um ' sem bagunça. E ele sabe o quanto isso vai colocá-lo de volta. Essas iscas aqui da prisão é apenas definido no gatilho do hoosegow.</a:t>
            </a:r>
          </a:p>
          <a:p>
            <a:r>
              <a:rPr lang="pt-BR" sz="1100" i="1" dirty="0"/>
              <a:t>Lennie seguiu suas palavras admirando, e moveu os lábios um pouco para acompanhar. George continuou: "Você se lembra de Andy Cushman, Lennie? Foi para a escola de gramática?</a:t>
            </a:r>
          </a:p>
          <a:p>
            <a:r>
              <a:rPr lang="pt-BR" sz="1100" i="1" dirty="0"/>
              <a:t>“The one that his old lady used to make hot cakes for the kids?” Lennie asked.</a:t>
            </a:r>
          </a:p>
          <a:p>
            <a:r>
              <a:rPr lang="pt-BR" sz="1100" i="1" dirty="0"/>
              <a:t>“Yeah. That’s the one. You can remember anything if there’s anything to eat in it.” George looked carefully at the solitaire hand. He put an ace up on his scoring rack and piled a two, three and four of diamonds on it. “Andy’s in San Quentin right now on account of a tart,” said George.</a:t>
            </a:r>
          </a:p>
          <a:p>
            <a:r>
              <a:rPr lang="pt-BR" sz="1100" i="1" dirty="0"/>
              <a:t> </a:t>
            </a:r>
          </a:p>
        </p:txBody>
      </p:sp>
    </p:spTree>
    <p:extLst>
      <p:ext uri="{BB962C8B-B14F-4D97-AF65-F5344CB8AC3E}">
        <p14:creationId xmlns:p14="http://schemas.microsoft.com/office/powerpoint/2010/main" val="2284098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895" y="412148"/>
            <a:ext cx="3923608" cy="5847755"/>
          </a:xfrm>
          <a:prstGeom prst="rect">
            <a:avLst/>
          </a:prstGeom>
        </p:spPr>
        <p:txBody>
          <a:bodyPr wrap="square">
            <a:spAutoFit/>
          </a:bodyPr>
          <a:lstStyle/>
          <a:p>
            <a:r>
              <a:rPr lang="en-US" sz="1100" dirty="0"/>
              <a:t>Lennie drummed on the table with his fingers. “George?”</a:t>
            </a:r>
          </a:p>
          <a:p>
            <a:r>
              <a:rPr lang="en-US" sz="1100" dirty="0"/>
              <a:t>“Huh?”</a:t>
            </a:r>
          </a:p>
          <a:p>
            <a:r>
              <a:rPr lang="en-US" sz="1100" dirty="0"/>
              <a:t>“George, how long’s it </a:t>
            </a:r>
            <a:r>
              <a:rPr lang="en-US" sz="1100" dirty="0" err="1"/>
              <a:t>gonna</a:t>
            </a:r>
            <a:r>
              <a:rPr lang="en-US" sz="1100" dirty="0"/>
              <a:t> be till we get that little place an’ live on </a:t>
            </a:r>
            <a:r>
              <a:rPr lang="en-US" sz="1100" dirty="0" smtClean="0"/>
              <a:t>the </a:t>
            </a:r>
            <a:r>
              <a:rPr lang="en-US" sz="1100" dirty="0" err="1" smtClean="0"/>
              <a:t>fatta</a:t>
            </a:r>
            <a:r>
              <a:rPr lang="en-US" sz="1100" dirty="0" smtClean="0"/>
              <a:t> </a:t>
            </a:r>
            <a:r>
              <a:rPr lang="en-US" sz="1100" dirty="0"/>
              <a:t>the </a:t>
            </a:r>
            <a:r>
              <a:rPr lang="en-US" sz="1100" dirty="0" err="1"/>
              <a:t>lan</a:t>
            </a:r>
            <a:r>
              <a:rPr lang="en-US" sz="1100" dirty="0"/>
              <a:t>’—an’ rabbits?”</a:t>
            </a:r>
          </a:p>
          <a:p>
            <a:r>
              <a:rPr lang="en-US" sz="1100" dirty="0"/>
              <a:t>“I don’t know”, said George. “We </a:t>
            </a:r>
            <a:r>
              <a:rPr lang="en-US" sz="1100" dirty="0" err="1"/>
              <a:t>gotta</a:t>
            </a:r>
            <a:r>
              <a:rPr lang="en-US" sz="1100" dirty="0"/>
              <a:t> get a big stake together. I know </a:t>
            </a:r>
            <a:r>
              <a:rPr lang="en-US" sz="1100" dirty="0" smtClean="0"/>
              <a:t>a little </a:t>
            </a:r>
            <a:r>
              <a:rPr lang="en-US" sz="1100" dirty="0"/>
              <a:t>place we can get cheap, but they </a:t>
            </a:r>
            <a:r>
              <a:rPr lang="en-US" sz="1100" dirty="0" err="1"/>
              <a:t>ain’t</a:t>
            </a:r>
            <a:r>
              <a:rPr lang="en-US" sz="1100" dirty="0"/>
              <a:t> </a:t>
            </a:r>
            <a:r>
              <a:rPr lang="en-US" sz="1100" dirty="0" err="1"/>
              <a:t>givin</a:t>
            </a:r>
            <a:r>
              <a:rPr lang="en-US" sz="1100" dirty="0"/>
              <a:t>’ it away.”</a:t>
            </a:r>
          </a:p>
          <a:p>
            <a:r>
              <a:rPr lang="en-US" sz="1100" dirty="0"/>
              <a:t>Old Candy turned slowly over. His eyes were wide open. He watched </a:t>
            </a:r>
            <a:r>
              <a:rPr lang="en-US" sz="1100" dirty="0" smtClean="0"/>
              <a:t>George carefully</a:t>
            </a:r>
            <a:r>
              <a:rPr lang="en-US" sz="1100" dirty="0"/>
              <a:t>.</a:t>
            </a:r>
          </a:p>
          <a:p>
            <a:r>
              <a:rPr lang="en-US" sz="1100" dirty="0"/>
              <a:t>Lennie said, “Tell about that place, George.”</a:t>
            </a:r>
          </a:p>
          <a:p>
            <a:r>
              <a:rPr lang="en-US" sz="1100" dirty="0"/>
              <a:t>“I jus’ </a:t>
            </a:r>
            <a:r>
              <a:rPr lang="en-US" sz="1100" dirty="0" err="1"/>
              <a:t>tol</a:t>
            </a:r>
            <a:r>
              <a:rPr lang="en-US" sz="1100" dirty="0"/>
              <a:t>’ you, jus’ las’ night.”</a:t>
            </a:r>
          </a:p>
          <a:p>
            <a:r>
              <a:rPr lang="en-US" sz="1100" dirty="0"/>
              <a:t>“Go on—tell again, George.”</a:t>
            </a:r>
          </a:p>
          <a:p>
            <a:r>
              <a:rPr lang="en-US" sz="1100" dirty="0"/>
              <a:t>“Well, it’s ten acres,” said George. “Got a little </a:t>
            </a:r>
            <a:r>
              <a:rPr lang="en-US" sz="1100" dirty="0" err="1"/>
              <a:t>win’mill</a:t>
            </a:r>
            <a:r>
              <a:rPr lang="en-US" sz="1100" dirty="0"/>
              <a:t>. Got a little </a:t>
            </a:r>
            <a:r>
              <a:rPr lang="en-US" sz="1100" dirty="0" smtClean="0"/>
              <a:t>shack on </a:t>
            </a:r>
            <a:r>
              <a:rPr lang="en-US" sz="1100" dirty="0"/>
              <a:t>it, an’ a chicken run. Got a kitchen, orchard, cherries, apples, peaches, ‘</a:t>
            </a:r>
            <a:r>
              <a:rPr lang="en-US" sz="1100" dirty="0" smtClean="0"/>
              <a:t>cots, nuts</a:t>
            </a:r>
            <a:r>
              <a:rPr lang="en-US" sz="1100" dirty="0"/>
              <a:t>, got a few berries. </a:t>
            </a:r>
            <a:r>
              <a:rPr lang="en-US" sz="1100" dirty="0" err="1"/>
              <a:t>They’s</a:t>
            </a:r>
            <a:r>
              <a:rPr lang="en-US" sz="1100" dirty="0"/>
              <a:t> a place for alfalfa and plenty water to flood </a:t>
            </a:r>
            <a:r>
              <a:rPr lang="en-US" sz="1100" dirty="0" smtClean="0"/>
              <a:t>it. </a:t>
            </a:r>
            <a:r>
              <a:rPr lang="en-US" sz="1100" dirty="0" err="1" smtClean="0"/>
              <a:t>They’s</a:t>
            </a:r>
            <a:r>
              <a:rPr lang="en-US" sz="1100" dirty="0" smtClean="0"/>
              <a:t> </a:t>
            </a:r>
            <a:r>
              <a:rPr lang="en-US" sz="1100" dirty="0"/>
              <a:t>a pig pen—”</a:t>
            </a:r>
          </a:p>
          <a:p>
            <a:r>
              <a:rPr lang="en-US" sz="1100" dirty="0"/>
              <a:t>“An’ rabbits, George.”</a:t>
            </a:r>
          </a:p>
          <a:p>
            <a:r>
              <a:rPr lang="en-US" sz="1100" dirty="0"/>
              <a:t>“No place for rabbits now, but I could easy build a few hutches and </a:t>
            </a:r>
            <a:r>
              <a:rPr lang="en-US" sz="1100" dirty="0" smtClean="0"/>
              <a:t>you could </a:t>
            </a:r>
            <a:r>
              <a:rPr lang="en-US" sz="1100" dirty="0"/>
              <a:t>feed alfalfa to the rabbits.”</a:t>
            </a:r>
          </a:p>
          <a:p>
            <a:endParaRPr lang="en-US" sz="1100" dirty="0"/>
          </a:p>
          <a:p>
            <a:r>
              <a:rPr lang="en-US" sz="1100" dirty="0"/>
              <a:t>“Damn right, I could,” said Lennie. “You God damn right I could.”</a:t>
            </a:r>
          </a:p>
          <a:p>
            <a:r>
              <a:rPr lang="en-US" sz="1100" dirty="0"/>
              <a:t>George’s hands stopped working with the cards. His voice was </a:t>
            </a:r>
            <a:r>
              <a:rPr lang="en-US" sz="1100" dirty="0" smtClean="0"/>
              <a:t>growing warmer</a:t>
            </a:r>
            <a:r>
              <a:rPr lang="en-US" sz="1100" dirty="0"/>
              <a:t>. “An’ we could have a few pigs. I could build a smoke house like </a:t>
            </a:r>
            <a:r>
              <a:rPr lang="en-US" sz="1100" dirty="0" smtClean="0"/>
              <a:t>the one </a:t>
            </a:r>
            <a:r>
              <a:rPr lang="en-US" sz="1100" dirty="0" err="1"/>
              <a:t>gran’pa</a:t>
            </a:r>
            <a:r>
              <a:rPr lang="en-US" sz="1100" dirty="0"/>
              <a:t> had, an’ when we kill a pig we can smoke the bacon and the </a:t>
            </a:r>
            <a:r>
              <a:rPr lang="en-US" sz="1100" dirty="0" smtClean="0"/>
              <a:t>hams, and </a:t>
            </a:r>
            <a:r>
              <a:rPr lang="en-US" sz="1100" dirty="0"/>
              <a:t>make sausage an’ all like that. An’ when the salmon run up river we </a:t>
            </a:r>
            <a:r>
              <a:rPr lang="en-US" sz="1100" dirty="0" smtClean="0"/>
              <a:t>could catch </a:t>
            </a:r>
            <a:r>
              <a:rPr lang="en-US" sz="1100" dirty="0"/>
              <a:t>a hundred of ‘</a:t>
            </a:r>
            <a:r>
              <a:rPr lang="en-US" sz="1100" dirty="0" err="1"/>
              <a:t>em</a:t>
            </a:r>
            <a:r>
              <a:rPr lang="en-US" sz="1100" dirty="0"/>
              <a:t> an’ salt ‘</a:t>
            </a:r>
            <a:r>
              <a:rPr lang="en-US" sz="1100" dirty="0" err="1"/>
              <a:t>em</a:t>
            </a:r>
            <a:r>
              <a:rPr lang="en-US" sz="1100" dirty="0"/>
              <a:t> down or smoke ‘</a:t>
            </a:r>
            <a:r>
              <a:rPr lang="en-US" sz="1100" dirty="0" err="1"/>
              <a:t>em</a:t>
            </a:r>
            <a:r>
              <a:rPr lang="en-US" sz="1100" dirty="0"/>
              <a:t>. We could have them</a:t>
            </a:r>
          </a:p>
          <a:p>
            <a:r>
              <a:rPr lang="en-US" sz="1100" dirty="0"/>
              <a:t>for breakfast. They </a:t>
            </a:r>
            <a:r>
              <a:rPr lang="en-US" sz="1100" dirty="0" err="1"/>
              <a:t>ain’t</a:t>
            </a:r>
            <a:r>
              <a:rPr lang="en-US" sz="1100" dirty="0"/>
              <a:t> nothing so nice as smoked salmon. When the </a:t>
            </a:r>
            <a:r>
              <a:rPr lang="en-US" sz="1100" dirty="0" smtClean="0"/>
              <a:t>fruit come </a:t>
            </a:r>
            <a:r>
              <a:rPr lang="en-US" sz="1100" dirty="0"/>
              <a:t>in we could can it—and tomatoes, they’re easy to can. Ever’ Sunday </a:t>
            </a:r>
            <a:r>
              <a:rPr lang="en-US" sz="1100" dirty="0" smtClean="0"/>
              <a:t>we’d kill </a:t>
            </a:r>
            <a:r>
              <a:rPr lang="en-US" sz="1100" dirty="0"/>
              <a:t>a chicken or a rabbit. Maybe we’d have a cow or a goat, and the cream is </a:t>
            </a:r>
            <a:r>
              <a:rPr lang="en-US" sz="1100" dirty="0" smtClean="0"/>
              <a:t>so God </a:t>
            </a:r>
            <a:r>
              <a:rPr lang="en-US" sz="1100" dirty="0"/>
              <a:t>damn thick you got to cut it with a knife and take it out with a spoon.”</a:t>
            </a:r>
          </a:p>
          <a:p>
            <a:r>
              <a:rPr lang="en-US" sz="1100" dirty="0"/>
              <a:t>Lennie watched him with wide eyes, and old Candy watched him too. </a:t>
            </a:r>
            <a:r>
              <a:rPr lang="en-US" sz="1100" dirty="0" smtClean="0"/>
              <a:t>Lennie said </a:t>
            </a:r>
            <a:r>
              <a:rPr lang="en-US" sz="1100" dirty="0"/>
              <a:t>softly, “We could live </a:t>
            </a:r>
            <a:r>
              <a:rPr lang="en-US" sz="1100" dirty="0" err="1"/>
              <a:t>offa</a:t>
            </a:r>
            <a:r>
              <a:rPr lang="en-US" sz="1100" dirty="0"/>
              <a:t> the </a:t>
            </a:r>
            <a:r>
              <a:rPr lang="en-US" sz="1100" dirty="0" err="1"/>
              <a:t>fatta</a:t>
            </a:r>
            <a:r>
              <a:rPr lang="en-US" sz="1100" dirty="0"/>
              <a:t> the </a:t>
            </a:r>
            <a:r>
              <a:rPr lang="en-US" sz="1100" dirty="0" err="1"/>
              <a:t>lan</a:t>
            </a:r>
            <a:r>
              <a:rPr lang="en-US" sz="1100" dirty="0"/>
              <a:t>’.”</a:t>
            </a:r>
            <a:endParaRPr lang="en-GB" sz="900" dirty="0"/>
          </a:p>
        </p:txBody>
      </p:sp>
      <p:sp>
        <p:nvSpPr>
          <p:cNvPr id="3" name="Rectangle 2"/>
          <p:cNvSpPr/>
          <p:nvPr/>
        </p:nvSpPr>
        <p:spPr>
          <a:xfrm>
            <a:off x="4882343" y="214771"/>
            <a:ext cx="3923608" cy="6694140"/>
          </a:xfrm>
          <a:prstGeom prst="rect">
            <a:avLst/>
          </a:prstGeom>
        </p:spPr>
        <p:txBody>
          <a:bodyPr wrap="square">
            <a:spAutoFit/>
          </a:bodyPr>
          <a:lstStyle/>
          <a:p>
            <a:r>
              <a:rPr lang="pt-BR" sz="1100" i="1" dirty="0"/>
              <a:t>Lennie batia na mesa com os dedos. "George?"</a:t>
            </a:r>
          </a:p>
          <a:p>
            <a:r>
              <a:rPr lang="pt-BR" sz="1100" i="1" dirty="0"/>
              <a:t>"Hein?"</a:t>
            </a:r>
          </a:p>
          <a:p>
            <a:r>
              <a:rPr lang="pt-BR" sz="1100" i="1" dirty="0"/>
              <a:t>"George, quanto tempo vai demorar até conseguirmos aquele lugar zinho que um" viver na fatta do ian'- an' coelhos?"</a:t>
            </a:r>
          </a:p>
          <a:p>
            <a:r>
              <a:rPr lang="pt-BR" sz="1100" i="1" dirty="0"/>
              <a:t>"Eu não sei", disse George. "Temos que conseguir uma grande participação juntos. Eu sei que um pequeno lugar podemos ficar barato, mas eles não estão givin '-lo longe.</a:t>
            </a:r>
          </a:p>
          <a:p>
            <a:r>
              <a:rPr lang="pt-BR" sz="1100" i="1" dirty="0"/>
              <a:t>Old Candy virou-se lentamente. Seus olhos estavam bem abertos. Ele observava George cuidadosamente.</a:t>
            </a:r>
          </a:p>
          <a:p>
            <a:r>
              <a:rPr lang="pt-BR" sz="1100" i="1" dirty="0"/>
              <a:t>Lennie disse: "Fale sobre aquele lugar, George."</a:t>
            </a:r>
          </a:p>
          <a:p>
            <a:r>
              <a:rPr lang="pt-BR" sz="1100" i="1" dirty="0"/>
              <a:t>"Eu jus 'tol 'você, jus 'las 'noite."</a:t>
            </a:r>
          </a:p>
          <a:p>
            <a:r>
              <a:rPr lang="pt-BR" sz="1100" i="1" dirty="0"/>
              <a:t>"Vá em frente — diga de novo, George."</a:t>
            </a:r>
          </a:p>
          <a:p>
            <a:r>
              <a:rPr lang="pt-BR" sz="1100" i="1" dirty="0"/>
              <a:t>"Bem, são dez acres", disse George. "Tenho uma pequena vitória". Tenho um barraco só, uma corrida de galinhas. Tenho uma cozinha, pomar, cerejas, maçãs, pêssegos, berços, nozes, tenho algumas frutas. Eles são um lugar para alfafa e muita água para inundar. Eles são uma caneta de porco- "</a:t>
            </a:r>
          </a:p>
          <a:p>
            <a:r>
              <a:rPr lang="pt-BR" sz="1100" i="1" dirty="0"/>
              <a:t>"An' coelhos, George."</a:t>
            </a:r>
          </a:p>
          <a:p>
            <a:r>
              <a:rPr lang="pt-BR" sz="1100" i="1" dirty="0"/>
              <a:t>"Não há lugar para coelhos agora, mas eu poderia fácil construir algumas cabanas e você poderia alimentar alfafa para os coelhos."</a:t>
            </a:r>
          </a:p>
          <a:p>
            <a:r>
              <a:rPr lang="pt-BR" sz="1100" i="1" dirty="0"/>
              <a:t>"Claro que sim", disse Lennie. "Você, claro, eu poderia."</a:t>
            </a:r>
          </a:p>
          <a:p>
            <a:r>
              <a:rPr lang="pt-BR" sz="1100" i="1" dirty="0"/>
              <a:t>As mãos do George pararam de trabalhar com as cartas. Sua voz estava ficando mais quente. "An" poderíamos ter alguns porcos. Eu poderia construir uma casa de fumo como a que o vovó tinha, um "quando matarmos um porco podemos fumar o bacon e os presuntos, e fazer salsicha um tudo assim. An' quando os salmões correm rio acima nós poderíamos pegar uma centena de sal 'em 'em ' para baixo ou fumá-los. Poderíamos tê-los.</a:t>
            </a:r>
          </a:p>
          <a:p>
            <a:r>
              <a:rPr lang="pt-BR" sz="1100" i="1" dirty="0"/>
              <a:t>para o café da manhã. Eles não são nada tão bom como salmão defumado. Quando as frutas chegam, podemos — e tomates, eles são fáceis de conseguir. Nunca, domingo, mataríamos uma galinha ou um coelho. Talvez tivéssemos uma vaca ou uma cabra, e o creme é tão grosso que você tem que cortá-lo com uma faca e tirá-lo com uma colher.</a:t>
            </a:r>
          </a:p>
          <a:p>
            <a:r>
              <a:rPr lang="pt-BR" sz="1100" i="1" dirty="0"/>
              <a:t>Lennie o observava com os olhos arregalados, e candy velho o observava também. Lennie disse baixinho: "Poderíamos viver defa a fatta a lan.".</a:t>
            </a:r>
          </a:p>
          <a:p>
            <a:r>
              <a:rPr lang="pt-BR" sz="1100" i="1" dirty="0"/>
              <a:t> </a:t>
            </a:r>
          </a:p>
        </p:txBody>
      </p:sp>
    </p:spTree>
    <p:extLst>
      <p:ext uri="{BB962C8B-B14F-4D97-AF65-F5344CB8AC3E}">
        <p14:creationId xmlns:p14="http://schemas.microsoft.com/office/powerpoint/2010/main" val="46825976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6001643"/>
          </a:xfrm>
          <a:prstGeom prst="rect">
            <a:avLst/>
          </a:prstGeom>
        </p:spPr>
        <p:txBody>
          <a:bodyPr wrap="square">
            <a:spAutoFit/>
          </a:bodyPr>
          <a:lstStyle/>
          <a:p>
            <a:r>
              <a:rPr lang="en-US" sz="1200" dirty="0"/>
              <a:t>“Sure,” said George. “All kin’s a vegetables in the garden, and if we want </a:t>
            </a:r>
            <a:r>
              <a:rPr lang="en-US" sz="1200" dirty="0" smtClean="0"/>
              <a:t>a little </a:t>
            </a:r>
            <a:r>
              <a:rPr lang="en-US" sz="1200" dirty="0"/>
              <a:t>whisky we can sell a few eggs or something, or some milk. We’d jus’ </a:t>
            </a:r>
            <a:r>
              <a:rPr lang="en-US" sz="1200" dirty="0" smtClean="0"/>
              <a:t>live there</a:t>
            </a:r>
            <a:r>
              <a:rPr lang="en-US" sz="1200" dirty="0"/>
              <a:t>. We’d belong there. There wouldn’t be no more </a:t>
            </a:r>
            <a:r>
              <a:rPr lang="en-US" sz="1200" dirty="0" err="1"/>
              <a:t>runnin</a:t>
            </a:r>
            <a:r>
              <a:rPr lang="en-US" sz="1200" dirty="0"/>
              <a:t>’ round the country</a:t>
            </a:r>
          </a:p>
          <a:p>
            <a:r>
              <a:rPr lang="en-US" sz="1200" dirty="0"/>
              <a:t>and </a:t>
            </a:r>
            <a:r>
              <a:rPr lang="en-US" sz="1200" dirty="0" err="1"/>
              <a:t>gettin</a:t>
            </a:r>
            <a:r>
              <a:rPr lang="en-US" sz="1200" dirty="0"/>
              <a:t>’ fed by a Jap cook. No, sir, we’d have our own place where </a:t>
            </a:r>
            <a:r>
              <a:rPr lang="en-US" sz="1200" dirty="0" smtClean="0"/>
              <a:t>we belonged </a:t>
            </a:r>
            <a:r>
              <a:rPr lang="en-US" sz="1200" dirty="0"/>
              <a:t>and not sleep in no bunk house.”</a:t>
            </a:r>
          </a:p>
          <a:p>
            <a:r>
              <a:rPr lang="en-US" sz="1200" dirty="0"/>
              <a:t>“Tell about the house, George,” Lennie begged.</a:t>
            </a:r>
          </a:p>
          <a:p>
            <a:r>
              <a:rPr lang="en-US" sz="1200" dirty="0"/>
              <a:t>“Sure, we’d have a little house an’ a room to </a:t>
            </a:r>
            <a:r>
              <a:rPr lang="en-US" sz="1200" dirty="0" err="1"/>
              <a:t>ourself</a:t>
            </a:r>
            <a:r>
              <a:rPr lang="en-US" sz="1200" dirty="0"/>
              <a:t>. Little fat iron stove, </a:t>
            </a:r>
            <a:r>
              <a:rPr lang="en-US" sz="1200" dirty="0" smtClean="0"/>
              <a:t>an’ in </a:t>
            </a:r>
            <a:r>
              <a:rPr lang="en-US" sz="1200" dirty="0"/>
              <a:t>the winter we’d keep a fire </a:t>
            </a:r>
            <a:r>
              <a:rPr lang="en-US" sz="1200" dirty="0" err="1"/>
              <a:t>goin</a:t>
            </a:r>
            <a:r>
              <a:rPr lang="en-US" sz="1200" dirty="0"/>
              <a:t>’ in it. It </a:t>
            </a:r>
            <a:r>
              <a:rPr lang="en-US" sz="1200" dirty="0" err="1"/>
              <a:t>ain’t</a:t>
            </a:r>
            <a:r>
              <a:rPr lang="en-US" sz="1200" dirty="0"/>
              <a:t> enough land so we’d have </a:t>
            </a:r>
            <a:r>
              <a:rPr lang="en-US" sz="1200" dirty="0" smtClean="0"/>
              <a:t>to work </a:t>
            </a:r>
            <a:r>
              <a:rPr lang="en-US" sz="1200" dirty="0"/>
              <a:t>too hard. Maybe six, seven hours a day. We wouldn’t have to buck </a:t>
            </a:r>
            <a:r>
              <a:rPr lang="en-US" sz="1200" dirty="0" smtClean="0"/>
              <a:t>no barley </a:t>
            </a:r>
            <a:r>
              <a:rPr lang="en-US" sz="1200" dirty="0"/>
              <a:t>eleven hours a day. An’ when we put in a crop, why, we’d be there </a:t>
            </a:r>
            <a:r>
              <a:rPr lang="en-US" sz="1200" dirty="0" smtClean="0"/>
              <a:t>to take </a:t>
            </a:r>
            <a:r>
              <a:rPr lang="en-US" sz="1200" dirty="0"/>
              <a:t>the crop up. We’d know what come of our planting.”</a:t>
            </a:r>
          </a:p>
          <a:p>
            <a:r>
              <a:rPr lang="en-US" sz="1200" dirty="0"/>
              <a:t>“An’ rabbits,” Lennie said eagerly. “An’ I’d take care of ‘</a:t>
            </a:r>
            <a:r>
              <a:rPr lang="en-US" sz="1200" dirty="0" err="1"/>
              <a:t>em</a:t>
            </a:r>
            <a:r>
              <a:rPr lang="en-US" sz="1200" dirty="0"/>
              <a:t>. Tell how I’d </a:t>
            </a:r>
            <a:r>
              <a:rPr lang="en-US" sz="1200" dirty="0" smtClean="0"/>
              <a:t>do that</a:t>
            </a:r>
            <a:r>
              <a:rPr lang="en-US" sz="1200" dirty="0"/>
              <a:t>, George.”</a:t>
            </a:r>
          </a:p>
          <a:p>
            <a:r>
              <a:rPr lang="en-US" sz="1200" dirty="0"/>
              <a:t>“Sure, you’d go out in the alfalfa patch an’ you’d have a sack. You’d fill </a:t>
            </a:r>
            <a:r>
              <a:rPr lang="en-US" sz="1200" dirty="0" smtClean="0"/>
              <a:t>up the </a:t>
            </a:r>
            <a:r>
              <a:rPr lang="en-US" sz="1200" dirty="0"/>
              <a:t>sack and bring it in an’ put it in the rabbit cages.”</a:t>
            </a:r>
          </a:p>
          <a:p>
            <a:r>
              <a:rPr lang="en-US" sz="1200" dirty="0"/>
              <a:t>“They’d nibble an’ they’d nibble,” said Lennie, “the way they do. I </a:t>
            </a:r>
            <a:r>
              <a:rPr lang="en-US" sz="1200" dirty="0" smtClean="0"/>
              <a:t>seen ‘</a:t>
            </a:r>
            <a:r>
              <a:rPr lang="en-US" sz="1200" dirty="0" err="1" smtClean="0"/>
              <a:t>em</a:t>
            </a:r>
            <a:r>
              <a:rPr lang="en-US" sz="1200" dirty="0"/>
              <a:t>.”</a:t>
            </a:r>
          </a:p>
          <a:p>
            <a:r>
              <a:rPr lang="en-US" sz="1200" dirty="0"/>
              <a:t>“Ever’ six weeks or so,” George continued, “them does would throw a </a:t>
            </a:r>
            <a:r>
              <a:rPr lang="en-US" sz="1200" dirty="0" smtClean="0"/>
              <a:t>litter so </a:t>
            </a:r>
            <a:r>
              <a:rPr lang="en-US" sz="1200" dirty="0"/>
              <a:t>we’d have plenty rabbits to eat an’ to sell. An’ we’d keep a few pigeons to </a:t>
            </a:r>
            <a:r>
              <a:rPr lang="en-US" sz="1200" dirty="0" smtClean="0"/>
              <a:t>go </a:t>
            </a:r>
            <a:r>
              <a:rPr lang="en-US" sz="1200" dirty="0" err="1" smtClean="0"/>
              <a:t>flyin</a:t>
            </a:r>
            <a:r>
              <a:rPr lang="en-US" sz="1200" dirty="0"/>
              <a:t>’ around the </a:t>
            </a:r>
            <a:r>
              <a:rPr lang="en-US" sz="1200" dirty="0" err="1"/>
              <a:t>win’mill</a:t>
            </a:r>
            <a:r>
              <a:rPr lang="en-US" sz="1200" dirty="0"/>
              <a:t> like they done when I was a kid.” He looked raptly </a:t>
            </a:r>
            <a:r>
              <a:rPr lang="en-US" sz="1200" dirty="0" smtClean="0"/>
              <a:t>at the </a:t>
            </a:r>
            <a:r>
              <a:rPr lang="en-US" sz="1200" dirty="0"/>
              <a:t>wall over Lennie’s head. “An’ it’d be our own, an’ nobody could can us. </a:t>
            </a:r>
            <a:r>
              <a:rPr lang="en-US" sz="1200" dirty="0" smtClean="0"/>
              <a:t>If we </a:t>
            </a:r>
            <a:r>
              <a:rPr lang="en-US" sz="1200" dirty="0"/>
              <a:t>don’t like a guy we can say, ‘Get the hell out,’ and by God he’s got to do </a:t>
            </a:r>
            <a:r>
              <a:rPr lang="en-US" sz="1200" dirty="0" smtClean="0"/>
              <a:t>it. An</a:t>
            </a:r>
            <a:r>
              <a:rPr lang="en-US" sz="1200" dirty="0"/>
              <a:t>’ if a </a:t>
            </a:r>
            <a:r>
              <a:rPr lang="en-US" sz="1200" dirty="0" err="1"/>
              <a:t>fren</a:t>
            </a:r>
            <a:r>
              <a:rPr lang="en-US" sz="1200" dirty="0"/>
              <a:t>’ come along, why we’d have an extra bunk, an’ we’d say, ‘Why</a:t>
            </a:r>
          </a:p>
          <a:p>
            <a:r>
              <a:rPr lang="en-US" sz="1200" dirty="0"/>
              <a:t>don’t you </a:t>
            </a:r>
            <a:r>
              <a:rPr lang="en-US" sz="1200" dirty="0" err="1"/>
              <a:t>spen</a:t>
            </a:r>
            <a:r>
              <a:rPr lang="en-US" sz="1200" dirty="0"/>
              <a:t>’ the night?’ an’ by God he would. </a:t>
            </a:r>
            <a:endParaRPr lang="en-US" sz="1200" dirty="0" smtClean="0"/>
          </a:p>
          <a:p>
            <a:endParaRPr lang="en-US" sz="1200" dirty="0"/>
          </a:p>
          <a:p>
            <a:endParaRPr lang="en-GB" sz="1200" dirty="0"/>
          </a:p>
        </p:txBody>
      </p:sp>
      <p:sp>
        <p:nvSpPr>
          <p:cNvPr id="5" name="Rectangle 4"/>
          <p:cNvSpPr/>
          <p:nvPr/>
        </p:nvSpPr>
        <p:spPr>
          <a:xfrm>
            <a:off x="4890653" y="644904"/>
            <a:ext cx="3923608" cy="5678478"/>
          </a:xfrm>
          <a:prstGeom prst="rect">
            <a:avLst/>
          </a:prstGeom>
        </p:spPr>
        <p:txBody>
          <a:bodyPr wrap="square">
            <a:spAutoFit/>
          </a:bodyPr>
          <a:lstStyle/>
          <a:p>
            <a:r>
              <a:rPr lang="pt-BR" sz="1100" i="1" dirty="0"/>
              <a:t>"Claro", disse George. "Todos os parentes são vegetais no jardim, e se quisermos um pouco de uísque podemos vender alguns ovos ou algo assim, ou um pouco de leite. Nós viveríamos lá. Nós pertenceríamos lá. Não haveria mais correr pelo país.</a:t>
            </a:r>
          </a:p>
          <a:p>
            <a:r>
              <a:rPr lang="pt-BR" sz="1100" i="1" dirty="0"/>
              <a:t>e ser alimentado por um cozinheiro japonês. Não, senhor, teríamos nosso próprio lugar onde pertencíamos e não dormir em nenhum beliche."</a:t>
            </a:r>
          </a:p>
          <a:p>
            <a:r>
              <a:rPr lang="pt-BR" sz="1100" i="1" dirty="0"/>
              <a:t>"Fale sobre a casa, George", Lennie implorou.</a:t>
            </a:r>
          </a:p>
          <a:p>
            <a:r>
              <a:rPr lang="pt-BR" sz="1100" i="1" dirty="0"/>
              <a:t>"Claro, teríamos uma casinha um quarto para nós mesmos. Um fogão de ferro gordo, um "no inverno nós manteríamos um fogo indo nele. Não é terra suficiente, então teríamos que trabalhar muito. Talvez seis, sete horas por dia. Não teríamos que jogar cevada 11 horas por dia. Um "quando nós colocamos em uma colheita, por que, nós estaríamos lá para tomar a colheita. Saberíamos o que vem do nosso plantio.</a:t>
            </a:r>
          </a:p>
          <a:p>
            <a:r>
              <a:rPr lang="pt-BR" sz="1100" i="1" dirty="0"/>
              <a:t>"Um coelho", disse Lennie ansiosamente. "Um" eu cuidaria deles. Diga como eu faria isso, George.</a:t>
            </a:r>
          </a:p>
          <a:p>
            <a:r>
              <a:rPr lang="pt-BR" sz="1100" i="1" dirty="0"/>
              <a:t>"Claro, você sairia no patch de alfafa um " você teria um saco. Você encheria o saco e trazê-lo em um 'colocá-lo nas gaiolas de coelho.</a:t>
            </a:r>
          </a:p>
          <a:p>
            <a:r>
              <a:rPr lang="pt-BR" sz="1100" i="1" dirty="0"/>
              <a:t>"Eles mordiscavam um "eles mordiscavam", disse Lennie, "do jeito que eles fazem. Eu os vi."</a:t>
            </a:r>
          </a:p>
          <a:p>
            <a:r>
              <a:rPr lang="pt-BR" sz="1100" i="1" dirty="0"/>
              <a:t>"Sempre seis semanas mais ou menos", continuou George, "eles jogam uma ninhada para que tivéssemos muitos coelhos para comer um' para vender. "Nós manteríamos alguns pombos para ir voando ao redor do moinho da vitória como eles fizeram quando eu era criança." Ele olhou com êxtase para a parede sobre a cabeça de Lennie. "Um" seria nosso, um "ninguém poderia nós. Se não gostamos de um cara, podemos dizer, "Saia daqui", e por Deus ele tem que fazer isso. Um 'se um fren 'venha junto, por que teríamos um beliche extra, um ' nós diria, 'Por que</a:t>
            </a:r>
          </a:p>
          <a:p>
            <a:r>
              <a:rPr lang="pt-BR" sz="1100" i="1" dirty="0"/>
              <a:t>você não spen 'a noite?' por Deus, ele faria.</a:t>
            </a:r>
          </a:p>
          <a:p>
            <a:r>
              <a:rPr lang="pt-BR" sz="1100" i="1" dirty="0"/>
              <a:t> </a:t>
            </a:r>
          </a:p>
        </p:txBody>
      </p:sp>
    </p:spTree>
    <p:extLst>
      <p:ext uri="{BB962C8B-B14F-4D97-AF65-F5344CB8AC3E}">
        <p14:creationId xmlns:p14="http://schemas.microsoft.com/office/powerpoint/2010/main" val="7784018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6555641"/>
          </a:xfrm>
          <a:prstGeom prst="rect">
            <a:avLst/>
          </a:prstGeom>
        </p:spPr>
        <p:txBody>
          <a:bodyPr wrap="square">
            <a:spAutoFit/>
          </a:bodyPr>
          <a:lstStyle/>
          <a:p>
            <a:r>
              <a:rPr lang="en-US" sz="1200" dirty="0" smtClean="0"/>
              <a:t>We’d </a:t>
            </a:r>
            <a:r>
              <a:rPr lang="en-US" sz="1200" dirty="0"/>
              <a:t>have a setter dog and </a:t>
            </a:r>
            <a:r>
              <a:rPr lang="en-US" sz="1200" dirty="0" smtClean="0"/>
              <a:t>a couple </a:t>
            </a:r>
            <a:r>
              <a:rPr lang="en-US" sz="1200" dirty="0"/>
              <a:t>stripe cats, but you </a:t>
            </a:r>
            <a:r>
              <a:rPr lang="en-US" sz="1200" dirty="0" err="1"/>
              <a:t>gotta</a:t>
            </a:r>
            <a:r>
              <a:rPr lang="en-US" sz="1200" dirty="0"/>
              <a:t> watch out them cats don’t get the little rabbits.”</a:t>
            </a:r>
          </a:p>
          <a:p>
            <a:r>
              <a:rPr lang="en-US" sz="1200" dirty="0"/>
              <a:t>Lennie breathed hard. “You jus’ let ‘</a:t>
            </a:r>
            <a:r>
              <a:rPr lang="en-US" sz="1200" dirty="0" err="1"/>
              <a:t>em</a:t>
            </a:r>
            <a:r>
              <a:rPr lang="en-US" sz="1200" dirty="0"/>
              <a:t> try to get the rabbits. I’ll break </a:t>
            </a:r>
            <a:r>
              <a:rPr lang="en-US" sz="1200" dirty="0" smtClean="0"/>
              <a:t>their God </a:t>
            </a:r>
            <a:r>
              <a:rPr lang="en-US" sz="1200" dirty="0"/>
              <a:t>damn necks. I’ll . . . . I’ll smash ‘</a:t>
            </a:r>
            <a:r>
              <a:rPr lang="en-US" sz="1200" dirty="0" err="1"/>
              <a:t>em</a:t>
            </a:r>
            <a:r>
              <a:rPr lang="en-US" sz="1200" dirty="0"/>
              <a:t> with a stick.” He subsided, </a:t>
            </a:r>
            <a:r>
              <a:rPr lang="en-US" sz="1200" dirty="0" smtClean="0"/>
              <a:t>grumbling to </a:t>
            </a:r>
            <a:r>
              <a:rPr lang="en-US" sz="1200" dirty="0"/>
              <a:t>himself, threatening the future cats which might dare to disturb the </a:t>
            </a:r>
            <a:r>
              <a:rPr lang="en-US" sz="1200" dirty="0" smtClean="0"/>
              <a:t>future rabbits</a:t>
            </a:r>
            <a:r>
              <a:rPr lang="en-US" sz="1200" dirty="0"/>
              <a:t>.</a:t>
            </a:r>
          </a:p>
          <a:p>
            <a:r>
              <a:rPr lang="en-US" sz="1200" dirty="0"/>
              <a:t>George sat entranced with his own </a:t>
            </a:r>
            <a:r>
              <a:rPr lang="en-US" sz="1200" dirty="0" smtClean="0"/>
              <a:t>picture. When </a:t>
            </a:r>
            <a:r>
              <a:rPr lang="en-US" sz="1200" dirty="0"/>
              <a:t>Candy spoke they both jumped as though they had been caught </a:t>
            </a:r>
            <a:r>
              <a:rPr lang="en-US" sz="1200" dirty="0" smtClean="0"/>
              <a:t>doing something </a:t>
            </a:r>
            <a:r>
              <a:rPr lang="en-US" sz="1200" dirty="0"/>
              <a:t>reprehensible. Candy said, “You know where’s a place like that?”</a:t>
            </a:r>
          </a:p>
          <a:p>
            <a:r>
              <a:rPr lang="en-US" sz="1200" dirty="0"/>
              <a:t>George was on guard immediately. “</a:t>
            </a:r>
            <a:r>
              <a:rPr lang="en-US" sz="1200" dirty="0" err="1"/>
              <a:t>S’pose</a:t>
            </a:r>
            <a:r>
              <a:rPr lang="en-US" sz="1200" dirty="0"/>
              <a:t> I do,” he said. “What’s that </a:t>
            </a:r>
            <a:r>
              <a:rPr lang="en-US" sz="1200" dirty="0" smtClean="0"/>
              <a:t>to you</a:t>
            </a:r>
            <a:r>
              <a:rPr lang="en-US" sz="1200" dirty="0"/>
              <a:t>?”</a:t>
            </a:r>
          </a:p>
          <a:p>
            <a:r>
              <a:rPr lang="en-US" sz="1200" dirty="0"/>
              <a:t>“You don’t need to tell me where it’s at. Might be any place.”</a:t>
            </a:r>
          </a:p>
          <a:p>
            <a:r>
              <a:rPr lang="en-US" sz="1200" dirty="0"/>
              <a:t>“Sure,” said George. “That’s right. You couldn’t find it in a hundred years.”</a:t>
            </a:r>
          </a:p>
          <a:p>
            <a:r>
              <a:rPr lang="en-US" sz="1200" dirty="0"/>
              <a:t>Candy went on excitedly, “How much they want for a place like that?”</a:t>
            </a:r>
          </a:p>
          <a:p>
            <a:r>
              <a:rPr lang="en-US" sz="1200" dirty="0"/>
              <a:t>George watched him suspiciously. “Well—I could get it for six </a:t>
            </a:r>
            <a:r>
              <a:rPr lang="en-US" sz="1200" dirty="0" smtClean="0"/>
              <a:t>hundred bucks</a:t>
            </a:r>
            <a:r>
              <a:rPr lang="en-US" sz="1200" dirty="0"/>
              <a:t>. The </a:t>
            </a:r>
            <a:r>
              <a:rPr lang="en-US" sz="1200" dirty="0" err="1"/>
              <a:t>ol</a:t>
            </a:r>
            <a:r>
              <a:rPr lang="en-US" sz="1200" dirty="0"/>
              <a:t>’ people that owns it is flat bust an’ the </a:t>
            </a:r>
            <a:r>
              <a:rPr lang="en-US" sz="1200" dirty="0" err="1"/>
              <a:t>ol</a:t>
            </a:r>
            <a:r>
              <a:rPr lang="en-US" sz="1200" dirty="0"/>
              <a:t>’ lady needs </a:t>
            </a:r>
            <a:r>
              <a:rPr lang="en-US" sz="1200" dirty="0" smtClean="0"/>
              <a:t>an operation</a:t>
            </a:r>
            <a:r>
              <a:rPr lang="en-US" sz="1200" dirty="0"/>
              <a:t>. Say—what’s it to you? You got nothing to do with us.”</a:t>
            </a:r>
          </a:p>
          <a:p>
            <a:r>
              <a:rPr lang="en-US" sz="1200" dirty="0"/>
              <a:t>Candy said, “I </a:t>
            </a:r>
            <a:r>
              <a:rPr lang="en-US" sz="1200" dirty="0" err="1"/>
              <a:t>ain’t</a:t>
            </a:r>
            <a:r>
              <a:rPr lang="en-US" sz="1200" dirty="0"/>
              <a:t> much good with </a:t>
            </a:r>
            <a:r>
              <a:rPr lang="en-US" sz="1200" dirty="0" err="1"/>
              <a:t>on’y</a:t>
            </a:r>
            <a:r>
              <a:rPr lang="en-US" sz="1200" dirty="0"/>
              <a:t> one hand. I lost my hand right </a:t>
            </a:r>
            <a:r>
              <a:rPr lang="en-US" sz="1200" dirty="0" smtClean="0"/>
              <a:t>hereon </a:t>
            </a:r>
            <a:r>
              <a:rPr lang="en-US" sz="1200" dirty="0"/>
              <a:t>this ranch. That’s why they give me a job </a:t>
            </a:r>
            <a:r>
              <a:rPr lang="en-US" sz="1200" dirty="0" err="1"/>
              <a:t>swampin</a:t>
            </a:r>
            <a:r>
              <a:rPr lang="en-US" sz="1200" dirty="0"/>
              <a:t>’. An’ they give me </a:t>
            </a:r>
            <a:r>
              <a:rPr lang="en-US" sz="1200" dirty="0" smtClean="0"/>
              <a:t>two </a:t>
            </a:r>
            <a:r>
              <a:rPr lang="en-US" sz="1200" dirty="0" err="1" smtClean="0"/>
              <a:t>hunderd</a:t>
            </a:r>
            <a:r>
              <a:rPr lang="en-US" sz="1200" dirty="0" smtClean="0"/>
              <a:t> </a:t>
            </a:r>
            <a:r>
              <a:rPr lang="en-US" sz="1200" dirty="0"/>
              <a:t>an’ fifty dollars </a:t>
            </a:r>
            <a:r>
              <a:rPr lang="en-US" sz="1200" dirty="0" err="1"/>
              <a:t>‘cause</a:t>
            </a:r>
            <a:r>
              <a:rPr lang="en-US" sz="1200" dirty="0"/>
              <a:t> I </a:t>
            </a:r>
            <a:r>
              <a:rPr lang="en-US" sz="1200" dirty="0" err="1"/>
              <a:t>los</a:t>
            </a:r>
            <a:r>
              <a:rPr lang="en-US" sz="1200" dirty="0"/>
              <a:t>’ my hand. An’ I got fifty more saved </a:t>
            </a:r>
            <a:r>
              <a:rPr lang="en-US" sz="1200" dirty="0" smtClean="0"/>
              <a:t>up right </a:t>
            </a:r>
            <a:r>
              <a:rPr lang="en-US" sz="1200" dirty="0"/>
              <a:t>in the bank, right now. </a:t>
            </a:r>
            <a:r>
              <a:rPr lang="en-US" sz="1200" dirty="0" err="1"/>
              <a:t>Tha’s</a:t>
            </a:r>
            <a:r>
              <a:rPr lang="en-US" sz="1200" dirty="0"/>
              <a:t> three </a:t>
            </a:r>
            <a:r>
              <a:rPr lang="en-US" sz="1200" dirty="0" err="1"/>
              <a:t>hunderd</a:t>
            </a:r>
            <a:r>
              <a:rPr lang="en-US" sz="1200" dirty="0"/>
              <a:t>, and I got fifty more </a:t>
            </a:r>
            <a:r>
              <a:rPr lang="en-US" sz="1200" dirty="0" err="1" smtClean="0"/>
              <a:t>comin</a:t>
            </a:r>
            <a:r>
              <a:rPr lang="en-US" sz="1200" dirty="0" smtClean="0"/>
              <a:t>’ the </a:t>
            </a:r>
            <a:r>
              <a:rPr lang="en-US" sz="1200" dirty="0"/>
              <a:t>end a the month. Tell you what—” He leaned forward eagerly. </a:t>
            </a:r>
            <a:endParaRPr lang="en-US" sz="1200" dirty="0" smtClean="0"/>
          </a:p>
          <a:p>
            <a:endParaRPr lang="en-US" sz="1200" dirty="0"/>
          </a:p>
          <a:p>
            <a:endParaRPr lang="en-US" sz="1200" dirty="0" smtClean="0"/>
          </a:p>
          <a:p>
            <a:endParaRPr lang="en-US" sz="1200" dirty="0"/>
          </a:p>
          <a:p>
            <a:endParaRPr lang="en-US" sz="1200" dirty="0" smtClean="0"/>
          </a:p>
          <a:p>
            <a:endParaRPr lang="en-GB" sz="1200" dirty="0"/>
          </a:p>
        </p:txBody>
      </p:sp>
      <p:sp>
        <p:nvSpPr>
          <p:cNvPr id="5" name="Rectangle 4"/>
          <p:cNvSpPr/>
          <p:nvPr/>
        </p:nvSpPr>
        <p:spPr>
          <a:xfrm>
            <a:off x="4890653" y="644904"/>
            <a:ext cx="3923608" cy="6001643"/>
          </a:xfrm>
          <a:prstGeom prst="rect">
            <a:avLst/>
          </a:prstGeom>
        </p:spPr>
        <p:txBody>
          <a:bodyPr wrap="square">
            <a:spAutoFit/>
          </a:bodyPr>
          <a:lstStyle/>
          <a:p>
            <a:r>
              <a:rPr lang="pt-BR" sz="1200" i="1" dirty="0"/>
              <a:t>Teríamos um cão setter e um par de gatos listras, mas você tem que tomar cuidado com os gatos não recebem os coelhinhos."</a:t>
            </a:r>
          </a:p>
          <a:p>
            <a:r>
              <a:rPr lang="pt-BR" sz="1200" i="1" dirty="0"/>
              <a:t>Lennie respirou duro. "Você jus ' deixá-los tentar obter os coelhos. Vou quebrar os malditos pescoços deles. Eu vou... Eu vou esmagá-los com um pau. Ele diminuiu, resmungando para si mesmo, ameaçando os futuros gatos que poderiam ousar perturbar os futuros coelhos.</a:t>
            </a:r>
          </a:p>
          <a:p>
            <a:r>
              <a:rPr lang="pt-BR" sz="1200" i="1" dirty="0"/>
              <a:t>George sentou-se entusiasmado com sua própria foto. Quando Candy falou, ambos pularam como se tivessem sido pegos fazendo algo repreensível. Candy disse: "Sabe onde é um lugar como esse?"</a:t>
            </a:r>
          </a:p>
          <a:p>
            <a:r>
              <a:rPr lang="pt-BR" sz="1200" i="1" dirty="0"/>
              <a:t>George estava de guarda imediatamente. "S'pose eu faço", disse ele. "O que é isso para você?"</a:t>
            </a:r>
          </a:p>
          <a:p>
            <a:r>
              <a:rPr lang="pt-BR" sz="1200" i="1" dirty="0"/>
              <a:t>"Você não precisa me dizer onde ele está. Pode ser em qualquer lugar.</a:t>
            </a:r>
          </a:p>
          <a:p>
            <a:r>
              <a:rPr lang="pt-BR" sz="1200" i="1" dirty="0"/>
              <a:t>"Claro", disse George. "Isso mesmo. Você não poderia encontrá-lo em cem anos.</a:t>
            </a:r>
          </a:p>
          <a:p>
            <a:r>
              <a:rPr lang="pt-BR" sz="1200" i="1" dirty="0"/>
              <a:t>Candy continuou animadamente, "Quanto eles querem para um lugar como esse?"</a:t>
            </a:r>
          </a:p>
          <a:p>
            <a:r>
              <a:rPr lang="pt-BR" sz="1200" i="1" dirty="0"/>
              <a:t>George o observava desconfiado. "Bem, eu poderia obtê-lo por 600 dólares. O velho povo que o possui é busto plano uma senhora ol 'precisa de uma operação. Diga, o que é isso para você? Você não tem nada a ver conosco.</a:t>
            </a:r>
          </a:p>
          <a:p>
            <a:r>
              <a:rPr lang="pt-BR" sz="1200" i="1" dirty="0"/>
              <a:t>Candy disse: "Eu não sou muito bom com uma mão. Perdi minha mão aqui neste rancho. É por isso que eles me dão um emprego inundando. Um "eles me dão dois hunderd um '50 dólares 'porque eu los 'minha mão. Mais 50 guardados no banco, agora. Tha tem três hunderd, e eu tenho mais 50 comin 'no final do mês. Vou te dizer uma coisa -" Ele inclinou-se ansiosamente.</a:t>
            </a:r>
          </a:p>
          <a:p>
            <a:r>
              <a:rPr lang="pt-BR" sz="1200" i="1" dirty="0"/>
              <a:t> </a:t>
            </a:r>
          </a:p>
        </p:txBody>
      </p:sp>
    </p:spTree>
    <p:extLst>
      <p:ext uri="{BB962C8B-B14F-4D97-AF65-F5344CB8AC3E}">
        <p14:creationId xmlns:p14="http://schemas.microsoft.com/office/powerpoint/2010/main" val="298458823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6001643"/>
          </a:xfrm>
          <a:prstGeom prst="rect">
            <a:avLst/>
          </a:prstGeom>
        </p:spPr>
        <p:txBody>
          <a:bodyPr wrap="square">
            <a:spAutoFit/>
          </a:bodyPr>
          <a:lstStyle/>
          <a:p>
            <a:r>
              <a:rPr lang="en-US" sz="1200" dirty="0" smtClean="0"/>
              <a:t>“</a:t>
            </a:r>
            <a:r>
              <a:rPr lang="en-US" sz="1200" dirty="0" err="1"/>
              <a:t>S’pose</a:t>
            </a:r>
            <a:r>
              <a:rPr lang="en-US" sz="1200" dirty="0"/>
              <a:t> </a:t>
            </a:r>
            <a:r>
              <a:rPr lang="en-US" sz="1200" dirty="0" smtClean="0"/>
              <a:t>I went </a:t>
            </a:r>
            <a:r>
              <a:rPr lang="en-US" sz="1200" dirty="0"/>
              <a:t>in with you guys. </a:t>
            </a:r>
            <a:r>
              <a:rPr lang="en-US" sz="1200" dirty="0" err="1"/>
              <a:t>Tha’s</a:t>
            </a:r>
            <a:r>
              <a:rPr lang="en-US" sz="1200" dirty="0"/>
              <a:t> three </a:t>
            </a:r>
            <a:r>
              <a:rPr lang="en-US" sz="1200" dirty="0" err="1"/>
              <a:t>hunderd</a:t>
            </a:r>
            <a:r>
              <a:rPr lang="en-US" sz="1200" dirty="0"/>
              <a:t> an’ fifty bucks I’d put in. I </a:t>
            </a:r>
            <a:r>
              <a:rPr lang="en-US" sz="1200" dirty="0" err="1" smtClean="0"/>
              <a:t>ain’t</a:t>
            </a:r>
            <a:r>
              <a:rPr lang="en-US" sz="1200" dirty="0" smtClean="0"/>
              <a:t> much </a:t>
            </a:r>
            <a:r>
              <a:rPr lang="en-US" sz="1200" dirty="0"/>
              <a:t>good, but I could cook and tend the chickens and hoe the garden </a:t>
            </a:r>
            <a:r>
              <a:rPr lang="en-US" sz="1200" dirty="0" smtClean="0"/>
              <a:t>some. How’d </a:t>
            </a:r>
            <a:r>
              <a:rPr lang="en-US" sz="1200" dirty="0"/>
              <a:t>that be?”</a:t>
            </a:r>
          </a:p>
          <a:p>
            <a:r>
              <a:rPr lang="en-US" sz="1200" dirty="0"/>
              <a:t>George half-closed his eyes. “I </a:t>
            </a:r>
            <a:r>
              <a:rPr lang="en-US" sz="1200" dirty="0" err="1"/>
              <a:t>gotta</a:t>
            </a:r>
            <a:r>
              <a:rPr lang="en-US" sz="1200" dirty="0"/>
              <a:t> think about that. We was always </a:t>
            </a:r>
            <a:r>
              <a:rPr lang="en-US" sz="1200" dirty="0" err="1" smtClean="0"/>
              <a:t>gonna</a:t>
            </a:r>
            <a:r>
              <a:rPr lang="en-US" sz="1200" dirty="0" smtClean="0"/>
              <a:t> do </a:t>
            </a:r>
            <a:r>
              <a:rPr lang="en-US" sz="1200" dirty="0"/>
              <a:t>it by ourselves.”</a:t>
            </a:r>
          </a:p>
          <a:p>
            <a:r>
              <a:rPr lang="en-US" sz="1200" dirty="0"/>
              <a:t>Candy interrupted him, “I’d make a will an’ leave my share to you guys </a:t>
            </a:r>
            <a:r>
              <a:rPr lang="en-US" sz="1200" dirty="0" smtClean="0"/>
              <a:t>in case </a:t>
            </a:r>
            <a:r>
              <a:rPr lang="en-US" sz="1200" dirty="0"/>
              <a:t>I kick off, </a:t>
            </a:r>
            <a:r>
              <a:rPr lang="en-US" sz="1200" dirty="0" err="1"/>
              <a:t>‘cause</a:t>
            </a:r>
            <a:r>
              <a:rPr lang="en-US" sz="1200" dirty="0"/>
              <a:t> I </a:t>
            </a:r>
            <a:r>
              <a:rPr lang="en-US" sz="1200" dirty="0" err="1"/>
              <a:t>ain’t</a:t>
            </a:r>
            <a:r>
              <a:rPr lang="en-US" sz="1200" dirty="0"/>
              <a:t> got no relatives nor nothing. You guys got </a:t>
            </a:r>
            <a:r>
              <a:rPr lang="en-US" sz="1200" dirty="0" smtClean="0"/>
              <a:t>any money</a:t>
            </a:r>
            <a:r>
              <a:rPr lang="en-US" sz="1200" dirty="0"/>
              <a:t>? Maybe we could do her right now?”</a:t>
            </a:r>
          </a:p>
          <a:p>
            <a:r>
              <a:rPr lang="en-US" sz="1200" dirty="0"/>
              <a:t>George spat on the floor disgustedly. “We got ten bucks between us.” </a:t>
            </a:r>
            <a:r>
              <a:rPr lang="en-US" sz="1200" dirty="0" smtClean="0"/>
              <a:t>Then he </a:t>
            </a:r>
            <a:r>
              <a:rPr lang="en-US" sz="1200" dirty="0"/>
              <a:t>said thoughtfully, “Look, if me an’ Lennie work a month an’ don’t </a:t>
            </a:r>
            <a:r>
              <a:rPr lang="en-US" sz="1200" dirty="0" err="1" smtClean="0"/>
              <a:t>spen</a:t>
            </a:r>
            <a:r>
              <a:rPr lang="en-US" sz="1200" dirty="0" smtClean="0"/>
              <a:t>’ nothing</a:t>
            </a:r>
            <a:r>
              <a:rPr lang="en-US" sz="1200" dirty="0"/>
              <a:t>, we’ll have a </a:t>
            </a:r>
            <a:r>
              <a:rPr lang="en-US" sz="1200" dirty="0" err="1"/>
              <a:t>hunderd</a:t>
            </a:r>
            <a:r>
              <a:rPr lang="en-US" sz="1200" dirty="0"/>
              <a:t> bucks. That’d be four fifty. I bet we could swing</a:t>
            </a:r>
          </a:p>
          <a:p>
            <a:r>
              <a:rPr lang="en-US" sz="1200" dirty="0"/>
              <a:t>her for that. Then you an’ Lennie could go get her started an’ I’d get a job an</a:t>
            </a:r>
            <a:r>
              <a:rPr lang="en-US" sz="1200" dirty="0" smtClean="0"/>
              <a:t>’ make </a:t>
            </a:r>
            <a:r>
              <a:rPr lang="en-US" sz="1200" dirty="0"/>
              <a:t>up the res’, an’ you could sell eggs an’ stuff like that.”</a:t>
            </a:r>
          </a:p>
          <a:p>
            <a:r>
              <a:rPr lang="en-US" sz="1200" dirty="0"/>
              <a:t>They fell into a silence. They looked at one another, amazed. This thing </a:t>
            </a:r>
            <a:r>
              <a:rPr lang="en-US" sz="1200" dirty="0" smtClean="0"/>
              <a:t>they had </a:t>
            </a:r>
            <a:r>
              <a:rPr lang="en-US" sz="1200" dirty="0"/>
              <a:t>never really believed in was coming true. George said reverently, “</a:t>
            </a:r>
            <a:r>
              <a:rPr lang="en-US" sz="1200" dirty="0" smtClean="0"/>
              <a:t>Jesus Christ</a:t>
            </a:r>
            <a:r>
              <a:rPr lang="en-US" sz="1200" dirty="0"/>
              <a:t>! I bet we could swing her.” His eyes were full of wonder. “I bet we could</a:t>
            </a:r>
          </a:p>
          <a:p>
            <a:r>
              <a:rPr lang="en-US" sz="1200" dirty="0"/>
              <a:t>swing her,” he repeated </a:t>
            </a:r>
            <a:r>
              <a:rPr lang="en-US" sz="1200" dirty="0" smtClean="0"/>
              <a:t>softly. </a:t>
            </a:r>
          </a:p>
          <a:p>
            <a:r>
              <a:rPr lang="en-US" sz="1200" dirty="0" smtClean="0"/>
              <a:t>Candy </a:t>
            </a:r>
            <a:r>
              <a:rPr lang="en-US" sz="1200" dirty="0"/>
              <a:t>sat on the edge of his bunk. He scratched the stump of his </a:t>
            </a:r>
            <a:r>
              <a:rPr lang="en-US" sz="1200" dirty="0" smtClean="0"/>
              <a:t>wrist nervously</a:t>
            </a:r>
            <a:r>
              <a:rPr lang="en-US" sz="1200" dirty="0"/>
              <a:t>. “I got hurt four year ago,” he said. “They’ll can me </a:t>
            </a:r>
            <a:r>
              <a:rPr lang="en-US" sz="1200" dirty="0" err="1"/>
              <a:t>purty</a:t>
            </a:r>
            <a:r>
              <a:rPr lang="en-US" sz="1200" dirty="0"/>
              <a:t> soon. Jus</a:t>
            </a:r>
            <a:r>
              <a:rPr lang="en-US" sz="1200" dirty="0" smtClean="0"/>
              <a:t>’ as </a:t>
            </a:r>
            <a:r>
              <a:rPr lang="en-US" sz="1200" dirty="0"/>
              <a:t>soon as I can’t swamp out no bunk houses they’ll put me on the </a:t>
            </a:r>
            <a:r>
              <a:rPr lang="en-US" sz="1200" dirty="0" smtClean="0"/>
              <a:t>county. Maybe </a:t>
            </a:r>
            <a:r>
              <a:rPr lang="en-US" sz="1200" dirty="0"/>
              <a:t>if I give you guys my money, you’ll let me hoe in the garden even after </a:t>
            </a:r>
            <a:r>
              <a:rPr lang="en-US" sz="1200" dirty="0" smtClean="0"/>
              <a:t>I </a:t>
            </a:r>
            <a:r>
              <a:rPr lang="en-US" sz="1200" dirty="0" err="1" smtClean="0"/>
              <a:t>ain’t</a:t>
            </a:r>
            <a:r>
              <a:rPr lang="en-US" sz="1200" dirty="0" smtClean="0"/>
              <a:t> </a:t>
            </a:r>
            <a:r>
              <a:rPr lang="en-US" sz="1200" dirty="0"/>
              <a:t>no good at it. An’ I’ll wash dishes an’ little chicken stuff like that. But </a:t>
            </a:r>
            <a:r>
              <a:rPr lang="en-US" sz="1200" dirty="0" smtClean="0"/>
              <a:t>I’ll be </a:t>
            </a:r>
            <a:r>
              <a:rPr lang="en-US" sz="1200" dirty="0"/>
              <a:t>on our own place, an’ I’ll be let to work on our own place.” He </a:t>
            </a:r>
            <a:r>
              <a:rPr lang="en-US" sz="1200" dirty="0" smtClean="0"/>
              <a:t>said miserably</a:t>
            </a:r>
            <a:r>
              <a:rPr lang="en-US" sz="1200" dirty="0"/>
              <a:t>, </a:t>
            </a:r>
            <a:endParaRPr lang="en-US" sz="1200" dirty="0" smtClean="0"/>
          </a:p>
          <a:p>
            <a:endParaRPr lang="en-US" sz="1200" dirty="0"/>
          </a:p>
          <a:p>
            <a:endParaRPr lang="en-US" sz="1200" dirty="0" smtClean="0"/>
          </a:p>
        </p:txBody>
      </p:sp>
      <p:sp>
        <p:nvSpPr>
          <p:cNvPr id="5" name="Rectangle 4"/>
          <p:cNvSpPr/>
          <p:nvPr/>
        </p:nvSpPr>
        <p:spPr>
          <a:xfrm>
            <a:off x="4890653" y="644904"/>
            <a:ext cx="3923608" cy="5262979"/>
          </a:xfrm>
          <a:prstGeom prst="rect">
            <a:avLst/>
          </a:prstGeom>
        </p:spPr>
        <p:txBody>
          <a:bodyPr wrap="square">
            <a:spAutoFit/>
          </a:bodyPr>
          <a:lstStyle/>
          <a:p>
            <a:r>
              <a:rPr lang="pt-BR" sz="1050" i="1" dirty="0"/>
              <a:t>"S'pose eu fui com vocês. Tha é três hunderd um '50 dólares que eu colocaria dentro Eu não sou muito bom, mas eu poderia cozinhar e cuidar das galinhas e enxada o jardim alguns. Como seria?</a:t>
            </a:r>
          </a:p>
          <a:p>
            <a:r>
              <a:rPr lang="pt-BR" sz="1050" i="1" dirty="0"/>
              <a:t>George meio fechado os olhos. "Eu tenho que pensar sobre isso. Nós sempre íamos fazer isso sozinhos.</a:t>
            </a:r>
          </a:p>
          <a:p>
            <a:r>
              <a:rPr lang="pt-BR" sz="1050" i="1" dirty="0"/>
              <a:t>Candy interrompeu-o, "Eu faria um testamento" deixar a minha parte para vocês no caso de eu começar, porque eu não tenho parentes nem nada. Vocês têm algum dinheiro? Talvez pudéssemos fazê-la agora?</a:t>
            </a:r>
          </a:p>
          <a:p>
            <a:r>
              <a:rPr lang="pt-BR" sz="1050" i="1" dirty="0"/>
              <a:t>George cuspiu no chão com nojo. "Temos dez dólares entre nós." Então ele disse pensativo: "Olha, se eu um Lennie trabalhar um mês um ' não spen'nada, nós vamos ter um dinheiro. Isso seria quatro cinquenta. Aposto que podemos balançar</a:t>
            </a:r>
          </a:p>
          <a:p>
            <a:r>
              <a:rPr lang="pt-BR" sz="1050" i="1" dirty="0"/>
              <a:t>ela para isso. Então você um 'Lennie poderia ir fazê-la começar um 'eu conseguir um emprego um 'make up the res', um 'você poderia vender ovos uma coisa assim.</a:t>
            </a:r>
          </a:p>
          <a:p>
            <a:r>
              <a:rPr lang="pt-BR" sz="1050" i="1" dirty="0"/>
              <a:t>Eles caíram em um silêncio. Eles olharam um para o outro, espantados. Essa coisa em que eles nunca acreditaram era se tornar realidade. Jorge disse com reverência: "Jesus Cristo! Aposto que poderíamos balançar ela. Seus olhos estavam cheios de maravilhas. "Aposto que poderíamos</a:t>
            </a:r>
          </a:p>
          <a:p>
            <a:r>
              <a:rPr lang="pt-BR" sz="1050" i="1" dirty="0"/>
              <a:t>balançar ela", ele repetiu baixinho.</a:t>
            </a:r>
          </a:p>
          <a:p>
            <a:r>
              <a:rPr lang="pt-BR" sz="1050" i="1" dirty="0"/>
              <a:t>Candy sentou-se na beira de seu beliche. Ele arranhou o toco do pulso nervosamente. "Eu me machuquei há quatro anos", disse ele. "Eles vão me purty em breve. Jus assim que eu não puder inundar casas de beliche eles vão me colocar no condado. Talvez se eu der meu dinheiro a vocês, vocês me deixem entrar no jardim mesmo depois que eu não for bom nisso. Um "Eu vou lavar pratos um 'pequeno frango coisas como esse. Mas eu vou estar em nosso próprio lugar, um 'Eu vou ser deixado para trabalhar em nosso próprio lugar. Ele disse miseravelmente,</a:t>
            </a:r>
          </a:p>
          <a:p>
            <a:r>
              <a:rPr lang="pt-BR" sz="1050" i="1" dirty="0"/>
              <a:t> </a:t>
            </a:r>
          </a:p>
        </p:txBody>
      </p:sp>
    </p:spTree>
    <p:extLst>
      <p:ext uri="{BB962C8B-B14F-4D97-AF65-F5344CB8AC3E}">
        <p14:creationId xmlns:p14="http://schemas.microsoft.com/office/powerpoint/2010/main" val="259309156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5447645"/>
          </a:xfrm>
          <a:prstGeom prst="rect">
            <a:avLst/>
          </a:prstGeom>
        </p:spPr>
        <p:txBody>
          <a:bodyPr wrap="square">
            <a:spAutoFit/>
          </a:bodyPr>
          <a:lstStyle/>
          <a:p>
            <a:r>
              <a:rPr lang="en-US" sz="1200" dirty="0" smtClean="0"/>
              <a:t>“</a:t>
            </a:r>
            <a:r>
              <a:rPr lang="en-US" sz="1200" dirty="0"/>
              <a:t>You seen what they done to my dog tonight? They says he </a:t>
            </a:r>
            <a:r>
              <a:rPr lang="en-US" sz="1200" dirty="0" smtClean="0"/>
              <a:t>wasn’t no </a:t>
            </a:r>
            <a:r>
              <a:rPr lang="en-US" sz="1200" dirty="0"/>
              <a:t>good to himself nor nobody else. When they can me here I </a:t>
            </a:r>
            <a:r>
              <a:rPr lang="en-US" sz="1200" dirty="0" err="1"/>
              <a:t>wisht</a:t>
            </a:r>
            <a:r>
              <a:rPr lang="en-US" sz="1200" dirty="0"/>
              <a:t> </a:t>
            </a:r>
            <a:r>
              <a:rPr lang="en-US" sz="1200" dirty="0" smtClean="0"/>
              <a:t>somebody’d shoot </a:t>
            </a:r>
            <a:r>
              <a:rPr lang="en-US" sz="1200" dirty="0"/>
              <a:t>me. But they won’t do nothing like that. I won’t have no place to go, an’ </a:t>
            </a:r>
            <a:r>
              <a:rPr lang="en-US" sz="1200" dirty="0" smtClean="0"/>
              <a:t>I can’t </a:t>
            </a:r>
            <a:r>
              <a:rPr lang="en-US" sz="1200" dirty="0"/>
              <a:t>get no more jobs. I’ll have thirty dollars more </a:t>
            </a:r>
            <a:r>
              <a:rPr lang="en-US" sz="1200" dirty="0" err="1"/>
              <a:t>comin</a:t>
            </a:r>
            <a:r>
              <a:rPr lang="en-US" sz="1200" dirty="0"/>
              <a:t>’, time you guys </a:t>
            </a:r>
            <a:r>
              <a:rPr lang="en-US" sz="1200" dirty="0" smtClean="0"/>
              <a:t>is ready </a:t>
            </a:r>
            <a:r>
              <a:rPr lang="en-US" sz="1200" dirty="0"/>
              <a:t>to quit.”</a:t>
            </a:r>
          </a:p>
          <a:p>
            <a:r>
              <a:rPr lang="en-US" sz="1200" dirty="0"/>
              <a:t>George stood up. “We’ll do her,” he said. “We’ll fix up that little old </a:t>
            </a:r>
            <a:r>
              <a:rPr lang="en-US" sz="1200" dirty="0" smtClean="0"/>
              <a:t>place an</a:t>
            </a:r>
            <a:r>
              <a:rPr lang="en-US" sz="1200" dirty="0"/>
              <a:t>’ we’ll go live there.” He sat down again. They all sat still, all bemused by </a:t>
            </a:r>
            <a:r>
              <a:rPr lang="en-US" sz="1200" dirty="0" smtClean="0"/>
              <a:t>the beauty </a:t>
            </a:r>
            <a:r>
              <a:rPr lang="en-US" sz="1200" dirty="0"/>
              <a:t>of the thing, each mind was popped into the future when this lovely </a:t>
            </a:r>
            <a:r>
              <a:rPr lang="en-US" sz="1200" dirty="0" smtClean="0"/>
              <a:t>thing should </a:t>
            </a:r>
            <a:r>
              <a:rPr lang="en-US" sz="1200" dirty="0"/>
              <a:t>come about.</a:t>
            </a:r>
          </a:p>
          <a:p>
            <a:r>
              <a:rPr lang="en-US" sz="1200" dirty="0"/>
              <a:t>George said wonderingly, “</a:t>
            </a:r>
            <a:r>
              <a:rPr lang="en-US" sz="1200" dirty="0" err="1"/>
              <a:t>S’pose</a:t>
            </a:r>
            <a:r>
              <a:rPr lang="en-US" sz="1200" dirty="0"/>
              <a:t> they was a carnival or a circus come </a:t>
            </a:r>
            <a:r>
              <a:rPr lang="en-US" sz="1200" dirty="0" smtClean="0"/>
              <a:t>to town</a:t>
            </a:r>
            <a:r>
              <a:rPr lang="en-US" sz="1200" dirty="0"/>
              <a:t>, or a ball game, or any damn thing.” Old Candy nodded in appreciation </a:t>
            </a:r>
            <a:r>
              <a:rPr lang="en-US" sz="1200" dirty="0" smtClean="0"/>
              <a:t>of the </a:t>
            </a:r>
            <a:r>
              <a:rPr lang="en-US" sz="1200" dirty="0"/>
              <a:t>idea. “We’d just go to her,” George said. “We wouldn’t ask nobody if </a:t>
            </a:r>
            <a:r>
              <a:rPr lang="en-US" sz="1200" dirty="0" smtClean="0"/>
              <a:t>we could</a:t>
            </a:r>
            <a:r>
              <a:rPr lang="en-US" sz="1200" dirty="0"/>
              <a:t>. Jus’ say, ‘We’ll go to her,’ an’ we would. Jus’ milk the cow and </a:t>
            </a:r>
            <a:r>
              <a:rPr lang="en-US" sz="1200" dirty="0" smtClean="0"/>
              <a:t>sling some </a:t>
            </a:r>
            <a:r>
              <a:rPr lang="en-US" sz="1200" dirty="0"/>
              <a:t>grain to the chickens an’ go to her.”</a:t>
            </a:r>
          </a:p>
          <a:p>
            <a:r>
              <a:rPr lang="en-US" sz="1200" dirty="0"/>
              <a:t>“An’ put some grass to the rabbits,” Lennie broke in. “I wouldn’t </a:t>
            </a:r>
            <a:r>
              <a:rPr lang="en-US" sz="1200" dirty="0" smtClean="0"/>
              <a:t>never forget </a:t>
            </a:r>
            <a:r>
              <a:rPr lang="en-US" sz="1200" dirty="0"/>
              <a:t>to feed them. When we </a:t>
            </a:r>
            <a:r>
              <a:rPr lang="en-US" sz="1200" dirty="0" err="1"/>
              <a:t>gon’ta</a:t>
            </a:r>
            <a:r>
              <a:rPr lang="en-US" sz="1200" dirty="0"/>
              <a:t> do it, George?”</a:t>
            </a:r>
          </a:p>
          <a:p>
            <a:r>
              <a:rPr lang="en-US" sz="1200" dirty="0"/>
              <a:t>“In one month. Right </a:t>
            </a:r>
            <a:r>
              <a:rPr lang="en-US" sz="1200" dirty="0" err="1"/>
              <a:t>squack</a:t>
            </a:r>
            <a:r>
              <a:rPr lang="en-US" sz="1200" dirty="0"/>
              <a:t> in one month. Know what I’m </a:t>
            </a:r>
            <a:r>
              <a:rPr lang="en-US" sz="1200" dirty="0" err="1"/>
              <a:t>gon’ta</a:t>
            </a:r>
            <a:r>
              <a:rPr lang="en-US" sz="1200" dirty="0"/>
              <a:t> do? </a:t>
            </a:r>
            <a:r>
              <a:rPr lang="en-US" sz="1200" dirty="0" smtClean="0"/>
              <a:t>I’m </a:t>
            </a:r>
            <a:r>
              <a:rPr lang="en-US" sz="1200" dirty="0" err="1" smtClean="0"/>
              <a:t>gon’ta</a:t>
            </a:r>
            <a:r>
              <a:rPr lang="en-US" sz="1200" dirty="0" smtClean="0"/>
              <a:t> </a:t>
            </a:r>
            <a:r>
              <a:rPr lang="en-US" sz="1200" dirty="0"/>
              <a:t>write to them old people that owns the place that we’ll take it. </a:t>
            </a:r>
            <a:r>
              <a:rPr lang="en-US" sz="1200" dirty="0" smtClean="0"/>
              <a:t>An’ </a:t>
            </a:r>
            <a:r>
              <a:rPr lang="en-US" sz="1200" dirty="0" err="1" smtClean="0"/>
              <a:t>Candy’ll</a:t>
            </a:r>
            <a:r>
              <a:rPr lang="en-US" sz="1200" dirty="0" smtClean="0"/>
              <a:t> </a:t>
            </a:r>
            <a:r>
              <a:rPr lang="en-US" sz="1200" dirty="0"/>
              <a:t>send a </a:t>
            </a:r>
            <a:r>
              <a:rPr lang="en-US" sz="1200" dirty="0" err="1"/>
              <a:t>hunderd</a:t>
            </a:r>
            <a:r>
              <a:rPr lang="en-US" sz="1200" dirty="0"/>
              <a:t> dollars to bind her.”</a:t>
            </a:r>
          </a:p>
          <a:p>
            <a:r>
              <a:rPr lang="en-US" sz="1200" dirty="0"/>
              <a:t>“Sure will,” said Candy. “They got a good stove there?”</a:t>
            </a:r>
          </a:p>
          <a:p>
            <a:r>
              <a:rPr lang="en-US" sz="1200" dirty="0"/>
              <a:t>“Sure, got a nice stove, burns coal or wood.”</a:t>
            </a:r>
          </a:p>
          <a:p>
            <a:r>
              <a:rPr lang="en-US" sz="1200" dirty="0"/>
              <a:t>“I’m </a:t>
            </a:r>
            <a:r>
              <a:rPr lang="en-US" sz="1200" dirty="0" err="1"/>
              <a:t>gonna</a:t>
            </a:r>
            <a:r>
              <a:rPr lang="en-US" sz="1200" dirty="0"/>
              <a:t> take my pup,” said Lennie. “I bet by Christ he likes it there, </a:t>
            </a:r>
            <a:r>
              <a:rPr lang="en-US" sz="1200" dirty="0" smtClean="0"/>
              <a:t>by Jesus</a:t>
            </a:r>
            <a:r>
              <a:rPr lang="en-US" sz="1200" dirty="0"/>
              <a:t>.”</a:t>
            </a:r>
          </a:p>
          <a:p>
            <a:endParaRPr lang="en-GB" sz="1200" dirty="0"/>
          </a:p>
        </p:txBody>
      </p:sp>
      <p:sp>
        <p:nvSpPr>
          <p:cNvPr id="5" name="Rectangle 4"/>
          <p:cNvSpPr/>
          <p:nvPr/>
        </p:nvSpPr>
        <p:spPr>
          <a:xfrm>
            <a:off x="4890653" y="644904"/>
            <a:ext cx="3923608" cy="6001643"/>
          </a:xfrm>
          <a:prstGeom prst="rect">
            <a:avLst/>
          </a:prstGeom>
        </p:spPr>
        <p:txBody>
          <a:bodyPr wrap="square">
            <a:spAutoFit/>
          </a:bodyPr>
          <a:lstStyle/>
          <a:p>
            <a:r>
              <a:rPr lang="pt-BR" sz="1200" i="1" dirty="0"/>
              <a:t>"Você viu o que eles fizeram com o meu cão hoje à noite? Dizem que ele não era bom para si mesmo, nem para ninguém. Quando me puderem aqui, não queria que alguém atirasse em mim. Mas eles não vão fazer nada disso. Não terei para onde ir, não consigo mais empregos. Eu vou ter trinta dólares mais comin ', tempo vocês está pronto para sair.</a:t>
            </a:r>
          </a:p>
          <a:p>
            <a:r>
              <a:rPr lang="pt-BR" sz="1200" i="1" dirty="0"/>
              <a:t>George se levantou. "Nós vamos fazê-la", disse ele. "Vamos consertar aquele lugar velho e pequeno que vamos morar lá." Ele sentou-se novamente. Todos eles ficaram quietos, todos descontentes com a beleza da coisa, cada mente foi surgida no futuro quando essa coisa adorável deveria acontecer.</a:t>
            </a:r>
          </a:p>
          <a:p>
            <a:r>
              <a:rPr lang="pt-BR" sz="1200" i="1" dirty="0"/>
              <a:t>George disse com dúvida: "S'pose eles eram um carnaval ou um circo vir para a cidade, ou um jogo de bola, ou qualquer coisa maldita." Old Candy acenou com a cabeça em apreciação da ideia. "Nós apenas íamos até ela", disse George. "Nós não pediríamos a ninguém se pudéssemos. Jus diz: "Vamos ter com ela", um "nós iríamos. Jus 'leite a vaca e sling alguns grãos para as galinhas um 'ir para ela.</a:t>
            </a:r>
          </a:p>
          <a:p>
            <a:r>
              <a:rPr lang="pt-BR" sz="1200" i="1" dirty="0"/>
              <a:t>"Um" colocar um pouco de grama para os coelhos", Lennie invadiu. Quando gon'ta fazê-lo, George?</a:t>
            </a:r>
          </a:p>
          <a:p>
            <a:r>
              <a:rPr lang="pt-BR" sz="1200" i="1" dirty="0"/>
              <a:t>"Em um mês. Certo, em um mês. Sabe o que eu sou gon'ta fazer? Eu sou gon'ta escrever para os velhos que são donos do lugar que vamos levá-lo. Um 'Candy'll enviar um dólar hunderd para vinculá-la.</a:t>
            </a:r>
          </a:p>
          <a:p>
            <a:r>
              <a:rPr lang="pt-BR" sz="1200" i="1" dirty="0"/>
              <a:t>"Claro que vai", disse Candy. "Eles têm um bom fogão lá?"</a:t>
            </a:r>
          </a:p>
          <a:p>
            <a:r>
              <a:rPr lang="pt-BR" sz="1200" i="1" dirty="0"/>
              <a:t>"Claro, tem um bom fogão, queima carvão ou madeira."</a:t>
            </a:r>
          </a:p>
          <a:p>
            <a:r>
              <a:rPr lang="pt-BR" sz="1200" i="1" dirty="0"/>
              <a:t>"Vou levar meu filhote", disse Lennie. "Aposto por Cristo que ele gosta lá, por Jesus."</a:t>
            </a:r>
          </a:p>
          <a:p>
            <a:r>
              <a:rPr lang="pt-BR" sz="1200" i="1" dirty="0"/>
              <a:t> </a:t>
            </a:r>
          </a:p>
        </p:txBody>
      </p:sp>
    </p:spTree>
    <p:extLst>
      <p:ext uri="{BB962C8B-B14F-4D97-AF65-F5344CB8AC3E}">
        <p14:creationId xmlns:p14="http://schemas.microsoft.com/office/powerpoint/2010/main" val="424239123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5632311"/>
          </a:xfrm>
          <a:prstGeom prst="rect">
            <a:avLst/>
          </a:prstGeom>
        </p:spPr>
        <p:txBody>
          <a:bodyPr wrap="square">
            <a:spAutoFit/>
          </a:bodyPr>
          <a:lstStyle/>
          <a:p>
            <a:r>
              <a:rPr lang="en-US" sz="1200" dirty="0" smtClean="0"/>
              <a:t>Voices </a:t>
            </a:r>
            <a:r>
              <a:rPr lang="en-US" sz="1200" dirty="0"/>
              <a:t>were approaching from outside. George said quickly, “Don’t </a:t>
            </a:r>
            <a:r>
              <a:rPr lang="en-US" sz="1200" dirty="0" smtClean="0"/>
              <a:t>tell nobody </a:t>
            </a:r>
            <a:r>
              <a:rPr lang="en-US" sz="1200" dirty="0"/>
              <a:t>about it. Jus’ us three an’ nobody else. They </a:t>
            </a:r>
            <a:r>
              <a:rPr lang="en-US" sz="1200" dirty="0" err="1"/>
              <a:t>li’ble</a:t>
            </a:r>
            <a:r>
              <a:rPr lang="en-US" sz="1200" dirty="0"/>
              <a:t> to can us so we </a:t>
            </a:r>
            <a:r>
              <a:rPr lang="en-US" sz="1200" dirty="0" smtClean="0"/>
              <a:t>can’t make </a:t>
            </a:r>
            <a:r>
              <a:rPr lang="en-US" sz="1200" dirty="0"/>
              <a:t>no stake. Jus’ go on like we was </a:t>
            </a:r>
            <a:r>
              <a:rPr lang="en-US" sz="1200" dirty="0" err="1"/>
              <a:t>gonna</a:t>
            </a:r>
            <a:r>
              <a:rPr lang="en-US" sz="1200" dirty="0"/>
              <a:t> buck barley the rest of our lives</a:t>
            </a:r>
            <a:r>
              <a:rPr lang="en-US" sz="1200" dirty="0" smtClean="0"/>
              <a:t>, then </a:t>
            </a:r>
            <a:r>
              <a:rPr lang="en-US" sz="1200" dirty="0"/>
              <a:t>all of a sudden some day we’ll go get our pay an’ scram outa here</a:t>
            </a:r>
            <a:r>
              <a:rPr lang="en-US" sz="1200" dirty="0" smtClean="0"/>
              <a:t>.”</a:t>
            </a:r>
          </a:p>
          <a:p>
            <a:r>
              <a:rPr lang="en-US" sz="1200" dirty="0" smtClean="0"/>
              <a:t>Lennie </a:t>
            </a:r>
            <a:r>
              <a:rPr lang="en-US" sz="1200" dirty="0"/>
              <a:t>and Candy nodded, and they were grinning with delight. “Don’t </a:t>
            </a:r>
            <a:r>
              <a:rPr lang="en-US" sz="1200" dirty="0" smtClean="0"/>
              <a:t>tell nobody</a:t>
            </a:r>
            <a:r>
              <a:rPr lang="en-US" sz="1200" dirty="0"/>
              <a:t>,” Lennie said to himself.</a:t>
            </a:r>
          </a:p>
          <a:p>
            <a:r>
              <a:rPr lang="en-US" sz="1200" dirty="0"/>
              <a:t>Candy said, “George.”</a:t>
            </a:r>
          </a:p>
          <a:p>
            <a:r>
              <a:rPr lang="en-US" sz="1200" dirty="0"/>
              <a:t>“Huh?”</a:t>
            </a:r>
          </a:p>
          <a:p>
            <a:r>
              <a:rPr lang="en-US" sz="1200" dirty="0"/>
              <a:t>“I ought to of shot that dog myself, George. I shouldn’t ought to of let </a:t>
            </a:r>
            <a:r>
              <a:rPr lang="en-US" sz="1200" dirty="0" smtClean="0"/>
              <a:t>no stranger </a:t>
            </a:r>
            <a:r>
              <a:rPr lang="en-US" sz="1200" dirty="0"/>
              <a:t>shoot my dog.”</a:t>
            </a:r>
          </a:p>
          <a:p>
            <a:r>
              <a:rPr lang="en-US" sz="1200" dirty="0"/>
              <a:t>The door opened. Slim came in, followed by Curley and Carlson and Whit</a:t>
            </a:r>
            <a:r>
              <a:rPr lang="en-US" sz="1200" dirty="0" smtClean="0"/>
              <a:t>. </a:t>
            </a:r>
            <a:r>
              <a:rPr lang="en-US" sz="1200" dirty="0" err="1" smtClean="0"/>
              <a:t>Slim’s</a:t>
            </a:r>
            <a:r>
              <a:rPr lang="en-US" sz="1200" dirty="0" smtClean="0"/>
              <a:t> </a:t>
            </a:r>
            <a:r>
              <a:rPr lang="en-US" sz="1200" dirty="0"/>
              <a:t>hands were black with tar and he was scowling. Curley hung close to </a:t>
            </a:r>
            <a:r>
              <a:rPr lang="en-US" sz="1200" dirty="0" smtClean="0"/>
              <a:t>his elbow</a:t>
            </a:r>
            <a:r>
              <a:rPr lang="en-US" sz="1200" dirty="0"/>
              <a:t>.</a:t>
            </a:r>
          </a:p>
          <a:p>
            <a:r>
              <a:rPr lang="en-US" sz="1200" dirty="0"/>
              <a:t>Curley said, “Well, I didn’t mean nothing, Slim. I just </a:t>
            </a:r>
            <a:r>
              <a:rPr lang="en-US" sz="1200" dirty="0" err="1"/>
              <a:t>ast</a:t>
            </a:r>
            <a:r>
              <a:rPr lang="en-US" sz="1200" dirty="0"/>
              <a:t> you.”</a:t>
            </a:r>
          </a:p>
          <a:p>
            <a:r>
              <a:rPr lang="en-US" sz="1200" dirty="0"/>
              <a:t>Slim said, “Well, you been </a:t>
            </a:r>
            <a:r>
              <a:rPr lang="en-US" sz="1200" dirty="0" err="1"/>
              <a:t>askin</a:t>
            </a:r>
            <a:r>
              <a:rPr lang="en-US" sz="1200" dirty="0"/>
              <a:t>’ me too often. I’m </a:t>
            </a:r>
            <a:r>
              <a:rPr lang="en-US" sz="1200" dirty="0" err="1"/>
              <a:t>gettin</a:t>
            </a:r>
            <a:r>
              <a:rPr lang="en-US" sz="1200" dirty="0"/>
              <a:t>’ God damn sick </a:t>
            </a:r>
            <a:r>
              <a:rPr lang="en-US" sz="1200" dirty="0" smtClean="0"/>
              <a:t>of it</a:t>
            </a:r>
            <a:r>
              <a:rPr lang="en-US" sz="1200" dirty="0"/>
              <a:t>. If you can’t look after your own God damn wife, what you expect me to </a:t>
            </a:r>
            <a:r>
              <a:rPr lang="en-US" sz="1200" dirty="0" smtClean="0"/>
              <a:t>do about </a:t>
            </a:r>
            <a:r>
              <a:rPr lang="en-US" sz="1200" dirty="0"/>
              <a:t>it? You lay </a:t>
            </a:r>
            <a:r>
              <a:rPr lang="en-US" sz="1200" dirty="0" err="1"/>
              <a:t>offa</a:t>
            </a:r>
            <a:r>
              <a:rPr lang="en-US" sz="1200" dirty="0"/>
              <a:t> me.”</a:t>
            </a:r>
          </a:p>
          <a:p>
            <a:r>
              <a:rPr lang="en-US" sz="1200" dirty="0"/>
              <a:t>“I’m jus’ </a:t>
            </a:r>
            <a:r>
              <a:rPr lang="en-US" sz="1200" dirty="0" err="1"/>
              <a:t>tryin</a:t>
            </a:r>
            <a:r>
              <a:rPr lang="en-US" sz="1200" dirty="0"/>
              <a:t>’ to tell you I didn’t mean nothing,” said Curley. “I </a:t>
            </a:r>
            <a:r>
              <a:rPr lang="en-US" sz="1200" dirty="0" smtClean="0"/>
              <a:t>jus’ thought </a:t>
            </a:r>
            <a:r>
              <a:rPr lang="en-US" sz="1200" dirty="0"/>
              <a:t>you might of saw her.”</a:t>
            </a:r>
          </a:p>
          <a:p>
            <a:r>
              <a:rPr lang="en-US" sz="1200" dirty="0"/>
              <a:t>“</a:t>
            </a:r>
            <a:r>
              <a:rPr lang="en-US" sz="1200" dirty="0" err="1"/>
              <a:t>Why’n’t</a:t>
            </a:r>
            <a:r>
              <a:rPr lang="en-US" sz="1200" dirty="0"/>
              <a:t> you tell her to stay the hell home where she belongs?” </a:t>
            </a:r>
            <a:r>
              <a:rPr lang="en-US" sz="1200" dirty="0" smtClean="0"/>
              <a:t>said Carlson</a:t>
            </a:r>
            <a:r>
              <a:rPr lang="en-US" sz="1200" dirty="0"/>
              <a:t>. “You let her hang around bunk houses and pretty soon you’re </a:t>
            </a:r>
            <a:r>
              <a:rPr lang="en-US" sz="1200" dirty="0" err="1" smtClean="0"/>
              <a:t>gonna</a:t>
            </a:r>
            <a:r>
              <a:rPr lang="en-US" sz="1200" dirty="0" smtClean="0"/>
              <a:t> have </a:t>
            </a:r>
            <a:r>
              <a:rPr lang="en-US" sz="1200" dirty="0" err="1"/>
              <a:t>som’pin</a:t>
            </a:r>
            <a:r>
              <a:rPr lang="en-US" sz="1200" dirty="0"/>
              <a:t> on your hands and you won’t be able to do nothing about it.”</a:t>
            </a:r>
          </a:p>
          <a:p>
            <a:r>
              <a:rPr lang="en-US" sz="1200" dirty="0"/>
              <a:t>Curley whirled on Carlson. “You keep outa this les’ you </a:t>
            </a:r>
            <a:r>
              <a:rPr lang="en-US" sz="1200" dirty="0" err="1"/>
              <a:t>wanta</a:t>
            </a:r>
            <a:r>
              <a:rPr lang="en-US" sz="1200" dirty="0"/>
              <a:t> step outside</a:t>
            </a:r>
            <a:r>
              <a:rPr lang="en-US" sz="1200" dirty="0" smtClean="0"/>
              <a:t>.”</a:t>
            </a:r>
          </a:p>
          <a:p>
            <a:endParaRPr lang="en-US" sz="1200" dirty="0"/>
          </a:p>
        </p:txBody>
      </p:sp>
      <p:sp>
        <p:nvSpPr>
          <p:cNvPr id="5" name="Rectangle 4"/>
          <p:cNvSpPr/>
          <p:nvPr/>
        </p:nvSpPr>
        <p:spPr>
          <a:xfrm>
            <a:off x="4890653" y="644904"/>
            <a:ext cx="3923608" cy="6001643"/>
          </a:xfrm>
          <a:prstGeom prst="rect">
            <a:avLst/>
          </a:prstGeom>
        </p:spPr>
        <p:txBody>
          <a:bodyPr wrap="square">
            <a:spAutoFit/>
          </a:bodyPr>
          <a:lstStyle/>
          <a:p>
            <a:r>
              <a:rPr lang="pt-BR" sz="1200" i="1" dirty="0"/>
              <a:t>Vozes se aproximavam de fora. George disse rapidamente: "Não conte a ninguém sobre isso. Jus 'nós três 'ninguém mais. Eles nos podem, então não podemos fazer nenhuma aposta. Jus 'continuar como se estivéssemos indo para buck cevada para o resto de nossas vidas, então, de repente, algum dia nós vamos pegar nosso pagamento um 'scram outa aqui.</a:t>
            </a:r>
          </a:p>
          <a:p>
            <a:r>
              <a:rPr lang="pt-BR" sz="1200" i="1" dirty="0"/>
              <a:t>Lennie e Candy acenou com a cabeça, e eles estavam sorrindo com prazer. "Não diga a ninguém", disse Lennie para si mesmo.</a:t>
            </a:r>
          </a:p>
          <a:p>
            <a:r>
              <a:rPr lang="pt-BR" sz="1200" i="1" dirty="0"/>
              <a:t>Candy disse: "George".</a:t>
            </a:r>
          </a:p>
          <a:p>
            <a:r>
              <a:rPr lang="pt-BR" sz="1200" i="1" dirty="0"/>
              <a:t>"Hein?"</a:t>
            </a:r>
          </a:p>
          <a:p>
            <a:r>
              <a:rPr lang="pt-BR" sz="1200" i="1" dirty="0"/>
              <a:t>"Eu deveria ter atirado naquele cão eu mesmo, George. Eu não deveria deixar nenhum estranho atirar no meu cão.</a:t>
            </a:r>
          </a:p>
          <a:p>
            <a:r>
              <a:rPr lang="pt-BR" sz="1200" i="1" dirty="0"/>
              <a:t>A porta se abriu. Slim entrou, seguido por Curley e Carlson e Whit. As mãos do Slim eram pretas com piche e ele estava carrancudo. Curley pendurado perto de seu cotovelo.</a:t>
            </a:r>
          </a:p>
          <a:p>
            <a:r>
              <a:rPr lang="pt-BR" sz="1200" i="1" dirty="0"/>
              <a:t>Curley disse: "Bem, eu não quis dizer nada, Slim. Eu só ast você.</a:t>
            </a:r>
          </a:p>
          <a:p>
            <a:r>
              <a:rPr lang="pt-BR" sz="1200" i="1" dirty="0"/>
              <a:t>Slim disse: "Bem, você tem me falado muitas vezes. Estou ficando cansado disso. Se você não pode cuidar de sua própria maldita esposa, o que você espera que eu faça sobre isso? Você lay offa mim.</a:t>
            </a:r>
          </a:p>
          <a:p>
            <a:r>
              <a:rPr lang="pt-BR" sz="1200" i="1" dirty="0"/>
              <a:t>"Estou tentando dizer que não quis dizer nada", disse Curley. "Eu jus 'pensei que você poderia vê-la."</a:t>
            </a:r>
          </a:p>
          <a:p>
            <a:r>
              <a:rPr lang="pt-BR" sz="1200" i="1" dirty="0"/>
              <a:t>"Por que você não diz a ela para ficar o inferno casa onde ela pertence?", Disse Carlson. "Você a deixa ficar em casas de beliche e logo você vai ter som'pin em suas mãos e você não será capaz de fazer nada sobre isso."</a:t>
            </a:r>
          </a:p>
          <a:p>
            <a:r>
              <a:rPr lang="pt-BR" sz="1200" i="1" dirty="0"/>
              <a:t>Curley girou sobre Carlson. "Você mantém fora deste les 'você quer um passo para fora."</a:t>
            </a:r>
          </a:p>
          <a:p>
            <a:r>
              <a:rPr lang="pt-BR" sz="1200" i="1" dirty="0"/>
              <a:t> </a:t>
            </a:r>
          </a:p>
        </p:txBody>
      </p:sp>
    </p:spTree>
    <p:extLst>
      <p:ext uri="{BB962C8B-B14F-4D97-AF65-F5344CB8AC3E}">
        <p14:creationId xmlns:p14="http://schemas.microsoft.com/office/powerpoint/2010/main" val="17680137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6370975"/>
          </a:xfrm>
          <a:prstGeom prst="rect">
            <a:avLst/>
          </a:prstGeom>
        </p:spPr>
        <p:txBody>
          <a:bodyPr wrap="square">
            <a:spAutoFit/>
          </a:bodyPr>
          <a:lstStyle/>
          <a:p>
            <a:r>
              <a:rPr lang="en-US" sz="1200" dirty="0" smtClean="0"/>
              <a:t>Carlson </a:t>
            </a:r>
            <a:r>
              <a:rPr lang="en-US" sz="1200" dirty="0"/>
              <a:t>laughed. </a:t>
            </a:r>
            <a:endParaRPr lang="en-US" sz="1200" dirty="0" smtClean="0"/>
          </a:p>
          <a:p>
            <a:r>
              <a:rPr lang="en-US" sz="1200" dirty="0" smtClean="0"/>
              <a:t>“</a:t>
            </a:r>
            <a:r>
              <a:rPr lang="en-US" sz="1200" dirty="0"/>
              <a:t>You God damn punk,” he said. “You tried to throw a </a:t>
            </a:r>
            <a:r>
              <a:rPr lang="en-US" sz="1200" dirty="0" smtClean="0"/>
              <a:t>scare into </a:t>
            </a:r>
            <a:r>
              <a:rPr lang="en-US" sz="1200" dirty="0"/>
              <a:t>Slim, an’ you couldn’t make it stick. Slim </a:t>
            </a:r>
            <a:r>
              <a:rPr lang="en-US" sz="1200" dirty="0" err="1"/>
              <a:t>throwed</a:t>
            </a:r>
            <a:r>
              <a:rPr lang="en-US" sz="1200" dirty="0"/>
              <a:t> a scare into you. </a:t>
            </a:r>
            <a:r>
              <a:rPr lang="en-US" sz="1200" dirty="0" smtClean="0"/>
              <a:t>You’re </a:t>
            </a:r>
            <a:r>
              <a:rPr lang="en-US" sz="1200" dirty="0" err="1" smtClean="0"/>
              <a:t>yella</a:t>
            </a:r>
            <a:r>
              <a:rPr lang="en-US" sz="1200" dirty="0" smtClean="0"/>
              <a:t> </a:t>
            </a:r>
            <a:r>
              <a:rPr lang="en-US" sz="1200" dirty="0"/>
              <a:t>as a frog belly. I don’t care if you’re the best welter in the country. </a:t>
            </a:r>
            <a:r>
              <a:rPr lang="en-US" sz="1200" dirty="0" smtClean="0"/>
              <a:t>You come </a:t>
            </a:r>
            <a:r>
              <a:rPr lang="en-US" sz="1200" dirty="0"/>
              <a:t>for me, an’ I’ll kick your God damn head off.”</a:t>
            </a:r>
          </a:p>
          <a:p>
            <a:r>
              <a:rPr lang="en-US" sz="1200" dirty="0"/>
              <a:t>Candy joined the attack with joy. “Glove </a:t>
            </a:r>
            <a:r>
              <a:rPr lang="en-US" sz="1200" dirty="0" err="1"/>
              <a:t>fulla</a:t>
            </a:r>
            <a:r>
              <a:rPr lang="en-US" sz="1200" dirty="0"/>
              <a:t> </a:t>
            </a:r>
            <a:r>
              <a:rPr lang="en-US" sz="1200" dirty="0" err="1"/>
              <a:t>vaseline</a:t>
            </a:r>
            <a:r>
              <a:rPr lang="en-US" sz="1200" dirty="0"/>
              <a:t>,” he said </a:t>
            </a:r>
            <a:r>
              <a:rPr lang="en-US" sz="1200" dirty="0" smtClean="0"/>
              <a:t>disgustedly. Curley </a:t>
            </a:r>
            <a:r>
              <a:rPr lang="en-US" sz="1200" dirty="0"/>
              <a:t>glared at him. His eyes slipped on past and lighted on Lennie; </a:t>
            </a:r>
            <a:r>
              <a:rPr lang="en-US" sz="1200" dirty="0" smtClean="0"/>
              <a:t>and Lennie </a:t>
            </a:r>
            <a:r>
              <a:rPr lang="en-US" sz="1200" dirty="0"/>
              <a:t>was still smiling with delight at the memory of the ranch</a:t>
            </a:r>
            <a:r>
              <a:rPr lang="en-US" sz="1200" dirty="0" smtClean="0"/>
              <a:t>. </a:t>
            </a:r>
            <a:endParaRPr lang="en-US" sz="1200" dirty="0"/>
          </a:p>
          <a:p>
            <a:r>
              <a:rPr lang="en-US" sz="1200" dirty="0"/>
              <a:t>Curley stepped over to Lennie like a terrier. “What the hell you </a:t>
            </a:r>
            <a:r>
              <a:rPr lang="en-US" sz="1200" dirty="0" err="1"/>
              <a:t>laughin</a:t>
            </a:r>
            <a:r>
              <a:rPr lang="en-US" sz="1200" dirty="0"/>
              <a:t>’ at?”</a:t>
            </a:r>
          </a:p>
          <a:p>
            <a:r>
              <a:rPr lang="en-US" sz="1200" dirty="0"/>
              <a:t>Lennie looked blankly at him. “Huh?”</a:t>
            </a:r>
          </a:p>
          <a:p>
            <a:r>
              <a:rPr lang="en-US" sz="1200" dirty="0"/>
              <a:t>Then Curley’s rage exploded. “Come on, </a:t>
            </a:r>
            <a:r>
              <a:rPr lang="en-US" sz="1200" dirty="0" err="1"/>
              <a:t>ya</a:t>
            </a:r>
            <a:r>
              <a:rPr lang="en-US" sz="1200" dirty="0"/>
              <a:t> big bastard. Get up on your </a:t>
            </a:r>
            <a:r>
              <a:rPr lang="en-US" sz="1200" dirty="0" smtClean="0"/>
              <a:t>feet. No </a:t>
            </a:r>
            <a:r>
              <a:rPr lang="en-US" sz="1200" dirty="0"/>
              <a:t>big son-of-a-bitch is </a:t>
            </a:r>
            <a:r>
              <a:rPr lang="en-US" sz="1200" dirty="0" err="1"/>
              <a:t>gonna</a:t>
            </a:r>
            <a:r>
              <a:rPr lang="en-US" sz="1200" dirty="0"/>
              <a:t> laugh at me. I’ll show </a:t>
            </a:r>
            <a:r>
              <a:rPr lang="en-US" sz="1200" dirty="0" err="1"/>
              <a:t>ya</a:t>
            </a:r>
            <a:r>
              <a:rPr lang="en-US" sz="1200" dirty="0"/>
              <a:t> who’s </a:t>
            </a:r>
            <a:r>
              <a:rPr lang="en-US" sz="1200" dirty="0" err="1"/>
              <a:t>yella</a:t>
            </a:r>
            <a:r>
              <a:rPr lang="en-US" sz="1200" dirty="0" smtClean="0"/>
              <a:t>.” </a:t>
            </a:r>
          </a:p>
          <a:p>
            <a:r>
              <a:rPr lang="en-US" sz="1200" dirty="0" smtClean="0"/>
              <a:t>Lennie </a:t>
            </a:r>
            <a:r>
              <a:rPr lang="en-US" sz="1200" dirty="0"/>
              <a:t>looked helplessly at George, and then he got up and tried to </a:t>
            </a:r>
            <a:r>
              <a:rPr lang="en-US" sz="1200" dirty="0" smtClean="0"/>
              <a:t>retreat. Curley </a:t>
            </a:r>
            <a:r>
              <a:rPr lang="en-US" sz="1200" dirty="0"/>
              <a:t>was balanced and poised. He slashed at Lennie with his left, and </a:t>
            </a:r>
            <a:r>
              <a:rPr lang="en-US" sz="1200" dirty="0" smtClean="0"/>
              <a:t>then smashed </a:t>
            </a:r>
            <a:r>
              <a:rPr lang="en-US" sz="1200" dirty="0"/>
              <a:t>down his nose with a right. Lennie gave a cry of terror. Blood </a:t>
            </a:r>
            <a:r>
              <a:rPr lang="en-US" sz="1200" dirty="0" smtClean="0"/>
              <a:t>welled from </a:t>
            </a:r>
            <a:r>
              <a:rPr lang="en-US" sz="1200" dirty="0"/>
              <a:t>his nose. “George,” he cried. “Make ‘um let me alone, George.” </a:t>
            </a:r>
            <a:r>
              <a:rPr lang="en-US" sz="1200" dirty="0" smtClean="0"/>
              <a:t>He backed </a:t>
            </a:r>
            <a:r>
              <a:rPr lang="en-US" sz="1200" dirty="0"/>
              <a:t>until he was against the wall, and Curley followed, slugging him in </a:t>
            </a:r>
            <a:r>
              <a:rPr lang="en-US" sz="1200" dirty="0" smtClean="0"/>
              <a:t>the face</a:t>
            </a:r>
            <a:r>
              <a:rPr lang="en-US" sz="1200" dirty="0"/>
              <a:t>. Lennie’s hands remained at his sides; he was too frightened to </a:t>
            </a:r>
            <a:r>
              <a:rPr lang="en-US" sz="1200" dirty="0" smtClean="0"/>
              <a:t>defend himself</a:t>
            </a:r>
            <a:r>
              <a:rPr lang="en-US" sz="1200" dirty="0"/>
              <a:t>.</a:t>
            </a:r>
          </a:p>
          <a:p>
            <a:r>
              <a:rPr lang="en-US" sz="1200" dirty="0"/>
              <a:t>George was on his feet yelling, “Get him, Lennie. Don’t let him do it.”</a:t>
            </a:r>
          </a:p>
          <a:p>
            <a:r>
              <a:rPr lang="en-US" sz="1200" dirty="0"/>
              <a:t>Lennie covered his face with his huge paws and bleated with terror. He cried</a:t>
            </a:r>
            <a:r>
              <a:rPr lang="en-US" sz="1200" dirty="0" smtClean="0"/>
              <a:t>, “</a:t>
            </a:r>
            <a:r>
              <a:rPr lang="en-US" sz="1200" dirty="0"/>
              <a:t>Make ‘um stop, George.” Then Curley attacked his stomach and cut off </a:t>
            </a:r>
            <a:r>
              <a:rPr lang="en-US" sz="1200" dirty="0" smtClean="0"/>
              <a:t>his wind</a:t>
            </a:r>
            <a:r>
              <a:rPr lang="en-US" sz="1200" dirty="0"/>
              <a:t>.</a:t>
            </a:r>
          </a:p>
          <a:p>
            <a:r>
              <a:rPr lang="en-US" sz="1200" dirty="0"/>
              <a:t>Slim jumped up. “The dirty little rat,” he cried, “I’ll get ‘um myself</a:t>
            </a:r>
            <a:r>
              <a:rPr lang="en-US" sz="1200" dirty="0" smtClean="0"/>
              <a:t>.”</a:t>
            </a:r>
          </a:p>
          <a:p>
            <a:endParaRPr lang="en-US" sz="1200" dirty="0"/>
          </a:p>
          <a:p>
            <a:endParaRPr lang="en-US" sz="1200" dirty="0" smtClean="0"/>
          </a:p>
          <a:p>
            <a:endParaRPr lang="en-GB" sz="1200" dirty="0"/>
          </a:p>
        </p:txBody>
      </p:sp>
      <p:sp>
        <p:nvSpPr>
          <p:cNvPr id="5" name="Rectangle 4"/>
          <p:cNvSpPr/>
          <p:nvPr/>
        </p:nvSpPr>
        <p:spPr>
          <a:xfrm>
            <a:off x="4948843" y="302359"/>
            <a:ext cx="3923608" cy="6555641"/>
          </a:xfrm>
          <a:prstGeom prst="rect">
            <a:avLst/>
          </a:prstGeom>
        </p:spPr>
        <p:txBody>
          <a:bodyPr wrap="square">
            <a:spAutoFit/>
          </a:bodyPr>
          <a:lstStyle/>
          <a:p>
            <a:r>
              <a:rPr lang="pt-BR" sz="1200" i="1" dirty="0"/>
              <a:t>Carlson riu.</a:t>
            </a:r>
          </a:p>
          <a:p>
            <a:r>
              <a:rPr lang="pt-BR" sz="1200" i="1" dirty="0"/>
              <a:t>"Seu maldito punk", disse ele. "Você tentou jogar um susto em Slim, um 'você não poderia fazê-lo ficar. Slim jogou um susto em você. Você é yella como uma barriga de sapo. Eu não me importo se você é o melhor welter do país. Você vem por mim, um "Eu vou chutar a sua maldita cabeça fora."</a:t>
            </a:r>
          </a:p>
          <a:p>
            <a:r>
              <a:rPr lang="pt-BR" sz="1200" i="1" dirty="0"/>
              <a:t>Candy se juntou ao ataque com alegria. "Luva fulla vaselina", disse ele com nojo. Curley olhou para ele. Seus olhos escorregaram no passado e acendeu em Lennie; e Lennie ainda estava sorrindo com prazer na memória do rancho.</a:t>
            </a:r>
          </a:p>
          <a:p>
            <a:r>
              <a:rPr lang="pt-BR" sz="1200" i="1" dirty="0"/>
              <a:t>Curley foi até Lennie como um terrier. "O que diabos você está rindo?"</a:t>
            </a:r>
          </a:p>
          <a:p>
            <a:r>
              <a:rPr lang="pt-BR" sz="1200" i="1" dirty="0"/>
              <a:t>Lennie olhou fixamente para ele. "Hein?"</a:t>
            </a:r>
          </a:p>
          <a:p>
            <a:r>
              <a:rPr lang="pt-BR" sz="1200" i="1" dirty="0"/>
              <a:t>Então a raiva de Curley explodiu. "Vamos lá, seu grande bastardo. Levante-se. Nenhum grande filho da vai rir de mim. Eu vou te mostrar quem é yella.</a:t>
            </a:r>
          </a:p>
          <a:p>
            <a:r>
              <a:rPr lang="pt-BR" sz="1200" i="1" dirty="0"/>
              <a:t>Lennie olhou impotente para George, e então ele se levantou e tentou recuar. Curley estava equilibrado e equilibrado. Ele cortou lennie com a esquerda, e depois esmagou o nariz com uma direita. Lennie deu um grito de terror. O sangue escorreu do nariz dele. "George", ele gritou. "Faça-me em paz, George." Ele recuou até que ele estava contra a parede, e Curley seguiu, batendo-lhe na cara. Mãos lennie permaneceu ao seu lado; ele estava muito assustado para se defender.</a:t>
            </a:r>
          </a:p>
          <a:p>
            <a:r>
              <a:rPr lang="pt-BR" sz="1200" i="1" dirty="0"/>
              <a:t>George estava de pé gritando: "Pegue-o, Lennie. Não deixe que ele faça isso.</a:t>
            </a:r>
          </a:p>
          <a:p>
            <a:r>
              <a:rPr lang="pt-BR" sz="1200" i="1" dirty="0"/>
              <a:t>Lennie cobriu o rosto com suas patas enormes e sangrou de terror. Ele gritou: "Faça parar, George." Então Curley atacou seu estômago e cortou seu vento.</a:t>
            </a:r>
          </a:p>
          <a:p>
            <a:r>
              <a:rPr lang="pt-BR" sz="1200" i="1" dirty="0"/>
              <a:t>Slim pulou. "O ratinho sujo", ele gritou, "Eu mesmo vou pegar".</a:t>
            </a:r>
          </a:p>
          <a:p>
            <a:r>
              <a:rPr lang="pt-BR" sz="1200" i="1" dirty="0"/>
              <a:t> </a:t>
            </a:r>
          </a:p>
        </p:txBody>
      </p:sp>
    </p:spTree>
    <p:extLst>
      <p:ext uri="{BB962C8B-B14F-4D97-AF65-F5344CB8AC3E}">
        <p14:creationId xmlns:p14="http://schemas.microsoft.com/office/powerpoint/2010/main" val="269277529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5816977"/>
          </a:xfrm>
          <a:prstGeom prst="rect">
            <a:avLst/>
          </a:prstGeom>
        </p:spPr>
        <p:txBody>
          <a:bodyPr wrap="square">
            <a:spAutoFit/>
          </a:bodyPr>
          <a:lstStyle/>
          <a:p>
            <a:r>
              <a:rPr lang="en-US" sz="1200" dirty="0" smtClean="0"/>
              <a:t>George </a:t>
            </a:r>
            <a:r>
              <a:rPr lang="en-US" sz="1200" dirty="0"/>
              <a:t>put out his hand and grabbed Slim. “Wait a minute,” he shouted. </a:t>
            </a:r>
            <a:r>
              <a:rPr lang="en-US" sz="1200" dirty="0" smtClean="0"/>
              <a:t>He cupped </a:t>
            </a:r>
            <a:r>
              <a:rPr lang="en-US" sz="1200" dirty="0"/>
              <a:t>his hands around his mouth and yelled, “Get ‘</a:t>
            </a:r>
            <a:r>
              <a:rPr lang="en-US" sz="1200" dirty="0" err="1"/>
              <a:t>im</a:t>
            </a:r>
            <a:r>
              <a:rPr lang="en-US" sz="1200" dirty="0"/>
              <a:t>, Lennie!”</a:t>
            </a:r>
          </a:p>
          <a:p>
            <a:r>
              <a:rPr lang="en-US" sz="1200" dirty="0"/>
              <a:t>Lennie took his hands away from his face and looked about for George, </a:t>
            </a:r>
            <a:r>
              <a:rPr lang="en-US" sz="1200" dirty="0" smtClean="0"/>
              <a:t>and Curley </a:t>
            </a:r>
            <a:r>
              <a:rPr lang="en-US" sz="1200" dirty="0"/>
              <a:t>slashed at his eyes. The big face was covered with blood. George </a:t>
            </a:r>
            <a:r>
              <a:rPr lang="en-US" sz="1200" dirty="0" smtClean="0"/>
              <a:t>yelled again</a:t>
            </a:r>
            <a:r>
              <a:rPr lang="en-US" sz="1200" dirty="0"/>
              <a:t>, “I said get him.”</a:t>
            </a:r>
          </a:p>
          <a:p>
            <a:r>
              <a:rPr lang="en-US" sz="1200" dirty="0"/>
              <a:t>Curley’s fist was swinging when Lennie reached for it. The next </a:t>
            </a:r>
            <a:r>
              <a:rPr lang="en-US" sz="1200" dirty="0" smtClean="0"/>
              <a:t>minute Curley </a:t>
            </a:r>
            <a:r>
              <a:rPr lang="en-US" sz="1200" dirty="0"/>
              <a:t>was flopping like a fish on a line, and his closed fist was lost in </a:t>
            </a:r>
            <a:r>
              <a:rPr lang="en-US" sz="1200" dirty="0" smtClean="0"/>
              <a:t>Lennie’s big </a:t>
            </a:r>
            <a:r>
              <a:rPr lang="en-US" sz="1200" dirty="0"/>
              <a:t>hand. George ran down the room. </a:t>
            </a:r>
            <a:endParaRPr lang="en-US" sz="1200" dirty="0" smtClean="0"/>
          </a:p>
          <a:p>
            <a:r>
              <a:rPr lang="en-US" sz="1200" dirty="0" smtClean="0"/>
              <a:t>“</a:t>
            </a:r>
            <a:r>
              <a:rPr lang="en-US" sz="1200" dirty="0" err="1"/>
              <a:t>Leggo</a:t>
            </a:r>
            <a:r>
              <a:rPr lang="en-US" sz="1200" dirty="0"/>
              <a:t> of him, Lennie. Let go.”</a:t>
            </a:r>
          </a:p>
          <a:p>
            <a:r>
              <a:rPr lang="en-US" sz="1200" dirty="0"/>
              <a:t>But Lennie watched in terror the flopping little man whom he held. </a:t>
            </a:r>
            <a:r>
              <a:rPr lang="en-US" sz="1200" dirty="0" smtClean="0"/>
              <a:t>Blood ran </a:t>
            </a:r>
            <a:r>
              <a:rPr lang="en-US" sz="1200" dirty="0"/>
              <a:t>down Lennie’s face, one of his eyes was cut and closed. George slapped </a:t>
            </a:r>
            <a:r>
              <a:rPr lang="en-US" sz="1200" dirty="0" smtClean="0"/>
              <a:t>him in </a:t>
            </a:r>
            <a:r>
              <a:rPr lang="en-US" sz="1200" dirty="0"/>
              <a:t>the face again and again, and still Lennie held on to the closed fist. Curley</a:t>
            </a:r>
          </a:p>
          <a:p>
            <a:r>
              <a:rPr lang="en-US" sz="1200" dirty="0"/>
              <a:t>was white and shrunken by now, and his struggling had become weak. He </a:t>
            </a:r>
            <a:r>
              <a:rPr lang="en-US" sz="1200" dirty="0" smtClean="0"/>
              <a:t>stood crying</a:t>
            </a:r>
            <a:r>
              <a:rPr lang="en-US" sz="1200" dirty="0"/>
              <a:t>, his fist lost in Lennie’s paw.</a:t>
            </a:r>
          </a:p>
          <a:p>
            <a:r>
              <a:rPr lang="en-US" sz="1200" dirty="0"/>
              <a:t>George shouted over and over. </a:t>
            </a:r>
            <a:endParaRPr lang="en-US" sz="1200" dirty="0" smtClean="0"/>
          </a:p>
          <a:p>
            <a:r>
              <a:rPr lang="en-US" sz="1200" dirty="0" smtClean="0"/>
              <a:t>“</a:t>
            </a:r>
            <a:r>
              <a:rPr lang="en-US" sz="1200" dirty="0" err="1"/>
              <a:t>Leggo</a:t>
            </a:r>
            <a:r>
              <a:rPr lang="en-US" sz="1200" dirty="0"/>
              <a:t> his hand, Lennie. </a:t>
            </a:r>
            <a:r>
              <a:rPr lang="en-US" sz="1200" dirty="0" err="1"/>
              <a:t>Leggo</a:t>
            </a:r>
            <a:r>
              <a:rPr lang="en-US" sz="1200" dirty="0"/>
              <a:t>. Slim, </a:t>
            </a:r>
            <a:r>
              <a:rPr lang="en-US" sz="1200" dirty="0" smtClean="0"/>
              <a:t>come help </a:t>
            </a:r>
            <a:r>
              <a:rPr lang="en-US" sz="1200" dirty="0"/>
              <a:t>me while the guy got any hand left.”</a:t>
            </a:r>
          </a:p>
          <a:p>
            <a:r>
              <a:rPr lang="en-US" sz="1200" dirty="0"/>
              <a:t>Suddenly Lennie let go his hold. He crouched cowering against the wall.</a:t>
            </a:r>
          </a:p>
          <a:p>
            <a:r>
              <a:rPr lang="en-US" sz="1200" dirty="0"/>
              <a:t>“You </a:t>
            </a:r>
            <a:r>
              <a:rPr lang="en-US" sz="1200" dirty="0" err="1"/>
              <a:t>tol</a:t>
            </a:r>
            <a:r>
              <a:rPr lang="en-US" sz="1200" dirty="0"/>
              <a:t>’ me to, George,” he said miserably.</a:t>
            </a:r>
          </a:p>
          <a:p>
            <a:r>
              <a:rPr lang="en-US" sz="1200" dirty="0"/>
              <a:t>Curley sat down on the floor, looking in wonder at his crushed hand. </a:t>
            </a:r>
            <a:r>
              <a:rPr lang="en-US" sz="1200" dirty="0" smtClean="0"/>
              <a:t>Slim and </a:t>
            </a:r>
            <a:r>
              <a:rPr lang="en-US" sz="1200" dirty="0"/>
              <a:t>Carlson bent over him. Then Slim straightened up and regarded Lennie </a:t>
            </a:r>
            <a:r>
              <a:rPr lang="en-US" sz="1200" dirty="0" smtClean="0"/>
              <a:t>with horror</a:t>
            </a:r>
            <a:r>
              <a:rPr lang="en-US" sz="1200" dirty="0"/>
              <a:t>. “We got to get him in to a doctor,” he said. “Looks to me like ever’ bone</a:t>
            </a:r>
          </a:p>
          <a:p>
            <a:r>
              <a:rPr lang="en-US" sz="1200" dirty="0"/>
              <a:t>in his </a:t>
            </a:r>
            <a:r>
              <a:rPr lang="en-US" sz="1200" dirty="0" err="1"/>
              <a:t>han</a:t>
            </a:r>
            <a:r>
              <a:rPr lang="en-US" sz="1200" dirty="0"/>
              <a:t>’ is bust.”</a:t>
            </a:r>
          </a:p>
          <a:p>
            <a:r>
              <a:rPr lang="en-US" sz="1200" dirty="0"/>
              <a:t>“I didn’t </a:t>
            </a:r>
            <a:r>
              <a:rPr lang="en-US" sz="1200" dirty="0" err="1"/>
              <a:t>wanta</a:t>
            </a:r>
            <a:r>
              <a:rPr lang="en-US" sz="1200" dirty="0"/>
              <a:t>,” Lennie cried. “I didn’t </a:t>
            </a:r>
            <a:r>
              <a:rPr lang="en-US" sz="1200" dirty="0" err="1"/>
              <a:t>wanta</a:t>
            </a:r>
            <a:r>
              <a:rPr lang="en-US" sz="1200" dirty="0"/>
              <a:t> hurt him</a:t>
            </a:r>
            <a:r>
              <a:rPr lang="en-US" sz="1200" dirty="0" smtClean="0"/>
              <a:t>.”</a:t>
            </a:r>
          </a:p>
          <a:p>
            <a:endParaRPr lang="en-US" sz="1200" dirty="0"/>
          </a:p>
          <a:p>
            <a:endParaRPr lang="en-US" sz="1200" dirty="0" smtClean="0"/>
          </a:p>
        </p:txBody>
      </p:sp>
      <p:sp>
        <p:nvSpPr>
          <p:cNvPr id="5" name="Rectangle 4"/>
          <p:cNvSpPr/>
          <p:nvPr/>
        </p:nvSpPr>
        <p:spPr>
          <a:xfrm>
            <a:off x="4890653" y="644904"/>
            <a:ext cx="3923608" cy="5509200"/>
          </a:xfrm>
          <a:prstGeom prst="rect">
            <a:avLst/>
          </a:prstGeom>
        </p:spPr>
        <p:txBody>
          <a:bodyPr wrap="square">
            <a:spAutoFit/>
          </a:bodyPr>
          <a:lstStyle/>
          <a:p>
            <a:r>
              <a:rPr lang="pt-BR" sz="1100" i="1" dirty="0"/>
              <a:t>George estendeu a mão e agarrou Slim. "Espere um pouco", ele gritou. Ele colocou as mãos em volta da boca e gritou: "Pegue, Lennie!"</a:t>
            </a:r>
          </a:p>
          <a:p>
            <a:r>
              <a:rPr lang="pt-BR" sz="1100" i="1" dirty="0"/>
              <a:t>Lennie tirou as mãos de seu rosto e olhou para George, e Curley cortou seus olhos. O rosto grande estava coberto de sangue. George gritou de novo: "Eu disse para pegá-lo."</a:t>
            </a:r>
          </a:p>
          <a:p>
            <a:r>
              <a:rPr lang="pt-BR" sz="1100" i="1" dirty="0"/>
              <a:t>O punho de Curley estava balançando quando Lennie estendeu a mão para ele. No minuto seguinte Curley estava balançando como um peixe em uma linha, e seu punho fechado foi perdido na mão grande de Lennie. George correu pela sala.</a:t>
            </a:r>
          </a:p>
          <a:p>
            <a:r>
              <a:rPr lang="pt-BR" sz="1100" i="1" dirty="0"/>
              <a:t>"Leggo dele, Lennie. Solte."</a:t>
            </a:r>
          </a:p>
          <a:p>
            <a:r>
              <a:rPr lang="pt-BR" sz="1100" i="1" dirty="0"/>
              <a:t>Mas Lennie assistiu aterrorizado o pequeno homem que ele segurava. O sangue correu pelo rosto de Lennie, um de seus olhos foi cortado e fechado. George deu um tapa na cara dele de novo e de novo, e ainda Lennie segurou o punho fechado. Curley</a:t>
            </a:r>
          </a:p>
          <a:p>
            <a:r>
              <a:rPr lang="pt-BR" sz="1100" i="1" dirty="0"/>
              <a:t>era branco e encolhido até agora, e sua luta tinha se tornado fraco. Ele ficou chorando, com o punho perdido na pata de Lennie.</a:t>
            </a:r>
          </a:p>
          <a:p>
            <a:r>
              <a:rPr lang="pt-BR" sz="1100" i="1" dirty="0"/>
              <a:t>George gritou mais e mais.</a:t>
            </a:r>
          </a:p>
          <a:p>
            <a:r>
              <a:rPr lang="pt-BR" sz="1100" i="1" dirty="0"/>
              <a:t>"Leggo sua mão, Lennie. O Leggo. Slim, venha me ajudar enquanto o cara tem qualquer mão esquerda.</a:t>
            </a:r>
          </a:p>
          <a:p>
            <a:r>
              <a:rPr lang="pt-BR" sz="1100" i="1" dirty="0"/>
              <a:t>De repente, Lennie soltou seu porão. Ele agachou-se contra a parede.</a:t>
            </a:r>
          </a:p>
          <a:p>
            <a:r>
              <a:rPr lang="pt-BR" sz="1100" i="1" dirty="0"/>
              <a:t>"Você me tol ', George", disse ele miseravelmente.</a:t>
            </a:r>
          </a:p>
          <a:p>
            <a:r>
              <a:rPr lang="pt-BR" sz="1100" i="1" dirty="0"/>
              <a:t>Curley sentou-se no chão, olhando maravilhado para sua mão esmagada. Slim e Carlson se curvaram sobre ele. Então Slim endireitado e considerado Lennie com horror. "Temos que levá-lo a um médico", disse ele. "Parece-me como sempre' osso</a:t>
            </a:r>
          </a:p>
          <a:p>
            <a:r>
              <a:rPr lang="pt-BR" sz="1100" i="1" dirty="0"/>
              <a:t>em seu han 'é busto.</a:t>
            </a:r>
          </a:p>
          <a:p>
            <a:r>
              <a:rPr lang="pt-BR" sz="1100" i="1" dirty="0"/>
              <a:t>"Eu não queria", lennie gritou. "Eu não queria que um machucá-lo."</a:t>
            </a:r>
          </a:p>
          <a:p>
            <a:r>
              <a:rPr lang="pt-BR" sz="1100" i="1" dirty="0"/>
              <a:t> </a:t>
            </a:r>
          </a:p>
        </p:txBody>
      </p:sp>
    </p:spTree>
    <p:extLst>
      <p:ext uri="{BB962C8B-B14F-4D97-AF65-F5344CB8AC3E}">
        <p14:creationId xmlns:p14="http://schemas.microsoft.com/office/powerpoint/2010/main" val="1273857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1892" y="486963"/>
            <a:ext cx="3923608" cy="5678478"/>
          </a:xfrm>
          <a:prstGeom prst="rect">
            <a:avLst/>
          </a:prstGeom>
        </p:spPr>
        <p:txBody>
          <a:bodyPr wrap="square">
            <a:spAutoFit/>
          </a:bodyPr>
          <a:lstStyle/>
          <a:p>
            <a:r>
              <a:rPr lang="en-US" sz="1100" dirty="0"/>
              <a:t>“Oh, sure, George. I remember that now.” His hands went quickly into </a:t>
            </a:r>
            <a:r>
              <a:rPr lang="en-US" sz="1100" dirty="0" smtClean="0"/>
              <a:t>his side </a:t>
            </a:r>
            <a:r>
              <a:rPr lang="en-US" sz="1100" dirty="0"/>
              <a:t>coat pockets. He said gently, “George . . . . I </a:t>
            </a:r>
            <a:r>
              <a:rPr lang="en-US" sz="1100" dirty="0" err="1"/>
              <a:t>ain’t</a:t>
            </a:r>
            <a:r>
              <a:rPr lang="en-US" sz="1100" dirty="0"/>
              <a:t> got mine. I </a:t>
            </a:r>
            <a:r>
              <a:rPr lang="en-US" sz="1100" dirty="0" err="1"/>
              <a:t>musta</a:t>
            </a:r>
            <a:r>
              <a:rPr lang="en-US" sz="1100" dirty="0"/>
              <a:t> lost it.”</a:t>
            </a:r>
          </a:p>
          <a:p>
            <a:endParaRPr lang="en-US" sz="1100" dirty="0"/>
          </a:p>
          <a:p>
            <a:r>
              <a:rPr lang="en-US" sz="1100" dirty="0"/>
              <a:t>He looked down at the ground in despair.</a:t>
            </a:r>
          </a:p>
          <a:p>
            <a:r>
              <a:rPr lang="en-US" sz="1100" dirty="0"/>
              <a:t>“You never had none, you crazy bastard. I got both of ‘</a:t>
            </a:r>
            <a:r>
              <a:rPr lang="en-US" sz="1100" dirty="0" err="1"/>
              <a:t>em</a:t>
            </a:r>
            <a:r>
              <a:rPr lang="en-US" sz="1100" dirty="0"/>
              <a:t> here. Think </a:t>
            </a:r>
            <a:r>
              <a:rPr lang="en-US" sz="1100" dirty="0" smtClean="0"/>
              <a:t>I’d let you </a:t>
            </a:r>
            <a:r>
              <a:rPr lang="en-US" sz="1100" dirty="0"/>
              <a:t>carry your own work card?”</a:t>
            </a:r>
          </a:p>
          <a:p>
            <a:r>
              <a:rPr lang="en-US" sz="1100" dirty="0"/>
              <a:t>Lennie grinned with relief. “I . . . . I thought I put it in my side pocket.” </a:t>
            </a:r>
            <a:r>
              <a:rPr lang="en-US" sz="1100" dirty="0" smtClean="0"/>
              <a:t>His hand </a:t>
            </a:r>
            <a:r>
              <a:rPr lang="en-US" sz="1100" dirty="0"/>
              <a:t>went into the pocket again</a:t>
            </a:r>
            <a:r>
              <a:rPr lang="en-US" sz="1100" dirty="0" smtClean="0"/>
              <a:t>.</a:t>
            </a:r>
          </a:p>
          <a:p>
            <a:endParaRPr lang="en-US" sz="1100" dirty="0"/>
          </a:p>
          <a:p>
            <a:r>
              <a:rPr lang="en-US" sz="1100" dirty="0"/>
              <a:t>George looked sharply at him. “What’d you take outa that pocket?”</a:t>
            </a:r>
          </a:p>
          <a:p>
            <a:r>
              <a:rPr lang="en-US" sz="1100" dirty="0"/>
              <a:t>“</a:t>
            </a:r>
            <a:r>
              <a:rPr lang="en-US" sz="1100" dirty="0" err="1"/>
              <a:t>Ain’t</a:t>
            </a:r>
            <a:r>
              <a:rPr lang="en-US" sz="1100" dirty="0"/>
              <a:t> a thing in my pocket,” Lennie said cleverly.</a:t>
            </a:r>
          </a:p>
          <a:p>
            <a:r>
              <a:rPr lang="en-US" sz="1100" dirty="0"/>
              <a:t>“I know there </a:t>
            </a:r>
            <a:r>
              <a:rPr lang="en-US" sz="1100" dirty="0" err="1"/>
              <a:t>ain’t</a:t>
            </a:r>
            <a:r>
              <a:rPr lang="en-US" sz="1100" dirty="0"/>
              <a:t>. You got it in your hand. What you got in your hand</a:t>
            </a:r>
            <a:r>
              <a:rPr lang="en-US" sz="1100" dirty="0" smtClean="0"/>
              <a:t>— </a:t>
            </a:r>
            <a:r>
              <a:rPr lang="en-US" sz="1100" dirty="0" err="1" smtClean="0"/>
              <a:t>hidin</a:t>
            </a:r>
            <a:r>
              <a:rPr lang="en-US" sz="1100" dirty="0"/>
              <a:t>’ it?”</a:t>
            </a:r>
          </a:p>
          <a:p>
            <a:r>
              <a:rPr lang="en-US" sz="1100" dirty="0"/>
              <a:t>“I </a:t>
            </a:r>
            <a:r>
              <a:rPr lang="en-US" sz="1100" dirty="0" err="1"/>
              <a:t>ain’t</a:t>
            </a:r>
            <a:r>
              <a:rPr lang="en-US" sz="1100" dirty="0"/>
              <a:t> got </a:t>
            </a:r>
            <a:r>
              <a:rPr lang="en-US" sz="1100" dirty="0" err="1"/>
              <a:t>nothin</a:t>
            </a:r>
            <a:r>
              <a:rPr lang="en-US" sz="1100" dirty="0"/>
              <a:t>’, George. Honest.”</a:t>
            </a:r>
          </a:p>
          <a:p>
            <a:r>
              <a:rPr lang="en-US" sz="1100" dirty="0"/>
              <a:t>“Come on, give it here.”</a:t>
            </a:r>
          </a:p>
          <a:p>
            <a:r>
              <a:rPr lang="en-US" sz="1100" dirty="0"/>
              <a:t>Lennie held his closed hand away from George’s direction. “It’s </a:t>
            </a:r>
            <a:r>
              <a:rPr lang="en-US" sz="1100" dirty="0" err="1"/>
              <a:t>on’y</a:t>
            </a:r>
            <a:r>
              <a:rPr lang="en-US" sz="1100" dirty="0"/>
              <a:t> </a:t>
            </a:r>
            <a:r>
              <a:rPr lang="en-US" sz="1100" dirty="0" smtClean="0"/>
              <a:t>a mouse</a:t>
            </a:r>
            <a:r>
              <a:rPr lang="en-US" sz="1100" dirty="0"/>
              <a:t>, George.”</a:t>
            </a:r>
          </a:p>
          <a:p>
            <a:r>
              <a:rPr lang="en-US" sz="1100" dirty="0"/>
              <a:t>“A mouse? A live mouse?”</a:t>
            </a:r>
          </a:p>
          <a:p>
            <a:r>
              <a:rPr lang="en-US" sz="1100" dirty="0"/>
              <a:t>“Uh-uh. Jus’ a dead mouse, George. I didn’t kill it. Honest! I found it. </a:t>
            </a:r>
            <a:r>
              <a:rPr lang="en-US" sz="1100" dirty="0" smtClean="0"/>
              <a:t>I found </a:t>
            </a:r>
            <a:r>
              <a:rPr lang="en-US" sz="1100" dirty="0"/>
              <a:t>it dead.”</a:t>
            </a:r>
          </a:p>
          <a:p>
            <a:r>
              <a:rPr lang="en-US" sz="1100" dirty="0"/>
              <a:t>“Give it here!” said George.</a:t>
            </a:r>
          </a:p>
          <a:p>
            <a:r>
              <a:rPr lang="en-US" sz="1100" dirty="0"/>
              <a:t>“Aw, leave me have it, George.”</a:t>
            </a:r>
          </a:p>
          <a:p>
            <a:r>
              <a:rPr lang="en-US" sz="1100" dirty="0"/>
              <a:t>“Give it here</a:t>
            </a:r>
            <a:r>
              <a:rPr lang="en-US" sz="1100" dirty="0" smtClean="0"/>
              <a:t>!”</a:t>
            </a:r>
          </a:p>
          <a:p>
            <a:endParaRPr lang="en-US" sz="1100" dirty="0"/>
          </a:p>
          <a:p>
            <a:r>
              <a:rPr lang="en-US" sz="1100" dirty="0"/>
              <a:t>Lennie’s closed hand slowly obeyed. George took the mouse and threw </a:t>
            </a:r>
            <a:r>
              <a:rPr lang="en-US" sz="1100" dirty="0" smtClean="0"/>
              <a:t>it across </a:t>
            </a:r>
            <a:r>
              <a:rPr lang="en-US" sz="1100" dirty="0"/>
              <a:t>the pool to the other side, among the brush. “What you want of a </a:t>
            </a:r>
            <a:r>
              <a:rPr lang="en-US" sz="1100" dirty="0" smtClean="0"/>
              <a:t>dead mouse</a:t>
            </a:r>
            <a:r>
              <a:rPr lang="en-US" sz="1100" dirty="0"/>
              <a:t>, anyways?”</a:t>
            </a:r>
          </a:p>
          <a:p>
            <a:r>
              <a:rPr lang="en-US" sz="1100" dirty="0"/>
              <a:t>“I could pet it with my thumb while we walked along,” said Lennie.</a:t>
            </a:r>
          </a:p>
          <a:p>
            <a:r>
              <a:rPr lang="en-US" sz="1100" dirty="0"/>
              <a:t>“Well, you </a:t>
            </a:r>
            <a:r>
              <a:rPr lang="en-US" sz="1100" dirty="0" err="1"/>
              <a:t>ain’t</a:t>
            </a:r>
            <a:r>
              <a:rPr lang="en-US" sz="1100" dirty="0"/>
              <a:t> petting no mice while you walk with me. You </a:t>
            </a:r>
            <a:r>
              <a:rPr lang="en-US" sz="1100" dirty="0" smtClean="0"/>
              <a:t>remember where </a:t>
            </a:r>
            <a:r>
              <a:rPr lang="en-US" sz="1100" dirty="0"/>
              <a:t>we’re </a:t>
            </a:r>
            <a:r>
              <a:rPr lang="en-US" sz="1100" dirty="0" err="1"/>
              <a:t>goin</a:t>
            </a:r>
            <a:r>
              <a:rPr lang="en-US" sz="1100" dirty="0"/>
              <a:t>’ now?”</a:t>
            </a:r>
            <a:endParaRPr lang="en-GB" sz="1100" dirty="0"/>
          </a:p>
        </p:txBody>
      </p:sp>
      <p:sp>
        <p:nvSpPr>
          <p:cNvPr id="4" name="Rectangle 3"/>
          <p:cNvSpPr/>
          <p:nvPr/>
        </p:nvSpPr>
        <p:spPr>
          <a:xfrm>
            <a:off x="4849092" y="486963"/>
            <a:ext cx="3923608" cy="5678478"/>
          </a:xfrm>
          <a:prstGeom prst="rect">
            <a:avLst/>
          </a:prstGeom>
        </p:spPr>
        <p:txBody>
          <a:bodyPr wrap="square">
            <a:spAutoFit/>
          </a:bodyPr>
          <a:lstStyle/>
          <a:p>
            <a:r>
              <a:rPr lang="pt-BR" sz="1100" i="1" dirty="0"/>
              <a:t>"Oh, claro, George. Eu me lembro disso agora. Suas mãos foram rapidamente em seus bolsos de casaco lateral. Ele disse gentilmente: "George... Eu não tenho o meu. Eu devo ter perdido."</a:t>
            </a:r>
          </a:p>
          <a:p>
            <a:endParaRPr lang="pt-BR" sz="1100" i="1" dirty="0"/>
          </a:p>
          <a:p>
            <a:r>
              <a:rPr lang="pt-BR" sz="1100" i="1" dirty="0"/>
              <a:t>Ele olhou para o chão em desespero.</a:t>
            </a:r>
          </a:p>
          <a:p>
            <a:r>
              <a:rPr lang="pt-BR" sz="1100" i="1" dirty="0"/>
              <a:t>"Você nunca teve nenhum, seu bastardo louco. Eu tenho os dois aqui. Acha que eu deixaria você levar sua própria carteira de trabalho?</a:t>
            </a:r>
          </a:p>
          <a:p>
            <a:r>
              <a:rPr lang="pt-BR" sz="1100" i="1" dirty="0"/>
              <a:t>Lennie sorriu com alívio. "Eu... Eu pensei que eu colocá-lo no meu bolso lateral. Sua mão entrou no bolso novamente.</a:t>
            </a:r>
          </a:p>
          <a:p>
            <a:r>
              <a:rPr lang="pt-BR" sz="1100" i="1" dirty="0" smtClean="0"/>
              <a:t>George </a:t>
            </a:r>
            <a:r>
              <a:rPr lang="pt-BR" sz="1100" i="1" dirty="0"/>
              <a:t>olhou bruscamente para ele. "O que você tirou um bolso?"</a:t>
            </a:r>
          </a:p>
          <a:p>
            <a:r>
              <a:rPr lang="pt-BR" sz="1100" i="1" dirty="0"/>
              <a:t>"Não há nada no meu bolso", disse Lennie inteligentemente.</a:t>
            </a:r>
          </a:p>
          <a:p>
            <a:r>
              <a:rPr lang="pt-BR" sz="1100" i="1" dirty="0"/>
              <a:t>"Eu sei que não há. Você tem na mão. O que você tem na mão, escondendo-o?</a:t>
            </a:r>
          </a:p>
          <a:p>
            <a:r>
              <a:rPr lang="pt-BR" sz="1100" i="1" dirty="0"/>
              <a:t>"Eu não tenho nada", George. Honestamente."</a:t>
            </a:r>
          </a:p>
          <a:p>
            <a:r>
              <a:rPr lang="pt-BR" sz="1100" i="1" dirty="0"/>
              <a:t>"Vamos lá, dá-lo aqui</a:t>
            </a:r>
            <a:r>
              <a:rPr lang="pt-BR" sz="1100" i="1" dirty="0" smtClean="0"/>
              <a:t>.“</a:t>
            </a:r>
          </a:p>
          <a:p>
            <a:endParaRPr lang="pt-BR" sz="1100" i="1" dirty="0"/>
          </a:p>
          <a:p>
            <a:r>
              <a:rPr lang="pt-BR" sz="1100" i="1" dirty="0"/>
              <a:t>Lennie segurou a mão fechada longe da direção de George. "É um rato, George."</a:t>
            </a:r>
          </a:p>
          <a:p>
            <a:r>
              <a:rPr lang="pt-BR" sz="1100" i="1" dirty="0"/>
              <a:t>"Um rato? Um rato vivo?</a:t>
            </a:r>
          </a:p>
          <a:p>
            <a:r>
              <a:rPr lang="pt-BR" sz="1100" i="1" dirty="0"/>
              <a:t>"Uh-uh. Jus é um rato morto, George. Eu não o matei. Honesto! Eu encontrei. Eu o encontrei morto.</a:t>
            </a:r>
          </a:p>
          <a:p>
            <a:r>
              <a:rPr lang="pt-BR" sz="1100" i="1" dirty="0"/>
              <a:t>"Dá-lo aqui!", Disse George.</a:t>
            </a:r>
          </a:p>
          <a:p>
            <a:r>
              <a:rPr lang="pt-BR" sz="1100" i="1" dirty="0"/>
              <a:t>"Ah, deixe-me tê-lo, George."</a:t>
            </a:r>
          </a:p>
          <a:p>
            <a:r>
              <a:rPr lang="pt-BR" sz="1100" i="1" dirty="0"/>
              <a:t>"Dê aqui!"</a:t>
            </a:r>
          </a:p>
          <a:p>
            <a:endParaRPr lang="en-US" sz="1100" i="1" dirty="0"/>
          </a:p>
          <a:p>
            <a:r>
              <a:rPr lang="pt-BR" sz="1100" i="1" dirty="0"/>
              <a:t>Mão fechada lennie lentamente obedeceu. George pegou o rato e jogou-o através da piscina para o outro lado, entre o pincel. "O que você quer de um rato morto, afinal?"</a:t>
            </a:r>
          </a:p>
          <a:p>
            <a:r>
              <a:rPr lang="pt-BR" sz="1100" i="1" dirty="0"/>
              <a:t>"Eu poderia acariciá-lo com meu polegar enquanto caminhamos", disse Lennie.</a:t>
            </a:r>
          </a:p>
          <a:p>
            <a:r>
              <a:rPr lang="pt-BR" sz="1100" i="1" dirty="0"/>
              <a:t>"Bem, você não está acariciando nenhum rato enquanto você anda comigo. Você se lembra onde estamos indo agora?</a:t>
            </a:r>
          </a:p>
        </p:txBody>
      </p:sp>
      <p:sp>
        <p:nvSpPr>
          <p:cNvPr id="5" name="Slide Number Placeholder 4"/>
          <p:cNvSpPr>
            <a:spLocks noGrp="1"/>
          </p:cNvSpPr>
          <p:nvPr>
            <p:ph type="sldNum" sz="quarter" idx="12"/>
          </p:nvPr>
        </p:nvSpPr>
        <p:spPr/>
        <p:txBody>
          <a:bodyPr/>
          <a:lstStyle/>
          <a:p>
            <a:fld id="{6577373E-77A6-45FA-8DFC-B169A566CE7F}" type="slidenum">
              <a:rPr lang="en-GB" smtClean="0"/>
              <a:t>6</a:t>
            </a:fld>
            <a:endParaRPr lang="en-GB"/>
          </a:p>
        </p:txBody>
      </p:sp>
    </p:spTree>
    <p:extLst>
      <p:ext uri="{BB962C8B-B14F-4D97-AF65-F5344CB8AC3E}">
        <p14:creationId xmlns:p14="http://schemas.microsoft.com/office/powerpoint/2010/main" val="31644544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5447645"/>
          </a:xfrm>
          <a:prstGeom prst="rect">
            <a:avLst/>
          </a:prstGeom>
        </p:spPr>
        <p:txBody>
          <a:bodyPr wrap="square">
            <a:spAutoFit/>
          </a:bodyPr>
          <a:lstStyle/>
          <a:p>
            <a:r>
              <a:rPr lang="en-US" sz="1200" dirty="0" smtClean="0"/>
              <a:t>Slim </a:t>
            </a:r>
            <a:r>
              <a:rPr lang="en-US" sz="1200" dirty="0"/>
              <a:t>said, “Carlson, you get the candy wagon hitched up. We’ll take ‘</a:t>
            </a:r>
            <a:r>
              <a:rPr lang="en-US" sz="1200" dirty="0" smtClean="0"/>
              <a:t>um into </a:t>
            </a:r>
            <a:r>
              <a:rPr lang="en-US" sz="1200" dirty="0"/>
              <a:t>Soledad an’ get ‘um fixed up.” Carlson hurried out. Slim turned to </a:t>
            </a:r>
            <a:r>
              <a:rPr lang="en-US" sz="1200" dirty="0" smtClean="0"/>
              <a:t>the whimpering </a:t>
            </a:r>
            <a:r>
              <a:rPr lang="en-US" sz="1200" dirty="0"/>
              <a:t>Lennie. “It </a:t>
            </a:r>
            <a:r>
              <a:rPr lang="en-US" sz="1200" dirty="0" err="1"/>
              <a:t>ain’t</a:t>
            </a:r>
            <a:r>
              <a:rPr lang="en-US" sz="1200" dirty="0"/>
              <a:t> your fault,” he said. “This punk sure had it </a:t>
            </a:r>
            <a:r>
              <a:rPr lang="en-US" sz="1200" dirty="0" err="1" smtClean="0"/>
              <a:t>comin</a:t>
            </a:r>
            <a:r>
              <a:rPr lang="en-US" sz="1200" dirty="0" smtClean="0"/>
              <a:t>’ to </a:t>
            </a:r>
            <a:r>
              <a:rPr lang="en-US" sz="1200" dirty="0"/>
              <a:t>him. But—Jesus! He </a:t>
            </a:r>
            <a:r>
              <a:rPr lang="en-US" sz="1200" dirty="0" err="1"/>
              <a:t>ain’t</a:t>
            </a:r>
            <a:r>
              <a:rPr lang="en-US" sz="1200" dirty="0"/>
              <a:t> hardly got no </a:t>
            </a:r>
            <a:r>
              <a:rPr lang="en-US" sz="1200" dirty="0" err="1"/>
              <a:t>han</a:t>
            </a:r>
            <a:r>
              <a:rPr lang="en-US" sz="1200" dirty="0"/>
              <a:t>’ left.” Slim hurried out, and in </a:t>
            </a:r>
            <a:r>
              <a:rPr lang="en-US" sz="1200" dirty="0" smtClean="0"/>
              <a:t>a moment </a:t>
            </a:r>
            <a:r>
              <a:rPr lang="en-US" sz="1200" dirty="0"/>
              <a:t>returned with a tin cup of water. He held it to Curley’s </a:t>
            </a:r>
            <a:r>
              <a:rPr lang="en-US" sz="1200" dirty="0" smtClean="0"/>
              <a:t>lips. George </a:t>
            </a:r>
            <a:r>
              <a:rPr lang="en-US" sz="1200" dirty="0"/>
              <a:t>said, “Slim, will we get canned now? We need the stake. </a:t>
            </a:r>
            <a:r>
              <a:rPr lang="en-US" sz="1200" dirty="0" smtClean="0"/>
              <a:t>Will Curley’s </a:t>
            </a:r>
            <a:r>
              <a:rPr lang="en-US" sz="1200" dirty="0"/>
              <a:t>old man can us now?”</a:t>
            </a:r>
          </a:p>
          <a:p>
            <a:r>
              <a:rPr lang="en-US" sz="1200" dirty="0"/>
              <a:t>Slim smiled wryly. He knelt down beside Curley. “You got your senses </a:t>
            </a:r>
            <a:r>
              <a:rPr lang="en-US" sz="1200" dirty="0" smtClean="0"/>
              <a:t>in hand </a:t>
            </a:r>
            <a:r>
              <a:rPr lang="en-US" sz="1200" dirty="0"/>
              <a:t>enough to listen?” he asked. Curley nodded. “Well, then listen,” Slim </a:t>
            </a:r>
            <a:r>
              <a:rPr lang="en-US" sz="1200" dirty="0" smtClean="0"/>
              <a:t>went on</a:t>
            </a:r>
            <a:r>
              <a:rPr lang="en-US" sz="1200" dirty="0"/>
              <a:t>. “I think you got your </a:t>
            </a:r>
            <a:r>
              <a:rPr lang="en-US" sz="1200" dirty="0" err="1"/>
              <a:t>han</a:t>
            </a:r>
            <a:r>
              <a:rPr lang="en-US" sz="1200" dirty="0"/>
              <a:t>’ caught in a machine. If you don’t tell nobody</a:t>
            </a:r>
          </a:p>
          <a:p>
            <a:r>
              <a:rPr lang="en-US" sz="1200" dirty="0"/>
              <a:t>what happened, we </a:t>
            </a:r>
            <a:r>
              <a:rPr lang="en-US" sz="1200" dirty="0" err="1"/>
              <a:t>ain’t</a:t>
            </a:r>
            <a:r>
              <a:rPr lang="en-US" sz="1200" dirty="0"/>
              <a:t> going to. But you jus’ tell an’ try to get this guy </a:t>
            </a:r>
            <a:r>
              <a:rPr lang="en-US" sz="1200" dirty="0" smtClean="0"/>
              <a:t>canned and </a:t>
            </a:r>
            <a:r>
              <a:rPr lang="en-US" sz="1200" dirty="0"/>
              <a:t>we’ll tell </a:t>
            </a:r>
            <a:r>
              <a:rPr lang="en-US" sz="1200" dirty="0" err="1"/>
              <a:t>ever’body</a:t>
            </a:r>
            <a:r>
              <a:rPr lang="en-US" sz="1200" dirty="0"/>
              <a:t>, an’ then will you get the laugh.”</a:t>
            </a:r>
          </a:p>
          <a:p>
            <a:r>
              <a:rPr lang="en-US" sz="1200" dirty="0"/>
              <a:t>“I won’t tell,” said Curley. He avoided looking at Lennie.</a:t>
            </a:r>
          </a:p>
          <a:p>
            <a:r>
              <a:rPr lang="en-US" sz="1200" dirty="0"/>
              <a:t>Buggy wheels sounded outside. Slim helped Curley up. “Come on </a:t>
            </a:r>
            <a:r>
              <a:rPr lang="en-US" sz="1200" dirty="0" smtClean="0"/>
              <a:t>now. Carlson’s </a:t>
            </a:r>
            <a:r>
              <a:rPr lang="en-US" sz="1200" dirty="0" err="1"/>
              <a:t>gonna</a:t>
            </a:r>
            <a:r>
              <a:rPr lang="en-US" sz="1200" dirty="0"/>
              <a:t> take you to a doctor.” He helped Curley out the door. </a:t>
            </a:r>
            <a:r>
              <a:rPr lang="en-US" sz="1200" dirty="0" smtClean="0"/>
              <a:t>The sound </a:t>
            </a:r>
            <a:r>
              <a:rPr lang="en-US" sz="1200" dirty="0"/>
              <a:t>of wheels drew away. In a moment Slim came back into the bunk </a:t>
            </a:r>
            <a:r>
              <a:rPr lang="en-US" sz="1200" dirty="0" smtClean="0"/>
              <a:t>house. He </a:t>
            </a:r>
            <a:r>
              <a:rPr lang="en-US" sz="1200" dirty="0"/>
              <a:t>looked at Lennie, still crouched fearfully against the wall. “</a:t>
            </a:r>
            <a:r>
              <a:rPr lang="en-US" sz="1200" dirty="0" err="1"/>
              <a:t>Le’s</a:t>
            </a:r>
            <a:r>
              <a:rPr lang="en-US" sz="1200" dirty="0"/>
              <a:t> see </a:t>
            </a:r>
            <a:r>
              <a:rPr lang="en-US" sz="1200" dirty="0" smtClean="0"/>
              <a:t>your hands</a:t>
            </a:r>
            <a:r>
              <a:rPr lang="en-US" sz="1200" dirty="0"/>
              <a:t>,” he asked.</a:t>
            </a:r>
          </a:p>
          <a:p>
            <a:r>
              <a:rPr lang="en-US" sz="1200" dirty="0"/>
              <a:t>Lennie stuck out his hands</a:t>
            </a:r>
            <a:r>
              <a:rPr lang="en-US" sz="1200" dirty="0" smtClean="0"/>
              <a:t>.</a:t>
            </a:r>
          </a:p>
          <a:p>
            <a:r>
              <a:rPr lang="en-US" sz="1200" dirty="0" smtClean="0"/>
              <a:t>“</a:t>
            </a:r>
            <a:r>
              <a:rPr lang="en-US" sz="1200" dirty="0"/>
              <a:t>Christ </a:t>
            </a:r>
            <a:r>
              <a:rPr lang="en-US" sz="1200" dirty="0" err="1"/>
              <a:t>awmighty</a:t>
            </a:r>
            <a:r>
              <a:rPr lang="en-US" sz="1200" dirty="0"/>
              <a:t>, I hate to have you mad at me,” Slim said.</a:t>
            </a:r>
          </a:p>
          <a:p>
            <a:r>
              <a:rPr lang="en-US" sz="1200" dirty="0"/>
              <a:t>George broke in, “Lennie was jus’ </a:t>
            </a:r>
            <a:r>
              <a:rPr lang="en-US" sz="1200" dirty="0" err="1"/>
              <a:t>scairt</a:t>
            </a:r>
            <a:r>
              <a:rPr lang="en-US" sz="1200" dirty="0"/>
              <a:t>,” he explained. “He didn’t </a:t>
            </a:r>
            <a:r>
              <a:rPr lang="en-US" sz="1200" dirty="0" smtClean="0"/>
              <a:t>know what </a:t>
            </a:r>
            <a:r>
              <a:rPr lang="en-US" sz="1200" dirty="0"/>
              <a:t>to do. I told you nobody ought never to fight him. No, I guess it was </a:t>
            </a:r>
            <a:r>
              <a:rPr lang="en-US" sz="1200" dirty="0" smtClean="0"/>
              <a:t>Candy I </a:t>
            </a:r>
            <a:r>
              <a:rPr lang="en-US" sz="1200" dirty="0"/>
              <a:t>told</a:t>
            </a:r>
            <a:r>
              <a:rPr lang="en-US" sz="1200" dirty="0" smtClean="0"/>
              <a:t>.”</a:t>
            </a:r>
          </a:p>
          <a:p>
            <a:endParaRPr lang="en-US" sz="1200" dirty="0"/>
          </a:p>
        </p:txBody>
      </p:sp>
      <p:sp>
        <p:nvSpPr>
          <p:cNvPr id="5" name="Rectangle 4"/>
          <p:cNvSpPr/>
          <p:nvPr/>
        </p:nvSpPr>
        <p:spPr>
          <a:xfrm>
            <a:off x="4890653" y="644904"/>
            <a:ext cx="3923608" cy="6186309"/>
          </a:xfrm>
          <a:prstGeom prst="rect">
            <a:avLst/>
          </a:prstGeom>
        </p:spPr>
        <p:txBody>
          <a:bodyPr wrap="square">
            <a:spAutoFit/>
          </a:bodyPr>
          <a:lstStyle/>
          <a:p>
            <a:r>
              <a:rPr lang="pt-BR" sz="1200" i="1" dirty="0"/>
              <a:t>Slim disse: "Carlson, você pega a carroça de doces. Vamos levar "um em Soledad um" obter 'um fixo para cima. Carlson saiu correndo. Slim virou-se para o Lennie choramingando. "A culpa não é sua", disse ele. "Este punk com certeza tinha que vir para ele. Mas - Jesus! Ele quase não tem nenhum han 'esquerda. Slim correu para fora, e em um momento voltou com uma xícara de lata de água. Ele segurou-o aos lábios de Curley. George disse: "Slim, vamos ser demitidos agora? Precisamos da estaca. Será que o velho de Curley pode nos agora?</a:t>
            </a:r>
          </a:p>
          <a:p>
            <a:r>
              <a:rPr lang="pt-BR" sz="1200" i="1" dirty="0"/>
              <a:t>Slim sorriu curiosamente. Ele ajoelhou-se ao lado de Curley. "Você tem seus sentidos na mão o suficiente para ouvir?", Perguntou ele. Curley acenou com a cabeça. "Bem, então ouça", slim continuou. "Eu acho que você tem o seu han ' preso em uma máquina. Se você não contar a ninguém</a:t>
            </a:r>
          </a:p>
          <a:p>
            <a:r>
              <a:rPr lang="pt-BR" sz="1200" i="1" dirty="0"/>
              <a:t>O que aconteceu, nós não vamos. Mas você jus 'diga um ' tentar obter esse cara enlatado e nós vamos dizer sempre 'corpo, um ' então você vai ter a risada.</a:t>
            </a:r>
          </a:p>
          <a:p>
            <a:r>
              <a:rPr lang="pt-BR" sz="1200" i="1" dirty="0"/>
              <a:t>"Eu não vou dizer", disse Curley. Ele evitou olhar para Lennie.</a:t>
            </a:r>
          </a:p>
          <a:p>
            <a:r>
              <a:rPr lang="pt-BR" sz="1200" i="1" dirty="0"/>
              <a:t>Rodas de buggy soavam lá fora. Slim ajudou Curley a se levantar. "Vamos lá agora. Carlson vai levá-lo a um médico. Ele ajudou Curley a sair pela porta. O som das rodas se afastou. Em um momento Slim voltou para a casa de beliche. Ele olhou para Lennie, ainda agachado com medo contra a parede. "Le está vendo suas mãos", ele perguntou.</a:t>
            </a:r>
          </a:p>
          <a:p>
            <a:r>
              <a:rPr lang="pt-BR" sz="1200" i="1" dirty="0"/>
              <a:t>Lennie estendeu as mãos.</a:t>
            </a:r>
          </a:p>
          <a:p>
            <a:r>
              <a:rPr lang="pt-BR" sz="1200" i="1" dirty="0"/>
              <a:t>"Cristo awmighty, eu odeio ter você com raiva de mim", disse Slim.</a:t>
            </a:r>
          </a:p>
          <a:p>
            <a:r>
              <a:rPr lang="pt-BR" sz="1200" i="1" dirty="0"/>
              <a:t>George invadiu: "Lennie era o scairt de Jus", explicou. "Ele não sabia o que fazer. Eu disse que ninguém nunca deveria lutar com ele. Não, acho que foi candy eu disse.</a:t>
            </a:r>
          </a:p>
          <a:p>
            <a:r>
              <a:rPr lang="pt-BR" sz="1200" i="1" dirty="0"/>
              <a:t> </a:t>
            </a:r>
          </a:p>
        </p:txBody>
      </p:sp>
    </p:spTree>
    <p:extLst>
      <p:ext uri="{BB962C8B-B14F-4D97-AF65-F5344CB8AC3E}">
        <p14:creationId xmlns:p14="http://schemas.microsoft.com/office/powerpoint/2010/main" val="105696768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083" y="644904"/>
            <a:ext cx="3923608" cy="3231654"/>
          </a:xfrm>
          <a:prstGeom prst="rect">
            <a:avLst/>
          </a:prstGeom>
        </p:spPr>
        <p:txBody>
          <a:bodyPr wrap="square">
            <a:spAutoFit/>
          </a:bodyPr>
          <a:lstStyle/>
          <a:p>
            <a:r>
              <a:rPr lang="en-US" sz="1200" dirty="0" smtClean="0"/>
              <a:t>Candy </a:t>
            </a:r>
            <a:r>
              <a:rPr lang="en-US" sz="1200" dirty="0"/>
              <a:t>nodded solemnly. “That’s jus’ what you done,” he said. “Right </a:t>
            </a:r>
            <a:r>
              <a:rPr lang="en-US" sz="1200" dirty="0" smtClean="0"/>
              <a:t>this morning </a:t>
            </a:r>
            <a:r>
              <a:rPr lang="en-US" sz="1200" dirty="0"/>
              <a:t>when Curley first lit </a:t>
            </a:r>
            <a:r>
              <a:rPr lang="en-US" sz="1200" dirty="0" err="1"/>
              <a:t>intil</a:t>
            </a:r>
            <a:r>
              <a:rPr lang="en-US" sz="1200" dirty="0"/>
              <a:t> your </a:t>
            </a:r>
            <a:r>
              <a:rPr lang="en-US" sz="1200" dirty="0" err="1"/>
              <a:t>fren</a:t>
            </a:r>
            <a:r>
              <a:rPr lang="en-US" sz="1200" dirty="0"/>
              <a:t>’, you says, ‘He better not fool </a:t>
            </a:r>
            <a:r>
              <a:rPr lang="en-US" sz="1200" dirty="0" smtClean="0"/>
              <a:t>with Lennie </a:t>
            </a:r>
            <a:r>
              <a:rPr lang="en-US" sz="1200" dirty="0"/>
              <a:t>if he knows what’s good for ‘um.’ That’s jus’ what you says to me.”</a:t>
            </a:r>
          </a:p>
          <a:p>
            <a:r>
              <a:rPr lang="en-US" sz="1200" dirty="0"/>
              <a:t>George turned to Lennie. “It </a:t>
            </a:r>
            <a:r>
              <a:rPr lang="en-US" sz="1200" dirty="0" err="1"/>
              <a:t>ain’t</a:t>
            </a:r>
            <a:r>
              <a:rPr lang="en-US" sz="1200" dirty="0"/>
              <a:t> your fault,” he said. “You don’t need to </a:t>
            </a:r>
            <a:r>
              <a:rPr lang="en-US" sz="1200" dirty="0" smtClean="0"/>
              <a:t>be </a:t>
            </a:r>
            <a:r>
              <a:rPr lang="en-US" sz="1200" dirty="0" err="1" smtClean="0"/>
              <a:t>scairt</a:t>
            </a:r>
            <a:r>
              <a:rPr lang="en-US" sz="1200" dirty="0" smtClean="0"/>
              <a:t> </a:t>
            </a:r>
            <a:r>
              <a:rPr lang="en-US" sz="1200" dirty="0"/>
              <a:t>no more. You done jus’ what I </a:t>
            </a:r>
            <a:r>
              <a:rPr lang="en-US" sz="1200" dirty="0" err="1"/>
              <a:t>tol</a:t>
            </a:r>
            <a:r>
              <a:rPr lang="en-US" sz="1200" dirty="0"/>
              <a:t>’ you to. Maybe you better go in </a:t>
            </a:r>
            <a:r>
              <a:rPr lang="en-US" sz="1200" dirty="0" smtClean="0"/>
              <a:t>the wash </a:t>
            </a:r>
            <a:r>
              <a:rPr lang="en-US" sz="1200" dirty="0"/>
              <a:t>room an’ clean up your face. You look like hell.”</a:t>
            </a:r>
          </a:p>
          <a:p>
            <a:r>
              <a:rPr lang="en-US" sz="1200" dirty="0"/>
              <a:t>Lennie smiled with his bruised mouth. “I didn’t want no trouble,” he said. </a:t>
            </a:r>
            <a:r>
              <a:rPr lang="en-US" sz="1200" dirty="0" smtClean="0"/>
              <a:t>He walked </a:t>
            </a:r>
            <a:r>
              <a:rPr lang="en-US" sz="1200" dirty="0"/>
              <a:t>toward the door, but just before he came to it, he turned back.</a:t>
            </a:r>
          </a:p>
          <a:p>
            <a:r>
              <a:rPr lang="en-US" sz="1200" dirty="0"/>
              <a:t>“George?”</a:t>
            </a:r>
          </a:p>
          <a:p>
            <a:r>
              <a:rPr lang="en-US" sz="1200" dirty="0"/>
              <a:t>“What you want?”</a:t>
            </a:r>
          </a:p>
          <a:p>
            <a:r>
              <a:rPr lang="en-US" sz="1200" dirty="0"/>
              <a:t>“I can still tend the rabbits, George?”</a:t>
            </a:r>
          </a:p>
          <a:p>
            <a:r>
              <a:rPr lang="en-US" sz="1200" dirty="0"/>
              <a:t>“Sure. You </a:t>
            </a:r>
            <a:r>
              <a:rPr lang="en-US" sz="1200" dirty="0" err="1"/>
              <a:t>ain’t</a:t>
            </a:r>
            <a:r>
              <a:rPr lang="en-US" sz="1200" dirty="0"/>
              <a:t> done nothing wrong.”</a:t>
            </a:r>
          </a:p>
          <a:p>
            <a:r>
              <a:rPr lang="en-US" sz="1200" dirty="0"/>
              <a:t>“I </a:t>
            </a:r>
            <a:r>
              <a:rPr lang="en-US" sz="1200" dirty="0" err="1"/>
              <a:t>di’n’t</a:t>
            </a:r>
            <a:r>
              <a:rPr lang="en-US" sz="1200" dirty="0"/>
              <a:t> mean no harm, George.”</a:t>
            </a:r>
          </a:p>
          <a:p>
            <a:r>
              <a:rPr lang="en-US" sz="1200" dirty="0"/>
              <a:t>“Well, get the hell out and wash your face.”</a:t>
            </a:r>
            <a:endParaRPr lang="en-GB" sz="1200" dirty="0"/>
          </a:p>
        </p:txBody>
      </p:sp>
      <p:sp>
        <p:nvSpPr>
          <p:cNvPr id="5" name="Rectangle 4"/>
          <p:cNvSpPr/>
          <p:nvPr/>
        </p:nvSpPr>
        <p:spPr>
          <a:xfrm>
            <a:off x="4890653" y="644904"/>
            <a:ext cx="3923608" cy="3139321"/>
          </a:xfrm>
          <a:prstGeom prst="rect">
            <a:avLst/>
          </a:prstGeom>
        </p:spPr>
        <p:txBody>
          <a:bodyPr wrap="square">
            <a:spAutoFit/>
          </a:bodyPr>
          <a:lstStyle/>
          <a:p>
            <a:r>
              <a:rPr lang="pt-BR" sz="1100" i="1" dirty="0"/>
              <a:t>Candy acenou com a cabeça solenemente. "Isso é jus ' o que você fez", disse ele. "Esta manhã, quando Curley acendeu seu fren pela primeira vez, você diz: 'É melhor ele não brincar com Lennie se ele sabe o que é bom para 'um'. Isso é jus 'o que você me diz.</a:t>
            </a:r>
          </a:p>
          <a:p>
            <a:r>
              <a:rPr lang="pt-BR" sz="1100" i="1" dirty="0"/>
              <a:t>George virou-se para Lennie. "A culpa não é sua", disse ele. "Você não precisa mais ser scairt. Você fez jus 'o que eu tol 'você para. Talvez seja melhor você ir para a sala de lavar um 'limpar seu rosto. Você parece um inferno.</a:t>
            </a:r>
          </a:p>
          <a:p>
            <a:r>
              <a:rPr lang="pt-BR" sz="1100" i="1" dirty="0"/>
              <a:t>Lennie sorriu com a boca machucada. "Eu não queria problemas", disse ele. Ele caminhou em direção à porta, mas pouco antes de chegar a ela, ele voltou.</a:t>
            </a:r>
          </a:p>
          <a:p>
            <a:r>
              <a:rPr lang="pt-BR" sz="1100" i="1" dirty="0"/>
              <a:t>"George?"</a:t>
            </a:r>
          </a:p>
          <a:p>
            <a:r>
              <a:rPr lang="pt-BR" sz="1100" i="1" dirty="0"/>
              <a:t>"O que você quer?"</a:t>
            </a:r>
          </a:p>
          <a:p>
            <a:r>
              <a:rPr lang="pt-BR" sz="1100" i="1" dirty="0"/>
              <a:t>"Eu ainda posso cuidar dos coelhos, George?"</a:t>
            </a:r>
          </a:p>
          <a:p>
            <a:r>
              <a:rPr lang="pt-BR" sz="1100" i="1" dirty="0"/>
              <a:t>"Claro. Você não fez nada de errado.</a:t>
            </a:r>
          </a:p>
          <a:p>
            <a:r>
              <a:rPr lang="pt-BR" sz="1100" i="1" dirty="0"/>
              <a:t>"Eu di'n'n'não quero fazer mal, George."</a:t>
            </a:r>
          </a:p>
          <a:p>
            <a:r>
              <a:rPr lang="pt-BR" sz="1100" i="1" dirty="0"/>
              <a:t>"Bem, saia e lave seu rosto."</a:t>
            </a:r>
          </a:p>
          <a:p>
            <a:r>
              <a:rPr lang="pt-BR" sz="1100" i="1" dirty="0"/>
              <a:t> </a:t>
            </a:r>
          </a:p>
        </p:txBody>
      </p:sp>
    </p:spTree>
    <p:extLst>
      <p:ext uri="{BB962C8B-B14F-4D97-AF65-F5344CB8AC3E}">
        <p14:creationId xmlns:p14="http://schemas.microsoft.com/office/powerpoint/2010/main" val="214876025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619272"/>
          </a:xfrm>
          <a:prstGeom prst="rect">
            <a:avLst/>
          </a:prstGeom>
        </p:spPr>
        <p:txBody>
          <a:bodyPr wrap="square">
            <a:spAutoFit/>
          </a:bodyPr>
          <a:lstStyle/>
          <a:p>
            <a:pPr>
              <a:lnSpc>
                <a:spcPct val="107000"/>
              </a:lnSpc>
              <a:spcAft>
                <a:spcPts val="800"/>
              </a:spcAft>
            </a:pPr>
            <a:r>
              <a:rPr lang="en-GB" sz="3200" b="1" dirty="0" smtClean="0">
                <a:latin typeface="Calibri" panose="020F0502020204030204" pitchFamily="34" charset="0"/>
                <a:ea typeface="Calibri" panose="020F0502020204030204" pitchFamily="34" charset="0"/>
                <a:cs typeface="Times New Roman" panose="02020603050405020304" pitchFamily="18" charset="0"/>
              </a:rPr>
              <a:t>Chapter 4 </a:t>
            </a: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73724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9134" y="589459"/>
            <a:ext cx="4322618" cy="5375831"/>
          </a:xfrm>
          <a:prstGeom prst="rect">
            <a:avLst/>
          </a:prstGeom>
        </p:spPr>
        <p:txBody>
          <a:bodyPr wrap="square">
            <a:spAutoFit/>
          </a:bodyPr>
          <a:lstStyle/>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Crooks</a:t>
            </a:r>
            <a:r>
              <a:rPr lang="en-US" sz="1100" dirty="0">
                <a:latin typeface="Calibri" panose="020F0502020204030204" pitchFamily="34" charset="0"/>
                <a:ea typeface="Calibri" panose="020F0502020204030204" pitchFamily="34" charset="0"/>
                <a:cs typeface="Times New Roman" panose="02020603050405020304" pitchFamily="18" charset="0"/>
              </a:rPr>
              <a:t>, the Negro stable buck, had his bunk in the harness room; a little </a:t>
            </a:r>
            <a:r>
              <a:rPr lang="en-US" sz="1100" dirty="0" smtClean="0">
                <a:latin typeface="Calibri" panose="020F0502020204030204" pitchFamily="34" charset="0"/>
                <a:ea typeface="Calibri" panose="020F0502020204030204" pitchFamily="34" charset="0"/>
                <a:cs typeface="Times New Roman" panose="02020603050405020304" pitchFamily="18" charset="0"/>
              </a:rPr>
              <a:t>shed that </a:t>
            </a:r>
            <a:r>
              <a:rPr lang="en-US" sz="1100" dirty="0">
                <a:latin typeface="Calibri" panose="020F0502020204030204" pitchFamily="34" charset="0"/>
                <a:ea typeface="Calibri" panose="020F0502020204030204" pitchFamily="34" charset="0"/>
                <a:cs typeface="Times New Roman" panose="02020603050405020304" pitchFamily="18" charset="0"/>
              </a:rPr>
              <a:t>leaned off the wall of the barn. On one side of the little room there was </a:t>
            </a:r>
            <a:r>
              <a:rPr lang="en-US" sz="1100" dirty="0" smtClean="0">
                <a:latin typeface="Calibri" panose="020F0502020204030204" pitchFamily="34" charset="0"/>
                <a:ea typeface="Calibri" panose="020F0502020204030204" pitchFamily="34" charset="0"/>
                <a:cs typeface="Times New Roman" panose="02020603050405020304" pitchFamily="18" charset="0"/>
              </a:rPr>
              <a:t>a square </a:t>
            </a:r>
            <a:r>
              <a:rPr lang="en-US" sz="1100" dirty="0">
                <a:latin typeface="Calibri" panose="020F0502020204030204" pitchFamily="34" charset="0"/>
                <a:ea typeface="Calibri" panose="020F0502020204030204" pitchFamily="34" charset="0"/>
                <a:cs typeface="Times New Roman" panose="02020603050405020304" pitchFamily="18" charset="0"/>
              </a:rPr>
              <a:t>four-paned window, and on the other, a narrow plank door leading </a:t>
            </a:r>
            <a:r>
              <a:rPr lang="en-US" sz="1100" dirty="0" smtClean="0">
                <a:latin typeface="Calibri" panose="020F0502020204030204" pitchFamily="34" charset="0"/>
                <a:ea typeface="Calibri" panose="020F0502020204030204" pitchFamily="34" charset="0"/>
                <a:cs typeface="Times New Roman" panose="02020603050405020304" pitchFamily="18" charset="0"/>
              </a:rPr>
              <a:t>into the </a:t>
            </a:r>
            <a:r>
              <a:rPr lang="en-US" sz="1100" dirty="0">
                <a:latin typeface="Calibri" panose="020F0502020204030204" pitchFamily="34" charset="0"/>
                <a:ea typeface="Calibri" panose="020F0502020204030204" pitchFamily="34" charset="0"/>
                <a:cs typeface="Times New Roman" panose="02020603050405020304" pitchFamily="18" charset="0"/>
              </a:rPr>
              <a:t>barn. Crooks’ bunk was a long box filled with straw, on which his </a:t>
            </a:r>
            <a:r>
              <a:rPr lang="en-US" sz="1100" dirty="0" smtClean="0">
                <a:latin typeface="Calibri" panose="020F0502020204030204" pitchFamily="34" charset="0"/>
                <a:ea typeface="Calibri" panose="020F0502020204030204" pitchFamily="34" charset="0"/>
                <a:cs typeface="Times New Roman" panose="02020603050405020304" pitchFamily="18" charset="0"/>
              </a:rPr>
              <a:t>blankets were </a:t>
            </a:r>
            <a:r>
              <a:rPr lang="en-US" sz="1100" dirty="0">
                <a:latin typeface="Calibri" panose="020F0502020204030204" pitchFamily="34" charset="0"/>
                <a:ea typeface="Calibri" panose="020F0502020204030204" pitchFamily="34" charset="0"/>
                <a:cs typeface="Times New Roman" panose="02020603050405020304" pitchFamily="18" charset="0"/>
              </a:rPr>
              <a:t>flung. On the wall by the window there were pegs on which hung </a:t>
            </a:r>
            <a:r>
              <a:rPr lang="en-US" sz="1100" dirty="0" smtClean="0">
                <a:latin typeface="Calibri" panose="020F0502020204030204" pitchFamily="34" charset="0"/>
                <a:ea typeface="Calibri" panose="020F0502020204030204" pitchFamily="34" charset="0"/>
                <a:cs typeface="Times New Roman" panose="02020603050405020304" pitchFamily="18" charset="0"/>
              </a:rPr>
              <a:t>broken harness </a:t>
            </a:r>
            <a:r>
              <a:rPr lang="en-US" sz="1100" dirty="0">
                <a:latin typeface="Calibri" panose="020F0502020204030204" pitchFamily="34" charset="0"/>
                <a:ea typeface="Calibri" panose="020F0502020204030204" pitchFamily="34" charset="0"/>
                <a:cs typeface="Times New Roman" panose="02020603050405020304" pitchFamily="18" charset="0"/>
              </a:rPr>
              <a:t>in process of being mended; strips of new leather; and under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window </a:t>
            </a:r>
            <a:r>
              <a:rPr lang="en-US" sz="1100" dirty="0">
                <a:latin typeface="Calibri" panose="020F0502020204030204" pitchFamily="34" charset="0"/>
                <a:ea typeface="Calibri" panose="020F0502020204030204" pitchFamily="34" charset="0"/>
                <a:cs typeface="Times New Roman" panose="02020603050405020304" pitchFamily="18" charset="0"/>
              </a:rPr>
              <a:t>itself a little bench for leather-working tools, curved knives and </a:t>
            </a:r>
            <a:r>
              <a:rPr lang="en-US" sz="1100" dirty="0" smtClean="0">
                <a:latin typeface="Calibri" panose="020F0502020204030204" pitchFamily="34" charset="0"/>
                <a:ea typeface="Calibri" panose="020F0502020204030204" pitchFamily="34" charset="0"/>
                <a:cs typeface="Times New Roman" panose="02020603050405020304" pitchFamily="18" charset="0"/>
              </a:rPr>
              <a:t>needles and </a:t>
            </a:r>
            <a:r>
              <a:rPr lang="en-US" sz="1100" dirty="0">
                <a:latin typeface="Calibri" panose="020F0502020204030204" pitchFamily="34" charset="0"/>
                <a:ea typeface="Calibri" panose="020F0502020204030204" pitchFamily="34" charset="0"/>
                <a:cs typeface="Times New Roman" panose="02020603050405020304" pitchFamily="18" charset="0"/>
              </a:rPr>
              <a:t>balls of linen thread, and a small hand riveter. On pegs were also pieces </a:t>
            </a:r>
            <a:r>
              <a:rPr lang="en-US" sz="1100" dirty="0" smtClean="0">
                <a:latin typeface="Calibri" panose="020F0502020204030204" pitchFamily="34" charset="0"/>
                <a:ea typeface="Calibri" panose="020F0502020204030204" pitchFamily="34" charset="0"/>
                <a:cs typeface="Times New Roman" panose="02020603050405020304" pitchFamily="18" charset="0"/>
              </a:rPr>
              <a:t>of harness</a:t>
            </a:r>
            <a:r>
              <a:rPr lang="en-US" sz="1100" dirty="0">
                <a:latin typeface="Calibri" panose="020F0502020204030204" pitchFamily="34" charset="0"/>
                <a:ea typeface="Calibri" panose="020F0502020204030204" pitchFamily="34" charset="0"/>
                <a:cs typeface="Times New Roman" panose="02020603050405020304" pitchFamily="18" charset="0"/>
              </a:rPr>
              <a:t>, a split collar with the horsehair stuffing sticking out, a broken </a:t>
            </a:r>
            <a:r>
              <a:rPr lang="en-US" sz="1100" dirty="0" err="1" smtClean="0">
                <a:latin typeface="Calibri" panose="020F0502020204030204" pitchFamily="34" charset="0"/>
                <a:ea typeface="Calibri" panose="020F0502020204030204" pitchFamily="34" charset="0"/>
                <a:cs typeface="Times New Roman" panose="02020603050405020304" pitchFamily="18" charset="0"/>
              </a:rPr>
              <a:t>hame</a:t>
            </a:r>
            <a:r>
              <a:rPr lang="en-US" sz="1100" dirty="0" smtClean="0">
                <a:latin typeface="Calibri" panose="020F0502020204030204" pitchFamily="34" charset="0"/>
                <a:ea typeface="Calibri" panose="020F0502020204030204" pitchFamily="34" charset="0"/>
                <a:cs typeface="Times New Roman" panose="02020603050405020304" pitchFamily="18" charset="0"/>
              </a:rPr>
              <a:t>, and </a:t>
            </a:r>
            <a:r>
              <a:rPr lang="en-US" sz="1100" dirty="0">
                <a:latin typeface="Calibri" panose="020F0502020204030204" pitchFamily="34" charset="0"/>
                <a:ea typeface="Calibri" panose="020F0502020204030204" pitchFamily="34" charset="0"/>
                <a:cs typeface="Times New Roman" panose="02020603050405020304" pitchFamily="18" charset="0"/>
              </a:rPr>
              <a:t>a trace chain with its leather covering split. Crooks had his apple box </a:t>
            </a:r>
            <a:r>
              <a:rPr lang="en-US" sz="1100" dirty="0" smtClean="0">
                <a:latin typeface="Calibri" panose="020F0502020204030204" pitchFamily="34" charset="0"/>
                <a:ea typeface="Calibri" panose="020F0502020204030204" pitchFamily="34" charset="0"/>
                <a:cs typeface="Times New Roman" panose="02020603050405020304" pitchFamily="18" charset="0"/>
              </a:rPr>
              <a:t>over his </a:t>
            </a:r>
            <a:r>
              <a:rPr lang="en-US" sz="1100" dirty="0">
                <a:latin typeface="Calibri" panose="020F0502020204030204" pitchFamily="34" charset="0"/>
                <a:ea typeface="Calibri" panose="020F0502020204030204" pitchFamily="34" charset="0"/>
                <a:cs typeface="Times New Roman" panose="02020603050405020304" pitchFamily="18" charset="0"/>
              </a:rPr>
              <a:t>bunk, and in it a range of medicine bottles, both for himself and for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horses</a:t>
            </a:r>
            <a:r>
              <a:rPr lang="en-US" sz="1100" dirty="0">
                <a:latin typeface="Calibri" panose="020F0502020204030204" pitchFamily="34" charset="0"/>
                <a:ea typeface="Calibri" panose="020F0502020204030204" pitchFamily="34" charset="0"/>
                <a:cs typeface="Times New Roman" panose="02020603050405020304" pitchFamily="18" charset="0"/>
              </a:rPr>
              <a:t>. There were cans of saddle soap and a drippy can of tar with its </a:t>
            </a:r>
            <a:r>
              <a:rPr lang="en-US" sz="1100" dirty="0" smtClean="0">
                <a:latin typeface="Calibri" panose="020F0502020204030204" pitchFamily="34" charset="0"/>
                <a:ea typeface="Calibri" panose="020F0502020204030204" pitchFamily="34" charset="0"/>
                <a:cs typeface="Times New Roman" panose="02020603050405020304" pitchFamily="18" charset="0"/>
              </a:rPr>
              <a:t>paint brush </a:t>
            </a:r>
            <a:r>
              <a:rPr lang="en-US" sz="1100" dirty="0">
                <a:latin typeface="Calibri" panose="020F0502020204030204" pitchFamily="34" charset="0"/>
                <a:ea typeface="Calibri" panose="020F0502020204030204" pitchFamily="34" charset="0"/>
                <a:cs typeface="Times New Roman" panose="02020603050405020304" pitchFamily="18" charset="0"/>
              </a:rPr>
              <a:t>sticking over the edge. And scattered about the floor were a number </a:t>
            </a:r>
            <a:r>
              <a:rPr lang="en-US" sz="1100" dirty="0" smtClean="0">
                <a:latin typeface="Calibri" panose="020F0502020204030204" pitchFamily="34" charset="0"/>
                <a:ea typeface="Calibri" panose="020F0502020204030204" pitchFamily="34" charset="0"/>
                <a:cs typeface="Times New Roman" panose="02020603050405020304" pitchFamily="18" charset="0"/>
              </a:rPr>
              <a:t>of personal </a:t>
            </a:r>
            <a:r>
              <a:rPr lang="en-US" sz="1100" dirty="0">
                <a:latin typeface="Calibri" panose="020F0502020204030204" pitchFamily="34" charset="0"/>
                <a:ea typeface="Calibri" panose="020F0502020204030204" pitchFamily="34" charset="0"/>
                <a:cs typeface="Times New Roman" panose="02020603050405020304" pitchFamily="18" charset="0"/>
              </a:rPr>
              <a:t>possessions; for, being alone, Crooks could leave his things about,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being </a:t>
            </a:r>
            <a:r>
              <a:rPr lang="en-US" sz="1100" dirty="0">
                <a:latin typeface="Calibri" panose="020F0502020204030204" pitchFamily="34" charset="0"/>
                <a:ea typeface="Calibri" panose="020F0502020204030204" pitchFamily="34" charset="0"/>
                <a:cs typeface="Times New Roman" panose="02020603050405020304" pitchFamily="18" charset="0"/>
              </a:rPr>
              <a:t>a stable buck and a cripple, he was more permanent than the other </a:t>
            </a:r>
            <a:r>
              <a:rPr lang="en-US" sz="1100" dirty="0" smtClean="0">
                <a:latin typeface="Calibri" panose="020F0502020204030204" pitchFamily="34" charset="0"/>
                <a:ea typeface="Calibri" panose="020F0502020204030204" pitchFamily="34" charset="0"/>
                <a:cs typeface="Times New Roman" panose="02020603050405020304" pitchFamily="18" charset="0"/>
              </a:rPr>
              <a:t>men, and </a:t>
            </a:r>
            <a:r>
              <a:rPr lang="en-US" sz="1100" dirty="0">
                <a:latin typeface="Calibri" panose="020F0502020204030204" pitchFamily="34" charset="0"/>
                <a:ea typeface="Calibri" panose="020F0502020204030204" pitchFamily="34" charset="0"/>
                <a:cs typeface="Times New Roman" panose="02020603050405020304" pitchFamily="18" charset="0"/>
              </a:rPr>
              <a:t>he had accumulated more possessions than he could carry on his </a:t>
            </a:r>
            <a:r>
              <a:rPr lang="en-US" sz="1100" dirty="0" smtClean="0">
                <a:latin typeface="Calibri" panose="020F0502020204030204" pitchFamily="34" charset="0"/>
                <a:ea typeface="Calibri" panose="020F0502020204030204" pitchFamily="34" charset="0"/>
                <a:cs typeface="Times New Roman" panose="02020603050405020304" pitchFamily="18" charset="0"/>
              </a:rPr>
              <a:t>back. </a:t>
            </a:r>
          </a:p>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Crooks </a:t>
            </a:r>
            <a:r>
              <a:rPr lang="en-US" sz="1100" dirty="0">
                <a:latin typeface="Calibri" panose="020F0502020204030204" pitchFamily="34" charset="0"/>
                <a:ea typeface="Calibri" panose="020F0502020204030204" pitchFamily="34" charset="0"/>
                <a:cs typeface="Times New Roman" panose="02020603050405020304" pitchFamily="18" charset="0"/>
              </a:rPr>
              <a:t>possessed several pairs of shoes, a pair of rubber boots, a big </a:t>
            </a:r>
            <a:r>
              <a:rPr lang="en-US" sz="1100" dirty="0" smtClean="0">
                <a:latin typeface="Calibri" panose="020F0502020204030204" pitchFamily="34" charset="0"/>
                <a:ea typeface="Calibri" panose="020F0502020204030204" pitchFamily="34" charset="0"/>
                <a:cs typeface="Times New Roman" panose="02020603050405020304" pitchFamily="18" charset="0"/>
              </a:rPr>
              <a:t>alarm clock </a:t>
            </a:r>
            <a:r>
              <a:rPr lang="en-US" sz="1100" dirty="0">
                <a:latin typeface="Calibri" panose="020F0502020204030204" pitchFamily="34" charset="0"/>
                <a:ea typeface="Calibri" panose="020F0502020204030204" pitchFamily="34" charset="0"/>
                <a:cs typeface="Times New Roman" panose="02020603050405020304" pitchFamily="18" charset="0"/>
              </a:rPr>
              <a:t>and a single-barreled shotgun. And he had books, too; a </a:t>
            </a:r>
            <a:r>
              <a:rPr lang="en-US" sz="1100" dirty="0" smtClean="0">
                <a:latin typeface="Calibri" panose="020F0502020204030204" pitchFamily="34" charset="0"/>
                <a:ea typeface="Calibri" panose="020F0502020204030204" pitchFamily="34" charset="0"/>
                <a:cs typeface="Times New Roman" panose="02020603050405020304" pitchFamily="18" charset="0"/>
              </a:rPr>
              <a:t>tattered dictionary </a:t>
            </a:r>
            <a:r>
              <a:rPr lang="en-US" sz="1100" dirty="0">
                <a:latin typeface="Calibri" panose="020F0502020204030204" pitchFamily="34" charset="0"/>
                <a:ea typeface="Calibri" panose="020F0502020204030204" pitchFamily="34" charset="0"/>
                <a:cs typeface="Times New Roman" panose="02020603050405020304" pitchFamily="18" charset="0"/>
              </a:rPr>
              <a:t>and a mauled copy of the California civil code for 1905. There </a:t>
            </a:r>
            <a:r>
              <a:rPr lang="en-US" sz="1100" dirty="0" smtClean="0">
                <a:latin typeface="Calibri" panose="020F0502020204030204" pitchFamily="34" charset="0"/>
                <a:ea typeface="Calibri" panose="020F0502020204030204" pitchFamily="34" charset="0"/>
                <a:cs typeface="Times New Roman" panose="02020603050405020304" pitchFamily="18" charset="0"/>
              </a:rPr>
              <a:t>were battered </a:t>
            </a:r>
            <a:r>
              <a:rPr lang="en-US" sz="1100" dirty="0">
                <a:latin typeface="Calibri" panose="020F0502020204030204" pitchFamily="34" charset="0"/>
                <a:ea typeface="Calibri" panose="020F0502020204030204" pitchFamily="34" charset="0"/>
                <a:cs typeface="Times New Roman" panose="02020603050405020304" pitchFamily="18" charset="0"/>
              </a:rPr>
              <a:t>magazines and a few dirty books on a special shelf over his bunk. </a:t>
            </a:r>
            <a:r>
              <a:rPr lang="en-US" sz="1100" dirty="0" smtClean="0">
                <a:latin typeface="Calibri" panose="020F0502020204030204" pitchFamily="34" charset="0"/>
                <a:ea typeface="Calibri" panose="020F0502020204030204" pitchFamily="34" charset="0"/>
                <a:cs typeface="Times New Roman" panose="02020603050405020304" pitchFamily="18" charset="0"/>
              </a:rPr>
              <a:t>A pair </a:t>
            </a:r>
            <a:r>
              <a:rPr lang="en-US" sz="1100" dirty="0">
                <a:latin typeface="Calibri" panose="020F0502020204030204" pitchFamily="34" charset="0"/>
                <a:ea typeface="Calibri" panose="020F0502020204030204" pitchFamily="34" charset="0"/>
                <a:cs typeface="Times New Roman" panose="02020603050405020304" pitchFamily="18" charset="0"/>
              </a:rPr>
              <a:t>of large gold-rimmed spectacles hung from a nail on the wall above his </a:t>
            </a:r>
            <a:r>
              <a:rPr lang="en-US" sz="1100" dirty="0" smtClean="0">
                <a:latin typeface="Calibri" panose="020F0502020204030204" pitchFamily="34" charset="0"/>
                <a:ea typeface="Calibri" panose="020F0502020204030204" pitchFamily="34" charset="0"/>
                <a:cs typeface="Times New Roman" panose="02020603050405020304" pitchFamily="18" charset="0"/>
              </a:rPr>
              <a:t>bed. </a:t>
            </a:r>
          </a:p>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This </a:t>
            </a:r>
            <a:r>
              <a:rPr lang="en-US" sz="1100" dirty="0">
                <a:latin typeface="Calibri" panose="020F0502020204030204" pitchFamily="34" charset="0"/>
                <a:ea typeface="Calibri" panose="020F0502020204030204" pitchFamily="34" charset="0"/>
                <a:cs typeface="Times New Roman" panose="02020603050405020304" pitchFamily="18" charset="0"/>
              </a:rPr>
              <a:t>room was swept and fairly neat, for Crooks was a proud, aloof man. </a:t>
            </a:r>
            <a:r>
              <a:rPr lang="en-US" sz="1100" dirty="0" smtClean="0">
                <a:latin typeface="Calibri" panose="020F0502020204030204" pitchFamily="34" charset="0"/>
                <a:ea typeface="Calibri" panose="020F0502020204030204" pitchFamily="34" charset="0"/>
                <a:cs typeface="Times New Roman" panose="02020603050405020304" pitchFamily="18" charset="0"/>
              </a:rPr>
              <a:t>He kept </a:t>
            </a:r>
            <a:r>
              <a:rPr lang="en-US" sz="1100" dirty="0">
                <a:latin typeface="Calibri" panose="020F0502020204030204" pitchFamily="34" charset="0"/>
                <a:ea typeface="Calibri" panose="020F0502020204030204" pitchFamily="34" charset="0"/>
                <a:cs typeface="Times New Roman" panose="02020603050405020304" pitchFamily="18" charset="0"/>
              </a:rPr>
              <a:t>his distance and demanded that other people keep theirs. His body was </a:t>
            </a:r>
            <a:r>
              <a:rPr lang="en-US" sz="1100" dirty="0" smtClean="0">
                <a:latin typeface="Calibri" panose="020F0502020204030204" pitchFamily="34" charset="0"/>
                <a:ea typeface="Calibri" panose="020F0502020204030204" pitchFamily="34" charset="0"/>
                <a:cs typeface="Times New Roman" panose="02020603050405020304" pitchFamily="18" charset="0"/>
              </a:rPr>
              <a:t>bent over </a:t>
            </a:r>
            <a:r>
              <a:rPr lang="en-US" sz="1100" dirty="0">
                <a:latin typeface="Calibri" panose="020F0502020204030204" pitchFamily="34" charset="0"/>
                <a:ea typeface="Calibri" panose="020F0502020204030204" pitchFamily="34" charset="0"/>
                <a:cs typeface="Times New Roman" panose="02020603050405020304" pitchFamily="18" charset="0"/>
              </a:rPr>
              <a:t>to the left by his crooked spine, and his eyes lay deep in his head,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because </a:t>
            </a:r>
            <a:r>
              <a:rPr lang="en-US" sz="1100" dirty="0">
                <a:latin typeface="Calibri" panose="020F0502020204030204" pitchFamily="34" charset="0"/>
                <a:ea typeface="Calibri" panose="020F0502020204030204" pitchFamily="34" charset="0"/>
                <a:cs typeface="Times New Roman" panose="02020603050405020304" pitchFamily="18" charset="0"/>
              </a:rPr>
              <a:t>of their depth seemed to glitter with intensity. His lean face was </a:t>
            </a:r>
            <a:r>
              <a:rPr lang="en-US" sz="1100" dirty="0" smtClean="0">
                <a:latin typeface="Calibri" panose="020F0502020204030204" pitchFamily="34" charset="0"/>
                <a:ea typeface="Calibri" panose="020F0502020204030204" pitchFamily="34" charset="0"/>
                <a:cs typeface="Times New Roman" panose="02020603050405020304" pitchFamily="18" charset="0"/>
              </a:rPr>
              <a:t>lined with </a:t>
            </a:r>
            <a:r>
              <a:rPr lang="en-US" sz="1100" dirty="0">
                <a:latin typeface="Calibri" panose="020F0502020204030204" pitchFamily="34" charset="0"/>
                <a:ea typeface="Calibri" panose="020F0502020204030204" pitchFamily="34" charset="0"/>
                <a:cs typeface="Times New Roman" panose="02020603050405020304" pitchFamily="18" charset="0"/>
              </a:rPr>
              <a:t>deep black wrinkles, and he had thin, pain-tightened lips which </a:t>
            </a:r>
            <a:r>
              <a:rPr lang="en-US" sz="1100" dirty="0" smtClean="0">
                <a:latin typeface="Calibri" panose="020F0502020204030204" pitchFamily="34" charset="0"/>
                <a:ea typeface="Calibri" panose="020F0502020204030204" pitchFamily="34" charset="0"/>
                <a:cs typeface="Times New Roman" panose="02020603050405020304" pitchFamily="18" charset="0"/>
              </a:rPr>
              <a:t>were lighter </a:t>
            </a:r>
            <a:r>
              <a:rPr lang="en-US" sz="1100" dirty="0">
                <a:latin typeface="Calibri" panose="020F0502020204030204" pitchFamily="34" charset="0"/>
                <a:ea typeface="Calibri" panose="020F0502020204030204" pitchFamily="34" charset="0"/>
                <a:cs typeface="Times New Roman" panose="02020603050405020304" pitchFamily="18" charset="0"/>
              </a:rPr>
              <a:t>than his face.</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671753" y="239835"/>
            <a:ext cx="4230200" cy="6186309"/>
          </a:xfrm>
          <a:prstGeom prst="rect">
            <a:avLst/>
          </a:prstGeom>
        </p:spPr>
        <p:txBody>
          <a:bodyPr wrap="square">
            <a:spAutoFit/>
          </a:bodyPr>
          <a:lstStyle/>
          <a:p>
            <a:r>
              <a:rPr lang="pt-BR" sz="1100" i="1" dirty="0"/>
              <a:t>Crooks, o negro dólar estável, tinha seu beliche na sala de arreios; um pequeno galpão que se inclinou para fora da parede do celeiro. De um lado da pequena sala havia uma janela quadrada de quatro panelas, e do outro, uma porta estreita de prancha que levava ao celeiro. Beliche de bandidos era uma caixa longa cheia de palha, em que seus cobertores foram arremessados. Na parede perto da janela havia pinos em que pendia arreio quebrado em processo de ser reparado; tiras de couro novo; e sob a própria janela um pequeno banco para ferramentas de trabalho de couro, facas curvas e agulhas e bolas de fio de linho, e um pequeno rebitador de mão. Em pinos também havia pedaços de arreio, uma coleira dividida com o recheio de pelos de cavalo saindo, um hame quebrado, e uma corrente de traço com sua cobertura de couro dividida. Crooks tinha sua caixa de maçã sobre seu beliche, e nela uma série de garrafas de remédio, tanto para ele quanto para os cavalos. Havia latas de sabão de sela e uma lata de piche com seu pincel de tinta grudado na borda. E espalhados pelo chão eram uma série de bens pessoais; pois, estando sozinho, Crooks poderia deixar suas coisas sobre, e sendo um dólar estável e um aleijado, ele era mais permanente do que os outros homens, e ele tinha acumulado mais posses do que ele poderia continuar em suas costas.</a:t>
            </a:r>
          </a:p>
          <a:p>
            <a:endParaRPr lang="pt-BR" sz="1100" i="1" dirty="0" smtClean="0"/>
          </a:p>
          <a:p>
            <a:r>
              <a:rPr lang="pt-BR" sz="1100" i="1" dirty="0" smtClean="0"/>
              <a:t>Os </a:t>
            </a:r>
            <a:r>
              <a:rPr lang="pt-BR" sz="1100" i="1" dirty="0"/>
              <a:t>bandidos possuíam vários pares de sapatos, um par de botas de borracha, um grande despertador e uma espingarda de cano único. E ele tinha livros, também; um dicionário esfarrapado e uma cópia maltratada do código civil da Califórnia para 1905. Havia revistas maltratadas e alguns livros sujos em uma prateleira especial sobre seu beliche. Um par de grandes óculos de aros dourados pendurados em um prego na parede acima de sua cama.</a:t>
            </a:r>
          </a:p>
          <a:p>
            <a:r>
              <a:rPr lang="pt-BR" sz="1100" i="1" dirty="0"/>
              <a:t>Esta sala foi varrida e bastante arrumada, pois Crooks era um homem orgulhoso e distante. Ele manteve distância e exigiu que outras pessoas mantivessem a deles. Seu corpo foi dobrado para a esquerda por sua espinha torta, e seus olhos estavam profundamente em sua cabeça, e por causa de sua profundidade parecia brilhar com intensidade. Seu rosto magro estava forrado com rugas pretas profundas, e ele tinha lábios finos e apertados que eram mais leves que seu rosto.</a:t>
            </a:r>
          </a:p>
          <a:p>
            <a:r>
              <a:rPr lang="pt-BR" sz="1100" i="1" dirty="0"/>
              <a:t> </a:t>
            </a:r>
          </a:p>
        </p:txBody>
      </p:sp>
    </p:spTree>
    <p:extLst>
      <p:ext uri="{BB962C8B-B14F-4D97-AF65-F5344CB8AC3E}">
        <p14:creationId xmlns:p14="http://schemas.microsoft.com/office/powerpoint/2010/main" val="36908515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640" y="657334"/>
            <a:ext cx="3848794" cy="5339923"/>
          </a:xfrm>
          <a:prstGeom prst="rect">
            <a:avLst/>
          </a:prstGeom>
        </p:spPr>
        <p:txBody>
          <a:bodyPr wrap="square">
            <a:spAutoFit/>
          </a:bodyPr>
          <a:lstStyle/>
          <a:p>
            <a:r>
              <a:rPr lang="en-US" sz="1100" dirty="0"/>
              <a:t>It was Saturday night. Through the open door that led into the barn came </a:t>
            </a:r>
            <a:r>
              <a:rPr lang="en-US" sz="1100" dirty="0" smtClean="0"/>
              <a:t>the sound </a:t>
            </a:r>
            <a:r>
              <a:rPr lang="en-US" sz="1100" dirty="0"/>
              <a:t>of moving horses, of feet stirring, of teeth champing on hay, of the </a:t>
            </a:r>
            <a:r>
              <a:rPr lang="en-US" sz="1100" dirty="0" smtClean="0"/>
              <a:t>rattle of </a:t>
            </a:r>
            <a:r>
              <a:rPr lang="en-US" sz="1100" dirty="0"/>
              <a:t>halter chains. In the stable buck’s room a small electric globe threw a </a:t>
            </a:r>
            <a:r>
              <a:rPr lang="en-US" sz="1100" dirty="0" smtClean="0"/>
              <a:t>meager yellow </a:t>
            </a:r>
            <a:r>
              <a:rPr lang="en-US" sz="1100" dirty="0"/>
              <a:t>light</a:t>
            </a:r>
            <a:r>
              <a:rPr lang="en-US" sz="1100" dirty="0" smtClean="0"/>
              <a:t>.</a:t>
            </a:r>
          </a:p>
          <a:p>
            <a:endParaRPr lang="en-US" sz="1100" dirty="0"/>
          </a:p>
          <a:p>
            <a:r>
              <a:rPr lang="en-US" sz="1100" dirty="0"/>
              <a:t>Crooks sat on his bunk. His shirt was out of his jeans in back. In one </a:t>
            </a:r>
            <a:r>
              <a:rPr lang="en-US" sz="1100" dirty="0" smtClean="0"/>
              <a:t>hand he held </a:t>
            </a:r>
            <a:r>
              <a:rPr lang="en-US" sz="1100" dirty="0"/>
              <a:t>a bottle of liniment, and with the other he rubbed his spine. Now and </a:t>
            </a:r>
            <a:r>
              <a:rPr lang="en-US" sz="1100" dirty="0" smtClean="0"/>
              <a:t>then he </a:t>
            </a:r>
            <a:r>
              <a:rPr lang="en-US" sz="1100" dirty="0"/>
              <a:t>poured a few drops of the liniment into his pink-palmed hand and reached </a:t>
            </a:r>
            <a:r>
              <a:rPr lang="en-US" sz="1100" dirty="0" smtClean="0"/>
              <a:t>up under </a:t>
            </a:r>
            <a:r>
              <a:rPr lang="en-US" sz="1100" dirty="0"/>
              <a:t>his shirt to rub again. He flexed his muscles against his back </a:t>
            </a:r>
            <a:r>
              <a:rPr lang="en-US" sz="1100" dirty="0" smtClean="0"/>
              <a:t>and shivered.</a:t>
            </a:r>
          </a:p>
          <a:p>
            <a:endParaRPr lang="en-US" sz="1100" dirty="0"/>
          </a:p>
          <a:p>
            <a:r>
              <a:rPr lang="en-US" sz="1100" dirty="0"/>
              <a:t>Noiselessly Lennie appeared in the open doorway and stood there looking </a:t>
            </a:r>
            <a:r>
              <a:rPr lang="en-US" sz="1100" dirty="0" smtClean="0"/>
              <a:t>in, his </a:t>
            </a:r>
            <a:r>
              <a:rPr lang="en-US" sz="1100" dirty="0"/>
              <a:t>big shoulders nearly filling the opening. For a moment Crooks did not </a:t>
            </a:r>
            <a:r>
              <a:rPr lang="en-US" sz="1100" dirty="0" smtClean="0"/>
              <a:t>see him</a:t>
            </a:r>
            <a:r>
              <a:rPr lang="en-US" sz="1100" dirty="0"/>
              <a:t>, but on raising his eyes he stiffened and a scowl came on his face. His </a:t>
            </a:r>
            <a:r>
              <a:rPr lang="en-US" sz="1100" dirty="0" smtClean="0"/>
              <a:t>hand came </a:t>
            </a:r>
            <a:r>
              <a:rPr lang="en-US" sz="1100" dirty="0"/>
              <a:t>out from under his shirt</a:t>
            </a:r>
            <a:r>
              <a:rPr lang="en-US" sz="1100" dirty="0" smtClean="0"/>
              <a:t>.</a:t>
            </a:r>
          </a:p>
          <a:p>
            <a:endParaRPr lang="en-US" sz="1100" dirty="0"/>
          </a:p>
          <a:p>
            <a:r>
              <a:rPr lang="en-US" sz="1100" dirty="0"/>
              <a:t>Lennie smiled helplessly in an attempt to make friends</a:t>
            </a:r>
            <a:r>
              <a:rPr lang="en-US" sz="1100" dirty="0" smtClean="0"/>
              <a:t>.</a:t>
            </a:r>
          </a:p>
          <a:p>
            <a:endParaRPr lang="en-US" sz="1100" dirty="0"/>
          </a:p>
          <a:p>
            <a:r>
              <a:rPr lang="en-US" sz="1100" dirty="0"/>
              <a:t>Crooks said sharply, “You got no right to come in my room. This here’s </a:t>
            </a:r>
            <a:r>
              <a:rPr lang="en-US" sz="1100" dirty="0" smtClean="0"/>
              <a:t>my room</a:t>
            </a:r>
            <a:r>
              <a:rPr lang="en-US" sz="1100" dirty="0"/>
              <a:t>. Nobody got any right in here but me.”</a:t>
            </a:r>
          </a:p>
          <a:p>
            <a:r>
              <a:rPr lang="en-US" sz="1100" dirty="0"/>
              <a:t>Lennie gulped and his smile grew more fawning. “I </a:t>
            </a:r>
            <a:r>
              <a:rPr lang="en-US" sz="1100" dirty="0" err="1"/>
              <a:t>ain’t</a:t>
            </a:r>
            <a:r>
              <a:rPr lang="en-US" sz="1100" dirty="0"/>
              <a:t> doing nothing,” </a:t>
            </a:r>
            <a:r>
              <a:rPr lang="en-US" sz="1100" dirty="0" smtClean="0"/>
              <a:t>he said</a:t>
            </a:r>
            <a:r>
              <a:rPr lang="en-US" sz="1100" dirty="0"/>
              <a:t>. “Just come to look at my puppy. And I seen your light,” he explained</a:t>
            </a:r>
            <a:r>
              <a:rPr lang="en-US" sz="1100" dirty="0" smtClean="0"/>
              <a:t>.</a:t>
            </a:r>
          </a:p>
          <a:p>
            <a:endParaRPr lang="en-US" sz="1100" dirty="0"/>
          </a:p>
          <a:p>
            <a:r>
              <a:rPr lang="en-US" sz="1100" dirty="0"/>
              <a:t>“Well, I got a right to have a light. You go on get outa my room. I </a:t>
            </a:r>
            <a:r>
              <a:rPr lang="en-US" sz="1100" dirty="0" err="1"/>
              <a:t>ain’t</a:t>
            </a:r>
            <a:endParaRPr lang="en-US" sz="1100" dirty="0"/>
          </a:p>
          <a:p>
            <a:r>
              <a:rPr lang="en-US" sz="1100" dirty="0"/>
              <a:t>wanted in the bunk house, and you </a:t>
            </a:r>
            <a:r>
              <a:rPr lang="en-US" sz="1100" dirty="0" err="1"/>
              <a:t>ain’t</a:t>
            </a:r>
            <a:r>
              <a:rPr lang="en-US" sz="1100" dirty="0"/>
              <a:t> wanted in my room.”</a:t>
            </a:r>
          </a:p>
          <a:p>
            <a:endParaRPr lang="en-US" sz="1100" dirty="0" smtClean="0"/>
          </a:p>
          <a:p>
            <a:r>
              <a:rPr lang="en-US" sz="1100" dirty="0" smtClean="0"/>
              <a:t>“</a:t>
            </a:r>
            <a:r>
              <a:rPr lang="en-US" sz="1100" dirty="0"/>
              <a:t>Why </a:t>
            </a:r>
            <a:r>
              <a:rPr lang="en-US" sz="1100" dirty="0" err="1"/>
              <a:t>ain’t</a:t>
            </a:r>
            <a:r>
              <a:rPr lang="en-US" sz="1100" dirty="0"/>
              <a:t> you wanted?” Lennie asked.</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769060" y="826610"/>
            <a:ext cx="3702587" cy="5001369"/>
          </a:xfrm>
          <a:prstGeom prst="rect">
            <a:avLst/>
          </a:prstGeom>
        </p:spPr>
        <p:txBody>
          <a:bodyPr wrap="square">
            <a:spAutoFit/>
          </a:bodyPr>
          <a:lstStyle/>
          <a:p>
            <a:r>
              <a:rPr lang="pt-BR" sz="1100" i="1" dirty="0"/>
              <a:t>Era sábado à noite. Através da porta aberta que levou para o celeiro veio o som de cavalos em movimento, de pés mexendo, de dentes champing no feno, do chocalho de correntes de cabresto. No quarto do estábulo um pequeno globo elétrico jogou uma luz amarela escassa.</a:t>
            </a:r>
          </a:p>
          <a:p>
            <a:r>
              <a:rPr lang="pt-BR" sz="1100" i="1" dirty="0"/>
              <a:t>Bandidos sentaram-se em seu beliche. A camisa dele estava fora do jeans lá atrás. Em uma mão, ele segurou uma garrafa de linimento, e com a outra ele esfregou sua coluna. De vez em quando ele derramou algumas gotas do linimento em sua mão de palma rosa e estendeu a mão sob sua camisa para esfregar novamente. Ele flexionou os músculos contra as costas e tremeu.</a:t>
            </a:r>
          </a:p>
          <a:p>
            <a:r>
              <a:rPr lang="pt-BR" sz="1100" i="1" dirty="0"/>
              <a:t>Silenciosamente Lennie apareceu na porta aberta e ficou lá olhando, seus ombros grandes quase enchendo a abertura. Por um momento Crooks não o viu, mas ao levantar os olhos ele endureceu e uma carranca veio em seu rosto. A mão dele saiu debaixo da camisa.</a:t>
            </a:r>
          </a:p>
          <a:p>
            <a:r>
              <a:rPr lang="pt-BR" sz="1100" i="1" dirty="0"/>
              <a:t>Lennie sorriu impotente na tentativa de fazer amigos.</a:t>
            </a:r>
          </a:p>
          <a:p>
            <a:r>
              <a:rPr lang="pt-BR" sz="1100" i="1" dirty="0"/>
              <a:t>Crooks disse bruscamente: "Você não tem o direito de entrar no meu quarto. Esse aqui é o meu quarto. Ninguém tem nenhum direito aqui, mas eu.</a:t>
            </a:r>
          </a:p>
          <a:p>
            <a:r>
              <a:rPr lang="pt-BR" sz="1100" i="1" dirty="0"/>
              <a:t>Lennie engoliu e seu sorriso cresceu mais bajulando. "Não estou fazendo nada", disse ele. "Só vim olhar para o meu cachorrinho. E eu vi sua luz", explicou.</a:t>
            </a:r>
          </a:p>
          <a:p>
            <a:r>
              <a:rPr lang="pt-BR" sz="1100" i="1" dirty="0"/>
              <a:t>"Bem, eu tenho o direito de ter uma luz. Vá sair do meu quarto. Eu não sou.</a:t>
            </a:r>
          </a:p>
          <a:p>
            <a:r>
              <a:rPr lang="pt-BR" sz="1100" i="1" dirty="0"/>
              <a:t>queria na beliche, e você não é desejado no meu quarto.</a:t>
            </a:r>
          </a:p>
          <a:p>
            <a:r>
              <a:rPr lang="pt-BR" sz="1100" i="1" dirty="0"/>
              <a:t>"Por que você não queria?" Lennie perguntou.</a:t>
            </a:r>
          </a:p>
          <a:p>
            <a:r>
              <a:rPr lang="pt-BR" sz="1100" i="1" dirty="0"/>
              <a:t> </a:t>
            </a:r>
          </a:p>
        </p:txBody>
      </p:sp>
    </p:spTree>
    <p:extLst>
      <p:ext uri="{BB962C8B-B14F-4D97-AF65-F5344CB8AC3E}">
        <p14:creationId xmlns:p14="http://schemas.microsoft.com/office/powerpoint/2010/main" val="30414546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2" y="337332"/>
            <a:ext cx="4031672" cy="6186309"/>
          </a:xfrm>
          <a:prstGeom prst="rect">
            <a:avLst/>
          </a:prstGeom>
        </p:spPr>
        <p:txBody>
          <a:bodyPr wrap="square">
            <a:spAutoFit/>
          </a:bodyPr>
          <a:lstStyle/>
          <a:p>
            <a:r>
              <a:rPr lang="en-US" sz="1100" dirty="0"/>
              <a:t>“</a:t>
            </a:r>
            <a:r>
              <a:rPr lang="en-US" sz="1100" dirty="0" err="1"/>
              <a:t>’Cause</a:t>
            </a:r>
            <a:r>
              <a:rPr lang="en-US" sz="1100" dirty="0"/>
              <a:t> I’m black. They play cards in there, but I can’t play because </a:t>
            </a:r>
            <a:r>
              <a:rPr lang="en-US" sz="1100" dirty="0" smtClean="0"/>
              <a:t>I’m black</a:t>
            </a:r>
            <a:r>
              <a:rPr lang="en-US" sz="1100" dirty="0"/>
              <a:t>. They say I stink. Well, I tell you, you all of you stink to </a:t>
            </a:r>
            <a:r>
              <a:rPr lang="en-US" sz="1100" dirty="0" smtClean="0"/>
              <a:t>me</a:t>
            </a:r>
            <a:r>
              <a:rPr lang="en-US" sz="1100" dirty="0"/>
              <a:t>.”</a:t>
            </a:r>
          </a:p>
          <a:p>
            <a:r>
              <a:rPr lang="en-US" sz="1100" dirty="0"/>
              <a:t>Lennie flapped his big hands helplessly. “</a:t>
            </a:r>
            <a:r>
              <a:rPr lang="en-US" sz="1100" dirty="0" err="1"/>
              <a:t>Ever’body</a:t>
            </a:r>
            <a:r>
              <a:rPr lang="en-US" sz="1100" dirty="0"/>
              <a:t> went into town,” </a:t>
            </a:r>
            <a:r>
              <a:rPr lang="en-US" sz="1100" dirty="0" smtClean="0"/>
              <a:t>he said</a:t>
            </a:r>
            <a:r>
              <a:rPr lang="en-US" sz="1100" dirty="0"/>
              <a:t>. “Slim an’ George an’ </a:t>
            </a:r>
            <a:r>
              <a:rPr lang="en-US" sz="1100" dirty="0" err="1"/>
              <a:t>ever’body</a:t>
            </a:r>
            <a:r>
              <a:rPr lang="en-US" sz="1100" dirty="0"/>
              <a:t>. George says I </a:t>
            </a:r>
            <a:r>
              <a:rPr lang="en-US" sz="1100" dirty="0" err="1"/>
              <a:t>gotta</a:t>
            </a:r>
            <a:r>
              <a:rPr lang="en-US" sz="1100" dirty="0"/>
              <a:t> stay here an’ not </a:t>
            </a:r>
            <a:r>
              <a:rPr lang="en-US" sz="1100" dirty="0" smtClean="0"/>
              <a:t>get in </a:t>
            </a:r>
            <a:r>
              <a:rPr lang="en-US" sz="1100" dirty="0"/>
              <a:t>no trouble. I seen your light.”</a:t>
            </a:r>
          </a:p>
          <a:p>
            <a:r>
              <a:rPr lang="en-US" sz="1100" dirty="0"/>
              <a:t>“Well, what do you want?”</a:t>
            </a:r>
          </a:p>
          <a:p>
            <a:r>
              <a:rPr lang="en-US" sz="1100" dirty="0"/>
              <a:t>“Nothing—I seen your light. I thought I could jus’ come in an’ set.”</a:t>
            </a:r>
          </a:p>
          <a:p>
            <a:r>
              <a:rPr lang="en-US" sz="1100" dirty="0"/>
              <a:t>Crooks stared at Lennie, and he reached behind him and took down </a:t>
            </a:r>
            <a:r>
              <a:rPr lang="en-US" sz="1100" dirty="0" smtClean="0"/>
              <a:t>the spectacles </a:t>
            </a:r>
            <a:r>
              <a:rPr lang="en-US" sz="1100" dirty="0"/>
              <a:t>and adjusted them over his pink ears and stared again. “I don’t </a:t>
            </a:r>
            <a:r>
              <a:rPr lang="en-US" sz="1100" dirty="0" smtClean="0"/>
              <a:t>know what </a:t>
            </a:r>
            <a:r>
              <a:rPr lang="en-US" sz="1100" dirty="0"/>
              <a:t>you’re </a:t>
            </a:r>
            <a:r>
              <a:rPr lang="en-US" sz="1100" dirty="0" err="1"/>
              <a:t>doin</a:t>
            </a:r>
            <a:r>
              <a:rPr lang="en-US" sz="1100" dirty="0"/>
              <a:t>’ in the barn anyway,” he complained. “You </a:t>
            </a:r>
            <a:r>
              <a:rPr lang="en-US" sz="1100" dirty="0" err="1"/>
              <a:t>ain’t</a:t>
            </a:r>
            <a:r>
              <a:rPr lang="en-US" sz="1100" dirty="0"/>
              <a:t> no </a:t>
            </a:r>
            <a:r>
              <a:rPr lang="en-US" sz="1100" dirty="0" smtClean="0"/>
              <a:t>skinner. </a:t>
            </a:r>
            <a:r>
              <a:rPr lang="en-US" sz="1100" dirty="0" err="1" smtClean="0"/>
              <a:t>They’s</a:t>
            </a:r>
            <a:r>
              <a:rPr lang="en-US" sz="1100" dirty="0" smtClean="0"/>
              <a:t> </a:t>
            </a:r>
            <a:r>
              <a:rPr lang="en-US" sz="1100" dirty="0"/>
              <a:t>no call for a bucker to come into the barn at all. You </a:t>
            </a:r>
            <a:r>
              <a:rPr lang="en-US" sz="1100" dirty="0" err="1"/>
              <a:t>ain’t</a:t>
            </a:r>
            <a:r>
              <a:rPr lang="en-US" sz="1100" dirty="0"/>
              <a:t> no </a:t>
            </a:r>
            <a:r>
              <a:rPr lang="en-US" sz="1100" dirty="0" smtClean="0"/>
              <a:t>skinner. You </a:t>
            </a:r>
            <a:r>
              <a:rPr lang="en-US" sz="1100" dirty="0" err="1"/>
              <a:t>ain’t</a:t>
            </a:r>
            <a:r>
              <a:rPr lang="en-US" sz="1100" dirty="0"/>
              <a:t> got nothing to do with the horses.”</a:t>
            </a:r>
          </a:p>
          <a:p>
            <a:r>
              <a:rPr lang="en-US" sz="1100" dirty="0"/>
              <a:t>“The pup,” Lennie repeated. “I come to see my pup.”</a:t>
            </a:r>
          </a:p>
          <a:p>
            <a:r>
              <a:rPr lang="en-US" sz="1100" dirty="0"/>
              <a:t>“Well, go see your pup, then. Don’t come in a place where you’re </a:t>
            </a:r>
            <a:r>
              <a:rPr lang="en-US" sz="1100" dirty="0" smtClean="0"/>
              <a:t>not wanted</a:t>
            </a:r>
            <a:r>
              <a:rPr lang="en-US" sz="1100" dirty="0"/>
              <a:t>.”</a:t>
            </a:r>
          </a:p>
          <a:p>
            <a:r>
              <a:rPr lang="en-US" sz="1100" dirty="0"/>
              <a:t>Lennie lost his smile. He advanced a step into the room, then </a:t>
            </a:r>
            <a:r>
              <a:rPr lang="en-US" sz="1100" dirty="0" smtClean="0"/>
              <a:t>remembered and </a:t>
            </a:r>
            <a:r>
              <a:rPr lang="en-US" sz="1100" dirty="0"/>
              <a:t>backed to the door again. “I looked at ‘</a:t>
            </a:r>
            <a:r>
              <a:rPr lang="en-US" sz="1100" dirty="0" err="1"/>
              <a:t>em</a:t>
            </a:r>
            <a:r>
              <a:rPr lang="en-US" sz="1100" dirty="0"/>
              <a:t> a little. Slim says I </a:t>
            </a:r>
            <a:r>
              <a:rPr lang="en-US" sz="1100" dirty="0" err="1"/>
              <a:t>ain’t</a:t>
            </a:r>
            <a:r>
              <a:rPr lang="en-US" sz="1100" dirty="0"/>
              <a:t> to </a:t>
            </a:r>
            <a:r>
              <a:rPr lang="en-US" sz="1100" dirty="0" smtClean="0"/>
              <a:t>pet ‘</a:t>
            </a:r>
            <a:r>
              <a:rPr lang="en-US" sz="1100" dirty="0" err="1" smtClean="0"/>
              <a:t>em</a:t>
            </a:r>
            <a:r>
              <a:rPr lang="en-US" sz="1100" dirty="0" smtClean="0"/>
              <a:t> </a:t>
            </a:r>
            <a:r>
              <a:rPr lang="en-US" sz="1100" dirty="0"/>
              <a:t>very much.”</a:t>
            </a:r>
          </a:p>
          <a:p>
            <a:r>
              <a:rPr lang="en-US" sz="1100" dirty="0"/>
              <a:t>Crooks said, “Well, you been takin’ ‘</a:t>
            </a:r>
            <a:r>
              <a:rPr lang="en-US" sz="1100" dirty="0" err="1"/>
              <a:t>em</a:t>
            </a:r>
            <a:r>
              <a:rPr lang="en-US" sz="1100" dirty="0"/>
              <a:t> out of the nest all the time. I </a:t>
            </a:r>
            <a:r>
              <a:rPr lang="en-US" sz="1100" dirty="0" smtClean="0"/>
              <a:t>wonder the </a:t>
            </a:r>
            <a:r>
              <a:rPr lang="en-US" sz="1100" dirty="0"/>
              <a:t>old lady don’t move ‘</a:t>
            </a:r>
            <a:r>
              <a:rPr lang="en-US" sz="1100" dirty="0" err="1"/>
              <a:t>em</a:t>
            </a:r>
            <a:r>
              <a:rPr lang="en-US" sz="1100" dirty="0"/>
              <a:t> someplace else.”</a:t>
            </a:r>
          </a:p>
          <a:p>
            <a:r>
              <a:rPr lang="en-US" sz="1100" dirty="0"/>
              <a:t>“Oh, she don’t care. She lets me.” Lennie had moved into the room </a:t>
            </a:r>
            <a:r>
              <a:rPr lang="en-US" sz="1100" dirty="0" smtClean="0"/>
              <a:t>again. Crooks </a:t>
            </a:r>
            <a:r>
              <a:rPr lang="en-US" sz="1100" dirty="0"/>
              <a:t>scowled, but Lennie’s disarming smile defeated him. “Come on </a:t>
            </a:r>
            <a:r>
              <a:rPr lang="en-US" sz="1100" dirty="0" smtClean="0"/>
              <a:t>in and </a:t>
            </a:r>
            <a:r>
              <a:rPr lang="en-US" sz="1100" dirty="0"/>
              <a:t>set a while,” Crooks said. “’Long as you won’t get out and leave me </a:t>
            </a:r>
            <a:r>
              <a:rPr lang="en-US" sz="1100" dirty="0" smtClean="0"/>
              <a:t>alone, you </a:t>
            </a:r>
            <a:r>
              <a:rPr lang="en-US" sz="1100" dirty="0"/>
              <a:t>might as well set down.” His tone was a little more friendly. “All the </a:t>
            </a:r>
            <a:r>
              <a:rPr lang="en-US" sz="1100" dirty="0" smtClean="0"/>
              <a:t>boys gone </a:t>
            </a:r>
            <a:r>
              <a:rPr lang="en-US" sz="1100" dirty="0"/>
              <a:t>into town, huh?”</a:t>
            </a:r>
          </a:p>
          <a:p>
            <a:r>
              <a:rPr lang="en-US" sz="1100" dirty="0"/>
              <a:t>“All but old Candy. He just sets in the bunk house sharpening his pencil </a:t>
            </a:r>
            <a:r>
              <a:rPr lang="en-US" sz="1100" dirty="0" smtClean="0"/>
              <a:t>and sharpening </a:t>
            </a:r>
            <a:r>
              <a:rPr lang="en-US" sz="1100" dirty="0"/>
              <a:t>and figuring.”</a:t>
            </a:r>
          </a:p>
          <a:p>
            <a:r>
              <a:rPr lang="en-US" sz="1100" dirty="0"/>
              <a:t>Crooks adjusted his glasses. “Figuring? What’s Candy figuring about?”</a:t>
            </a:r>
          </a:p>
          <a:p>
            <a:r>
              <a:rPr lang="en-US" sz="1100" dirty="0"/>
              <a:t>Lennie almost shouted, “’Bout the rabbits.”</a:t>
            </a:r>
          </a:p>
          <a:p>
            <a:r>
              <a:rPr lang="en-US" sz="1100" dirty="0"/>
              <a:t>“You’re nuts,” said Crooks. “You’re crazy as a wedge. What rabbits </a:t>
            </a:r>
            <a:r>
              <a:rPr lang="en-US" sz="1100" dirty="0" smtClean="0"/>
              <a:t>you </a:t>
            </a:r>
            <a:r>
              <a:rPr lang="en-US" sz="1100" dirty="0" err="1" smtClean="0"/>
              <a:t>talkin</a:t>
            </a:r>
            <a:r>
              <a:rPr lang="en-US" sz="1100" dirty="0"/>
              <a:t>’ about?”</a:t>
            </a:r>
          </a:p>
          <a:p>
            <a:r>
              <a:rPr lang="en-US" sz="1100" dirty="0"/>
              <a:t>“The rabbits we’re </a:t>
            </a:r>
            <a:r>
              <a:rPr lang="en-US" sz="1100" dirty="0" err="1"/>
              <a:t>gonna</a:t>
            </a:r>
            <a:r>
              <a:rPr lang="en-US" sz="1100" dirty="0"/>
              <a:t> get, and I get to tend ‘</a:t>
            </a:r>
            <a:r>
              <a:rPr lang="en-US" sz="1100" dirty="0" err="1"/>
              <a:t>em</a:t>
            </a:r>
            <a:r>
              <a:rPr lang="en-US" sz="1100" dirty="0"/>
              <a:t>, cut grass an’ give ‘</a:t>
            </a:r>
            <a:r>
              <a:rPr lang="en-US" sz="1100" dirty="0" err="1" smtClean="0"/>
              <a:t>em</a:t>
            </a:r>
            <a:r>
              <a:rPr lang="en-US" sz="1100" dirty="0" smtClean="0"/>
              <a:t> water</a:t>
            </a:r>
            <a:r>
              <a:rPr lang="en-US" sz="1100" dirty="0"/>
              <a:t>, an’ like that.”</a:t>
            </a:r>
            <a:endParaRPr lang="en-GB" sz="1100" dirty="0"/>
          </a:p>
        </p:txBody>
      </p:sp>
      <p:sp>
        <p:nvSpPr>
          <p:cNvPr id="4" name="Rectangle 3"/>
          <p:cNvSpPr/>
          <p:nvPr/>
        </p:nvSpPr>
        <p:spPr>
          <a:xfrm>
            <a:off x="4605251" y="337332"/>
            <a:ext cx="4425142" cy="6355586"/>
          </a:xfrm>
          <a:prstGeom prst="rect">
            <a:avLst/>
          </a:prstGeom>
        </p:spPr>
        <p:txBody>
          <a:bodyPr wrap="square">
            <a:spAutoFit/>
          </a:bodyPr>
          <a:lstStyle/>
          <a:p>
            <a:r>
              <a:rPr lang="pt-BR" sz="1100" i="1" dirty="0"/>
              <a:t>"Porque eu sou negro. Eles jogam cartas lá, mas eu não posso jogar porque sou negro. Dizem que eu fedo. Bem, eu lhe digo, todos vocês fedem para mim.</a:t>
            </a:r>
          </a:p>
          <a:p>
            <a:r>
              <a:rPr lang="pt-BR" sz="1100" i="1" dirty="0"/>
              <a:t>Lennie bateu as mãos grandes impotente. "Ever'body foi para a cidade", disse ele. "Slim an' George an'ever'body. George disse que tenho que ficar aqui e não me meter em problemas. Eu vi a sua luz.</a:t>
            </a:r>
          </a:p>
          <a:p>
            <a:r>
              <a:rPr lang="pt-BR" sz="1100" i="1" dirty="0"/>
              <a:t>"Bem, o que você quer?"</a:t>
            </a:r>
          </a:p>
          <a:p>
            <a:r>
              <a:rPr lang="pt-BR" sz="1100" i="1" dirty="0"/>
              <a:t>"Nada- eu vi a sua luz. Eu pensei que eu poderia jus 'vir em um 'set.</a:t>
            </a:r>
          </a:p>
          <a:p>
            <a:r>
              <a:rPr lang="pt-BR" sz="1100" i="1" dirty="0"/>
              <a:t>Crooks olhou para Lennie, e ele estendeu a mão atrás dele e tirou os óculos e ajustou-os sobre suas orelhas rosas e olhou novamente. "Eu não sei o que você está fazendo no celeiro de qualquer maneira", reclamou. "Você não é um esfolador. Eles não são nenhum chamado para um bucker para entrar no celeiro em tudo. Você não é um esfolador. Você não tem nada a ver com os cavalos.</a:t>
            </a:r>
          </a:p>
          <a:p>
            <a:r>
              <a:rPr lang="pt-BR" sz="1100" i="1" dirty="0"/>
              <a:t>"O filhote", lennie repetiu. "Eu vim para ver meu filhote."</a:t>
            </a:r>
          </a:p>
          <a:p>
            <a:r>
              <a:rPr lang="pt-BR" sz="1100" i="1" dirty="0"/>
              <a:t>"Bem, vá ver o seu filhote, então. Não venha em um lugar onde você não é desejado.</a:t>
            </a:r>
          </a:p>
          <a:p>
            <a:r>
              <a:rPr lang="pt-BR" sz="1100" i="1" dirty="0"/>
              <a:t>Lennie perdeu o sorriso. Ele avançou um passo para a sala, em seguida, lembrou e voltou para a porta novamente. "Eu olhei para eles um pouco. Slim diz que eu não sou para acariciá-los muito.</a:t>
            </a:r>
          </a:p>
          <a:p>
            <a:r>
              <a:rPr lang="pt-BR" sz="1100" i="1" dirty="0"/>
              <a:t>Crooks disse: "Bem, você estava saindo do ninho o tempo todo. Eu me pergunto a velha senhora não movê-los em outro lugar.</a:t>
            </a:r>
          </a:p>
          <a:p>
            <a:r>
              <a:rPr lang="pt-BR" sz="1100" i="1" dirty="0"/>
              <a:t>"Oh, ela não se importa. Ela me deixa. Lennie tinha se mudado para o quarto novamente. Bandidos carrancudos, mas o sorriso desarmador de Lennie derrotou-o. "Entre e arfina um pouco", disse Crooks. "'Enquanto você não vai sair e me deixar em paz, você pode muito bem definir para baixo." Seu tom era um pouco mais amigável. "Todos os meninos foram para a cidade, hein?"</a:t>
            </a:r>
          </a:p>
          <a:p>
            <a:r>
              <a:rPr lang="pt-BR" sz="1100" i="1" dirty="0"/>
              <a:t>"Tudo menos doce velho. Ele só se coloca na casa de beliche afiando seu lápis e afiando e imaginando.</a:t>
            </a:r>
          </a:p>
          <a:p>
            <a:r>
              <a:rPr lang="pt-BR" sz="1100" i="1" dirty="0"/>
              <a:t>Bandidos ajustaram seus óculos. "Figurando? O que candy está pensando?</a:t>
            </a:r>
          </a:p>
          <a:p>
            <a:r>
              <a:rPr lang="pt-BR" sz="1100" i="1" dirty="0"/>
              <a:t>Lennie quase gritou: "Bout the rabbits."</a:t>
            </a:r>
          </a:p>
          <a:p>
            <a:r>
              <a:rPr lang="pt-BR" sz="1100" i="1" dirty="0"/>
              <a:t>"Você é louco", disse Crooks. "Você é louco como uma cunha. Que coelhos você está falando?</a:t>
            </a:r>
          </a:p>
          <a:p>
            <a:r>
              <a:rPr lang="pt-BR" sz="1100" i="1" dirty="0"/>
              <a:t>"Os coelhos que vamos pegar, e eu posso cuidar deles, cortar grama um ' dar-lhes água, um' assim."</a:t>
            </a:r>
          </a:p>
          <a:p>
            <a:r>
              <a:rPr lang="pt-BR" sz="1100" i="1" dirty="0"/>
              <a:t> </a:t>
            </a:r>
          </a:p>
        </p:txBody>
      </p:sp>
    </p:spTree>
    <p:extLst>
      <p:ext uri="{BB962C8B-B14F-4D97-AF65-F5344CB8AC3E}">
        <p14:creationId xmlns:p14="http://schemas.microsoft.com/office/powerpoint/2010/main" val="38095254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2139" y="486963"/>
            <a:ext cx="4056610" cy="5678478"/>
          </a:xfrm>
          <a:prstGeom prst="rect">
            <a:avLst/>
          </a:prstGeom>
        </p:spPr>
        <p:txBody>
          <a:bodyPr wrap="square">
            <a:spAutoFit/>
          </a:bodyPr>
          <a:lstStyle/>
          <a:p>
            <a:r>
              <a:rPr lang="en-US" sz="1100" dirty="0"/>
              <a:t>“Jus’ nuts,” said Crooks. “I don’t blame the guy you travel with for </a:t>
            </a:r>
            <a:r>
              <a:rPr lang="en-US" sz="1100" dirty="0" err="1" smtClean="0"/>
              <a:t>keepin</a:t>
            </a:r>
            <a:r>
              <a:rPr lang="en-US" sz="1100" dirty="0" smtClean="0"/>
              <a:t>’ you </a:t>
            </a:r>
            <a:r>
              <a:rPr lang="en-US" sz="1100" dirty="0"/>
              <a:t>outa sight.”</a:t>
            </a:r>
          </a:p>
          <a:p>
            <a:r>
              <a:rPr lang="en-US" sz="1100" dirty="0"/>
              <a:t>Lennie said quietly, “It </a:t>
            </a:r>
            <a:r>
              <a:rPr lang="en-US" sz="1100" dirty="0" err="1"/>
              <a:t>ain’t</a:t>
            </a:r>
            <a:r>
              <a:rPr lang="en-US" sz="1100" dirty="0"/>
              <a:t> no lie. We’re </a:t>
            </a:r>
            <a:r>
              <a:rPr lang="en-US" sz="1100" dirty="0" err="1"/>
              <a:t>gonna</a:t>
            </a:r>
            <a:r>
              <a:rPr lang="en-US" sz="1100" dirty="0"/>
              <a:t> do it. </a:t>
            </a:r>
            <a:r>
              <a:rPr lang="en-US" sz="1100" dirty="0" err="1"/>
              <a:t>Gonna</a:t>
            </a:r>
            <a:r>
              <a:rPr lang="en-US" sz="1100" dirty="0"/>
              <a:t> get a </a:t>
            </a:r>
            <a:r>
              <a:rPr lang="en-US" sz="1100" dirty="0" smtClean="0"/>
              <a:t>little place </a:t>
            </a:r>
            <a:r>
              <a:rPr lang="en-US" sz="1100" dirty="0"/>
              <a:t>an’ live on the </a:t>
            </a:r>
            <a:r>
              <a:rPr lang="en-US" sz="1100" dirty="0" err="1"/>
              <a:t>fatta</a:t>
            </a:r>
            <a:r>
              <a:rPr lang="en-US" sz="1100" dirty="0"/>
              <a:t> the </a:t>
            </a:r>
            <a:r>
              <a:rPr lang="en-US" sz="1100" dirty="0" err="1"/>
              <a:t>lan</a:t>
            </a:r>
            <a:r>
              <a:rPr lang="en-US" sz="1100" dirty="0"/>
              <a:t>’.”</a:t>
            </a:r>
          </a:p>
          <a:p>
            <a:r>
              <a:rPr lang="en-US" sz="1100" dirty="0"/>
              <a:t>Crooks settled himself more comfortably on his bunk. “Set down,” </a:t>
            </a:r>
            <a:r>
              <a:rPr lang="en-US" sz="1100" dirty="0" smtClean="0"/>
              <a:t>he invited</a:t>
            </a:r>
            <a:r>
              <a:rPr lang="en-US" sz="1100" dirty="0"/>
              <a:t>. “Set down on the nail keg.”</a:t>
            </a:r>
          </a:p>
          <a:p>
            <a:r>
              <a:rPr lang="en-US" sz="1100" dirty="0"/>
              <a:t>Lennie hunched down on the little barrel. “You think it’s a lie,” Lennie said</a:t>
            </a:r>
            <a:r>
              <a:rPr lang="en-US" sz="1100" dirty="0" smtClean="0"/>
              <a:t>. “</a:t>
            </a:r>
            <a:r>
              <a:rPr lang="en-US" sz="1100" dirty="0"/>
              <a:t>But it </a:t>
            </a:r>
            <a:r>
              <a:rPr lang="en-US" sz="1100" dirty="0" err="1"/>
              <a:t>ain’t</a:t>
            </a:r>
            <a:r>
              <a:rPr lang="en-US" sz="1100" dirty="0"/>
              <a:t> no lie. Ever’ word’s the truth, an’ you can </a:t>
            </a:r>
            <a:r>
              <a:rPr lang="en-US" sz="1100" dirty="0" err="1"/>
              <a:t>ast</a:t>
            </a:r>
            <a:r>
              <a:rPr lang="en-US" sz="1100" dirty="0"/>
              <a:t> George</a:t>
            </a:r>
            <a:r>
              <a:rPr lang="en-US" sz="1100" dirty="0" smtClean="0"/>
              <a:t>.”</a:t>
            </a:r>
          </a:p>
          <a:p>
            <a:endParaRPr lang="en-US" sz="1100" dirty="0"/>
          </a:p>
          <a:p>
            <a:r>
              <a:rPr lang="en-US" sz="1100" dirty="0"/>
              <a:t>Crooks put his dark chin into his pink palm. “You travel </a:t>
            </a:r>
            <a:r>
              <a:rPr lang="en-US" sz="1100" dirty="0" err="1"/>
              <a:t>aroun</a:t>
            </a:r>
            <a:r>
              <a:rPr lang="en-US" sz="1100" dirty="0"/>
              <a:t>’ with </a:t>
            </a:r>
            <a:r>
              <a:rPr lang="en-US" sz="1100" dirty="0" smtClean="0"/>
              <a:t>George, don’t </a:t>
            </a:r>
            <a:r>
              <a:rPr lang="en-US" sz="1100" dirty="0" err="1"/>
              <a:t>ya</a:t>
            </a:r>
            <a:r>
              <a:rPr lang="en-US" sz="1100" dirty="0"/>
              <a:t>?”</a:t>
            </a:r>
          </a:p>
          <a:p>
            <a:r>
              <a:rPr lang="en-US" sz="1100" dirty="0"/>
              <a:t>“Sure. Me an’ him goes ever’ place together.”</a:t>
            </a:r>
          </a:p>
          <a:p>
            <a:r>
              <a:rPr lang="en-US" sz="1100" dirty="0"/>
              <a:t>Crooks continued. “Sometimes he talks, and you don’t know what the </a:t>
            </a:r>
            <a:r>
              <a:rPr lang="en-US" sz="1100" dirty="0" smtClean="0"/>
              <a:t>hell he’s </a:t>
            </a:r>
            <a:r>
              <a:rPr lang="en-US" sz="1100" dirty="0" err="1"/>
              <a:t>talkin</a:t>
            </a:r>
            <a:r>
              <a:rPr lang="en-US" sz="1100" dirty="0"/>
              <a:t>’ about. </a:t>
            </a:r>
            <a:r>
              <a:rPr lang="en-US" sz="1100" dirty="0" err="1"/>
              <a:t>Ain’t</a:t>
            </a:r>
            <a:r>
              <a:rPr lang="en-US" sz="1100" dirty="0"/>
              <a:t> that so?” He leaned forward, boring Lennie with </a:t>
            </a:r>
            <a:r>
              <a:rPr lang="en-US" sz="1100" dirty="0" smtClean="0"/>
              <a:t>his deep </a:t>
            </a:r>
            <a:r>
              <a:rPr lang="en-US" sz="1100" dirty="0"/>
              <a:t>eyes. “</a:t>
            </a:r>
            <a:r>
              <a:rPr lang="en-US" sz="1100" dirty="0" err="1"/>
              <a:t>Ain’t</a:t>
            </a:r>
            <a:r>
              <a:rPr lang="en-US" sz="1100" dirty="0"/>
              <a:t> that so?”</a:t>
            </a:r>
          </a:p>
          <a:p>
            <a:r>
              <a:rPr lang="en-US" sz="1100" dirty="0"/>
              <a:t>“Yeah . . . . sometimes</a:t>
            </a:r>
            <a:r>
              <a:rPr lang="en-US" sz="1100" dirty="0" smtClean="0"/>
              <a:t>.”</a:t>
            </a:r>
          </a:p>
          <a:p>
            <a:endParaRPr lang="en-US" sz="1100" dirty="0"/>
          </a:p>
          <a:p>
            <a:r>
              <a:rPr lang="en-US" sz="1100" dirty="0"/>
              <a:t>“Jus’ talks on, an’ you don’t know what the hell it’s all about?”</a:t>
            </a:r>
          </a:p>
          <a:p>
            <a:r>
              <a:rPr lang="en-US" sz="1100" dirty="0"/>
              <a:t>“Yeah . . . . sometimes. But . . . . not always.”</a:t>
            </a:r>
          </a:p>
          <a:p>
            <a:r>
              <a:rPr lang="en-US" sz="1100" dirty="0"/>
              <a:t>Crooks leaned forward over the edge of the bunk. “I </a:t>
            </a:r>
            <a:r>
              <a:rPr lang="en-US" sz="1100" dirty="0" err="1"/>
              <a:t>ain’t</a:t>
            </a:r>
            <a:r>
              <a:rPr lang="en-US" sz="1100" dirty="0"/>
              <a:t> a southern Negro</a:t>
            </a:r>
            <a:r>
              <a:rPr lang="en-US" sz="1100" dirty="0" smtClean="0"/>
              <a:t>,” he </a:t>
            </a:r>
            <a:r>
              <a:rPr lang="en-US" sz="1100" dirty="0"/>
              <a:t>said. “I was born right here in California. My old man had a chicken ranch</a:t>
            </a:r>
            <a:r>
              <a:rPr lang="en-US" sz="1100" dirty="0" smtClean="0"/>
              <a:t>, ‘</a:t>
            </a:r>
            <a:r>
              <a:rPr lang="en-US" sz="1100" dirty="0"/>
              <a:t>bout ten acres. The white kids come to play at our place, an’ sometimes I </a:t>
            </a:r>
            <a:r>
              <a:rPr lang="en-US" sz="1100" dirty="0" smtClean="0"/>
              <a:t>went to </a:t>
            </a:r>
            <a:r>
              <a:rPr lang="en-US" sz="1100" dirty="0"/>
              <a:t>play with them, and some of them was pretty nice. My </a:t>
            </a:r>
            <a:r>
              <a:rPr lang="en-US" sz="1100" dirty="0" err="1"/>
              <a:t>ol</a:t>
            </a:r>
            <a:r>
              <a:rPr lang="en-US" sz="1100" dirty="0"/>
              <a:t>’ man didn’t </a:t>
            </a:r>
            <a:r>
              <a:rPr lang="en-US" sz="1100" dirty="0" smtClean="0"/>
              <a:t>like that</a:t>
            </a:r>
            <a:r>
              <a:rPr lang="en-US" sz="1100" dirty="0"/>
              <a:t>. I never knew till long later why he didn’t like that. But I know now.” He</a:t>
            </a:r>
          </a:p>
          <a:p>
            <a:r>
              <a:rPr lang="en-US" sz="1100" dirty="0"/>
              <a:t>hesitated, and when he spoke again his voice was softer. “There wasn’t </a:t>
            </a:r>
            <a:r>
              <a:rPr lang="en-US" sz="1100" dirty="0" smtClean="0"/>
              <a:t>another colored </a:t>
            </a:r>
            <a:r>
              <a:rPr lang="en-US" sz="1100" dirty="0"/>
              <a:t>family for miles around. And now there </a:t>
            </a:r>
            <a:r>
              <a:rPr lang="en-US" sz="1100" dirty="0" err="1"/>
              <a:t>ain’t</a:t>
            </a:r>
            <a:r>
              <a:rPr lang="en-US" sz="1100" dirty="0"/>
              <a:t> a colored man on </a:t>
            </a:r>
            <a:r>
              <a:rPr lang="en-US" sz="1100" dirty="0" smtClean="0"/>
              <a:t>this ranch </a:t>
            </a:r>
            <a:r>
              <a:rPr lang="en-US" sz="1100" dirty="0"/>
              <a:t>an’ there’s jus’ one family in Soledad.” He laughed. “If I say </a:t>
            </a:r>
            <a:r>
              <a:rPr lang="en-US" sz="1100" dirty="0" smtClean="0"/>
              <a:t>something, why </a:t>
            </a:r>
            <a:r>
              <a:rPr lang="en-US" sz="1100" dirty="0"/>
              <a:t>it’s just a nigger </a:t>
            </a:r>
            <a:r>
              <a:rPr lang="en-US" sz="1100" dirty="0" err="1"/>
              <a:t>sayin</a:t>
            </a:r>
            <a:r>
              <a:rPr lang="en-US" sz="1100" dirty="0"/>
              <a:t>’ it</a:t>
            </a:r>
            <a:r>
              <a:rPr lang="en-US" sz="1100" dirty="0" smtClean="0"/>
              <a:t>.”</a:t>
            </a:r>
          </a:p>
          <a:p>
            <a:endParaRPr lang="en-US" sz="1100" dirty="0"/>
          </a:p>
          <a:p>
            <a:r>
              <a:rPr lang="en-US" sz="1100" dirty="0"/>
              <a:t>Lennie asked, “How long you think it’ll be before them pups will be </a:t>
            </a:r>
            <a:r>
              <a:rPr lang="en-US" sz="1100" dirty="0" smtClean="0"/>
              <a:t>old enough </a:t>
            </a:r>
            <a:r>
              <a:rPr lang="en-US" sz="1100" dirty="0"/>
              <a:t>to pet?”</a:t>
            </a:r>
            <a:endParaRPr lang="en-GB" sz="1100" dirty="0"/>
          </a:p>
        </p:txBody>
      </p:sp>
      <p:sp>
        <p:nvSpPr>
          <p:cNvPr id="4" name="Rectangle 3"/>
          <p:cNvSpPr/>
          <p:nvPr/>
        </p:nvSpPr>
        <p:spPr>
          <a:xfrm>
            <a:off x="4697833" y="571602"/>
            <a:ext cx="4289368" cy="5509200"/>
          </a:xfrm>
          <a:prstGeom prst="rect">
            <a:avLst/>
          </a:prstGeom>
        </p:spPr>
        <p:txBody>
          <a:bodyPr wrap="square">
            <a:spAutoFit/>
          </a:bodyPr>
          <a:lstStyle/>
          <a:p>
            <a:r>
              <a:rPr lang="pt-BR" sz="1100" i="1" dirty="0"/>
              <a:t>"Jus'nuts", disse Crooks. "Eu não culpo o cara com quem você viaja por mantê-lo fora de uma vista."</a:t>
            </a:r>
          </a:p>
          <a:p>
            <a:r>
              <a:rPr lang="pt-BR" sz="1100" i="1" dirty="0"/>
              <a:t>Lennie disse calmamente: "Não é mentira. Nós vamos fazer isso. vai ter um lugar pouco um "viver na fatta o ian".</a:t>
            </a:r>
          </a:p>
          <a:p>
            <a:r>
              <a:rPr lang="pt-BR" sz="1100" i="1" dirty="0"/>
              <a:t>Crooks se estabeleceu mais confortavelmente em seu beliche. "Abaixe-se", ele convidou. "Coloque no barril de unha."</a:t>
            </a:r>
          </a:p>
          <a:p>
            <a:r>
              <a:rPr lang="pt-BR" sz="1100" i="1" dirty="0"/>
              <a:t>Lennie se curvava no cano pequeno. "Você acha que é mentira", disse Lennie. "Mas não é mentira. Sempre "palavra é a verdade, um "você pode ast George."</a:t>
            </a:r>
          </a:p>
          <a:p>
            <a:r>
              <a:rPr lang="pt-BR" sz="1100" i="1" dirty="0"/>
              <a:t>Bandidos colocaram seu queixo escuro em sua palma rosa. "Você viaja aroun 'com George, não é?"</a:t>
            </a:r>
          </a:p>
          <a:p>
            <a:r>
              <a:rPr lang="pt-BR" sz="1100" i="1" dirty="0"/>
              <a:t>"Claro. Eu um "ele vai sempre lugar juntos.</a:t>
            </a:r>
          </a:p>
          <a:p>
            <a:r>
              <a:rPr lang="pt-BR" sz="1100" i="1" dirty="0"/>
              <a:t>Os bandidos continuaram. "Às vezes ele fala, e você não sabe o que diabos ele está falando. Não é assim? Ele inclinou-se para a frente, chato Lennie com seus olhos profundos. "Não é assim?"</a:t>
            </a:r>
          </a:p>
          <a:p>
            <a:r>
              <a:rPr lang="pt-BR" sz="1100" i="1" dirty="0"/>
              <a:t>"Sim... às vezes.</a:t>
            </a:r>
          </a:p>
          <a:p>
            <a:r>
              <a:rPr lang="pt-BR" sz="1100" i="1" dirty="0"/>
              <a:t>"Jus fala sobre, um " você não sabe o que diabos é tudo isso?"</a:t>
            </a:r>
          </a:p>
          <a:p>
            <a:r>
              <a:rPr lang="pt-BR" sz="1100" i="1" dirty="0"/>
              <a:t>"Sim... às vezes. Mas.... nem sempre.</a:t>
            </a:r>
          </a:p>
          <a:p>
            <a:r>
              <a:rPr lang="pt-BR" sz="1100" i="1" dirty="0"/>
              <a:t>Bandidos inclinou-se para a frente sobre a borda do beliche. "Eu não sou um negro do sul", disse ele. "Eu nasci aqui na Califórnia. Meu pai tinha um rancho de galinhas, 10 acres. As crianças brancas vinham brincar na nossa casa, às vezes eu ia brincar com eles, e algumas delas eram muito legais. Meu velho não gostou disso. Eu nunca soube até muito tempo mais tarde por que ele não gostava disso. Mas eu sei agora. Ele</a:t>
            </a:r>
          </a:p>
          <a:p>
            <a:r>
              <a:rPr lang="pt-BR" sz="1100" i="1" dirty="0"/>
              <a:t>hesitou, e quando ele falou novamente sua voz era mais suave. "Não havia outra família de cor por quilômetros ao redor. E agora não há um homem de cor neste rancho um 'há jus 'uma família em Soledad. Ele riu. "Se eu disser alguma coisa, por que é só um negro dizendo isso."</a:t>
            </a:r>
          </a:p>
          <a:p>
            <a:r>
              <a:rPr lang="pt-BR" sz="1100" i="1" dirty="0"/>
              <a:t>Lennie perguntou: "Quanto tempo você acha que vai demorar até que os filhotes terão idade suficiente para acariciar?"</a:t>
            </a:r>
          </a:p>
          <a:p>
            <a:r>
              <a:rPr lang="pt-BR" sz="1100" i="1" dirty="0"/>
              <a:t> </a:t>
            </a:r>
          </a:p>
        </p:txBody>
      </p:sp>
    </p:spTree>
    <p:extLst>
      <p:ext uri="{BB962C8B-B14F-4D97-AF65-F5344CB8AC3E}">
        <p14:creationId xmlns:p14="http://schemas.microsoft.com/office/powerpoint/2010/main" val="5515508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9135" y="333137"/>
            <a:ext cx="4258888" cy="6186309"/>
          </a:xfrm>
          <a:prstGeom prst="rect">
            <a:avLst/>
          </a:prstGeom>
        </p:spPr>
        <p:txBody>
          <a:bodyPr wrap="square">
            <a:spAutoFit/>
          </a:bodyPr>
          <a:lstStyle/>
          <a:p>
            <a:r>
              <a:rPr lang="en-US" sz="1100" dirty="0"/>
              <a:t>Crooks laughed again. “A guy can talk to you an’ be sure you won’t </a:t>
            </a:r>
            <a:r>
              <a:rPr lang="en-US" sz="1100" dirty="0" smtClean="0"/>
              <a:t>go </a:t>
            </a:r>
            <a:r>
              <a:rPr lang="en-US" sz="1100" dirty="0" err="1" smtClean="0"/>
              <a:t>blabbin</a:t>
            </a:r>
            <a:r>
              <a:rPr lang="en-US" sz="1100" dirty="0"/>
              <a:t>’. Couple of weeks an’ them </a:t>
            </a:r>
            <a:r>
              <a:rPr lang="en-US" sz="1100" dirty="0" err="1"/>
              <a:t>pups’ll</a:t>
            </a:r>
            <a:r>
              <a:rPr lang="en-US" sz="1100" dirty="0"/>
              <a:t> be all right. George knows </a:t>
            </a:r>
            <a:r>
              <a:rPr lang="en-US" sz="1100" dirty="0" smtClean="0"/>
              <a:t>what he’s </a:t>
            </a:r>
            <a:r>
              <a:rPr lang="en-US" sz="1100" dirty="0"/>
              <a:t>about. Jus’ talks, an’ you don’t understand nothing.” He leaned </a:t>
            </a:r>
            <a:r>
              <a:rPr lang="en-US" sz="1100" dirty="0" smtClean="0"/>
              <a:t>forward excitedly</a:t>
            </a:r>
            <a:r>
              <a:rPr lang="en-US" sz="1100" dirty="0"/>
              <a:t>. “This is just a nigger </a:t>
            </a:r>
            <a:r>
              <a:rPr lang="en-US" sz="1100" dirty="0" err="1"/>
              <a:t>talkin</a:t>
            </a:r>
            <a:r>
              <a:rPr lang="en-US" sz="1100" dirty="0"/>
              <a:t>’, an’ a busted-back nigger. So it </a:t>
            </a:r>
            <a:r>
              <a:rPr lang="en-US" sz="1100" dirty="0" smtClean="0"/>
              <a:t>don’t mean </a:t>
            </a:r>
            <a:r>
              <a:rPr lang="en-US" sz="1100" dirty="0"/>
              <a:t>nothing, see? You couldn’t remember it anyways. I seen it over an’ </a:t>
            </a:r>
            <a:r>
              <a:rPr lang="en-US" sz="1100" dirty="0" smtClean="0"/>
              <a:t>over —a </a:t>
            </a:r>
            <a:r>
              <a:rPr lang="en-US" sz="1100" dirty="0"/>
              <a:t>guy </a:t>
            </a:r>
            <a:r>
              <a:rPr lang="en-US" sz="1100" dirty="0" err="1"/>
              <a:t>talkin</a:t>
            </a:r>
            <a:r>
              <a:rPr lang="en-US" sz="1100" dirty="0"/>
              <a:t>' to another guy and it don’t make no difference if he don’t hear </a:t>
            </a:r>
            <a:r>
              <a:rPr lang="en-US" sz="1100" dirty="0" smtClean="0"/>
              <a:t>or understand</a:t>
            </a:r>
            <a:r>
              <a:rPr lang="en-US" sz="1100" dirty="0"/>
              <a:t>. The thing is, they’re </a:t>
            </a:r>
            <a:r>
              <a:rPr lang="en-US" sz="1100" dirty="0" err="1"/>
              <a:t>talkin</a:t>
            </a:r>
            <a:r>
              <a:rPr lang="en-US" sz="1100" dirty="0"/>
              <a:t>’, or they’re </a:t>
            </a:r>
            <a:r>
              <a:rPr lang="en-US" sz="1100" dirty="0" err="1"/>
              <a:t>settin</a:t>
            </a:r>
            <a:r>
              <a:rPr lang="en-US" sz="1100" dirty="0"/>
              <a:t>’ still not </a:t>
            </a:r>
            <a:r>
              <a:rPr lang="en-US" sz="1100" dirty="0" err="1"/>
              <a:t>talkin</a:t>
            </a:r>
            <a:r>
              <a:rPr lang="en-US" sz="1100" dirty="0"/>
              <a:t>’. </a:t>
            </a:r>
            <a:r>
              <a:rPr lang="en-US" sz="1100" dirty="0" smtClean="0"/>
              <a:t>It don’t </a:t>
            </a:r>
            <a:r>
              <a:rPr lang="en-US" sz="1100" dirty="0"/>
              <a:t>make no difference, no difference.” His excitement had increased until </a:t>
            </a:r>
            <a:r>
              <a:rPr lang="en-US" sz="1100" dirty="0" smtClean="0"/>
              <a:t>he pounded </a:t>
            </a:r>
            <a:r>
              <a:rPr lang="en-US" sz="1100" dirty="0"/>
              <a:t>his knee with this hand. “George can tell you screwy things, and </a:t>
            </a:r>
            <a:r>
              <a:rPr lang="en-US" sz="1100" dirty="0" smtClean="0"/>
              <a:t>it don’t </a:t>
            </a:r>
            <a:r>
              <a:rPr lang="en-US" sz="1100" dirty="0"/>
              <a:t>matter. It’s just the talking. It’s just </a:t>
            </a:r>
            <a:r>
              <a:rPr lang="en-US" sz="1100" dirty="0" err="1"/>
              <a:t>bein</a:t>
            </a:r>
            <a:r>
              <a:rPr lang="en-US" sz="1100" dirty="0"/>
              <a:t>’ with another guy. That’s all.” He</a:t>
            </a:r>
          </a:p>
          <a:p>
            <a:r>
              <a:rPr lang="en-US" sz="1100" dirty="0"/>
              <a:t>paused</a:t>
            </a:r>
            <a:r>
              <a:rPr lang="en-US" sz="1100" dirty="0" smtClean="0"/>
              <a:t>.</a:t>
            </a:r>
          </a:p>
          <a:p>
            <a:endParaRPr lang="en-US" sz="1100" dirty="0"/>
          </a:p>
          <a:p>
            <a:r>
              <a:rPr lang="en-US" sz="1100" dirty="0"/>
              <a:t>His voice grew soft and persuasive. “</a:t>
            </a:r>
            <a:r>
              <a:rPr lang="en-US" sz="1100" dirty="0" err="1"/>
              <a:t>S’pose</a:t>
            </a:r>
            <a:r>
              <a:rPr lang="en-US" sz="1100" dirty="0"/>
              <a:t> George don’t come back </a:t>
            </a:r>
            <a:r>
              <a:rPr lang="en-US" sz="1100" dirty="0" smtClean="0"/>
              <a:t>no more</a:t>
            </a:r>
            <a:r>
              <a:rPr lang="en-US" sz="1100" dirty="0"/>
              <a:t>. </a:t>
            </a:r>
            <a:r>
              <a:rPr lang="en-US" sz="1100" dirty="0" err="1"/>
              <a:t>S’pose</a:t>
            </a:r>
            <a:r>
              <a:rPr lang="en-US" sz="1100" dirty="0"/>
              <a:t> he took a powder and just </a:t>
            </a:r>
            <a:r>
              <a:rPr lang="en-US" sz="1100" dirty="0" err="1"/>
              <a:t>ain’t</a:t>
            </a:r>
            <a:r>
              <a:rPr lang="en-US" sz="1100" dirty="0"/>
              <a:t> coming back. What’ll you </a:t>
            </a:r>
            <a:r>
              <a:rPr lang="en-US" sz="1100" dirty="0" smtClean="0"/>
              <a:t>do then</a:t>
            </a:r>
            <a:r>
              <a:rPr lang="en-US" sz="1100" dirty="0"/>
              <a:t>?”</a:t>
            </a:r>
          </a:p>
          <a:p>
            <a:r>
              <a:rPr lang="en-US" sz="1100" dirty="0"/>
              <a:t>Lennie’s attention came gradually to what had been said. “What?” </a:t>
            </a:r>
            <a:r>
              <a:rPr lang="en-US" sz="1100" dirty="0" smtClean="0"/>
              <a:t>he demanded</a:t>
            </a:r>
            <a:r>
              <a:rPr lang="en-US" sz="1100" dirty="0"/>
              <a:t>.</a:t>
            </a:r>
          </a:p>
          <a:p>
            <a:r>
              <a:rPr lang="en-US" sz="1100" dirty="0"/>
              <a:t>“I said </a:t>
            </a:r>
            <a:r>
              <a:rPr lang="en-US" sz="1100" dirty="0" err="1"/>
              <a:t>s’pose</a:t>
            </a:r>
            <a:r>
              <a:rPr lang="en-US" sz="1100" dirty="0"/>
              <a:t> George went into town tonight and you never heard of him </a:t>
            </a:r>
            <a:r>
              <a:rPr lang="en-US" sz="1100" dirty="0" smtClean="0"/>
              <a:t>no more</a:t>
            </a:r>
            <a:r>
              <a:rPr lang="en-US" sz="1100" dirty="0"/>
              <a:t>.” Crooks pressed forward some kind of private victory. “Just </a:t>
            </a:r>
            <a:r>
              <a:rPr lang="en-US" sz="1100" dirty="0" err="1"/>
              <a:t>s’pose</a:t>
            </a:r>
            <a:r>
              <a:rPr lang="en-US" sz="1100" dirty="0"/>
              <a:t> that</a:t>
            </a:r>
            <a:r>
              <a:rPr lang="en-US" sz="1100" dirty="0" smtClean="0"/>
              <a:t>,” he </a:t>
            </a:r>
            <a:r>
              <a:rPr lang="en-US" sz="1100" dirty="0"/>
              <a:t>repeated.</a:t>
            </a:r>
          </a:p>
          <a:p>
            <a:r>
              <a:rPr lang="en-US" sz="1100" dirty="0"/>
              <a:t>“He won’t do it,” Lennie cried. “George wouldn’t do nothing like that. I </a:t>
            </a:r>
            <a:r>
              <a:rPr lang="en-US" sz="1100" dirty="0" smtClean="0"/>
              <a:t>been with </a:t>
            </a:r>
            <a:r>
              <a:rPr lang="en-US" sz="1100" dirty="0"/>
              <a:t>George a long a time. He’ll come back tonight—” But the doubt was </a:t>
            </a:r>
            <a:r>
              <a:rPr lang="en-US" sz="1100" dirty="0" smtClean="0"/>
              <a:t>too much </a:t>
            </a:r>
            <a:r>
              <a:rPr lang="en-US" sz="1100" dirty="0"/>
              <a:t>for him. “Don’t you think he will?”</a:t>
            </a:r>
          </a:p>
          <a:p>
            <a:r>
              <a:rPr lang="en-US" sz="1100" dirty="0"/>
              <a:t>Crooks’ face lighted with pleasure in his torture. “Nobody can’t tell what </a:t>
            </a:r>
            <a:r>
              <a:rPr lang="en-US" sz="1100" dirty="0" smtClean="0"/>
              <a:t>a </a:t>
            </a:r>
            <a:r>
              <a:rPr lang="en-US" sz="1100" dirty="0" err="1" smtClean="0"/>
              <a:t>guy’ll</a:t>
            </a:r>
            <a:r>
              <a:rPr lang="en-US" sz="1100" dirty="0" smtClean="0"/>
              <a:t> </a:t>
            </a:r>
            <a:r>
              <a:rPr lang="en-US" sz="1100" dirty="0"/>
              <a:t>do,” he observed calmly. “</a:t>
            </a:r>
            <a:r>
              <a:rPr lang="en-US" sz="1100" dirty="0" err="1"/>
              <a:t>Le’s</a:t>
            </a:r>
            <a:r>
              <a:rPr lang="en-US" sz="1100" dirty="0"/>
              <a:t> say he wants to come back and </a:t>
            </a:r>
            <a:r>
              <a:rPr lang="en-US" sz="1100" dirty="0" smtClean="0"/>
              <a:t>can’t. </a:t>
            </a:r>
            <a:r>
              <a:rPr lang="en-US" sz="1100" dirty="0" err="1" smtClean="0"/>
              <a:t>S’pose</a:t>
            </a:r>
            <a:r>
              <a:rPr lang="en-US" sz="1100" dirty="0" smtClean="0"/>
              <a:t> </a:t>
            </a:r>
            <a:r>
              <a:rPr lang="en-US" sz="1100" dirty="0"/>
              <a:t>he gets killed or hurt so he can’t come back.”</a:t>
            </a:r>
          </a:p>
          <a:p>
            <a:r>
              <a:rPr lang="en-US" sz="1100" dirty="0"/>
              <a:t>Lennie struggled to understand. “George won’t do nothing like that,” </a:t>
            </a:r>
            <a:r>
              <a:rPr lang="en-US" sz="1100" dirty="0" smtClean="0"/>
              <a:t>he repeated</a:t>
            </a:r>
            <a:r>
              <a:rPr lang="en-US" sz="1100" dirty="0"/>
              <a:t>. “George is careful. He won’t get hurt. He </a:t>
            </a:r>
            <a:r>
              <a:rPr lang="en-US" sz="1100" dirty="0" err="1"/>
              <a:t>ain’t</a:t>
            </a:r>
            <a:r>
              <a:rPr lang="en-US" sz="1100" dirty="0"/>
              <a:t> never been hurt, </a:t>
            </a:r>
            <a:r>
              <a:rPr lang="en-US" sz="1100" dirty="0" err="1"/>
              <a:t>‘</a:t>
            </a:r>
            <a:r>
              <a:rPr lang="en-US" sz="1100" dirty="0" err="1" smtClean="0"/>
              <a:t>cause</a:t>
            </a:r>
            <a:r>
              <a:rPr lang="en-US" sz="1100" dirty="0" smtClean="0"/>
              <a:t> he’s </a:t>
            </a:r>
            <a:r>
              <a:rPr lang="en-US" sz="1100" dirty="0"/>
              <a:t>careful.”</a:t>
            </a:r>
          </a:p>
          <a:p>
            <a:r>
              <a:rPr lang="en-US" sz="1100" dirty="0"/>
              <a:t>“Well, </a:t>
            </a:r>
            <a:r>
              <a:rPr lang="en-US" sz="1100" dirty="0" err="1"/>
              <a:t>s’pose</a:t>
            </a:r>
            <a:r>
              <a:rPr lang="en-US" sz="1100" dirty="0"/>
              <a:t>, jus’ </a:t>
            </a:r>
            <a:r>
              <a:rPr lang="en-US" sz="1100" dirty="0" err="1"/>
              <a:t>s’pose</a:t>
            </a:r>
            <a:r>
              <a:rPr lang="en-US" sz="1100" dirty="0"/>
              <a:t> he don’t come back. What’ll you do then</a:t>
            </a:r>
            <a:r>
              <a:rPr lang="en-US" sz="1100" dirty="0" smtClean="0"/>
              <a:t>?” Lennie’s </a:t>
            </a:r>
            <a:r>
              <a:rPr lang="en-US" sz="1100" dirty="0"/>
              <a:t>face wrinkled with apprehension. “I don’ know. Say, what </a:t>
            </a:r>
            <a:r>
              <a:rPr lang="en-US" sz="1100" dirty="0" smtClean="0"/>
              <a:t>you </a:t>
            </a:r>
            <a:r>
              <a:rPr lang="en-US" sz="1100" dirty="0" err="1" smtClean="0"/>
              <a:t>doin</a:t>
            </a:r>
            <a:r>
              <a:rPr lang="en-US" sz="1100" dirty="0"/>
              <a:t>’ anyways?” he cried. “This </a:t>
            </a:r>
            <a:r>
              <a:rPr lang="en-US" sz="1100" dirty="0" err="1"/>
              <a:t>ain’t</a:t>
            </a:r>
            <a:r>
              <a:rPr lang="en-US" sz="1100" dirty="0"/>
              <a:t> true. George </a:t>
            </a:r>
            <a:r>
              <a:rPr lang="en-US" sz="1100" dirty="0" err="1"/>
              <a:t>ain’t</a:t>
            </a:r>
            <a:r>
              <a:rPr lang="en-US" sz="1100" dirty="0"/>
              <a:t> got hurt.”</a:t>
            </a:r>
          </a:p>
          <a:p>
            <a:r>
              <a:rPr lang="en-US" sz="1100" dirty="0"/>
              <a:t>Crooks bored in on him. “Want me ta tell </a:t>
            </a:r>
            <a:r>
              <a:rPr lang="en-US" sz="1100" dirty="0" err="1"/>
              <a:t>ya</a:t>
            </a:r>
            <a:r>
              <a:rPr lang="en-US" sz="1100" dirty="0"/>
              <a:t> what’ll happen? They’ll take </a:t>
            </a:r>
            <a:r>
              <a:rPr lang="en-US" sz="1100" dirty="0" err="1" smtClean="0"/>
              <a:t>ya</a:t>
            </a:r>
            <a:r>
              <a:rPr lang="en-US" sz="1100" dirty="0" smtClean="0"/>
              <a:t> to </a:t>
            </a:r>
            <a:r>
              <a:rPr lang="en-US" sz="1100" dirty="0"/>
              <a:t>the booby hatch. They’ll tie </a:t>
            </a:r>
            <a:r>
              <a:rPr lang="en-US" sz="1100" dirty="0" err="1"/>
              <a:t>ya</a:t>
            </a:r>
            <a:r>
              <a:rPr lang="en-US" sz="1100" dirty="0"/>
              <a:t> up with a collar, like a dog.”</a:t>
            </a:r>
            <a:endParaRPr lang="en-GB" sz="1100" dirty="0"/>
          </a:p>
        </p:txBody>
      </p:sp>
      <p:sp>
        <p:nvSpPr>
          <p:cNvPr id="3" name="Rectangle 2"/>
          <p:cNvSpPr/>
          <p:nvPr/>
        </p:nvSpPr>
        <p:spPr>
          <a:xfrm>
            <a:off x="4688542" y="333137"/>
            <a:ext cx="4314142" cy="6694140"/>
          </a:xfrm>
          <a:prstGeom prst="rect">
            <a:avLst/>
          </a:prstGeom>
        </p:spPr>
        <p:txBody>
          <a:bodyPr wrap="square">
            <a:spAutoFit/>
          </a:bodyPr>
          <a:lstStyle/>
          <a:p>
            <a:r>
              <a:rPr lang="pt-BR" sz="1100" i="1" dirty="0"/>
              <a:t>Bandidos riram de novo. "Um cara pode falar com você um 'ter certeza que você não vai blabbin '. Algumas semanas, os filhotes ficarão bem. George sabe do que se trata. Jus 'fala, um "você não entende nada." Ele inclinou-se para a frente animadamente. "Este é apenas um negro falando, um "um negro preso de volta. Então não significa nada, viu? Você não conseguia se lembrar mesmo. Eu vi isso por causa de um 'over - um cara falando com outro cara e não faz diferença se ele não ouve ou entende. A coisa é, eles estão falando, ou eles estão settin 'ainda não falando. Não faz diferença, não há diferença." Sua excitação tinha aumentado até que ele bateu o joelho com esta mão. "George pode dizer-lhe coisas ferrados, e isso não importa. É só conversa. É só estar com outro cara. Isso é tudo. Ele</a:t>
            </a:r>
          </a:p>
          <a:p>
            <a:r>
              <a:rPr lang="pt-BR" sz="1100" i="1" dirty="0"/>
              <a:t>Pausado.</a:t>
            </a:r>
          </a:p>
          <a:p>
            <a:r>
              <a:rPr lang="pt-BR" sz="1100" i="1" dirty="0"/>
              <a:t>Sua voz ficou suave e persuasiva. "S'pose George não voltar mais. S'pose ele tomou um pó e simplesmente não vai voltar. O que você vai fazer, então?</a:t>
            </a:r>
          </a:p>
          <a:p>
            <a:r>
              <a:rPr lang="pt-BR" sz="1100" i="1" dirty="0"/>
              <a:t>A atenção de Lennie veio gradualmente para o que tinha sido dito. "O quê?", Ele exigiu.</a:t>
            </a:r>
          </a:p>
          <a:p>
            <a:r>
              <a:rPr lang="pt-BR" sz="1100" i="1" dirty="0"/>
              <a:t>"Eu disse s'pose George foi para a cidade esta noite e você nunca ouviu falar dele mais." Crooks avançou algum tipo de vitória privada. "Apenas pose isso", ele repetiu.</a:t>
            </a:r>
          </a:p>
          <a:p>
            <a:r>
              <a:rPr lang="pt-BR" sz="1100" i="1" dirty="0"/>
              <a:t>"Ele não vai fazer isso", lennie gritou. "George não faria nada disso. Estou com george há muito tempo. Ele vai voltar esta noite - "Mas a dúvida era demais para ele. "Você não acha que ele vai?"</a:t>
            </a:r>
          </a:p>
          <a:p>
            <a:r>
              <a:rPr lang="pt-BR" sz="1100" i="1" dirty="0"/>
              <a:t>O rosto de Bandidos iluminado com prazer em sua tortura. "Ninguém pode dizer o que um cara vai fazer", observou calmamente. "Le diz que ele quer voltar e não pode. S'pose ele é morto ou ferido para que ele não possa voltar.</a:t>
            </a:r>
          </a:p>
          <a:p>
            <a:r>
              <a:rPr lang="pt-BR" sz="1100" i="1" dirty="0"/>
              <a:t>Lennie lutou para entender. "George não fará nada disso", repetiu. "George é cuidadoso. Ele não vai se machucar. Ele nunca se machucou, porque ele é cuidadoso.</a:t>
            </a:r>
          </a:p>
          <a:p>
            <a:r>
              <a:rPr lang="pt-BR" sz="1100" i="1" dirty="0"/>
              <a:t>"Bem, s'pose, jus's'pose ele não voltar. O que você vai fazer, então? O rosto de Lennie enrugado com apreensão. "Eu não sei. Dizer, o que você está fazendo de qualquer maneira?", Ele gritou. "Isso não é verdade. George não se machucou.</a:t>
            </a:r>
          </a:p>
          <a:p>
            <a:r>
              <a:rPr lang="pt-BR" sz="1100" i="1" dirty="0"/>
              <a:t>Bandidos entediados com ele. "Quer que eu ta dizer-lhe o que vai acontecer? Eles vão levá-lo para a escotilha dos peitos. Eles vão amarrar-se com uma coleira, como um cão.</a:t>
            </a:r>
          </a:p>
          <a:p>
            <a:r>
              <a:rPr lang="pt-BR" sz="1100" i="1" dirty="0"/>
              <a:t> </a:t>
            </a:r>
          </a:p>
        </p:txBody>
      </p:sp>
    </p:spTree>
    <p:extLst>
      <p:ext uri="{BB962C8B-B14F-4D97-AF65-F5344CB8AC3E}">
        <p14:creationId xmlns:p14="http://schemas.microsoft.com/office/powerpoint/2010/main" val="226566674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1" y="508145"/>
            <a:ext cx="3912522" cy="6186309"/>
          </a:xfrm>
          <a:prstGeom prst="rect">
            <a:avLst/>
          </a:prstGeom>
        </p:spPr>
        <p:txBody>
          <a:bodyPr wrap="square">
            <a:spAutoFit/>
          </a:bodyPr>
          <a:lstStyle/>
          <a:p>
            <a:r>
              <a:rPr lang="en-US" sz="1100" dirty="0"/>
              <a:t>Suddenly Lennie’s eyes centered and grew quiet, and mad. He stood up </a:t>
            </a:r>
            <a:r>
              <a:rPr lang="en-US" sz="1100" dirty="0" smtClean="0"/>
              <a:t>and walked </a:t>
            </a:r>
            <a:r>
              <a:rPr lang="en-US" sz="1100" dirty="0"/>
              <a:t>dangerously toward Crooks. “Who hurt George?” he demanded.</a:t>
            </a:r>
          </a:p>
          <a:p>
            <a:r>
              <a:rPr lang="en-US" sz="1100" dirty="0"/>
              <a:t>Crooks saw the danger as it approached him. He edged back on his bunk </a:t>
            </a:r>
            <a:r>
              <a:rPr lang="en-US" sz="1100" dirty="0" smtClean="0"/>
              <a:t>to get </a:t>
            </a:r>
            <a:r>
              <a:rPr lang="en-US" sz="1100" dirty="0"/>
              <a:t>out of the way. “I was just </a:t>
            </a:r>
            <a:r>
              <a:rPr lang="en-US" sz="1100" dirty="0" err="1"/>
              <a:t>supposin</a:t>
            </a:r>
            <a:r>
              <a:rPr lang="en-US" sz="1100" dirty="0"/>
              <a:t>’,” he said. “George </a:t>
            </a:r>
            <a:r>
              <a:rPr lang="en-US" sz="1100" dirty="0" err="1"/>
              <a:t>ain’t</a:t>
            </a:r>
            <a:r>
              <a:rPr lang="en-US" sz="1100" dirty="0"/>
              <a:t> hurt. He’s </a:t>
            </a:r>
            <a:r>
              <a:rPr lang="en-US" sz="1100" dirty="0" smtClean="0"/>
              <a:t>all right</a:t>
            </a:r>
            <a:r>
              <a:rPr lang="en-US" sz="1100" dirty="0"/>
              <a:t>. He’ll be back all right.”</a:t>
            </a:r>
          </a:p>
          <a:p>
            <a:r>
              <a:rPr lang="en-US" sz="1100" dirty="0"/>
              <a:t>Lennie stood over him. “What you </a:t>
            </a:r>
            <a:r>
              <a:rPr lang="en-US" sz="1100" dirty="0" err="1"/>
              <a:t>supposin</a:t>
            </a:r>
            <a:r>
              <a:rPr lang="en-US" sz="1100" dirty="0"/>
              <a:t>’ for? </a:t>
            </a:r>
            <a:r>
              <a:rPr lang="en-US" sz="1100" dirty="0" err="1"/>
              <a:t>Ain’t</a:t>
            </a:r>
            <a:r>
              <a:rPr lang="en-US" sz="1100" dirty="0"/>
              <a:t> nobody </a:t>
            </a:r>
            <a:r>
              <a:rPr lang="en-US" sz="1100" dirty="0" err="1"/>
              <a:t>goin</a:t>
            </a:r>
            <a:r>
              <a:rPr lang="en-US" sz="1100" dirty="0"/>
              <a:t>’ </a:t>
            </a:r>
            <a:r>
              <a:rPr lang="en-US" sz="1100" dirty="0" smtClean="0"/>
              <a:t>to suppose </a:t>
            </a:r>
            <a:r>
              <a:rPr lang="en-US" sz="1100" dirty="0"/>
              <a:t>no hurt to George.”</a:t>
            </a:r>
          </a:p>
          <a:p>
            <a:r>
              <a:rPr lang="en-US" sz="1100" dirty="0"/>
              <a:t>Crooks removed his glasses and wiped his eyes with his fingers. “Jus’ </a:t>
            </a:r>
            <a:r>
              <a:rPr lang="en-US" sz="1100" dirty="0" smtClean="0"/>
              <a:t>set down</a:t>
            </a:r>
            <a:r>
              <a:rPr lang="en-US" sz="1100" dirty="0"/>
              <a:t>,” he said. “George </a:t>
            </a:r>
            <a:r>
              <a:rPr lang="en-US" sz="1100" dirty="0" err="1"/>
              <a:t>ain’t</a:t>
            </a:r>
            <a:r>
              <a:rPr lang="en-US" sz="1100" dirty="0"/>
              <a:t> hurt.”</a:t>
            </a:r>
          </a:p>
          <a:p>
            <a:r>
              <a:rPr lang="en-US" sz="1100" dirty="0"/>
              <a:t>Lennie growled back to his seat on the nail keg. “</a:t>
            </a:r>
            <a:r>
              <a:rPr lang="en-US" sz="1100" dirty="0" err="1"/>
              <a:t>Ain’t</a:t>
            </a:r>
            <a:r>
              <a:rPr lang="en-US" sz="1100" dirty="0"/>
              <a:t> nobody </a:t>
            </a:r>
            <a:r>
              <a:rPr lang="en-US" sz="1100" dirty="0" err="1"/>
              <a:t>goin</a:t>
            </a:r>
            <a:r>
              <a:rPr lang="en-US" sz="1100" dirty="0"/>
              <a:t>’ to </a:t>
            </a:r>
            <a:r>
              <a:rPr lang="en-US" sz="1100" dirty="0" smtClean="0"/>
              <a:t>talk no </a:t>
            </a:r>
            <a:r>
              <a:rPr lang="en-US" sz="1100" dirty="0"/>
              <a:t>hurt to George,” he grumbled.</a:t>
            </a:r>
          </a:p>
          <a:p>
            <a:r>
              <a:rPr lang="en-US" sz="1100" dirty="0"/>
              <a:t>Crooks said gently, “Maybe you can see now. You got George. You </a:t>
            </a:r>
            <a:r>
              <a:rPr lang="en-US" sz="1100" dirty="0" smtClean="0"/>
              <a:t>know he’s </a:t>
            </a:r>
            <a:r>
              <a:rPr lang="en-US" sz="1100" dirty="0" err="1"/>
              <a:t>goin</a:t>
            </a:r>
            <a:r>
              <a:rPr lang="en-US" sz="1100" dirty="0"/>
              <a:t>’ to come back. </a:t>
            </a:r>
            <a:r>
              <a:rPr lang="en-US" sz="1100" dirty="0" err="1"/>
              <a:t>S’pose</a:t>
            </a:r>
            <a:r>
              <a:rPr lang="en-US" sz="1100" dirty="0"/>
              <a:t> you didn’t have nobody. </a:t>
            </a:r>
            <a:r>
              <a:rPr lang="en-US" sz="1100" dirty="0" err="1"/>
              <a:t>S’pose</a:t>
            </a:r>
            <a:r>
              <a:rPr lang="en-US" sz="1100" dirty="0"/>
              <a:t> you </a:t>
            </a:r>
            <a:r>
              <a:rPr lang="en-US" sz="1100" dirty="0" smtClean="0"/>
              <a:t>couldn’t go </a:t>
            </a:r>
            <a:r>
              <a:rPr lang="en-US" sz="1100" dirty="0"/>
              <a:t>into the bunk house and play rummy </a:t>
            </a:r>
            <a:r>
              <a:rPr lang="en-US" sz="1100" dirty="0" err="1"/>
              <a:t>‘cause</a:t>
            </a:r>
            <a:r>
              <a:rPr lang="en-US" sz="1100" dirty="0"/>
              <a:t> you was black. How’d you </a:t>
            </a:r>
            <a:r>
              <a:rPr lang="en-US" sz="1100" dirty="0" smtClean="0"/>
              <a:t>like that</a:t>
            </a:r>
            <a:r>
              <a:rPr lang="en-US" sz="1100" dirty="0"/>
              <a:t>? </a:t>
            </a:r>
            <a:r>
              <a:rPr lang="en-US" sz="1100" dirty="0" err="1"/>
              <a:t>S’pose</a:t>
            </a:r>
            <a:r>
              <a:rPr lang="en-US" sz="1100" dirty="0"/>
              <a:t> you had to sit out here an’ read books. Sure you could </a:t>
            </a:r>
            <a:r>
              <a:rPr lang="en-US" sz="1100" dirty="0" smtClean="0"/>
              <a:t>play horseshoes </a:t>
            </a:r>
            <a:r>
              <a:rPr lang="en-US" sz="1100" dirty="0"/>
              <a:t>till it got dark, but then you got to read books. Books </a:t>
            </a:r>
            <a:r>
              <a:rPr lang="en-US" sz="1100" dirty="0" err="1"/>
              <a:t>ain’t</a:t>
            </a:r>
            <a:r>
              <a:rPr lang="en-US" sz="1100" dirty="0"/>
              <a:t> no </a:t>
            </a:r>
            <a:r>
              <a:rPr lang="en-US" sz="1100" dirty="0" smtClean="0"/>
              <a:t>good. A </a:t>
            </a:r>
            <a:r>
              <a:rPr lang="en-US" sz="1100" dirty="0"/>
              <a:t>guy needs somebody—to be near him.” He whined, “A guy goes nuts if </a:t>
            </a:r>
            <a:r>
              <a:rPr lang="en-US" sz="1100" dirty="0" smtClean="0"/>
              <a:t>he </a:t>
            </a:r>
            <a:r>
              <a:rPr lang="en-US" sz="1100" dirty="0" err="1" smtClean="0"/>
              <a:t>ain’t</a:t>
            </a:r>
            <a:r>
              <a:rPr lang="en-US" sz="1100" dirty="0" smtClean="0"/>
              <a:t> </a:t>
            </a:r>
            <a:r>
              <a:rPr lang="en-US" sz="1100" dirty="0"/>
              <a:t>got nobody. Don’t make no difference who the guy is, long’s he’s </a:t>
            </a:r>
            <a:r>
              <a:rPr lang="en-US" sz="1100" dirty="0" smtClean="0"/>
              <a:t>with you</a:t>
            </a:r>
            <a:r>
              <a:rPr lang="en-US" sz="1100" dirty="0"/>
              <a:t>. I tell </a:t>
            </a:r>
            <a:r>
              <a:rPr lang="en-US" sz="1100" dirty="0" err="1"/>
              <a:t>ya</a:t>
            </a:r>
            <a:r>
              <a:rPr lang="en-US" sz="1100" dirty="0"/>
              <a:t>,” he cried, “I tell </a:t>
            </a:r>
            <a:r>
              <a:rPr lang="en-US" sz="1100" dirty="0" err="1"/>
              <a:t>ya</a:t>
            </a:r>
            <a:r>
              <a:rPr lang="en-US" sz="1100" dirty="0"/>
              <a:t> a guy gets too lonely an’ he gets sick.”</a:t>
            </a:r>
          </a:p>
          <a:p>
            <a:r>
              <a:rPr lang="en-US" sz="1100" dirty="0"/>
              <a:t>“George </a:t>
            </a:r>
            <a:r>
              <a:rPr lang="en-US" sz="1100" dirty="0" err="1"/>
              <a:t>gonna</a:t>
            </a:r>
            <a:r>
              <a:rPr lang="en-US" sz="1100" dirty="0"/>
              <a:t> come back,” Lennie reassured himself in a frightened voice</a:t>
            </a:r>
            <a:r>
              <a:rPr lang="en-US" sz="1100" dirty="0" smtClean="0"/>
              <a:t>. “</a:t>
            </a:r>
            <a:r>
              <a:rPr lang="en-US" sz="1100" dirty="0"/>
              <a:t>Maybe George come back already. Maybe I better go see</a:t>
            </a:r>
            <a:r>
              <a:rPr lang="en-US" sz="1100" dirty="0" smtClean="0"/>
              <a:t>.” Crooks </a:t>
            </a:r>
            <a:r>
              <a:rPr lang="en-US" sz="1100" dirty="0"/>
              <a:t>said, “I didn’t mean to scare you. He’ll come back. I was </a:t>
            </a:r>
            <a:r>
              <a:rPr lang="en-US" sz="1100" dirty="0" err="1" smtClean="0"/>
              <a:t>talkin</a:t>
            </a:r>
            <a:r>
              <a:rPr lang="en-US" sz="1100" dirty="0" smtClean="0"/>
              <a:t>’ about </a:t>
            </a:r>
            <a:r>
              <a:rPr lang="en-US" sz="1100" dirty="0"/>
              <a:t>myself. A guy sets alone out here at night, maybe </a:t>
            </a:r>
            <a:r>
              <a:rPr lang="en-US" sz="1100" dirty="0" err="1"/>
              <a:t>readin</a:t>
            </a:r>
            <a:r>
              <a:rPr lang="en-US" sz="1100" dirty="0"/>
              <a:t>’ books </a:t>
            </a:r>
            <a:r>
              <a:rPr lang="en-US" sz="1100" dirty="0" smtClean="0"/>
              <a:t>or </a:t>
            </a:r>
            <a:r>
              <a:rPr lang="en-US" sz="1100" dirty="0" err="1" smtClean="0"/>
              <a:t>thinkin</a:t>
            </a:r>
            <a:r>
              <a:rPr lang="en-US" sz="1100" dirty="0"/>
              <a:t>’ or stuff like that. Sometimes he gets </a:t>
            </a:r>
            <a:r>
              <a:rPr lang="en-US" sz="1100" dirty="0" err="1"/>
              <a:t>thinkin</a:t>
            </a:r>
            <a:r>
              <a:rPr lang="en-US" sz="1100" dirty="0"/>
              <a:t>’, an’ he got nothing to </a:t>
            </a:r>
            <a:r>
              <a:rPr lang="en-US" sz="1100" dirty="0" smtClean="0"/>
              <a:t>tell him </a:t>
            </a:r>
            <a:r>
              <a:rPr lang="en-US" sz="1100" dirty="0"/>
              <a:t>what’s so an’ what </a:t>
            </a:r>
            <a:r>
              <a:rPr lang="en-US" sz="1100" dirty="0" err="1"/>
              <a:t>ain’t</a:t>
            </a:r>
            <a:r>
              <a:rPr lang="en-US" sz="1100" dirty="0"/>
              <a:t> so. Maybe if he sees </a:t>
            </a:r>
            <a:r>
              <a:rPr lang="en-US" sz="1100" dirty="0" err="1"/>
              <a:t>somethin</a:t>
            </a:r>
            <a:r>
              <a:rPr lang="en-US" sz="1100" dirty="0"/>
              <a:t>’, he don’t know</a:t>
            </a:r>
          </a:p>
          <a:p>
            <a:r>
              <a:rPr lang="en-US" sz="1100" dirty="0"/>
              <a:t>whether it’s right or not. He can’t turn to some other guy and </a:t>
            </a:r>
            <a:r>
              <a:rPr lang="en-US" sz="1100" dirty="0" err="1"/>
              <a:t>ast</a:t>
            </a:r>
            <a:r>
              <a:rPr lang="en-US" sz="1100" dirty="0"/>
              <a:t> him if he </a:t>
            </a:r>
            <a:r>
              <a:rPr lang="en-US" sz="1100" dirty="0" smtClean="0"/>
              <a:t>sees it </a:t>
            </a:r>
            <a:r>
              <a:rPr lang="en-US" sz="1100" dirty="0"/>
              <a:t>too. He can’t tell. He got nothing to measure by. I seen things out here. </a:t>
            </a:r>
            <a:r>
              <a:rPr lang="en-US" sz="1100" dirty="0" smtClean="0"/>
              <a:t>I wasn’t </a:t>
            </a:r>
            <a:r>
              <a:rPr lang="en-US" sz="1100" dirty="0"/>
              <a:t>drunk. I don’t know if I was asleep. If some guy was with me, he </a:t>
            </a:r>
            <a:r>
              <a:rPr lang="en-US" sz="1100" dirty="0" smtClean="0"/>
              <a:t>could tell </a:t>
            </a:r>
            <a:r>
              <a:rPr lang="en-US" sz="1100" dirty="0"/>
              <a:t>me I was asleep, an’ then it would be all right. But I jus’ don’t know.”</a:t>
            </a:r>
          </a:p>
          <a:p>
            <a:r>
              <a:rPr lang="en-US" sz="1100" dirty="0"/>
              <a:t>Crooks was looking across the room now, looking toward the window.</a:t>
            </a:r>
            <a:endParaRPr lang="en-GB" sz="900" dirty="0"/>
          </a:p>
        </p:txBody>
      </p:sp>
      <p:sp>
        <p:nvSpPr>
          <p:cNvPr id="3" name="Rectangle 2"/>
          <p:cNvSpPr/>
          <p:nvPr/>
        </p:nvSpPr>
        <p:spPr>
          <a:xfrm>
            <a:off x="4674525" y="323479"/>
            <a:ext cx="4214552" cy="6524863"/>
          </a:xfrm>
          <a:prstGeom prst="rect">
            <a:avLst/>
          </a:prstGeom>
        </p:spPr>
        <p:txBody>
          <a:bodyPr wrap="square">
            <a:spAutoFit/>
          </a:bodyPr>
          <a:lstStyle/>
          <a:p>
            <a:r>
              <a:rPr lang="pt-BR" sz="1100" i="1" dirty="0"/>
              <a:t>De repente, os olhos de Lennie centrado e ficou quieto, e louco. Ele levantou-se e caminhou perigosamente em direção a Crooks. "Quem machucou George?", Ele exigiu.</a:t>
            </a:r>
          </a:p>
          <a:p>
            <a:r>
              <a:rPr lang="pt-BR" sz="1100" i="1" dirty="0"/>
              <a:t>Bandidos viram o perigo quando se aproximou dele. Ele voltou para o beliche para sair do caminho. "Eu estava apenas supondo", disse ele. "George não está ferido. Ele está bem, está bem. Ele vai estar de volta tudo bem.</a:t>
            </a:r>
          </a:p>
          <a:p>
            <a:r>
              <a:rPr lang="pt-BR" sz="1100" i="1" dirty="0"/>
              <a:t>Lennie ficou em cima dele. "O que você supposin 'para? Ninguém vai supor que não há mágoa para George.</a:t>
            </a:r>
          </a:p>
          <a:p>
            <a:r>
              <a:rPr lang="pt-BR" sz="1100" i="1" dirty="0"/>
              <a:t>Bandidos tiraram os óculos e enxugaram os olhos com os dedos. "Jus'set down", disse ele. "George não está ferido."</a:t>
            </a:r>
          </a:p>
          <a:p>
            <a:r>
              <a:rPr lang="pt-BR" sz="1100" i="1" dirty="0"/>
              <a:t>Lennie rosnou de volta para seu assento no barril de unha. "Ninguém vai falar sem dor para George", ele resmungou.</a:t>
            </a:r>
          </a:p>
          <a:p>
            <a:r>
              <a:rPr lang="pt-BR" sz="1100" i="1" dirty="0"/>
              <a:t>Crooks disse gentilmente: "Talvez você possa ver agora. Você tem George. Você sabe que ele vai voltar. S'pose você não tinha ninguém. S'pose você não poderia ir para a casa de beliche e jogar rummy porque você era negro. O que achou disso? S'pose você tinha que sentar aqui um 'ler livros. Claro que você poderia jogar ferraduras até escurecer, mas então você tem que ler livros. Livros não são bons. Um cara precisa de alguém para estar perto dele." Ele reclamou: "Um cara enlouquece se não tem ninguém. Não faz diferença quem é o cara, há muito que ele está com você. Eu te digo", ele gritou, "Eu digo-lhe que um cara fica muito solitário um " ele fica doente."</a:t>
            </a:r>
          </a:p>
          <a:p>
            <a:r>
              <a:rPr lang="pt-BR" sz="1100" i="1" dirty="0"/>
              <a:t>"George vai voltar", Lennie assegurou-se com uma voz assustada. "Talvez George já volte. Talvez seja melhor eu ir ver. Crooks disse: "Eu não queria assustá-lo. Ele vai voltar. Eu estava falando de mim mesmo. Um cara se coloca sozinho aqui à noite, talvez lendo livros ou pensando ou coisas assim. Às vezes ele fica pensando', um ' ele não tem nada para dizer a ele o que é tão um ' o que não é assim. Talvez se ele vir alguma alguma que seja, ele não sabe</a:t>
            </a:r>
          </a:p>
          <a:p>
            <a:r>
              <a:rPr lang="pt-BR" sz="1100" i="1" dirty="0"/>
              <a:t>se é certo ou não. Ele não pode recorrer a outro cara e ast ele se ele vê-lo também. Ele não pode dizer. Ele não tem nada para medir. Eu vi coisas aqui. Eu não estava bêbado. Não sei se estava dormindo. Se um cara estivesse comigo, ele poderia me dizer que eu estava dormindo, então tudo bem. Mas eu jus 'não sei.</a:t>
            </a:r>
          </a:p>
          <a:p>
            <a:r>
              <a:rPr lang="pt-BR" sz="1100" i="1" dirty="0"/>
              <a:t>Bandidos estava olhando para o outro lado da sala agora, olhando para a janela.</a:t>
            </a:r>
          </a:p>
          <a:p>
            <a:r>
              <a:rPr lang="pt-BR" sz="1100" i="1" dirty="0"/>
              <a:t> </a:t>
            </a:r>
          </a:p>
        </p:txBody>
      </p:sp>
    </p:spTree>
    <p:extLst>
      <p:ext uri="{BB962C8B-B14F-4D97-AF65-F5344CB8AC3E}">
        <p14:creationId xmlns:p14="http://schemas.microsoft.com/office/powerpoint/2010/main" val="242253506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758" y="163860"/>
            <a:ext cx="4098175" cy="6694140"/>
          </a:xfrm>
          <a:prstGeom prst="rect">
            <a:avLst/>
          </a:prstGeom>
        </p:spPr>
        <p:txBody>
          <a:bodyPr wrap="square">
            <a:spAutoFit/>
          </a:bodyPr>
          <a:lstStyle/>
          <a:p>
            <a:r>
              <a:rPr lang="en-US" sz="1100" dirty="0"/>
              <a:t>Lennie said miserably, “George </a:t>
            </a:r>
            <a:r>
              <a:rPr lang="en-US" sz="1100" dirty="0" err="1"/>
              <a:t>wun’t</a:t>
            </a:r>
            <a:r>
              <a:rPr lang="en-US" sz="1100" dirty="0"/>
              <a:t> go away and leave me. I know </a:t>
            </a:r>
            <a:r>
              <a:rPr lang="en-US" sz="1100" dirty="0" smtClean="0"/>
              <a:t>George </a:t>
            </a:r>
            <a:r>
              <a:rPr lang="en-US" sz="1100" dirty="0" err="1" smtClean="0"/>
              <a:t>wun’t</a:t>
            </a:r>
            <a:r>
              <a:rPr lang="en-US" sz="1100" dirty="0" smtClean="0"/>
              <a:t> </a:t>
            </a:r>
            <a:r>
              <a:rPr lang="en-US" sz="1100" dirty="0"/>
              <a:t>do that.”</a:t>
            </a:r>
          </a:p>
          <a:p>
            <a:r>
              <a:rPr lang="en-US" sz="1100" dirty="0"/>
              <a:t>The stable buck went on dreamily, “I remember when I was a little kid on </a:t>
            </a:r>
            <a:r>
              <a:rPr lang="en-US" sz="1100" dirty="0" smtClean="0"/>
              <a:t>my old </a:t>
            </a:r>
            <a:r>
              <a:rPr lang="en-US" sz="1100" dirty="0"/>
              <a:t>man’s chicken ranch. Had two brothers. They was always near me, </a:t>
            </a:r>
            <a:r>
              <a:rPr lang="en-US" sz="1100" dirty="0" smtClean="0"/>
              <a:t>always there</a:t>
            </a:r>
            <a:r>
              <a:rPr lang="en-US" sz="1100" dirty="0"/>
              <a:t>. Used to sleep right in the same room, right in the same bed—all </a:t>
            </a:r>
            <a:r>
              <a:rPr lang="en-US" sz="1100" dirty="0" smtClean="0"/>
              <a:t>three. Had </a:t>
            </a:r>
            <a:r>
              <a:rPr lang="en-US" sz="1100" dirty="0"/>
              <a:t>a strawberry patch. Had an alfalfa patch. Used to turn the chickens out </a:t>
            </a:r>
            <a:r>
              <a:rPr lang="en-US" sz="1100" dirty="0" smtClean="0"/>
              <a:t>in the </a:t>
            </a:r>
            <a:r>
              <a:rPr lang="en-US" sz="1100" dirty="0"/>
              <a:t>alfalfa on a sunny morning. My </a:t>
            </a:r>
            <a:r>
              <a:rPr lang="en-US" sz="1100" dirty="0" err="1"/>
              <a:t>brothers’d</a:t>
            </a:r>
            <a:r>
              <a:rPr lang="en-US" sz="1100" dirty="0"/>
              <a:t> set on a fence rail an’ watch ‘</a:t>
            </a:r>
            <a:r>
              <a:rPr lang="en-US" sz="1100" dirty="0" err="1" smtClean="0"/>
              <a:t>em</a:t>
            </a:r>
            <a:r>
              <a:rPr lang="en-US" sz="1100" dirty="0" smtClean="0"/>
              <a:t> —white </a:t>
            </a:r>
            <a:r>
              <a:rPr lang="en-US" sz="1100" dirty="0"/>
              <a:t>chickens they was.”</a:t>
            </a:r>
          </a:p>
          <a:p>
            <a:r>
              <a:rPr lang="en-US" sz="1100" dirty="0"/>
              <a:t>Gradually Lennie’s interest came around to what was being said. “</a:t>
            </a:r>
            <a:r>
              <a:rPr lang="en-US" sz="1100" dirty="0" smtClean="0"/>
              <a:t>George says </a:t>
            </a:r>
            <a:r>
              <a:rPr lang="en-US" sz="1100" dirty="0"/>
              <a:t>we’re </a:t>
            </a:r>
            <a:r>
              <a:rPr lang="en-US" sz="1100" dirty="0" err="1"/>
              <a:t>gonna</a:t>
            </a:r>
            <a:r>
              <a:rPr lang="en-US" sz="1100" dirty="0"/>
              <a:t> have alfalfa for the rabbits.”</a:t>
            </a:r>
          </a:p>
          <a:p>
            <a:r>
              <a:rPr lang="en-US" sz="1100" dirty="0"/>
              <a:t>“What rabbits?”</a:t>
            </a:r>
          </a:p>
          <a:p>
            <a:r>
              <a:rPr lang="en-US" sz="1100" dirty="0"/>
              <a:t>“We’re </a:t>
            </a:r>
            <a:r>
              <a:rPr lang="en-US" sz="1100" dirty="0" err="1"/>
              <a:t>gonna</a:t>
            </a:r>
            <a:r>
              <a:rPr lang="en-US" sz="1100" dirty="0"/>
              <a:t> have rabbits an’ a berry patch.”</a:t>
            </a:r>
          </a:p>
          <a:p>
            <a:r>
              <a:rPr lang="en-US" sz="1100" dirty="0"/>
              <a:t>“You’re nuts.”</a:t>
            </a:r>
          </a:p>
          <a:p>
            <a:r>
              <a:rPr lang="en-US" sz="1100" dirty="0"/>
              <a:t>“We are too. You </a:t>
            </a:r>
            <a:r>
              <a:rPr lang="en-US" sz="1100" dirty="0" err="1"/>
              <a:t>ast</a:t>
            </a:r>
            <a:r>
              <a:rPr lang="en-US" sz="1100" dirty="0"/>
              <a:t> George.”</a:t>
            </a:r>
          </a:p>
          <a:p>
            <a:r>
              <a:rPr lang="en-US" sz="1100" dirty="0"/>
              <a:t>“You’re nuts.” Crooks was scornful. “I seen </a:t>
            </a:r>
            <a:r>
              <a:rPr lang="en-US" sz="1100" dirty="0" err="1"/>
              <a:t>hunderds</a:t>
            </a:r>
            <a:r>
              <a:rPr lang="en-US" sz="1100" dirty="0"/>
              <a:t> of men come by on </a:t>
            </a:r>
            <a:r>
              <a:rPr lang="en-US" sz="1100" dirty="0" smtClean="0"/>
              <a:t>the road </a:t>
            </a:r>
            <a:r>
              <a:rPr lang="en-US" sz="1100" dirty="0"/>
              <a:t>an’ on the ranches, with their bindles on their back an’ that same </a:t>
            </a:r>
            <a:r>
              <a:rPr lang="en-US" sz="1100" dirty="0" smtClean="0"/>
              <a:t>damn thing </a:t>
            </a:r>
            <a:r>
              <a:rPr lang="en-US" sz="1100" dirty="0"/>
              <a:t>in their heads. </a:t>
            </a:r>
            <a:r>
              <a:rPr lang="en-US" sz="1100" dirty="0" err="1"/>
              <a:t>Hunderds</a:t>
            </a:r>
            <a:r>
              <a:rPr lang="en-US" sz="1100" dirty="0"/>
              <a:t> of them. They come, an’ they quit an’ go on; an’</a:t>
            </a:r>
          </a:p>
          <a:p>
            <a:r>
              <a:rPr lang="en-US" sz="1100" dirty="0"/>
              <a:t>every damn one of ‘</a:t>
            </a:r>
            <a:r>
              <a:rPr lang="en-US" sz="1100" dirty="0" err="1"/>
              <a:t>em’s</a:t>
            </a:r>
            <a:r>
              <a:rPr lang="en-US" sz="1100" dirty="0"/>
              <a:t> got a little piece of land in his head. An’ never a </a:t>
            </a:r>
            <a:r>
              <a:rPr lang="en-US" sz="1100" dirty="0" smtClean="0"/>
              <a:t>God damn </a:t>
            </a:r>
            <a:r>
              <a:rPr lang="en-US" sz="1100" dirty="0"/>
              <a:t>one of ‘</a:t>
            </a:r>
            <a:r>
              <a:rPr lang="en-US" sz="1100" dirty="0" err="1"/>
              <a:t>em</a:t>
            </a:r>
            <a:r>
              <a:rPr lang="en-US" sz="1100" dirty="0"/>
              <a:t> ever gets it. Just like heaven. </a:t>
            </a:r>
            <a:r>
              <a:rPr lang="en-US" sz="1100" dirty="0" err="1"/>
              <a:t>Ever’body</a:t>
            </a:r>
            <a:r>
              <a:rPr lang="en-US" sz="1100" dirty="0"/>
              <a:t> wants a little piece </a:t>
            </a:r>
            <a:r>
              <a:rPr lang="en-US" sz="1100" dirty="0" smtClean="0"/>
              <a:t>of </a:t>
            </a:r>
            <a:r>
              <a:rPr lang="en-US" sz="1100" dirty="0" err="1" smtClean="0"/>
              <a:t>lan</a:t>
            </a:r>
            <a:r>
              <a:rPr lang="en-US" sz="1100" dirty="0"/>
              <a:t>’. I read plenty of books out here. Nobody never gets to heaven, and nobody</a:t>
            </a:r>
          </a:p>
          <a:p>
            <a:r>
              <a:rPr lang="en-US" sz="1100" dirty="0"/>
              <a:t>gets no land. It’s just in their head. They’re all the time </a:t>
            </a:r>
            <a:r>
              <a:rPr lang="en-US" sz="1100" dirty="0" err="1"/>
              <a:t>talkin</a:t>
            </a:r>
            <a:r>
              <a:rPr lang="en-US" sz="1100" dirty="0"/>
              <a:t>’ about it, but </a:t>
            </a:r>
            <a:r>
              <a:rPr lang="en-US" sz="1100" dirty="0" smtClean="0"/>
              <a:t>it’s jus</a:t>
            </a:r>
            <a:r>
              <a:rPr lang="en-US" sz="1100" dirty="0"/>
              <a:t>’ in their head.” He paused and looked toward the open door, for the </a:t>
            </a:r>
            <a:r>
              <a:rPr lang="en-US" sz="1100" dirty="0" smtClean="0"/>
              <a:t>horses were </a:t>
            </a:r>
            <a:r>
              <a:rPr lang="en-US" sz="1100" dirty="0"/>
              <a:t>moving restlessly and the halter chains clinked. A horse whinnied. “I guess</a:t>
            </a:r>
          </a:p>
          <a:p>
            <a:r>
              <a:rPr lang="en-US" sz="1100" dirty="0"/>
              <a:t>somebody’s out there,” Crooks said. “Maybe Slim. Slim comes in </a:t>
            </a:r>
            <a:r>
              <a:rPr lang="en-US" sz="1100" dirty="0" smtClean="0"/>
              <a:t>sometimes two</a:t>
            </a:r>
            <a:r>
              <a:rPr lang="en-US" sz="1100" dirty="0"/>
              <a:t>, three times a night. </a:t>
            </a:r>
            <a:r>
              <a:rPr lang="en-US" sz="1100" dirty="0" err="1"/>
              <a:t>Slim’s</a:t>
            </a:r>
            <a:r>
              <a:rPr lang="en-US" sz="1100" dirty="0"/>
              <a:t> a real skinner. He looks out for his team.” </a:t>
            </a:r>
            <a:r>
              <a:rPr lang="en-US" sz="1100" dirty="0" smtClean="0"/>
              <a:t>He pulled </a:t>
            </a:r>
            <a:r>
              <a:rPr lang="en-US" sz="1100" dirty="0"/>
              <a:t>himself painfully upright and moved toward the door. “That you, Slim</a:t>
            </a:r>
            <a:r>
              <a:rPr lang="en-US" sz="1100" dirty="0" smtClean="0"/>
              <a:t>?” he </a:t>
            </a:r>
            <a:r>
              <a:rPr lang="en-US" sz="1100" dirty="0"/>
              <a:t>called.</a:t>
            </a:r>
          </a:p>
          <a:p>
            <a:r>
              <a:rPr lang="en-US" sz="1100" dirty="0" smtClean="0"/>
              <a:t>Candy’s </a:t>
            </a:r>
            <a:r>
              <a:rPr lang="en-US" sz="1100" dirty="0"/>
              <a:t>voice answered. “Slim went in town. Say, you seen Lennie</a:t>
            </a:r>
            <a:r>
              <a:rPr lang="en-US" sz="1100" dirty="0" smtClean="0"/>
              <a:t>?” “</a:t>
            </a:r>
            <a:r>
              <a:rPr lang="en-US" sz="1100" dirty="0" err="1"/>
              <a:t>Ya</a:t>
            </a:r>
            <a:r>
              <a:rPr lang="en-US" sz="1100" dirty="0"/>
              <a:t> mean the big guy?”</a:t>
            </a:r>
          </a:p>
          <a:p>
            <a:r>
              <a:rPr lang="en-US" sz="1100" dirty="0"/>
              <a:t>“Yeah. Seen him around any place?”</a:t>
            </a:r>
          </a:p>
          <a:p>
            <a:r>
              <a:rPr lang="en-US" sz="1100" dirty="0"/>
              <a:t>“He’s in here,” Crooks said shortly. He went back to his bunk and lay </a:t>
            </a:r>
            <a:r>
              <a:rPr lang="en-US" sz="1100" dirty="0" smtClean="0"/>
              <a:t>down. Candy </a:t>
            </a:r>
            <a:r>
              <a:rPr lang="en-US" sz="1100" dirty="0"/>
              <a:t>stood in the doorway scratching his bald wrist and looking </a:t>
            </a:r>
            <a:r>
              <a:rPr lang="en-US" sz="1100" dirty="0" smtClean="0"/>
              <a:t>blindly into </a:t>
            </a:r>
            <a:r>
              <a:rPr lang="en-US" sz="1100" dirty="0"/>
              <a:t>the lighted room. He made no attempt to enter. “Tell </a:t>
            </a:r>
            <a:r>
              <a:rPr lang="en-US" sz="1100" dirty="0" err="1"/>
              <a:t>ya</a:t>
            </a:r>
            <a:r>
              <a:rPr lang="en-US" sz="1100" dirty="0"/>
              <a:t> what, Lennie. </a:t>
            </a:r>
            <a:r>
              <a:rPr lang="en-US" sz="1100" dirty="0" smtClean="0"/>
              <a:t>I been </a:t>
            </a:r>
            <a:r>
              <a:rPr lang="en-US" sz="1100" dirty="0"/>
              <a:t>figuring out about them rabbits.”</a:t>
            </a:r>
            <a:endParaRPr lang="en-GB" sz="900" dirty="0"/>
          </a:p>
        </p:txBody>
      </p:sp>
      <p:sp>
        <p:nvSpPr>
          <p:cNvPr id="4" name="Rectangle 3"/>
          <p:cNvSpPr/>
          <p:nvPr/>
        </p:nvSpPr>
        <p:spPr>
          <a:xfrm>
            <a:off x="4663440" y="378896"/>
            <a:ext cx="4217323" cy="6394058"/>
          </a:xfrm>
          <a:prstGeom prst="rect">
            <a:avLst/>
          </a:prstGeom>
        </p:spPr>
        <p:txBody>
          <a:bodyPr wrap="square">
            <a:spAutoFit/>
          </a:bodyPr>
          <a:lstStyle/>
          <a:p>
            <a:r>
              <a:rPr lang="pt-BR" sz="1050" i="1" dirty="0"/>
              <a:t>Lennie disse miseravelmente: "George wun't ir embora e me deixar. Eu sei que George wun't fazer isso.</a:t>
            </a:r>
          </a:p>
          <a:p>
            <a:r>
              <a:rPr lang="pt-BR" sz="1050" i="1" dirty="0"/>
              <a:t>O dólar do estábulo continuou sonhadoramente: "Eu me lembro quando eu era uma criança no rancho de galinhas do meu velho. Tinha dois irmãos. Eles estavam sempre perto de mim, sempre lá. Costumava dormir no mesmo quarto, bem na mesma cama — todos os três. Tinha um remendo de morango. Tinha um patch de alfafa. Costumava virar as galinhas na alfafa em uma manhã ensolarada. Meus irmãos colocariam em um corrimão um "watch 'em - galinhas brancas que eram."</a:t>
            </a:r>
          </a:p>
          <a:p>
            <a:r>
              <a:rPr lang="pt-BR" sz="1050" i="1" dirty="0"/>
              <a:t>Aos poucos, o interesse de Lennie chegou ao que estava sendo dito. "George disse que vamos ter alfafa para os coelhos."</a:t>
            </a:r>
          </a:p>
          <a:p>
            <a:r>
              <a:rPr lang="pt-BR" sz="1050" i="1" dirty="0"/>
              <a:t>"Que coelhos?"</a:t>
            </a:r>
          </a:p>
          <a:p>
            <a:r>
              <a:rPr lang="pt-BR" sz="1050" i="1" dirty="0"/>
              <a:t>"Nós vamos ter coelhos um 'um remendo de frutas."</a:t>
            </a:r>
          </a:p>
          <a:p>
            <a:r>
              <a:rPr lang="pt-BR" sz="1050" i="1" dirty="0"/>
              <a:t>"Você é louco."</a:t>
            </a:r>
          </a:p>
          <a:p>
            <a:r>
              <a:rPr lang="pt-BR" sz="1050" i="1" dirty="0"/>
              <a:t>"Nós também somos. Você ast George.</a:t>
            </a:r>
          </a:p>
          <a:p>
            <a:r>
              <a:rPr lang="pt-BR" sz="1050" i="1" dirty="0"/>
              <a:t>"Você é louco." Bandidos eram desdenhosos. "Eu vi hunderds de homens passar na estrada um ' nos ranchos, com suas amarras nas costas uma "essa mesma coisa na cabeça. Hunderds deles. Eles vêm, um "eles deixaram um 'ir em frente, e eles um '</a:t>
            </a:r>
          </a:p>
          <a:p>
            <a:r>
              <a:rPr lang="pt-BR" sz="1050" i="1" dirty="0"/>
              <a:t>cada maldito deles tem um pequeno pedaço de terra em sua cabeça. Um "nunca um maldito maldito deles nunca recebe-lo. Assim como o céu. Ever'body quer um pedacinho de ian. Eu li muitos livros aqui. Ninguém nunca chega ao céu, e ninguém</a:t>
            </a:r>
          </a:p>
          <a:p>
            <a:r>
              <a:rPr lang="pt-BR" sz="1050" i="1" dirty="0"/>
              <a:t>não tem terra. Está na cabeça deles. Eles estão o tempo todo falando sobre isso, mas é jus 'em sua cabeça. Ele fez uma pausa e olhou para a porta aberta, pois os cavalos estavam se movendo inquietos e as correntes de cabeleira clinked. Um cavalo choramingado. "Eu acho que</a:t>
            </a:r>
          </a:p>
          <a:p>
            <a:r>
              <a:rPr lang="pt-BR" sz="1050" i="1" dirty="0"/>
              <a:t>alguém está lá fora", disse Crooks. "Talvez Slim. Slim vem às vezes duas, três vezes por noite. Slim é um verdadeiro esfolador. Ele cuida de sua equipe. Ele puxou-se dolorosamente ereto e se moveu em direção à porta. "Que você, Slim?", Ele chamou.</a:t>
            </a:r>
          </a:p>
          <a:p>
            <a:r>
              <a:rPr lang="pt-BR" sz="1050" i="1" dirty="0"/>
              <a:t>A voz de Candy respondeu. "Slim foi para a cidade. Diga, você viu Lennie? "Você quer dizer o grandalhão?"</a:t>
            </a:r>
          </a:p>
          <a:p>
            <a:r>
              <a:rPr lang="pt-BR" sz="1050" i="1" dirty="0"/>
              <a:t>"Sim, eu sei. Vi-o em qualquer lugar?</a:t>
            </a:r>
          </a:p>
          <a:p>
            <a:r>
              <a:rPr lang="pt-BR" sz="1050" i="1" dirty="0"/>
              <a:t>"Ele está aqui", disse Crooks em breve. Ele voltou para seu beliche e deitou-se. Candy ficou na porta coçando o pulso careca e olhando cegamente para a sala iluminada. Ele não tentou entrar. "Vou te dizer uma coisa, Lennie. Eu estava descobrindo sobre os coelhos.</a:t>
            </a:r>
          </a:p>
          <a:p>
            <a:r>
              <a:rPr lang="pt-BR" sz="1050" i="1" dirty="0"/>
              <a:t> </a:t>
            </a:r>
          </a:p>
        </p:txBody>
      </p:sp>
    </p:spTree>
    <p:extLst>
      <p:ext uri="{BB962C8B-B14F-4D97-AF65-F5344CB8AC3E}">
        <p14:creationId xmlns:p14="http://schemas.microsoft.com/office/powerpoint/2010/main" val="212156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4" y="622737"/>
            <a:ext cx="4214552" cy="5447645"/>
          </a:xfrm>
          <a:prstGeom prst="rect">
            <a:avLst/>
          </a:prstGeom>
        </p:spPr>
        <p:txBody>
          <a:bodyPr wrap="square">
            <a:spAutoFit/>
          </a:bodyPr>
          <a:lstStyle/>
          <a:p>
            <a:r>
              <a:rPr lang="en-US" sz="1200" dirty="0"/>
              <a:t>Lennie looked startled and then in embarrassment hid his face against </a:t>
            </a:r>
            <a:r>
              <a:rPr lang="en-US" sz="1200" dirty="0" smtClean="0"/>
              <a:t>his knees</a:t>
            </a:r>
            <a:r>
              <a:rPr lang="en-US" sz="1200" dirty="0"/>
              <a:t>. “I forgot again.”</a:t>
            </a:r>
          </a:p>
          <a:p>
            <a:r>
              <a:rPr lang="en-US" sz="1200" dirty="0"/>
              <a:t>“Jesus Christ,” George said resignedly. “Well—look, we’re </a:t>
            </a:r>
            <a:r>
              <a:rPr lang="en-US" sz="1200" dirty="0" err="1"/>
              <a:t>gonna</a:t>
            </a:r>
            <a:r>
              <a:rPr lang="en-US" sz="1200" dirty="0"/>
              <a:t> work on </a:t>
            </a:r>
            <a:r>
              <a:rPr lang="en-US" sz="1200" dirty="0" smtClean="0"/>
              <a:t>a ranch </a:t>
            </a:r>
            <a:r>
              <a:rPr lang="en-US" sz="1200" dirty="0"/>
              <a:t>like the one we come from up north.”</a:t>
            </a:r>
          </a:p>
          <a:p>
            <a:r>
              <a:rPr lang="en-US" sz="1200" dirty="0"/>
              <a:t>“Up north?”</a:t>
            </a:r>
          </a:p>
          <a:p>
            <a:r>
              <a:rPr lang="en-US" sz="1200" dirty="0"/>
              <a:t>“In Weed.”</a:t>
            </a:r>
          </a:p>
          <a:p>
            <a:r>
              <a:rPr lang="en-US" sz="1200" dirty="0"/>
              <a:t>“Oh, sure. I remember. In Weed.”</a:t>
            </a:r>
          </a:p>
          <a:p>
            <a:r>
              <a:rPr lang="en-US" sz="1200" dirty="0"/>
              <a:t>“That ranch we’re </a:t>
            </a:r>
            <a:r>
              <a:rPr lang="en-US" sz="1200" dirty="0" err="1"/>
              <a:t>goin</a:t>
            </a:r>
            <a:r>
              <a:rPr lang="en-US" sz="1200" dirty="0"/>
              <a:t>’ to is right down there about a quarter mile. </a:t>
            </a:r>
            <a:r>
              <a:rPr lang="en-US" sz="1200" dirty="0" smtClean="0"/>
              <a:t>We’re </a:t>
            </a:r>
            <a:r>
              <a:rPr lang="en-US" sz="1200" dirty="0" err="1" smtClean="0"/>
              <a:t>gonna</a:t>
            </a:r>
            <a:r>
              <a:rPr lang="en-US" sz="1200" dirty="0" smtClean="0"/>
              <a:t> </a:t>
            </a:r>
            <a:r>
              <a:rPr lang="en-US" sz="1200" dirty="0"/>
              <a:t>go in an’ see the boss. Now, look—I’ll give him the work tickets, but </a:t>
            </a:r>
            <a:r>
              <a:rPr lang="en-US" sz="1200" dirty="0" smtClean="0"/>
              <a:t>you </a:t>
            </a:r>
            <a:r>
              <a:rPr lang="en-US" sz="1200" dirty="0" err="1" smtClean="0"/>
              <a:t>ain’t</a:t>
            </a:r>
            <a:r>
              <a:rPr lang="en-US" sz="1200" dirty="0" smtClean="0"/>
              <a:t> </a:t>
            </a:r>
            <a:r>
              <a:rPr lang="en-US" sz="1200" dirty="0" err="1"/>
              <a:t>gonna</a:t>
            </a:r>
            <a:r>
              <a:rPr lang="en-US" sz="1200" dirty="0"/>
              <a:t> say a word. You jus’ stand there and don’t say nothing. If he </a:t>
            </a:r>
            <a:r>
              <a:rPr lang="en-US" sz="1200" dirty="0" smtClean="0"/>
              <a:t>finds out </a:t>
            </a:r>
            <a:r>
              <a:rPr lang="en-US" sz="1200" dirty="0"/>
              <a:t>what a crazy bastard you are, we won’t get no job, but if he sees </a:t>
            </a:r>
            <a:r>
              <a:rPr lang="en-US" sz="1200" dirty="0" err="1"/>
              <a:t>ya</a:t>
            </a:r>
            <a:r>
              <a:rPr lang="en-US" sz="1200" dirty="0"/>
              <a:t> </a:t>
            </a:r>
            <a:r>
              <a:rPr lang="en-US" sz="1200" dirty="0" smtClean="0"/>
              <a:t>work before </a:t>
            </a:r>
            <a:r>
              <a:rPr lang="en-US" sz="1200" dirty="0"/>
              <a:t>he hears </a:t>
            </a:r>
            <a:r>
              <a:rPr lang="en-US" sz="1200" dirty="0" err="1"/>
              <a:t>ya</a:t>
            </a:r>
            <a:r>
              <a:rPr lang="en-US" sz="1200" dirty="0"/>
              <a:t> talk, we’re set. </a:t>
            </a:r>
            <a:r>
              <a:rPr lang="en-US" sz="1200" dirty="0" err="1"/>
              <a:t>Ya</a:t>
            </a:r>
            <a:r>
              <a:rPr lang="en-US" sz="1200" dirty="0"/>
              <a:t> got that?”</a:t>
            </a:r>
          </a:p>
          <a:p>
            <a:r>
              <a:rPr lang="en-US" sz="1200" dirty="0"/>
              <a:t>“Sure, George. Sure I got it.”</a:t>
            </a:r>
          </a:p>
          <a:p>
            <a:r>
              <a:rPr lang="en-US" sz="1200" dirty="0"/>
              <a:t>“O.K. Now when we go in to see the boss, what you </a:t>
            </a:r>
            <a:r>
              <a:rPr lang="en-US" sz="1200" dirty="0" err="1"/>
              <a:t>gonna</a:t>
            </a:r>
            <a:r>
              <a:rPr lang="en-US" sz="1200" dirty="0"/>
              <a:t> do?”</a:t>
            </a:r>
          </a:p>
          <a:p>
            <a:r>
              <a:rPr lang="en-US" sz="1200" dirty="0"/>
              <a:t>“I . . . . I . . . .” Lennie thought. His face grew tight with thought. “I . . . . </a:t>
            </a:r>
            <a:r>
              <a:rPr lang="en-US" sz="1200" dirty="0" err="1" smtClean="0"/>
              <a:t>ain’t</a:t>
            </a:r>
            <a:r>
              <a:rPr lang="en-US" sz="1200" dirty="0" smtClean="0"/>
              <a:t> </a:t>
            </a:r>
            <a:r>
              <a:rPr lang="en-US" sz="1200" dirty="0" err="1" smtClean="0"/>
              <a:t>gonna</a:t>
            </a:r>
            <a:r>
              <a:rPr lang="en-US" sz="1200" dirty="0" smtClean="0"/>
              <a:t> </a:t>
            </a:r>
            <a:r>
              <a:rPr lang="en-US" sz="1200" dirty="0"/>
              <a:t>say </a:t>
            </a:r>
            <a:r>
              <a:rPr lang="en-US" sz="1200" dirty="0" err="1"/>
              <a:t>nothin</a:t>
            </a:r>
            <a:r>
              <a:rPr lang="en-US" sz="1200" dirty="0"/>
              <a:t>’. Jus’ </a:t>
            </a:r>
            <a:r>
              <a:rPr lang="en-US" sz="1200" dirty="0" err="1"/>
              <a:t>gonna</a:t>
            </a:r>
            <a:r>
              <a:rPr lang="en-US" sz="1200" dirty="0"/>
              <a:t> </a:t>
            </a:r>
            <a:r>
              <a:rPr lang="en-US" sz="1200" dirty="0" err="1"/>
              <a:t>stan</a:t>
            </a:r>
            <a:r>
              <a:rPr lang="en-US" sz="1200" dirty="0"/>
              <a:t>’ there.”</a:t>
            </a:r>
          </a:p>
          <a:p>
            <a:r>
              <a:rPr lang="en-US" sz="1200" dirty="0"/>
              <a:t>“Good boy. That’s swell. You say that over two, three times so you </a:t>
            </a:r>
            <a:r>
              <a:rPr lang="en-US" sz="1200" dirty="0" smtClean="0"/>
              <a:t>sure won’t </a:t>
            </a:r>
            <a:r>
              <a:rPr lang="en-US" sz="1200" dirty="0"/>
              <a:t>forget it.”</a:t>
            </a:r>
          </a:p>
          <a:p>
            <a:r>
              <a:rPr lang="en-US" sz="1200" dirty="0"/>
              <a:t>Lennie droned to himself softly, “I </a:t>
            </a:r>
            <a:r>
              <a:rPr lang="en-US" sz="1200" dirty="0" err="1"/>
              <a:t>ain’t</a:t>
            </a:r>
            <a:r>
              <a:rPr lang="en-US" sz="1200" dirty="0"/>
              <a:t> </a:t>
            </a:r>
            <a:r>
              <a:rPr lang="en-US" sz="1200" dirty="0" err="1"/>
              <a:t>gonna</a:t>
            </a:r>
            <a:r>
              <a:rPr lang="en-US" sz="1200" dirty="0"/>
              <a:t> say </a:t>
            </a:r>
            <a:r>
              <a:rPr lang="en-US" sz="1200" dirty="0" err="1"/>
              <a:t>nothin</a:t>
            </a:r>
            <a:r>
              <a:rPr lang="en-US" sz="1200" dirty="0"/>
              <a:t>’ . . . . I </a:t>
            </a:r>
            <a:r>
              <a:rPr lang="en-US" sz="1200" dirty="0" err="1"/>
              <a:t>ain’t</a:t>
            </a:r>
            <a:r>
              <a:rPr lang="en-US" sz="1200" dirty="0"/>
              <a:t> </a:t>
            </a:r>
            <a:r>
              <a:rPr lang="en-US" sz="1200" dirty="0" err="1" smtClean="0"/>
              <a:t>gonna</a:t>
            </a:r>
            <a:r>
              <a:rPr lang="en-US" sz="1200" dirty="0" smtClean="0"/>
              <a:t> say </a:t>
            </a:r>
            <a:r>
              <a:rPr lang="en-US" sz="1200" dirty="0" err="1"/>
              <a:t>nothin</a:t>
            </a:r>
            <a:r>
              <a:rPr lang="en-US" sz="1200" dirty="0"/>
              <a:t>’ . . . . I </a:t>
            </a:r>
            <a:r>
              <a:rPr lang="en-US" sz="1200" dirty="0" err="1"/>
              <a:t>ain’t</a:t>
            </a:r>
            <a:r>
              <a:rPr lang="en-US" sz="1200" dirty="0"/>
              <a:t> </a:t>
            </a:r>
            <a:r>
              <a:rPr lang="en-US" sz="1200" dirty="0" err="1"/>
              <a:t>gonna</a:t>
            </a:r>
            <a:r>
              <a:rPr lang="en-US" sz="1200" dirty="0"/>
              <a:t> say </a:t>
            </a:r>
            <a:r>
              <a:rPr lang="en-US" sz="1200" dirty="0" err="1"/>
              <a:t>nothin</a:t>
            </a:r>
            <a:r>
              <a:rPr lang="en-US" sz="1200" dirty="0"/>
              <a:t>’.”</a:t>
            </a:r>
          </a:p>
          <a:p>
            <a:r>
              <a:rPr lang="en-US" sz="1200" dirty="0"/>
              <a:t>“O.K.,” said George. “An’ you </a:t>
            </a:r>
            <a:r>
              <a:rPr lang="en-US" sz="1200" dirty="0" err="1"/>
              <a:t>ain’t</a:t>
            </a:r>
            <a:r>
              <a:rPr lang="en-US" sz="1200" dirty="0"/>
              <a:t> </a:t>
            </a:r>
            <a:r>
              <a:rPr lang="en-US" sz="1200" dirty="0" err="1"/>
              <a:t>gonna</a:t>
            </a:r>
            <a:r>
              <a:rPr lang="en-US" sz="1200" dirty="0"/>
              <a:t> do no bad things like you done </a:t>
            </a:r>
            <a:r>
              <a:rPr lang="en-US" sz="1200" dirty="0" smtClean="0"/>
              <a:t>in Weed</a:t>
            </a:r>
            <a:r>
              <a:rPr lang="en-US" sz="1200" dirty="0"/>
              <a:t>, neither.”</a:t>
            </a:r>
          </a:p>
          <a:p>
            <a:r>
              <a:rPr lang="en-US" sz="1200" dirty="0"/>
              <a:t>Lennie looked puzzled. “Like I done in Weed?”</a:t>
            </a:r>
          </a:p>
          <a:p>
            <a:r>
              <a:rPr lang="en-US" sz="1200" dirty="0"/>
              <a:t>“Oh, so </a:t>
            </a:r>
            <a:r>
              <a:rPr lang="en-US" sz="1200" dirty="0" err="1"/>
              <a:t>ya</a:t>
            </a:r>
            <a:r>
              <a:rPr lang="en-US" sz="1200" dirty="0"/>
              <a:t> forgot that too, did </a:t>
            </a:r>
            <a:r>
              <a:rPr lang="en-US" sz="1200" dirty="0" err="1"/>
              <a:t>ya</a:t>
            </a:r>
            <a:r>
              <a:rPr lang="en-US" sz="1200" dirty="0"/>
              <a:t>? Well, I </a:t>
            </a:r>
            <a:r>
              <a:rPr lang="en-US" sz="1200" dirty="0" err="1"/>
              <a:t>ain’t</a:t>
            </a:r>
            <a:r>
              <a:rPr lang="en-US" sz="1200" dirty="0"/>
              <a:t> </a:t>
            </a:r>
            <a:r>
              <a:rPr lang="en-US" sz="1200" dirty="0" err="1"/>
              <a:t>gonna</a:t>
            </a:r>
            <a:r>
              <a:rPr lang="en-US" sz="1200" dirty="0"/>
              <a:t> remind </a:t>
            </a:r>
            <a:r>
              <a:rPr lang="en-US" sz="1200" dirty="0" err="1"/>
              <a:t>ya</a:t>
            </a:r>
            <a:r>
              <a:rPr lang="en-US" sz="1200" dirty="0"/>
              <a:t>, fear </a:t>
            </a:r>
            <a:r>
              <a:rPr lang="en-US" sz="1200" dirty="0" err="1"/>
              <a:t>ya</a:t>
            </a:r>
            <a:r>
              <a:rPr lang="en-US" sz="1200" dirty="0"/>
              <a:t> do </a:t>
            </a:r>
            <a:r>
              <a:rPr lang="en-US" sz="1200" dirty="0" smtClean="0"/>
              <a:t>it again</a:t>
            </a:r>
            <a:r>
              <a:rPr lang="en-US" sz="1200" dirty="0"/>
              <a:t>.”</a:t>
            </a:r>
          </a:p>
          <a:p>
            <a:r>
              <a:rPr lang="en-US" sz="1200" dirty="0"/>
              <a:t>A light of understanding broke on Lennie’s face. “They run us outa Weed,”</a:t>
            </a:r>
          </a:p>
          <a:p>
            <a:r>
              <a:rPr lang="en-US" sz="1200" dirty="0"/>
              <a:t>he exploded triumphantly.</a:t>
            </a:r>
            <a:endParaRPr lang="en-GB" sz="1000" dirty="0"/>
          </a:p>
        </p:txBody>
      </p:sp>
      <p:sp>
        <p:nvSpPr>
          <p:cNvPr id="4" name="Rectangle 3"/>
          <p:cNvSpPr/>
          <p:nvPr/>
        </p:nvSpPr>
        <p:spPr>
          <a:xfrm>
            <a:off x="4801986" y="622736"/>
            <a:ext cx="4214552" cy="5632311"/>
          </a:xfrm>
          <a:prstGeom prst="rect">
            <a:avLst/>
          </a:prstGeom>
        </p:spPr>
        <p:txBody>
          <a:bodyPr wrap="square">
            <a:spAutoFit/>
          </a:bodyPr>
          <a:lstStyle/>
          <a:p>
            <a:r>
              <a:rPr lang="pt-BR" sz="1200" i="1" dirty="0"/>
              <a:t>Lennie olhou assustado e, em seguida, em constrangimento escondeu seu rosto contra os joelhos. "Eu esqueci de novo."</a:t>
            </a:r>
          </a:p>
          <a:p>
            <a:r>
              <a:rPr lang="pt-BR" sz="1200" i="1" dirty="0"/>
              <a:t>"Jesus Cristo", disse Jorge resignadamente. "Bem, olha, vamos trabalhar em um rancho como o que viemos do norte."</a:t>
            </a:r>
          </a:p>
          <a:p>
            <a:r>
              <a:rPr lang="pt-BR" sz="1200" i="1" dirty="0"/>
              <a:t>"No norte?"</a:t>
            </a:r>
          </a:p>
          <a:p>
            <a:r>
              <a:rPr lang="pt-BR" sz="1200" i="1" dirty="0"/>
              <a:t>"Em Weed.".</a:t>
            </a:r>
          </a:p>
          <a:p>
            <a:r>
              <a:rPr lang="pt-BR" sz="1200" i="1" dirty="0"/>
              <a:t>"Oh, claro. Eu me lembro. Em Weed.</a:t>
            </a:r>
          </a:p>
          <a:p>
            <a:r>
              <a:rPr lang="pt-BR" sz="1200" i="1" dirty="0"/>
              <a:t>"Aquele rancho que estamos indo é logo ali cerca de um quarto de milha. Vamos ver o chefe. Agora, olha- Eu vou dar-lhe os bilhetes de trabalho, mas você não vai dizer uma palavra. Você está aí e não diz nada. Se ele descobrir que você é um bastardo louco, não conseguiremos emprego, mas se ele te ver trabalhar antes de ouvir você falar, estamos prontos. Ya tem isso?</a:t>
            </a:r>
            <a:endParaRPr lang="en-US" sz="1200" i="1" dirty="0"/>
          </a:p>
          <a:p>
            <a:r>
              <a:rPr lang="pt-BR" sz="1200" i="1" dirty="0"/>
              <a:t>"Claro, George. Claro que eu tenho isso.</a:t>
            </a:r>
          </a:p>
          <a:p>
            <a:r>
              <a:rPr lang="pt-BR" sz="1200" i="1" dirty="0"/>
              <a:t>"Ok, eu não sei o que fazer. Agora, quando vamos ver o chefe, o que você vai fazer?</a:t>
            </a:r>
          </a:p>
          <a:p>
            <a:r>
              <a:rPr lang="pt-BR" sz="1200" i="1" dirty="0"/>
              <a:t>"Eu... I . . . ." Lennie pensou. Seu rosto ficou apertado com o pensamento. "Eu... não vai dizer nada. Jus 'vai stan 'lá.</a:t>
            </a:r>
          </a:p>
          <a:p>
            <a:r>
              <a:rPr lang="pt-BR" sz="1200" i="1" dirty="0"/>
              <a:t>"Bom menino. Isso é ótimo. Você diz que mais de duas, três vezes para que você com certeza não vai esquecê-lo.</a:t>
            </a:r>
          </a:p>
          <a:p>
            <a:r>
              <a:rPr lang="pt-BR" sz="1200" i="1" dirty="0"/>
              <a:t>Lennie se erixou suavemente: "Não vou dizer nada" . . . Não vou dizer nada. . . . . Eu não vou dizer nada.</a:t>
            </a:r>
          </a:p>
          <a:p>
            <a:r>
              <a:rPr lang="pt-BR" sz="1200" i="1" dirty="0"/>
              <a:t>"Ok", disse George. "Um " você não vai fazer nada de ruim como você fez em Weed, também."</a:t>
            </a:r>
          </a:p>
          <a:p>
            <a:r>
              <a:rPr lang="pt-BR" sz="1200" i="1" dirty="0"/>
              <a:t>Lennie parecia intrigado. "Como eu fiz em Weed?"</a:t>
            </a:r>
          </a:p>
          <a:p>
            <a:r>
              <a:rPr lang="pt-BR" sz="1200" i="1" dirty="0"/>
              <a:t>"Oh, então você esqueceu isso também, não é? Bem, eu não vou lembrá-lo, medo de fazê-lo novamente.</a:t>
            </a:r>
          </a:p>
          <a:p>
            <a:r>
              <a:rPr lang="pt-BR" sz="1200" i="1" dirty="0"/>
              <a:t>Uma luz de compreensão quebrou no rosto de Lennie. "Eles nos expulsam de uma weed",</a:t>
            </a:r>
          </a:p>
          <a:p>
            <a:r>
              <a:rPr lang="pt-BR" sz="1200" i="1" dirty="0"/>
              <a:t>ele explodiu triunfante.</a:t>
            </a:r>
          </a:p>
        </p:txBody>
      </p:sp>
      <p:sp>
        <p:nvSpPr>
          <p:cNvPr id="5" name="Slide Number Placeholder 4"/>
          <p:cNvSpPr>
            <a:spLocks noGrp="1"/>
          </p:cNvSpPr>
          <p:nvPr>
            <p:ph type="sldNum" sz="quarter" idx="12"/>
          </p:nvPr>
        </p:nvSpPr>
        <p:spPr/>
        <p:txBody>
          <a:bodyPr/>
          <a:lstStyle/>
          <a:p>
            <a:fld id="{6577373E-77A6-45FA-8DFC-B169A566CE7F}" type="slidenum">
              <a:rPr lang="en-GB" smtClean="0"/>
              <a:t>7</a:t>
            </a:fld>
            <a:endParaRPr lang="en-GB"/>
          </a:p>
        </p:txBody>
      </p:sp>
    </p:spTree>
    <p:extLst>
      <p:ext uri="{BB962C8B-B14F-4D97-AF65-F5344CB8AC3E}">
        <p14:creationId xmlns:p14="http://schemas.microsoft.com/office/powerpoint/2010/main" val="52808628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443" y="187704"/>
            <a:ext cx="4355871" cy="6524863"/>
          </a:xfrm>
          <a:prstGeom prst="rect">
            <a:avLst/>
          </a:prstGeom>
        </p:spPr>
        <p:txBody>
          <a:bodyPr wrap="square">
            <a:spAutoFit/>
          </a:bodyPr>
          <a:lstStyle/>
          <a:p>
            <a:r>
              <a:rPr lang="en-US" sz="1100" dirty="0"/>
              <a:t>Crooks said irritably, “You can come in if you want.”</a:t>
            </a:r>
          </a:p>
          <a:p>
            <a:r>
              <a:rPr lang="en-US" sz="1100" dirty="0"/>
              <a:t>Candy seemed embarrassed. “I do’ know. ‘Course, if </a:t>
            </a:r>
            <a:r>
              <a:rPr lang="en-US" sz="1100" dirty="0" err="1"/>
              <a:t>ya</a:t>
            </a:r>
            <a:r>
              <a:rPr lang="en-US" sz="1100" dirty="0"/>
              <a:t> want me to</a:t>
            </a:r>
            <a:r>
              <a:rPr lang="en-US" sz="1100" dirty="0" smtClean="0"/>
              <a:t>.” “</a:t>
            </a:r>
            <a:r>
              <a:rPr lang="en-US" sz="1100" dirty="0"/>
              <a:t>Come on in. If </a:t>
            </a:r>
            <a:r>
              <a:rPr lang="en-US" sz="1100" dirty="0" err="1"/>
              <a:t>ever’body’s</a:t>
            </a:r>
            <a:r>
              <a:rPr lang="en-US" sz="1100" dirty="0"/>
              <a:t> </a:t>
            </a:r>
            <a:r>
              <a:rPr lang="en-US" sz="1100" dirty="0" err="1"/>
              <a:t>comin</a:t>
            </a:r>
            <a:r>
              <a:rPr lang="en-US" sz="1100" dirty="0"/>
              <a:t>’ in, you might just as well.” It </a:t>
            </a:r>
            <a:r>
              <a:rPr lang="en-US" sz="1100" dirty="0" smtClean="0"/>
              <a:t>was difficult </a:t>
            </a:r>
            <a:r>
              <a:rPr lang="en-US" sz="1100" dirty="0"/>
              <a:t>for Crooks to conceal his pleasure with anger</a:t>
            </a:r>
            <a:r>
              <a:rPr lang="en-US" sz="1100" dirty="0" smtClean="0"/>
              <a:t>. </a:t>
            </a:r>
            <a:endParaRPr lang="en-US" sz="1100" dirty="0"/>
          </a:p>
          <a:p>
            <a:r>
              <a:rPr lang="en-US" sz="1100" dirty="0"/>
              <a:t>Candy came in, but he was still embarrassed, “You got a nice cozy </a:t>
            </a:r>
            <a:r>
              <a:rPr lang="en-US" sz="1100" dirty="0" smtClean="0"/>
              <a:t>little place </a:t>
            </a:r>
            <a:r>
              <a:rPr lang="en-US" sz="1100" dirty="0"/>
              <a:t>in here,” he said to Crooks. “Must be nice to have a room all to </a:t>
            </a:r>
            <a:r>
              <a:rPr lang="en-US" sz="1100" dirty="0" smtClean="0"/>
              <a:t>yourself this </a:t>
            </a:r>
            <a:r>
              <a:rPr lang="en-US" sz="1100" dirty="0"/>
              <a:t>way.”</a:t>
            </a:r>
          </a:p>
          <a:p>
            <a:r>
              <a:rPr lang="en-US" sz="1100" dirty="0"/>
              <a:t>“Sure,” said Crooks. “And a manure pile under the window. Sure, it’s swell.”</a:t>
            </a:r>
          </a:p>
          <a:p>
            <a:r>
              <a:rPr lang="en-US" sz="1100" dirty="0"/>
              <a:t>Lennie broke in, “You said about them rabbits.”</a:t>
            </a:r>
          </a:p>
          <a:p>
            <a:r>
              <a:rPr lang="en-US" sz="1100" dirty="0"/>
              <a:t>Candy leaned against the wall beside the broken collar while he scratched </a:t>
            </a:r>
            <a:r>
              <a:rPr lang="en-US" sz="1100" dirty="0" smtClean="0"/>
              <a:t>the wrist </a:t>
            </a:r>
            <a:r>
              <a:rPr lang="en-US" sz="1100" dirty="0"/>
              <a:t>stump. “I been here a long time,” he said. “An’ Crooks been here a </a:t>
            </a:r>
            <a:r>
              <a:rPr lang="en-US" sz="1100" dirty="0" smtClean="0"/>
              <a:t>long time</a:t>
            </a:r>
            <a:r>
              <a:rPr lang="en-US" sz="1100" dirty="0"/>
              <a:t>. This’s the first time I ever been in his room</a:t>
            </a:r>
            <a:r>
              <a:rPr lang="en-US" sz="1100" dirty="0" smtClean="0"/>
              <a:t>.” Crooks </a:t>
            </a:r>
            <a:r>
              <a:rPr lang="en-US" sz="1100" dirty="0"/>
              <a:t>said darkly, “Guys don’t come into a colored man’s room very </a:t>
            </a:r>
            <a:r>
              <a:rPr lang="en-US" sz="1100" dirty="0" smtClean="0"/>
              <a:t>much. Nobody </a:t>
            </a:r>
            <a:r>
              <a:rPr lang="en-US" sz="1100" dirty="0"/>
              <a:t>been here but Slim. Slim an’ the boss.”</a:t>
            </a:r>
          </a:p>
          <a:p>
            <a:r>
              <a:rPr lang="en-US" sz="1100" dirty="0"/>
              <a:t>Candy quickly changed the subject. “</a:t>
            </a:r>
            <a:r>
              <a:rPr lang="en-US" sz="1100" dirty="0" err="1"/>
              <a:t>Slim’s</a:t>
            </a:r>
            <a:r>
              <a:rPr lang="en-US" sz="1100" dirty="0"/>
              <a:t> as good a skinner as I </a:t>
            </a:r>
            <a:r>
              <a:rPr lang="en-US" sz="1100" dirty="0" smtClean="0"/>
              <a:t>ever seen</a:t>
            </a:r>
            <a:r>
              <a:rPr lang="en-US" sz="1100" dirty="0"/>
              <a:t>.”</a:t>
            </a:r>
          </a:p>
          <a:p>
            <a:r>
              <a:rPr lang="en-US" sz="1100" dirty="0"/>
              <a:t>Lennie leaned toward the old </a:t>
            </a:r>
            <a:r>
              <a:rPr lang="en-US" sz="1100" dirty="0" err="1"/>
              <a:t>swamper</a:t>
            </a:r>
            <a:r>
              <a:rPr lang="en-US" sz="1100" dirty="0"/>
              <a:t>. “About them rabbits,” he </a:t>
            </a:r>
            <a:r>
              <a:rPr lang="en-US" sz="1100" dirty="0" smtClean="0"/>
              <a:t>insisted. Candy </a:t>
            </a:r>
            <a:r>
              <a:rPr lang="en-US" sz="1100" dirty="0"/>
              <a:t>smiled. “I got it figured out. We can make some money on </a:t>
            </a:r>
            <a:r>
              <a:rPr lang="en-US" sz="1100" dirty="0" smtClean="0"/>
              <a:t>them rabbits </a:t>
            </a:r>
            <a:r>
              <a:rPr lang="en-US" sz="1100" dirty="0"/>
              <a:t>if we go about it right.”</a:t>
            </a:r>
          </a:p>
          <a:p>
            <a:r>
              <a:rPr lang="en-US" sz="1100" dirty="0"/>
              <a:t>“But I get to tend ‘</a:t>
            </a:r>
            <a:r>
              <a:rPr lang="en-US" sz="1100" dirty="0" err="1"/>
              <a:t>em</a:t>
            </a:r>
            <a:r>
              <a:rPr lang="en-US" sz="1100" dirty="0"/>
              <a:t>,” Lennie broke in. “George says I get to tend ‘</a:t>
            </a:r>
            <a:r>
              <a:rPr lang="en-US" sz="1100" dirty="0" err="1"/>
              <a:t>em</a:t>
            </a:r>
            <a:r>
              <a:rPr lang="en-US" sz="1100" dirty="0"/>
              <a:t>. </a:t>
            </a:r>
            <a:r>
              <a:rPr lang="en-US" sz="1100" dirty="0" smtClean="0"/>
              <a:t>He promised</a:t>
            </a:r>
            <a:r>
              <a:rPr lang="en-US" sz="1100" dirty="0"/>
              <a:t>.”</a:t>
            </a:r>
          </a:p>
          <a:p>
            <a:r>
              <a:rPr lang="en-US" sz="1100" dirty="0"/>
              <a:t>Crooks interrupted brutally. “You guys is just </a:t>
            </a:r>
            <a:r>
              <a:rPr lang="en-US" sz="1100" dirty="0" err="1"/>
              <a:t>kiddin</a:t>
            </a:r>
            <a:r>
              <a:rPr lang="en-US" sz="1100" dirty="0"/>
              <a:t>’ yourself. You’ll </a:t>
            </a:r>
            <a:r>
              <a:rPr lang="en-US" sz="1100" dirty="0" smtClean="0"/>
              <a:t>talk about </a:t>
            </a:r>
            <a:r>
              <a:rPr lang="en-US" sz="1100" dirty="0"/>
              <a:t>it a hell of a lot, but you won’t get no land. You’ll be a </a:t>
            </a:r>
            <a:r>
              <a:rPr lang="en-US" sz="1100" dirty="0" err="1"/>
              <a:t>swamper</a:t>
            </a:r>
            <a:r>
              <a:rPr lang="en-US" sz="1100" dirty="0"/>
              <a:t> here </a:t>
            </a:r>
            <a:r>
              <a:rPr lang="en-US" sz="1100" dirty="0" smtClean="0"/>
              <a:t>till they </a:t>
            </a:r>
            <a:r>
              <a:rPr lang="en-US" sz="1100" dirty="0"/>
              <a:t>take you out in a box. Hell, I seen too many guys. Lennie here’ll quit an’ </a:t>
            </a:r>
            <a:r>
              <a:rPr lang="en-US" sz="1100" dirty="0" smtClean="0"/>
              <a:t>be on </a:t>
            </a:r>
            <a:r>
              <a:rPr lang="en-US" sz="1100" dirty="0"/>
              <a:t>the road in two, three weeks. Seems like ever’ guy got land in his head</a:t>
            </a:r>
            <a:r>
              <a:rPr lang="en-US" sz="1100" dirty="0" smtClean="0"/>
              <a:t>.” Candy </a:t>
            </a:r>
            <a:r>
              <a:rPr lang="en-US" sz="1100" dirty="0"/>
              <a:t>rubbed his cheek angrily. “You God damn right we’re </a:t>
            </a:r>
            <a:r>
              <a:rPr lang="en-US" sz="1100" dirty="0" err="1"/>
              <a:t>gonna</a:t>
            </a:r>
            <a:r>
              <a:rPr lang="en-US" sz="1100" dirty="0"/>
              <a:t> do it</a:t>
            </a:r>
            <a:r>
              <a:rPr lang="en-US" sz="1100" dirty="0" smtClean="0"/>
              <a:t>. George </a:t>
            </a:r>
            <a:r>
              <a:rPr lang="en-US" sz="1100" dirty="0"/>
              <a:t>says we are. We got the money right now.”</a:t>
            </a:r>
          </a:p>
          <a:p>
            <a:r>
              <a:rPr lang="en-US" sz="1100" dirty="0"/>
              <a:t>“Yeah?” said Crooks. “An’ where’s George now? In town in a </a:t>
            </a:r>
            <a:r>
              <a:rPr lang="en-US" sz="1100" dirty="0" smtClean="0"/>
              <a:t>whorehouse. That’s </a:t>
            </a:r>
            <a:r>
              <a:rPr lang="en-US" sz="1100" dirty="0"/>
              <a:t>where your money’s </a:t>
            </a:r>
            <a:r>
              <a:rPr lang="en-US" sz="1100" dirty="0" err="1"/>
              <a:t>goin</a:t>
            </a:r>
            <a:r>
              <a:rPr lang="en-US" sz="1100" dirty="0"/>
              <a:t>’. Jesus, I seen it happen too many times. I </a:t>
            </a:r>
            <a:r>
              <a:rPr lang="en-US" sz="1100" dirty="0" smtClean="0"/>
              <a:t>seen too </a:t>
            </a:r>
            <a:r>
              <a:rPr lang="en-US" sz="1100" dirty="0"/>
              <a:t>many guys with land in their head. They never get none under their hand.”</a:t>
            </a:r>
          </a:p>
          <a:p>
            <a:r>
              <a:rPr lang="en-US" sz="1100" dirty="0"/>
              <a:t>Candy cried, “Sure they all want it. Everybody wants a little bit of land, </a:t>
            </a:r>
            <a:r>
              <a:rPr lang="en-US" sz="1100" dirty="0" smtClean="0"/>
              <a:t>not much</a:t>
            </a:r>
            <a:r>
              <a:rPr lang="en-US" sz="1100" dirty="0"/>
              <a:t>. Jus’ </a:t>
            </a:r>
            <a:r>
              <a:rPr lang="en-US" sz="1100" dirty="0" err="1"/>
              <a:t>som’thin</a:t>
            </a:r>
            <a:r>
              <a:rPr lang="en-US" sz="1100" dirty="0"/>
              <a:t>’ that was his. </a:t>
            </a:r>
            <a:r>
              <a:rPr lang="en-US" sz="1100" dirty="0" err="1"/>
              <a:t>Som’thin</a:t>
            </a:r>
            <a:r>
              <a:rPr lang="en-US" sz="1100" dirty="0"/>
              <a:t>’ he could live on and </a:t>
            </a:r>
            <a:r>
              <a:rPr lang="en-US" sz="1100" dirty="0" smtClean="0"/>
              <a:t>there couldn’t </a:t>
            </a:r>
            <a:r>
              <a:rPr lang="en-US" sz="1100" dirty="0"/>
              <a:t>nobody throw him off of it. I never had none. I planted crops for </a:t>
            </a:r>
            <a:r>
              <a:rPr lang="en-US" sz="1100" dirty="0" smtClean="0"/>
              <a:t>damn near </a:t>
            </a:r>
            <a:r>
              <a:rPr lang="en-US" sz="1100" dirty="0" err="1"/>
              <a:t>ever’body</a:t>
            </a:r>
            <a:r>
              <a:rPr lang="en-US" sz="1100" dirty="0"/>
              <a:t> in this state, but they wasn’t my crops, and when I </a:t>
            </a:r>
            <a:r>
              <a:rPr lang="en-US" sz="1100" dirty="0" smtClean="0"/>
              <a:t>harvested ‘</a:t>
            </a:r>
            <a:r>
              <a:rPr lang="en-US" sz="1100" dirty="0" err="1"/>
              <a:t>em</a:t>
            </a:r>
            <a:r>
              <a:rPr lang="en-US" sz="1100" dirty="0"/>
              <a:t>, it wasn’t none of my harvest. </a:t>
            </a:r>
            <a:endParaRPr lang="en-GB" sz="900" dirty="0"/>
          </a:p>
        </p:txBody>
      </p:sp>
      <p:sp>
        <p:nvSpPr>
          <p:cNvPr id="3" name="Rectangle 2"/>
          <p:cNvSpPr/>
          <p:nvPr/>
        </p:nvSpPr>
        <p:spPr>
          <a:xfrm>
            <a:off x="4711361" y="281263"/>
            <a:ext cx="3923608" cy="6878806"/>
          </a:xfrm>
          <a:prstGeom prst="rect">
            <a:avLst/>
          </a:prstGeom>
        </p:spPr>
        <p:txBody>
          <a:bodyPr wrap="square">
            <a:spAutoFit/>
          </a:bodyPr>
          <a:lstStyle/>
          <a:p>
            <a:r>
              <a:rPr lang="pt-BR" sz="1050" i="1" dirty="0"/>
              <a:t>Bandidos disse irritavelmente: "Você pode entrar se quiser.".</a:t>
            </a:r>
          </a:p>
          <a:p>
            <a:r>
              <a:rPr lang="pt-BR" sz="1050" i="1" dirty="0"/>
              <a:t>Candy parecia áusia. "Eu sei" Claro, se você quiser que eu. "Vamos lá dentro Se algum dia 'corpo está indo dentro, você pode muito bem. Era difícil para Bandidos esconder seu prazer com raiva.</a:t>
            </a:r>
          </a:p>
          <a:p>
            <a:r>
              <a:rPr lang="pt-BR" sz="1050" i="1" dirty="0"/>
              <a:t>Candy entrou, mas ele ainda estava envergonhado, "Você tem um lugarzinho aconchegante aqui", disse ele aos Bandidos. "Deve ser bom ter um quarto só para você assim."</a:t>
            </a:r>
          </a:p>
          <a:p>
            <a:r>
              <a:rPr lang="pt-BR" sz="1050" i="1" dirty="0"/>
              <a:t>"Claro", disse Crooks. "E uma pilha de estrume sob a janela. Claro, é ótimo."</a:t>
            </a:r>
          </a:p>
          <a:p>
            <a:r>
              <a:rPr lang="pt-BR" sz="1050" i="1" dirty="0"/>
              <a:t>Lennie invadiu: "Você disse sobre os coelhos".</a:t>
            </a:r>
          </a:p>
          <a:p>
            <a:r>
              <a:rPr lang="pt-BR" sz="1050" i="1" dirty="0"/>
              <a:t>Candy encostou-se na parede ao lado do colarinho enquanto ele arranhava o toco do pulso. "Estou aqui há muito tempo", disse ele. "Um' Crooks está aqui há muito tempo. Esta é a primeira vez que eu estive em seu quarto. Bandidos disse sombriamente: "Os caras não entram muito no quarto de um homem de cor. Ninguém esteve aqui além do Slim. Emagrecer um "o chefe".</a:t>
            </a:r>
          </a:p>
          <a:p>
            <a:r>
              <a:rPr lang="pt-BR" sz="1050" i="1" dirty="0"/>
              <a:t>Candy rapidamente mudou de assunto. "Slim é tão bom esfolador como eu já vi."</a:t>
            </a:r>
          </a:p>
          <a:p>
            <a:r>
              <a:rPr lang="pt-BR" sz="1050" i="1" dirty="0"/>
              <a:t>Lennie inclinou-se para o velho pântano. "Sobre os coelhos", ele insistiu. Candy sorriu. "Eu tenho que descobrir. O Podemos ganha algum dinheiro com os coelhos se fez isso direito.</a:t>
            </a:r>
          </a:p>
          <a:p>
            <a:r>
              <a:rPr lang="pt-BR" sz="1050" i="1" dirty="0"/>
              <a:t>"Mas eu posso cuidar deles", Lennie invadiu. Ele prometeu.</a:t>
            </a:r>
          </a:p>
          <a:p>
            <a:r>
              <a:rPr lang="pt-BR" sz="1050" i="1" dirty="0"/>
              <a:t>Bandidos interromperam brutalmente. "Vocês são apenas enganados a si mesmos. Você vai falar muito sobre isso, mas você não vai ter nenhuma terra. Você vai ser um pântano aqui até que eles te levem para para a em uma caixa. Diabos, eu vi muitos caras. Lennie vai parar de estar na estrada em dois, três semanas. Parece que a cara nunca tem terra em sua cabeça. Candy esfregou seu rosto com raiva. "Caramba, vamos fazer isso. George disse que estamos. Temos o dinheiro agora.</a:t>
            </a:r>
          </a:p>
          <a:p>
            <a:r>
              <a:rPr lang="pt-BR" sz="1050" i="1" dirty="0"/>
              <a:t>"Sim?", Disse Crooks. "Um" onde está George agora? Na cidade em um bordel. É para lá que seu dinheiro vai. Jesus, eu vi isso acontecer muitas vezes. Vi muitos caras com terra na cabeça. Eles nunca recebem nenhum sob suas mãos.</a:t>
            </a:r>
          </a:p>
          <a:p>
            <a:r>
              <a:rPr lang="pt-BR" sz="1050" i="1" dirty="0"/>
              <a:t>Candy gritou: "Claro que todos querem. Todo mundo quer um pouco de terra, não muito. Jus 'som 'thin' que era dele. Som 'magro ' ele poderia viver e não poderia ninguém jogá-lo para um dele. Eu nunca tive nenhum. Eu plantei colheitas para quase sempre neste estado, mas não eram minhas colheitas, e quando eu como colhi, não era a nenhuma colheita.</a:t>
            </a:r>
          </a:p>
          <a:p>
            <a:r>
              <a:rPr lang="pt-BR" sz="1050" i="1" dirty="0"/>
              <a:t> </a:t>
            </a:r>
          </a:p>
          <a:p>
            <a:r>
              <a:rPr lang="pt-BR" sz="1050" i="1" dirty="0"/>
              <a:t> </a:t>
            </a:r>
          </a:p>
        </p:txBody>
      </p:sp>
    </p:spTree>
    <p:extLst>
      <p:ext uri="{BB962C8B-B14F-4D97-AF65-F5344CB8AC3E}">
        <p14:creationId xmlns:p14="http://schemas.microsoft.com/office/powerpoint/2010/main" val="203653376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8393" y="570090"/>
            <a:ext cx="3923608" cy="5847755"/>
          </a:xfrm>
          <a:prstGeom prst="rect">
            <a:avLst/>
          </a:prstGeom>
        </p:spPr>
        <p:txBody>
          <a:bodyPr wrap="square">
            <a:spAutoFit/>
          </a:bodyPr>
          <a:lstStyle/>
          <a:p>
            <a:r>
              <a:rPr lang="en-US" sz="1100" dirty="0"/>
              <a:t>But we </a:t>
            </a:r>
            <a:r>
              <a:rPr lang="en-US" sz="1100" dirty="0" err="1"/>
              <a:t>gonna</a:t>
            </a:r>
            <a:r>
              <a:rPr lang="en-US" sz="1100" dirty="0"/>
              <a:t> do it now, and don’t you make no mistake about that. George </a:t>
            </a:r>
            <a:r>
              <a:rPr lang="en-US" sz="1100" dirty="0" err="1"/>
              <a:t>ain’t</a:t>
            </a:r>
            <a:r>
              <a:rPr lang="en-US" sz="1100" dirty="0"/>
              <a:t> got the money in town. That money’s in the bank. Me an’ Lennie an’ George. We </a:t>
            </a:r>
            <a:r>
              <a:rPr lang="en-US" sz="1100" dirty="0" err="1"/>
              <a:t>gonna</a:t>
            </a:r>
            <a:r>
              <a:rPr lang="en-US" sz="1100" dirty="0"/>
              <a:t> have a room to </a:t>
            </a:r>
            <a:r>
              <a:rPr lang="en-US" sz="1100" dirty="0" err="1"/>
              <a:t>ourself</a:t>
            </a:r>
            <a:r>
              <a:rPr lang="en-US" sz="1100" dirty="0"/>
              <a:t>. We’re </a:t>
            </a:r>
            <a:r>
              <a:rPr lang="en-US" sz="1100" dirty="0" err="1"/>
              <a:t>gonna</a:t>
            </a:r>
            <a:r>
              <a:rPr lang="en-US" sz="1100" dirty="0"/>
              <a:t> have a dog an’ rabbits an’ chickens. We’re </a:t>
            </a:r>
            <a:r>
              <a:rPr lang="en-US" sz="1100" dirty="0" err="1"/>
              <a:t>gonna</a:t>
            </a:r>
            <a:r>
              <a:rPr lang="en-US" sz="1100" dirty="0"/>
              <a:t> have green corn an’ maybe a cow or a goat.” He stopped, overwhelmed with his picture.</a:t>
            </a:r>
            <a:endParaRPr lang="en-GB" sz="900" dirty="0"/>
          </a:p>
          <a:p>
            <a:r>
              <a:rPr lang="en-US" sz="1100" dirty="0" smtClean="0"/>
              <a:t>Crooks </a:t>
            </a:r>
            <a:r>
              <a:rPr lang="en-US" sz="1100" dirty="0"/>
              <a:t>asked, “You say you got the money?”</a:t>
            </a:r>
          </a:p>
          <a:p>
            <a:r>
              <a:rPr lang="en-US" sz="1100" dirty="0"/>
              <a:t>“Damn right. We got most of it. Just a little bit more to get. Have it all in </a:t>
            </a:r>
            <a:r>
              <a:rPr lang="en-US" sz="1100" dirty="0" smtClean="0"/>
              <a:t>one month</a:t>
            </a:r>
            <a:r>
              <a:rPr lang="en-US" sz="1100" dirty="0"/>
              <a:t>. George got the land all picked out, too.”</a:t>
            </a:r>
          </a:p>
          <a:p>
            <a:r>
              <a:rPr lang="en-US" sz="1100" dirty="0"/>
              <a:t>Crooks reached around and explored his spine with his hand. “I never seen </a:t>
            </a:r>
            <a:r>
              <a:rPr lang="en-US" sz="1100" dirty="0" smtClean="0"/>
              <a:t>a guy </a:t>
            </a:r>
            <a:r>
              <a:rPr lang="en-US" sz="1100" dirty="0"/>
              <a:t>really do it,” he said. “I seen guys nearly crazy with loneliness for land, </a:t>
            </a:r>
            <a:r>
              <a:rPr lang="en-US" sz="1100" dirty="0" smtClean="0"/>
              <a:t>but ever</a:t>
            </a:r>
            <a:r>
              <a:rPr lang="en-US" sz="1100" dirty="0"/>
              <a:t>’ time a whore house or a blackjack game took what it takes.” He hesitated.</a:t>
            </a:r>
          </a:p>
          <a:p>
            <a:r>
              <a:rPr lang="en-US" sz="1100" dirty="0"/>
              <a:t>“ . . . . If you . . . . guys would want a hand to work for nothing—just his keep</a:t>
            </a:r>
            <a:r>
              <a:rPr lang="en-US" sz="1100" dirty="0" smtClean="0"/>
              <a:t>, why </a:t>
            </a:r>
            <a:r>
              <a:rPr lang="en-US" sz="1100" dirty="0"/>
              <a:t>I’d come an’ lend a hand. I </a:t>
            </a:r>
            <a:r>
              <a:rPr lang="en-US" sz="1100" dirty="0" err="1"/>
              <a:t>ain’t</a:t>
            </a:r>
            <a:r>
              <a:rPr lang="en-US" sz="1100" dirty="0"/>
              <a:t> so crippled I can’t work like a </a:t>
            </a:r>
            <a:r>
              <a:rPr lang="en-US" sz="1100" dirty="0" smtClean="0"/>
              <a:t>son-of-a- bitch </a:t>
            </a:r>
            <a:r>
              <a:rPr lang="en-US" sz="1100" dirty="0"/>
              <a:t>if I want to.”</a:t>
            </a:r>
          </a:p>
          <a:p>
            <a:endParaRPr lang="en-US" sz="1100" dirty="0"/>
          </a:p>
          <a:p>
            <a:r>
              <a:rPr lang="en-US" sz="1100" dirty="0"/>
              <a:t>“Any you boys seen Curley?”</a:t>
            </a:r>
          </a:p>
          <a:p>
            <a:r>
              <a:rPr lang="en-US" sz="1100" dirty="0"/>
              <a:t>They swung their heads toward the door. Looking in was Curley’s wife. </a:t>
            </a:r>
            <a:r>
              <a:rPr lang="en-US" sz="1100" dirty="0" smtClean="0"/>
              <a:t>Her face </a:t>
            </a:r>
            <a:r>
              <a:rPr lang="en-US" sz="1100" dirty="0"/>
              <a:t>was heavily made up. Her lips were slightly parted. She breathed </a:t>
            </a:r>
            <a:r>
              <a:rPr lang="en-US" sz="1100" dirty="0" smtClean="0"/>
              <a:t>strongly, as </a:t>
            </a:r>
            <a:r>
              <a:rPr lang="en-US" sz="1100" dirty="0"/>
              <a:t>though she had been running.</a:t>
            </a:r>
          </a:p>
          <a:p>
            <a:r>
              <a:rPr lang="en-US" sz="1100" dirty="0"/>
              <a:t>“Curley </a:t>
            </a:r>
            <a:r>
              <a:rPr lang="en-US" sz="1100" dirty="0" err="1"/>
              <a:t>ain’t</a:t>
            </a:r>
            <a:r>
              <a:rPr lang="en-US" sz="1100" dirty="0"/>
              <a:t> been here,” Candy said sourly.</a:t>
            </a:r>
          </a:p>
          <a:p>
            <a:r>
              <a:rPr lang="en-US" sz="1100" dirty="0"/>
              <a:t>She stood still in the doorway, smiling a little at them, rubbing the nails </a:t>
            </a:r>
            <a:r>
              <a:rPr lang="en-US" sz="1100" dirty="0" smtClean="0"/>
              <a:t>of one </a:t>
            </a:r>
            <a:r>
              <a:rPr lang="en-US" sz="1100" dirty="0"/>
              <a:t>hand with the thumb and forefinger of the other. And her eyes traveled </a:t>
            </a:r>
            <a:r>
              <a:rPr lang="en-US" sz="1100" dirty="0" smtClean="0"/>
              <a:t>from one </a:t>
            </a:r>
            <a:r>
              <a:rPr lang="en-US" sz="1100" dirty="0"/>
              <a:t>face to another. “They left all the weak ones here,” she said finally. “Think </a:t>
            </a:r>
            <a:r>
              <a:rPr lang="en-US" sz="1100" dirty="0" smtClean="0"/>
              <a:t>I don’t </a:t>
            </a:r>
            <a:r>
              <a:rPr lang="en-US" sz="1100" dirty="0"/>
              <a:t>know where they all went? Even Curley. I know where they all went.”</a:t>
            </a:r>
          </a:p>
          <a:p>
            <a:r>
              <a:rPr lang="en-US" sz="1100" dirty="0"/>
              <a:t>Lennie watched her, fascinated; but Candy and Crooks were scowling </a:t>
            </a:r>
            <a:r>
              <a:rPr lang="en-US" sz="1100" dirty="0" smtClean="0"/>
              <a:t>down away </a:t>
            </a:r>
            <a:r>
              <a:rPr lang="en-US" sz="1100" dirty="0"/>
              <a:t>from her eyes. Candy said, “Then if you know, why you want to </a:t>
            </a:r>
            <a:r>
              <a:rPr lang="en-US" sz="1100" dirty="0" err="1"/>
              <a:t>ast</a:t>
            </a:r>
            <a:r>
              <a:rPr lang="en-US" sz="1100" dirty="0"/>
              <a:t> </a:t>
            </a:r>
            <a:r>
              <a:rPr lang="en-US" sz="1100" dirty="0" smtClean="0"/>
              <a:t>us where </a:t>
            </a:r>
            <a:r>
              <a:rPr lang="en-US" sz="1100" dirty="0"/>
              <a:t>Curley is at?”</a:t>
            </a:r>
          </a:p>
          <a:p>
            <a:r>
              <a:rPr lang="en-US" sz="1100" dirty="0"/>
              <a:t>She regarded them amusedly. “Funny thing,” she said. “If I catch any </a:t>
            </a:r>
            <a:r>
              <a:rPr lang="en-US" sz="1100" dirty="0" smtClean="0"/>
              <a:t>one man</a:t>
            </a:r>
            <a:r>
              <a:rPr lang="en-US" sz="1100" dirty="0"/>
              <a:t>, and he’s alone, I get along fine with him. But just let two of the guys </a:t>
            </a:r>
            <a:r>
              <a:rPr lang="en-US" sz="1100" dirty="0" smtClean="0"/>
              <a:t>get together </a:t>
            </a:r>
            <a:r>
              <a:rPr lang="en-US" sz="1100" dirty="0"/>
              <a:t>an’ you won’t talk. Jus’ nothing but mad.” She dropped her fingers </a:t>
            </a:r>
            <a:r>
              <a:rPr lang="en-US" sz="1100" dirty="0" smtClean="0"/>
              <a:t>and put </a:t>
            </a:r>
            <a:r>
              <a:rPr lang="en-US" sz="1100" dirty="0"/>
              <a:t>her hands on her hips. </a:t>
            </a:r>
            <a:endParaRPr lang="en-GB" sz="900" dirty="0"/>
          </a:p>
        </p:txBody>
      </p:sp>
      <p:sp>
        <p:nvSpPr>
          <p:cNvPr id="3" name="Rectangle 2"/>
          <p:cNvSpPr/>
          <p:nvPr/>
        </p:nvSpPr>
        <p:spPr>
          <a:xfrm>
            <a:off x="4572001" y="678155"/>
            <a:ext cx="4184073" cy="6186309"/>
          </a:xfrm>
          <a:prstGeom prst="rect">
            <a:avLst/>
          </a:prstGeom>
        </p:spPr>
        <p:txBody>
          <a:bodyPr wrap="square">
            <a:spAutoFit/>
          </a:bodyPr>
          <a:lstStyle/>
          <a:p>
            <a:r>
              <a:rPr lang="pt-BR" sz="1100" i="1" dirty="0"/>
              <a:t>Mas vamos fazer isso agora, e não se engane sobre isso. George não tem o dinheiro na cidade. Esse dinheiro está no banco. Eu um "Lennie an' George. Vamos ter um quarto só para nós. Vamos ter um cachorro com galinhas. Nós vamos ter milho verde um 'talvez uma vaca ou uma cabra. Ele parou, sobrecarregado com sua foto.</a:t>
            </a:r>
          </a:p>
          <a:p>
            <a:r>
              <a:rPr lang="pt-BR" sz="1100" i="1" dirty="0"/>
              <a:t>Os bandidos perguntaram: "Você diz que tem o dinheiro?"</a:t>
            </a:r>
          </a:p>
          <a:p>
            <a:r>
              <a:rPr lang="pt-BR" sz="1100" i="1" dirty="0"/>
              <a:t>"Claro que sim. Temos a maior parte. Só um pouco mais para conseguir. Tenha tudo em um mês. George tem a terra tudo escolhido, também.</a:t>
            </a:r>
          </a:p>
          <a:p>
            <a:r>
              <a:rPr lang="pt-BR" sz="1100" i="1" dirty="0"/>
              <a:t>Bandidos estendeu a mão e explorou sua coluna com a mão. "Eu nunca vi um cara realmente fazer isso", disse ele. "Eu vi caras quase loucos de solidão por terra, mas sempre uma casa de prostitutas ou um jogo de blackjack levou o que é preciso." Ele hesitou.</a:t>
            </a:r>
          </a:p>
          <a:p>
            <a:r>
              <a:rPr lang="pt-BR" sz="1100" i="1" dirty="0"/>
              <a:t>" . . . . Se você... os caras gostariam de uma mão para trabalhar por nada - apenas sua manutenção, por que eu viria um 'dar uma mão. Eu não sou tão aleijado eu não posso trabalhar como um filho-da-puta se eu quiser.</a:t>
            </a:r>
          </a:p>
          <a:p>
            <a:r>
              <a:rPr lang="pt-BR" sz="1100" i="1" dirty="0"/>
              <a:t>"Algum você viu Curley?"</a:t>
            </a:r>
          </a:p>
          <a:p>
            <a:r>
              <a:rPr lang="pt-BR" sz="1100" i="1" dirty="0"/>
              <a:t>Eles balançaram a cabeça em direção à porta. Olhando para dentro estava a esposa de Curley. Seu rosto estava fortemente inventado. Seus lábios estavam ligeiramente separados. Ela respirou fortemente, como se ela tivesse sido correndo.</a:t>
            </a:r>
          </a:p>
          <a:p>
            <a:r>
              <a:rPr lang="pt-BR" sz="1100" i="1" dirty="0"/>
              <a:t>"Curley não esteve aqui", disse Candy amargamente.</a:t>
            </a:r>
          </a:p>
          <a:p>
            <a:r>
              <a:rPr lang="pt-BR" sz="1100" i="1" dirty="0"/>
              <a:t>Ela ficou parada na porta, sorrindo um pouco para eles, esfregando as unhas de uma mão com o polegar e o dedo indicador da outra. E seus olhos viajavam de um rosto para outro. "Eles deixaram todos os fracos aqui", disse ela finalmente. "Acha que eu não sei para onde todos eles foram? Até o Curley. Eu sei onde todos eles foram.</a:t>
            </a:r>
          </a:p>
          <a:p>
            <a:r>
              <a:rPr lang="pt-BR" sz="1100" i="1" dirty="0"/>
              <a:t>Lennie a observava, fascinada; mas Candy e Crooks estavam carrancudos para longe de seus olhos. Candy disse: "Então, se você sabe, por que você quer nos ast onde Curley está?"</a:t>
            </a:r>
          </a:p>
          <a:p>
            <a:r>
              <a:rPr lang="pt-BR" sz="1100" i="1" dirty="0"/>
              <a:t>Ela os considerava divertidos. "Coisa engraçada", ela disse. "Se eu pegar qualquer homem, e ele está sozinho, eu me dou bem com ele. Mas deixe dois caras se reunirem e você não vai falar. Jus 'nada, mas louco. Ela baixou os dedos e colocou as mãos nos quadris.</a:t>
            </a:r>
          </a:p>
          <a:p>
            <a:r>
              <a:rPr lang="pt-BR" sz="1100" i="1" dirty="0"/>
              <a:t> </a:t>
            </a:r>
          </a:p>
        </p:txBody>
      </p:sp>
    </p:spTree>
    <p:extLst>
      <p:ext uri="{BB962C8B-B14F-4D97-AF65-F5344CB8AC3E}">
        <p14:creationId xmlns:p14="http://schemas.microsoft.com/office/powerpoint/2010/main" val="337831032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3930" y="427143"/>
            <a:ext cx="3956859" cy="6155531"/>
          </a:xfrm>
          <a:prstGeom prst="rect">
            <a:avLst/>
          </a:prstGeom>
        </p:spPr>
        <p:txBody>
          <a:bodyPr wrap="square">
            <a:spAutoFit/>
          </a:bodyPr>
          <a:lstStyle/>
          <a:p>
            <a:r>
              <a:rPr lang="en-US" sz="1100" dirty="0"/>
              <a:t>“You’re all scared of each other, that’s what. Ever</a:t>
            </a:r>
            <a:r>
              <a:rPr lang="en-US" sz="1100" dirty="0" smtClean="0"/>
              <a:t>’ one </a:t>
            </a:r>
            <a:r>
              <a:rPr lang="en-US" sz="1100" dirty="0"/>
              <a:t>of </a:t>
            </a:r>
            <a:r>
              <a:rPr lang="en-US" sz="1100" dirty="0" err="1"/>
              <a:t>you’s</a:t>
            </a:r>
            <a:r>
              <a:rPr lang="en-US" sz="1100" dirty="0"/>
              <a:t> scared the rest is </a:t>
            </a:r>
            <a:r>
              <a:rPr lang="en-US" sz="1100" dirty="0" err="1"/>
              <a:t>goin</a:t>
            </a:r>
            <a:r>
              <a:rPr lang="en-US" sz="1100" dirty="0"/>
              <a:t>’ to get something on you.”</a:t>
            </a:r>
          </a:p>
          <a:p>
            <a:r>
              <a:rPr lang="en-US" sz="1100" dirty="0"/>
              <a:t>After a pause Crooks said, “Maybe you better go along to your own </a:t>
            </a:r>
            <a:r>
              <a:rPr lang="en-US" sz="1100" dirty="0" smtClean="0"/>
              <a:t>house now</a:t>
            </a:r>
            <a:r>
              <a:rPr lang="en-US" sz="1100" dirty="0"/>
              <a:t>. We don’t want no trouble</a:t>
            </a:r>
            <a:r>
              <a:rPr lang="en-US" sz="1100" dirty="0" smtClean="0"/>
              <a:t>.”</a:t>
            </a:r>
          </a:p>
          <a:p>
            <a:r>
              <a:rPr lang="en-US" sz="1100" dirty="0" smtClean="0"/>
              <a:t>“</a:t>
            </a:r>
            <a:r>
              <a:rPr lang="en-US" sz="1100" dirty="0"/>
              <a:t>Well, I </a:t>
            </a:r>
            <a:r>
              <a:rPr lang="en-US" sz="1100" dirty="0" err="1"/>
              <a:t>ain’t</a:t>
            </a:r>
            <a:r>
              <a:rPr lang="en-US" sz="1100" dirty="0"/>
              <a:t> giving you no trouble. Think I don’t like to talk to </a:t>
            </a:r>
            <a:r>
              <a:rPr lang="en-US" sz="1100" dirty="0" smtClean="0"/>
              <a:t>somebody ever</a:t>
            </a:r>
            <a:r>
              <a:rPr lang="en-US" sz="1100" dirty="0"/>
              <a:t>’ once in a while? Think I like to stick in that house </a:t>
            </a:r>
            <a:r>
              <a:rPr lang="en-US" sz="1100" dirty="0" err="1"/>
              <a:t>alla</a:t>
            </a:r>
            <a:r>
              <a:rPr lang="en-US" sz="1100" dirty="0"/>
              <a:t> time?”</a:t>
            </a:r>
          </a:p>
          <a:p>
            <a:r>
              <a:rPr lang="en-US" sz="1100" dirty="0"/>
              <a:t>Candy laid the stump of his wrist on his knee and rubbed it gently with </a:t>
            </a:r>
            <a:r>
              <a:rPr lang="en-US" sz="1100" dirty="0" smtClean="0"/>
              <a:t>his hand</a:t>
            </a:r>
            <a:r>
              <a:rPr lang="en-US" sz="1100" dirty="0"/>
              <a:t>. He said accusingly, “You </a:t>
            </a:r>
            <a:r>
              <a:rPr lang="en-US" sz="1100" dirty="0" err="1"/>
              <a:t>gotta</a:t>
            </a:r>
            <a:r>
              <a:rPr lang="en-US" sz="1100" dirty="0"/>
              <a:t> </a:t>
            </a:r>
            <a:r>
              <a:rPr lang="en-US" sz="1100" dirty="0" err="1"/>
              <a:t>husban</a:t>
            </a:r>
            <a:r>
              <a:rPr lang="en-US" sz="1100" dirty="0"/>
              <a:t>’. You got no call </a:t>
            </a:r>
            <a:r>
              <a:rPr lang="en-US" sz="1100" dirty="0" err="1"/>
              <a:t>foolin</a:t>
            </a:r>
            <a:r>
              <a:rPr lang="en-US" sz="1100" dirty="0"/>
              <a:t>’ </a:t>
            </a:r>
            <a:r>
              <a:rPr lang="en-US" sz="1100" dirty="0" err="1" smtClean="0"/>
              <a:t>aroun</a:t>
            </a:r>
            <a:r>
              <a:rPr lang="en-US" sz="1100" dirty="0" smtClean="0"/>
              <a:t>’ with </a:t>
            </a:r>
            <a:r>
              <a:rPr lang="en-US" sz="1100" dirty="0"/>
              <a:t>other guys, </a:t>
            </a:r>
            <a:r>
              <a:rPr lang="en-US" sz="1100" dirty="0" err="1"/>
              <a:t>causin</a:t>
            </a:r>
            <a:r>
              <a:rPr lang="en-US" sz="1100" dirty="0"/>
              <a:t>’ trouble.”</a:t>
            </a:r>
          </a:p>
          <a:p>
            <a:r>
              <a:rPr lang="en-US" sz="1100" dirty="0"/>
              <a:t>The girl flared up. “Sure I </a:t>
            </a:r>
            <a:r>
              <a:rPr lang="en-US" sz="1100" dirty="0" err="1"/>
              <a:t>gotta</a:t>
            </a:r>
            <a:r>
              <a:rPr lang="en-US" sz="1100" dirty="0"/>
              <a:t> </a:t>
            </a:r>
            <a:r>
              <a:rPr lang="en-US" sz="1100" dirty="0" err="1"/>
              <a:t>husban</a:t>
            </a:r>
            <a:r>
              <a:rPr lang="en-US" sz="1100" dirty="0"/>
              <a:t>’. You all seen him. Swell guy, </a:t>
            </a:r>
            <a:r>
              <a:rPr lang="en-US" sz="1100" dirty="0" err="1" smtClean="0"/>
              <a:t>ain’t</a:t>
            </a:r>
            <a:r>
              <a:rPr lang="en-US" sz="1100" dirty="0" smtClean="0"/>
              <a:t> he</a:t>
            </a:r>
            <a:r>
              <a:rPr lang="en-US" sz="1100" dirty="0"/>
              <a:t>? Spends all his time </a:t>
            </a:r>
            <a:r>
              <a:rPr lang="en-US" sz="1100" dirty="0" err="1"/>
              <a:t>sayin</a:t>
            </a:r>
            <a:r>
              <a:rPr lang="en-US" sz="1100" dirty="0"/>
              <a:t>’ what he’s </a:t>
            </a:r>
            <a:r>
              <a:rPr lang="en-US" sz="1100" dirty="0" err="1"/>
              <a:t>gonna</a:t>
            </a:r>
            <a:r>
              <a:rPr lang="en-US" sz="1100" dirty="0"/>
              <a:t> do to guy she don’t like, and </a:t>
            </a:r>
            <a:r>
              <a:rPr lang="en-US" sz="1100" dirty="0" smtClean="0"/>
              <a:t>he don’t </a:t>
            </a:r>
            <a:r>
              <a:rPr lang="en-US" sz="1100" dirty="0"/>
              <a:t>like nobody. Think I’m </a:t>
            </a:r>
            <a:r>
              <a:rPr lang="en-US" sz="1100" dirty="0" err="1"/>
              <a:t>gonna</a:t>
            </a:r>
            <a:r>
              <a:rPr lang="en-US" sz="1100" dirty="0"/>
              <a:t> stay in that two-by-four house and </a:t>
            </a:r>
            <a:r>
              <a:rPr lang="en-US" sz="1100" dirty="0" smtClean="0"/>
              <a:t>listen how </a:t>
            </a:r>
            <a:r>
              <a:rPr lang="en-US" sz="1100" dirty="0"/>
              <a:t>Curley’s </a:t>
            </a:r>
            <a:r>
              <a:rPr lang="en-US" sz="1100" dirty="0" err="1"/>
              <a:t>gonna</a:t>
            </a:r>
            <a:r>
              <a:rPr lang="en-US" sz="1100" dirty="0"/>
              <a:t> lead with his left </a:t>
            </a:r>
            <a:r>
              <a:rPr lang="en-US" sz="1100" dirty="0" err="1"/>
              <a:t>twicet</a:t>
            </a:r>
            <a:r>
              <a:rPr lang="en-US" sz="1100" dirty="0"/>
              <a:t>, and then bring in the </a:t>
            </a:r>
            <a:r>
              <a:rPr lang="en-US" sz="1100" dirty="0" err="1"/>
              <a:t>ol</a:t>
            </a:r>
            <a:r>
              <a:rPr lang="en-US" sz="1100" dirty="0"/>
              <a:t>’ </a:t>
            </a:r>
            <a:r>
              <a:rPr lang="en-US" sz="1100" dirty="0" smtClean="0"/>
              <a:t>right cross</a:t>
            </a:r>
            <a:r>
              <a:rPr lang="en-US" sz="1100" dirty="0"/>
              <a:t>? ‘One-two,’ he says. ‘Jus’ the </a:t>
            </a:r>
            <a:r>
              <a:rPr lang="en-US" sz="1100" dirty="0" err="1"/>
              <a:t>ol</a:t>
            </a:r>
            <a:r>
              <a:rPr lang="en-US" sz="1100" dirty="0"/>
              <a:t>’ one-two an’ he’ll go down.’” </a:t>
            </a:r>
            <a:r>
              <a:rPr lang="en-US" sz="1100" dirty="0" smtClean="0"/>
              <a:t>She paused </a:t>
            </a:r>
            <a:r>
              <a:rPr lang="en-US" sz="1100" dirty="0"/>
              <a:t>and her face lost its sullenness and grew interested. “Say—what</a:t>
            </a:r>
          </a:p>
          <a:p>
            <a:r>
              <a:rPr lang="en-US" sz="1100" dirty="0"/>
              <a:t>happened to Curley’s </a:t>
            </a:r>
            <a:r>
              <a:rPr lang="en-US" sz="1100" dirty="0" err="1"/>
              <a:t>han</a:t>
            </a:r>
            <a:r>
              <a:rPr lang="en-US" sz="1100" dirty="0"/>
              <a:t>’?”</a:t>
            </a:r>
          </a:p>
          <a:p>
            <a:r>
              <a:rPr lang="en-US" sz="1100" dirty="0"/>
              <a:t>There was an embarrassed silence. Candy stole a look at Lennie. Then </a:t>
            </a:r>
            <a:r>
              <a:rPr lang="en-US" sz="1100" dirty="0" smtClean="0"/>
              <a:t>he coughed</a:t>
            </a:r>
            <a:r>
              <a:rPr lang="en-US" sz="1100" dirty="0"/>
              <a:t>. “Why . . . . Curley . . . . he got his </a:t>
            </a:r>
            <a:r>
              <a:rPr lang="en-US" sz="1100" dirty="0" err="1"/>
              <a:t>han</a:t>
            </a:r>
            <a:r>
              <a:rPr lang="en-US" sz="1100" dirty="0"/>
              <a:t>’ caught in a machine, </a:t>
            </a:r>
            <a:r>
              <a:rPr lang="en-US" sz="1100" dirty="0" smtClean="0"/>
              <a:t>ma’am. Bust </a:t>
            </a:r>
            <a:r>
              <a:rPr lang="en-US" sz="1100" dirty="0"/>
              <a:t>his </a:t>
            </a:r>
            <a:r>
              <a:rPr lang="en-US" sz="1100" dirty="0" err="1"/>
              <a:t>han</a:t>
            </a:r>
            <a:r>
              <a:rPr lang="en-US" sz="1100" dirty="0"/>
              <a:t>’.”</a:t>
            </a:r>
          </a:p>
          <a:p>
            <a:r>
              <a:rPr lang="en-US" sz="1100" dirty="0"/>
              <a:t>She watched for a moment, and then she laughed. “Baloney! What you </a:t>
            </a:r>
            <a:r>
              <a:rPr lang="en-US" sz="1100" dirty="0" smtClean="0"/>
              <a:t>think you’re </a:t>
            </a:r>
            <a:r>
              <a:rPr lang="en-US" sz="1100" dirty="0" err="1"/>
              <a:t>sellin</a:t>
            </a:r>
            <a:r>
              <a:rPr lang="en-US" sz="1100" dirty="0"/>
              <a:t>’ me? Curley started </a:t>
            </a:r>
            <a:r>
              <a:rPr lang="en-US" sz="1100" dirty="0" err="1"/>
              <a:t>som’pin</a:t>
            </a:r>
            <a:r>
              <a:rPr lang="en-US" sz="1100" dirty="0"/>
              <a:t>’ he </a:t>
            </a:r>
            <a:r>
              <a:rPr lang="en-US" sz="1100" dirty="0" err="1"/>
              <a:t>didn</a:t>
            </a:r>
            <a:r>
              <a:rPr lang="en-US" sz="1100" dirty="0"/>
              <a:t>’ finish. Caught in a </a:t>
            </a:r>
            <a:r>
              <a:rPr lang="en-US" sz="1100" dirty="0" smtClean="0"/>
              <a:t>machine —baloney</a:t>
            </a:r>
            <a:r>
              <a:rPr lang="en-US" sz="1100" dirty="0"/>
              <a:t>! Why, he </a:t>
            </a:r>
            <a:r>
              <a:rPr lang="en-US" sz="1100" dirty="0" err="1"/>
              <a:t>ain’t</a:t>
            </a:r>
            <a:r>
              <a:rPr lang="en-US" sz="1100" dirty="0"/>
              <a:t> give nobody the good </a:t>
            </a:r>
            <a:r>
              <a:rPr lang="en-US" sz="1100" dirty="0" err="1"/>
              <a:t>ol</a:t>
            </a:r>
            <a:r>
              <a:rPr lang="en-US" sz="1100" dirty="0"/>
              <a:t>’ one-two since he got </a:t>
            </a:r>
            <a:r>
              <a:rPr lang="en-US" sz="1100" dirty="0" smtClean="0"/>
              <a:t>his </a:t>
            </a:r>
            <a:r>
              <a:rPr lang="en-US" sz="1100" dirty="0" err="1" smtClean="0"/>
              <a:t>han</a:t>
            </a:r>
            <a:r>
              <a:rPr lang="en-US" sz="1100" dirty="0"/>
              <a:t>’ bust. Who bust him?”</a:t>
            </a:r>
          </a:p>
          <a:p>
            <a:r>
              <a:rPr lang="en-US" sz="1100" dirty="0"/>
              <a:t>Candy repeated sullenly, “Got it caught in a machine.”</a:t>
            </a:r>
          </a:p>
          <a:p>
            <a:r>
              <a:rPr lang="en-US" sz="1100" dirty="0"/>
              <a:t>“</a:t>
            </a:r>
            <a:r>
              <a:rPr lang="en-US" sz="1100" dirty="0" err="1"/>
              <a:t>Awright</a:t>
            </a:r>
            <a:r>
              <a:rPr lang="en-US" sz="1100" dirty="0"/>
              <a:t>,” she said contemptuously. “</a:t>
            </a:r>
            <a:r>
              <a:rPr lang="en-US" sz="1100" dirty="0" err="1"/>
              <a:t>Awright</a:t>
            </a:r>
            <a:r>
              <a:rPr lang="en-US" sz="1100" dirty="0"/>
              <a:t>, cover ‘</a:t>
            </a:r>
            <a:r>
              <a:rPr lang="en-US" sz="1100" dirty="0" err="1"/>
              <a:t>im</a:t>
            </a:r>
            <a:r>
              <a:rPr lang="en-US" sz="1100" dirty="0"/>
              <a:t> up if </a:t>
            </a:r>
            <a:r>
              <a:rPr lang="en-US" sz="1100" dirty="0" err="1"/>
              <a:t>ya</a:t>
            </a:r>
            <a:r>
              <a:rPr lang="en-US" sz="1100" dirty="0"/>
              <a:t> </a:t>
            </a:r>
            <a:r>
              <a:rPr lang="en-US" sz="1100" dirty="0" err="1" smtClean="0"/>
              <a:t>wanta</a:t>
            </a:r>
            <a:r>
              <a:rPr lang="en-US" sz="1100" dirty="0" smtClean="0"/>
              <a:t>. </a:t>
            </a:r>
            <a:r>
              <a:rPr lang="en-US" sz="1100" dirty="0" err="1" smtClean="0"/>
              <a:t>Whatta</a:t>
            </a:r>
            <a:r>
              <a:rPr lang="en-US" sz="1100" dirty="0" smtClean="0"/>
              <a:t> </a:t>
            </a:r>
            <a:r>
              <a:rPr lang="en-US" sz="1100" dirty="0"/>
              <a:t>I care? You bindle bums think you’re so damn good. </a:t>
            </a:r>
            <a:r>
              <a:rPr lang="en-US" sz="1100" dirty="0" err="1"/>
              <a:t>Whatta</a:t>
            </a:r>
            <a:r>
              <a:rPr lang="en-US" sz="1100" dirty="0"/>
              <a:t> </a:t>
            </a:r>
            <a:r>
              <a:rPr lang="en-US" sz="1100" dirty="0" err="1"/>
              <a:t>ya</a:t>
            </a:r>
            <a:r>
              <a:rPr lang="en-US" sz="1100" dirty="0"/>
              <a:t> think </a:t>
            </a:r>
            <a:r>
              <a:rPr lang="en-US" sz="1100" dirty="0" smtClean="0"/>
              <a:t>I am</a:t>
            </a:r>
            <a:r>
              <a:rPr lang="en-US" sz="1100" dirty="0"/>
              <a:t>, a kid? I tell </a:t>
            </a:r>
            <a:r>
              <a:rPr lang="en-US" sz="1100" dirty="0" err="1"/>
              <a:t>ya</a:t>
            </a:r>
            <a:r>
              <a:rPr lang="en-US" sz="1100" dirty="0"/>
              <a:t> I could of went with shows. Not jus’ one, neither. An’ a </a:t>
            </a:r>
            <a:r>
              <a:rPr lang="en-US" sz="1100" dirty="0" smtClean="0"/>
              <a:t>guy </a:t>
            </a:r>
            <a:r>
              <a:rPr lang="en-US" sz="1100" dirty="0" err="1" smtClean="0"/>
              <a:t>tol</a:t>
            </a:r>
            <a:r>
              <a:rPr lang="en-US" sz="1100" dirty="0"/>
              <a:t>’ me he could put me in pitchers . . . .” She was breathless with indignation</a:t>
            </a:r>
            <a:r>
              <a:rPr lang="en-US" sz="1100" dirty="0" smtClean="0"/>
              <a:t>. “—</a:t>
            </a:r>
            <a:r>
              <a:rPr lang="en-US" sz="1100" dirty="0" err="1"/>
              <a:t>Sat’iday</a:t>
            </a:r>
            <a:r>
              <a:rPr lang="en-US" sz="1100" dirty="0"/>
              <a:t> night. </a:t>
            </a:r>
            <a:r>
              <a:rPr lang="en-US" sz="1100" dirty="0" err="1"/>
              <a:t>Ever’body</a:t>
            </a:r>
            <a:r>
              <a:rPr lang="en-US" sz="1100" dirty="0"/>
              <a:t> out </a:t>
            </a:r>
            <a:r>
              <a:rPr lang="en-US" sz="1100" dirty="0" err="1"/>
              <a:t>doin</a:t>
            </a:r>
            <a:r>
              <a:rPr lang="en-US" sz="1100" dirty="0"/>
              <a:t>’ </a:t>
            </a:r>
            <a:r>
              <a:rPr lang="en-US" sz="1100" dirty="0" err="1"/>
              <a:t>som’pin</a:t>
            </a:r>
            <a:r>
              <a:rPr lang="en-US" sz="1100" dirty="0"/>
              <a:t>’. </a:t>
            </a:r>
            <a:r>
              <a:rPr lang="en-US" sz="1100" dirty="0" err="1"/>
              <a:t>Ever’body</a:t>
            </a:r>
            <a:r>
              <a:rPr lang="en-US" sz="1100" dirty="0"/>
              <a:t>! An’ what am I</a:t>
            </a:r>
          </a:p>
          <a:p>
            <a:r>
              <a:rPr lang="en-US" sz="1100" dirty="0" err="1"/>
              <a:t>doin</a:t>
            </a:r>
            <a:r>
              <a:rPr lang="en-US" sz="1100" dirty="0"/>
              <a:t>’? </a:t>
            </a:r>
            <a:r>
              <a:rPr lang="en-US" sz="1100" dirty="0" err="1"/>
              <a:t>Standin</a:t>
            </a:r>
            <a:r>
              <a:rPr lang="en-US" sz="1100" dirty="0"/>
              <a:t>’ here </a:t>
            </a:r>
            <a:r>
              <a:rPr lang="en-US" sz="1100" dirty="0" err="1"/>
              <a:t>talkin</a:t>
            </a:r>
            <a:r>
              <a:rPr lang="en-US" sz="1100" dirty="0"/>
              <a:t>’ to a bunch of bindle stiffs—a nigger an’ a </a:t>
            </a:r>
            <a:r>
              <a:rPr lang="en-US" sz="1100" dirty="0" smtClean="0"/>
              <a:t>dum-dum and </a:t>
            </a:r>
            <a:r>
              <a:rPr lang="en-US" sz="1100" dirty="0"/>
              <a:t>a lousy </a:t>
            </a:r>
            <a:r>
              <a:rPr lang="en-US" sz="1100" dirty="0" err="1"/>
              <a:t>ol</a:t>
            </a:r>
            <a:r>
              <a:rPr lang="en-US" sz="1100" dirty="0"/>
              <a:t>’ sheep—an’ likin’ it because they </a:t>
            </a:r>
            <a:r>
              <a:rPr lang="en-US" sz="1100" dirty="0" err="1"/>
              <a:t>ain’t</a:t>
            </a:r>
            <a:r>
              <a:rPr lang="en-US" sz="1100" dirty="0"/>
              <a:t> nobody else.”</a:t>
            </a:r>
          </a:p>
          <a:p>
            <a:endParaRPr lang="en-GB" sz="900" dirty="0"/>
          </a:p>
        </p:txBody>
      </p:sp>
      <p:sp>
        <p:nvSpPr>
          <p:cNvPr id="3" name="Rectangle 2"/>
          <p:cNvSpPr/>
          <p:nvPr/>
        </p:nvSpPr>
        <p:spPr>
          <a:xfrm>
            <a:off x="4530437" y="528525"/>
            <a:ext cx="4408516" cy="6355586"/>
          </a:xfrm>
          <a:prstGeom prst="rect">
            <a:avLst/>
          </a:prstGeom>
        </p:spPr>
        <p:txBody>
          <a:bodyPr wrap="square">
            <a:spAutoFit/>
          </a:bodyPr>
          <a:lstStyle/>
          <a:p>
            <a:r>
              <a:rPr lang="pt-BR" sz="1100" i="1" dirty="0"/>
              <a:t>"Vocês estão todos com medo um do outro, isso é o que. Sempre um de vocês está com medo o resto é ir para obter algo em você.</a:t>
            </a:r>
          </a:p>
          <a:p>
            <a:r>
              <a:rPr lang="pt-BR" sz="1100" i="1" dirty="0"/>
              <a:t>Depois de uma pausa Crooks disse: "Talvez seja melhor você ir para sua própria casa agora. Não queremos problemas."</a:t>
            </a:r>
          </a:p>
          <a:p>
            <a:r>
              <a:rPr lang="pt-BR" sz="1100" i="1" dirty="0"/>
              <a:t>"Bem, eu não estou dando-lhe nenhum problema. Acha que não gosto de falar com alguém de vez em quando? Acho que eu gosto de ficar naquela casa o tempo todo?</a:t>
            </a:r>
          </a:p>
          <a:p>
            <a:r>
              <a:rPr lang="pt-BR" sz="1100" i="1" dirty="0"/>
              <a:t>Candy colocou o toco de seu pulso em seu joelho e esfregou-o suavemente com a mão. Ele disse acusando: "Você tem que husban". Você não tem nenhuma chamada de enganar 'aroun ' com outros caras, causin 'problema.</a:t>
            </a:r>
          </a:p>
          <a:p>
            <a:r>
              <a:rPr lang="pt-BR" sz="1100" i="1" dirty="0"/>
              <a:t>A garota explodiu. "Claro que eu tenho que husban". Vocês todos o viram. Cara legal, não é? Passa o tempo todo dizendo o que ele vai fazer com o cara que ela não gosta, e ele não gosta de ninguém. Acha que vou ficar naquela casa dois por quatro e ouvir como Curley vai liderar com a esquerda duas vezes, e depois trazer o velho cruzado de direita? "Um-dois", ele diz. "Jus ' o velho um-dois um ' ele vai descer. Ela fez uma pausa e seu rosto perdeu seu mau humor e cresceu interessado. "Diga- o que</a:t>
            </a:r>
          </a:p>
          <a:p>
            <a:r>
              <a:rPr lang="pt-BR" sz="1100" i="1" dirty="0"/>
              <a:t>aconteceu com Han's Curley??</a:t>
            </a:r>
          </a:p>
          <a:p>
            <a:r>
              <a:rPr lang="pt-BR" sz="1100" i="1" dirty="0"/>
              <a:t>Houve um silêncio constrangido. Candy roubou uma olhada no Lennie. Então ele tossiu. "Por que... Curley.... ele tem o seu han 'preso em uma máquina, senhora. Busto seu han '.</a:t>
            </a:r>
          </a:p>
          <a:p>
            <a:r>
              <a:rPr lang="pt-BR" sz="1100" i="1" dirty="0"/>
              <a:t>Ela assistiu por um momento, e então ela riu. "Bobagem! O que acha que está me vendendo? Curley começou a som 'pin 'ele 'terminou. Preso em uma máquina — bobagem! Ele não deu a ninguém o bom e nada 1-2 desde que ele foi preso. Quem o prende?</a:t>
            </a:r>
          </a:p>
          <a:p>
            <a:r>
              <a:rPr lang="pt-BR" sz="1100" i="1" dirty="0"/>
              <a:t>Candy repetiu mal-humorado, "Ficou preso em uma máquina."</a:t>
            </a:r>
          </a:p>
          <a:p>
            <a:r>
              <a:rPr lang="pt-BR" sz="1100" i="1" dirty="0"/>
              <a:t>"Awright", ela disse com desprezo. "Awright, cubra 'im up se ya wanta. O que eu me importo? Vocês se prendem, os vagabundos, acham-se tão bons. O que você acha que eu sou, uma criança? Eu te digo que eu poderia ir com shows. Nem o jus, nem o jus. Um cara me a quem ele poderia me colocar em lançadores... Ela estava sem fôlego com indignação. "- Sábado à noite. Sempre "corpo fora fazendo som 'pin'. Ever'body! "O que eu sou</a:t>
            </a:r>
          </a:p>
          <a:p>
            <a:r>
              <a:rPr lang="pt-BR" sz="1100" i="1" dirty="0"/>
              <a:t>fazendo? Ficar aqui falando com um bando de endurecidos - um nigger um ' a dum-dum e uma ovelha ruim ol '- um 'likin'it porque eles não são mais ninguém."</a:t>
            </a:r>
          </a:p>
          <a:p>
            <a:r>
              <a:rPr lang="pt-BR" sz="1100" i="1" dirty="0"/>
              <a:t> </a:t>
            </a:r>
          </a:p>
        </p:txBody>
      </p:sp>
    </p:spTree>
    <p:extLst>
      <p:ext uri="{BB962C8B-B14F-4D97-AF65-F5344CB8AC3E}">
        <p14:creationId xmlns:p14="http://schemas.microsoft.com/office/powerpoint/2010/main" val="332688641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5368" y="146467"/>
            <a:ext cx="4274207" cy="6524863"/>
          </a:xfrm>
          <a:prstGeom prst="rect">
            <a:avLst/>
          </a:prstGeom>
        </p:spPr>
        <p:txBody>
          <a:bodyPr wrap="square">
            <a:spAutoFit/>
          </a:bodyPr>
          <a:lstStyle/>
          <a:p>
            <a:r>
              <a:rPr lang="en-US" sz="1100" dirty="0"/>
              <a:t>Lennie watched her, his mouth half open. Crooks had retired into the </a:t>
            </a:r>
            <a:r>
              <a:rPr lang="en-US" sz="1100" dirty="0" smtClean="0"/>
              <a:t>terrible protective </a:t>
            </a:r>
            <a:r>
              <a:rPr lang="en-US" sz="1100" dirty="0"/>
              <a:t>dignity of the Negro. But a change came over old Candy. He stood </a:t>
            </a:r>
            <a:r>
              <a:rPr lang="en-US" sz="1100" dirty="0" smtClean="0"/>
              <a:t>up suddenly </a:t>
            </a:r>
            <a:r>
              <a:rPr lang="en-US" sz="1100" dirty="0"/>
              <a:t>and knocked his nail keg over backward. “I had enough,” he </a:t>
            </a:r>
            <a:r>
              <a:rPr lang="en-US" sz="1100" dirty="0" smtClean="0"/>
              <a:t>said </a:t>
            </a:r>
            <a:r>
              <a:rPr lang="en-US" sz="1100" dirty="0" err="1" smtClean="0"/>
              <a:t>angrily</a:t>
            </a:r>
            <a:r>
              <a:rPr lang="en-US" sz="1100" dirty="0" err="1"/>
              <a:t>.</a:t>
            </a:r>
            <a:r>
              <a:rPr lang="en-US" sz="1100" dirty="0" err="1" smtClean="0"/>
              <a:t>“</a:t>
            </a:r>
            <a:r>
              <a:rPr lang="en-US" sz="1100" dirty="0" err="1"/>
              <a:t>You</a:t>
            </a:r>
            <a:r>
              <a:rPr lang="en-US" sz="1100" dirty="0"/>
              <a:t> </a:t>
            </a:r>
            <a:r>
              <a:rPr lang="en-US" sz="1100" dirty="0" err="1"/>
              <a:t>ain’t</a:t>
            </a:r>
            <a:r>
              <a:rPr lang="en-US" sz="1100" dirty="0"/>
              <a:t> wanted here. We told you </a:t>
            </a:r>
            <a:r>
              <a:rPr lang="en-US" sz="1100" dirty="0" err="1"/>
              <a:t>you</a:t>
            </a:r>
            <a:r>
              <a:rPr lang="en-US" sz="1100" dirty="0"/>
              <a:t> </a:t>
            </a:r>
            <a:r>
              <a:rPr lang="en-US" sz="1100" dirty="0" err="1"/>
              <a:t>ain’t</a:t>
            </a:r>
            <a:r>
              <a:rPr lang="en-US" sz="1100" dirty="0"/>
              <a:t>. An’ I tell </a:t>
            </a:r>
            <a:r>
              <a:rPr lang="en-US" sz="1100" dirty="0" err="1"/>
              <a:t>ya</a:t>
            </a:r>
            <a:r>
              <a:rPr lang="en-US" sz="1100" dirty="0"/>
              <a:t>, you </a:t>
            </a:r>
            <a:r>
              <a:rPr lang="en-US" sz="1100" dirty="0" smtClean="0"/>
              <a:t>got floozy </a:t>
            </a:r>
            <a:r>
              <a:rPr lang="en-US" sz="1100" dirty="0" err="1"/>
              <a:t>idears</a:t>
            </a:r>
            <a:r>
              <a:rPr lang="en-US" sz="1100" dirty="0"/>
              <a:t> about what us guys amounts to. You </a:t>
            </a:r>
            <a:r>
              <a:rPr lang="en-US" sz="1100" dirty="0" err="1"/>
              <a:t>ain’t</a:t>
            </a:r>
            <a:r>
              <a:rPr lang="en-US" sz="1100" dirty="0"/>
              <a:t> got sense enough in </a:t>
            </a:r>
            <a:r>
              <a:rPr lang="en-US" sz="1100" dirty="0" smtClean="0"/>
              <a:t>that chicken </a:t>
            </a:r>
            <a:r>
              <a:rPr lang="en-US" sz="1100" dirty="0"/>
              <a:t>head to even see that we </a:t>
            </a:r>
            <a:r>
              <a:rPr lang="en-US" sz="1100" dirty="0" err="1"/>
              <a:t>ain’t</a:t>
            </a:r>
            <a:r>
              <a:rPr lang="en-US" sz="1100" dirty="0"/>
              <a:t> stiffs. </a:t>
            </a:r>
            <a:r>
              <a:rPr lang="en-US" sz="1100" dirty="0" err="1"/>
              <a:t>S’pose</a:t>
            </a:r>
            <a:r>
              <a:rPr lang="en-US" sz="1100" dirty="0"/>
              <a:t> you get us canned. </a:t>
            </a:r>
            <a:r>
              <a:rPr lang="en-US" sz="1100" dirty="0" err="1" smtClean="0"/>
              <a:t>S’pose</a:t>
            </a:r>
            <a:r>
              <a:rPr lang="en-US" sz="1100" dirty="0" smtClean="0"/>
              <a:t> you </a:t>
            </a:r>
            <a:r>
              <a:rPr lang="en-US" sz="1100" dirty="0"/>
              <a:t>do. You think we’ll hit the highway an’ look for another lousy two-bit </a:t>
            </a:r>
            <a:r>
              <a:rPr lang="en-US" sz="1100" dirty="0" smtClean="0"/>
              <a:t>job like </a:t>
            </a:r>
            <a:r>
              <a:rPr lang="en-US" sz="1100" dirty="0"/>
              <a:t>this. You don’t know that we got our own ranch to go to, an’ our </a:t>
            </a:r>
            <a:r>
              <a:rPr lang="en-US" sz="1100" dirty="0" smtClean="0"/>
              <a:t>own house</a:t>
            </a:r>
            <a:r>
              <a:rPr lang="en-US" sz="1100" dirty="0"/>
              <a:t>. We </a:t>
            </a:r>
            <a:r>
              <a:rPr lang="en-US" sz="1100" dirty="0" err="1"/>
              <a:t>ain’t</a:t>
            </a:r>
            <a:r>
              <a:rPr lang="en-US" sz="1100" dirty="0"/>
              <a:t> got to stay here. We </a:t>
            </a:r>
            <a:r>
              <a:rPr lang="en-US" sz="1100" dirty="0" err="1"/>
              <a:t>gotta</a:t>
            </a:r>
            <a:r>
              <a:rPr lang="en-US" sz="1100" dirty="0"/>
              <a:t> house and chickens an’ fruit trees </a:t>
            </a:r>
            <a:r>
              <a:rPr lang="en-US" sz="1100" dirty="0" smtClean="0"/>
              <a:t>an’ a </a:t>
            </a:r>
            <a:r>
              <a:rPr lang="en-US" sz="1100" dirty="0"/>
              <a:t>place a </a:t>
            </a:r>
            <a:r>
              <a:rPr lang="en-US" sz="1100" dirty="0" err="1"/>
              <a:t>hunderd</a:t>
            </a:r>
            <a:r>
              <a:rPr lang="en-US" sz="1100" dirty="0"/>
              <a:t> time prettier than this. An’ we got </a:t>
            </a:r>
            <a:r>
              <a:rPr lang="en-US" sz="1100" dirty="0" err="1"/>
              <a:t>fren’s</a:t>
            </a:r>
            <a:r>
              <a:rPr lang="en-US" sz="1100" dirty="0"/>
              <a:t>, that’s what we got.</a:t>
            </a:r>
          </a:p>
          <a:p>
            <a:r>
              <a:rPr lang="en-US" sz="1100" dirty="0"/>
              <a:t>Maybe there was a time when we was scared of </a:t>
            </a:r>
            <a:r>
              <a:rPr lang="en-US" sz="1100" dirty="0" err="1"/>
              <a:t>gettin</a:t>
            </a:r>
            <a:r>
              <a:rPr lang="en-US" sz="1100" dirty="0"/>
              <a:t>’ canned, but we </a:t>
            </a:r>
            <a:r>
              <a:rPr lang="en-US" sz="1100" dirty="0" err="1"/>
              <a:t>ain’t</a:t>
            </a:r>
            <a:r>
              <a:rPr lang="en-US" sz="1100" dirty="0"/>
              <a:t> </a:t>
            </a:r>
            <a:r>
              <a:rPr lang="en-US" sz="1100" dirty="0" smtClean="0"/>
              <a:t>no more</a:t>
            </a:r>
            <a:r>
              <a:rPr lang="en-US" sz="1100" dirty="0"/>
              <a:t>. We got our own </a:t>
            </a:r>
            <a:r>
              <a:rPr lang="en-US" sz="1100" dirty="0" err="1"/>
              <a:t>lan</a:t>
            </a:r>
            <a:r>
              <a:rPr lang="en-US" sz="1100" dirty="0"/>
              <a:t>’, and it’s ours, an’ we </a:t>
            </a:r>
            <a:r>
              <a:rPr lang="en-US" sz="1100" dirty="0" err="1"/>
              <a:t>c’n</a:t>
            </a:r>
            <a:r>
              <a:rPr lang="en-US" sz="1100" dirty="0"/>
              <a:t> go to it.”</a:t>
            </a:r>
          </a:p>
          <a:p>
            <a:r>
              <a:rPr lang="en-US" sz="1100" dirty="0"/>
              <a:t>Curley’s wife laughed at him. “Baloney,” she said. “I seen too many </a:t>
            </a:r>
            <a:r>
              <a:rPr lang="en-US" sz="1100" dirty="0" smtClean="0"/>
              <a:t>you guys</a:t>
            </a:r>
            <a:r>
              <a:rPr lang="en-US" sz="1100" dirty="0"/>
              <a:t>. If you had two bits in the </a:t>
            </a:r>
            <a:r>
              <a:rPr lang="en-US" sz="1100" dirty="0" err="1"/>
              <a:t>worl</a:t>
            </a:r>
            <a:r>
              <a:rPr lang="en-US" sz="1100" dirty="0"/>
              <a:t>’, why you’d be in </a:t>
            </a:r>
            <a:r>
              <a:rPr lang="en-US" sz="1100" dirty="0" err="1"/>
              <a:t>gettin</a:t>
            </a:r>
            <a:r>
              <a:rPr lang="en-US" sz="1100" dirty="0"/>
              <a:t>’ two shots of </a:t>
            </a:r>
            <a:r>
              <a:rPr lang="en-US" sz="1100" dirty="0" smtClean="0"/>
              <a:t>corn with </a:t>
            </a:r>
            <a:r>
              <a:rPr lang="en-US" sz="1100" dirty="0"/>
              <a:t>it and </a:t>
            </a:r>
            <a:r>
              <a:rPr lang="en-US" sz="1100" dirty="0" err="1"/>
              <a:t>suckin</a:t>
            </a:r>
            <a:r>
              <a:rPr lang="en-US" sz="1100" dirty="0"/>
              <a:t>’ the bottom of the glass. I know you guys.”</a:t>
            </a:r>
          </a:p>
          <a:p>
            <a:r>
              <a:rPr lang="en-US" sz="1100" dirty="0"/>
              <a:t>Candy’s face had grown redder and redder, but before she was </a:t>
            </a:r>
            <a:r>
              <a:rPr lang="en-US" sz="1100" dirty="0" smtClean="0"/>
              <a:t>done speaking</a:t>
            </a:r>
            <a:r>
              <a:rPr lang="en-US" sz="1100" dirty="0"/>
              <a:t>, he had control of himself. He was the master of the situation. “I </a:t>
            </a:r>
            <a:r>
              <a:rPr lang="en-US" sz="1100" dirty="0" smtClean="0"/>
              <a:t>might of </a:t>
            </a:r>
            <a:r>
              <a:rPr lang="en-US" sz="1100" dirty="0"/>
              <a:t>knew,” he said gently. “Maybe you just better go along an’ roll your </a:t>
            </a:r>
            <a:r>
              <a:rPr lang="en-US" sz="1100" dirty="0" smtClean="0"/>
              <a:t>hoop. We </a:t>
            </a:r>
            <a:r>
              <a:rPr lang="en-US" sz="1100" dirty="0" err="1"/>
              <a:t>ain’t</a:t>
            </a:r>
            <a:r>
              <a:rPr lang="en-US" sz="1100" dirty="0"/>
              <a:t> got nothing to say to you at all. We know what we got, and we </a:t>
            </a:r>
            <a:r>
              <a:rPr lang="en-US" sz="1100" dirty="0" smtClean="0"/>
              <a:t>don’t care </a:t>
            </a:r>
            <a:r>
              <a:rPr lang="en-US" sz="1100" dirty="0"/>
              <a:t>whether you know it or not. So maybe you better jus’ scatter along now</a:t>
            </a:r>
            <a:r>
              <a:rPr lang="en-US" sz="1100" dirty="0" smtClean="0"/>
              <a:t>, </a:t>
            </a:r>
            <a:r>
              <a:rPr lang="en-US" sz="1100" dirty="0" err="1" smtClean="0"/>
              <a:t>‘</a:t>
            </a:r>
            <a:r>
              <a:rPr lang="en-US" sz="1100" dirty="0" err="1"/>
              <a:t>cause</a:t>
            </a:r>
            <a:r>
              <a:rPr lang="en-US" sz="1100" dirty="0"/>
              <a:t> Curley maybe </a:t>
            </a:r>
            <a:r>
              <a:rPr lang="en-US" sz="1100" dirty="0" err="1"/>
              <a:t>ain’t</a:t>
            </a:r>
            <a:r>
              <a:rPr lang="en-US" sz="1100" dirty="0"/>
              <a:t> </a:t>
            </a:r>
            <a:r>
              <a:rPr lang="en-US" sz="1100" dirty="0" err="1"/>
              <a:t>gonna</a:t>
            </a:r>
            <a:r>
              <a:rPr lang="en-US" sz="1100" dirty="0"/>
              <a:t> like his wife out in the barn with us ‘</a:t>
            </a:r>
            <a:r>
              <a:rPr lang="en-US" sz="1100" dirty="0" smtClean="0"/>
              <a:t>bindle stiffs</a:t>
            </a:r>
            <a:r>
              <a:rPr lang="en-US" sz="1100" dirty="0"/>
              <a:t>.’”</a:t>
            </a:r>
          </a:p>
          <a:p>
            <a:r>
              <a:rPr lang="en-US" sz="1100" dirty="0"/>
              <a:t>She looked from one face to another, and they were all closed against </a:t>
            </a:r>
            <a:r>
              <a:rPr lang="en-US" sz="1100" dirty="0" smtClean="0"/>
              <a:t>her. And </a:t>
            </a:r>
            <a:r>
              <a:rPr lang="en-US" sz="1100" dirty="0"/>
              <a:t>she looked longest at Lennie, until he dropped his eyes in </a:t>
            </a:r>
            <a:r>
              <a:rPr lang="en-US" sz="1100" dirty="0" smtClean="0"/>
              <a:t>embarrassment. </a:t>
            </a:r>
          </a:p>
          <a:p>
            <a:r>
              <a:rPr lang="en-US" sz="1100" dirty="0" smtClean="0"/>
              <a:t>Suddenly </a:t>
            </a:r>
            <a:r>
              <a:rPr lang="en-US" sz="1100" dirty="0"/>
              <a:t>she said, “Where’d you get them bruises on your face?”</a:t>
            </a:r>
          </a:p>
          <a:p>
            <a:r>
              <a:rPr lang="en-US" sz="1100" dirty="0"/>
              <a:t>Lennie looked up guiltily. “Who—me?”</a:t>
            </a:r>
          </a:p>
          <a:p>
            <a:r>
              <a:rPr lang="en-US" sz="1100" dirty="0"/>
              <a:t>“Yeah, you.”</a:t>
            </a:r>
          </a:p>
          <a:p>
            <a:r>
              <a:rPr lang="en-US" sz="1100" dirty="0"/>
              <a:t>Lennie looked to Candy for help, and then he looked at his lap again. “He </a:t>
            </a:r>
            <a:r>
              <a:rPr lang="en-US" sz="1100" dirty="0" smtClean="0"/>
              <a:t>got his </a:t>
            </a:r>
            <a:r>
              <a:rPr lang="en-US" sz="1100" dirty="0" err="1"/>
              <a:t>han</a:t>
            </a:r>
            <a:r>
              <a:rPr lang="en-US" sz="1100" dirty="0"/>
              <a:t>’ caught in a machine,” he said.</a:t>
            </a:r>
          </a:p>
          <a:p>
            <a:r>
              <a:rPr lang="en-US" sz="1100" dirty="0"/>
              <a:t>Curley’s wife laughed. “O.K., Machine. I’ll talk to you later. I like</a:t>
            </a:r>
          </a:p>
          <a:p>
            <a:r>
              <a:rPr lang="en-US" sz="1100" dirty="0"/>
              <a:t>machines.”</a:t>
            </a:r>
          </a:p>
          <a:p>
            <a:r>
              <a:rPr lang="en-US" sz="1100" dirty="0"/>
              <a:t>Candy broke in. “You let this guy alone. Don’t you do no messing </a:t>
            </a:r>
            <a:r>
              <a:rPr lang="en-US" sz="1100" dirty="0" err="1"/>
              <a:t>aroun</a:t>
            </a:r>
            <a:r>
              <a:rPr lang="en-US" sz="1100" dirty="0"/>
              <a:t>’</a:t>
            </a:r>
          </a:p>
          <a:p>
            <a:r>
              <a:rPr lang="en-US" sz="1100" dirty="0"/>
              <a:t>with him. I’m </a:t>
            </a:r>
            <a:r>
              <a:rPr lang="en-US" sz="1100" dirty="0" err="1"/>
              <a:t>gonna</a:t>
            </a:r>
            <a:r>
              <a:rPr lang="en-US" sz="1100" dirty="0"/>
              <a:t> tell George what you says. George won’t have you </a:t>
            </a:r>
            <a:r>
              <a:rPr lang="en-US" sz="1100" dirty="0" err="1"/>
              <a:t>messin</a:t>
            </a:r>
            <a:r>
              <a:rPr lang="en-US" sz="1100" dirty="0"/>
              <a:t>’</a:t>
            </a:r>
          </a:p>
          <a:p>
            <a:r>
              <a:rPr lang="en-US" sz="1100" dirty="0"/>
              <a:t>with Lennie.”</a:t>
            </a:r>
          </a:p>
          <a:p>
            <a:r>
              <a:rPr lang="en-US" sz="1100" dirty="0"/>
              <a:t>“Who’s George?” she asked. “The little guy you come with?”</a:t>
            </a:r>
            <a:endParaRPr lang="en-GB" sz="900" dirty="0"/>
          </a:p>
        </p:txBody>
      </p:sp>
      <p:sp>
        <p:nvSpPr>
          <p:cNvPr id="3" name="Rectangle 2"/>
          <p:cNvSpPr/>
          <p:nvPr/>
        </p:nvSpPr>
        <p:spPr>
          <a:xfrm>
            <a:off x="4796116" y="146467"/>
            <a:ext cx="4249272" cy="7040389"/>
          </a:xfrm>
          <a:prstGeom prst="rect">
            <a:avLst/>
          </a:prstGeom>
        </p:spPr>
        <p:txBody>
          <a:bodyPr wrap="square">
            <a:spAutoFit/>
          </a:bodyPr>
          <a:lstStyle/>
          <a:p>
            <a:r>
              <a:rPr lang="pt-BR" sz="1050" i="1" dirty="0"/>
              <a:t>Lennie a observava, com a boca meio aberta. Os bandidos tinham se aposentado para a terrível dignidade protetora do negro. Mas uma mudança veio sobre o velho Candy. Ele levantou-se de repente e bateu o barril de unha para trás. "Eu tive o suficiente", disse ele com raiva. Você não queria aqui. Nós dissemos que você não é. An'i'i tell you, você tem ideias floozy sobre o que nós caras equivale a. Você não tem sentido o suficiente naquela cabeça de galinha para ver que não somos cadáveres. S'pose você nos enlatado. S'pose você faz. Você acha que nós vamos pegar a estrada um "olhar para outro trabalho ruim de dois bits como este. Você não sabe que temos nosso próprio rancho para ir, uma casa própria. Não precisamos ficar aqui. Temos que abrigar e galinhas uma 'árvores frutíferas um lugar um tempo mais bonito do que isso. Um "nós temos fren, isso é o que temos.</a:t>
            </a:r>
          </a:p>
          <a:p>
            <a:r>
              <a:rPr lang="pt-BR" sz="1050" i="1" dirty="0"/>
              <a:t>Talvez houve um tempo em que tínhamos medo de sermos enlatados, mas não estamos mais. Temos nosso próprio ian', e é nosso, um "nós c'n ir para ele."</a:t>
            </a:r>
          </a:p>
          <a:p>
            <a:r>
              <a:rPr lang="pt-BR" sz="1050" i="1" dirty="0"/>
              <a:t>A esposa de Curley riu dele. "Bobagem", ela disse. "Eu vi muitos vocês. Se você tivesse dois pedaços no worl ', por que você estaria em obter duas doses de milho com ele e sugando o fundo do vidro. Eu conheço vocês."</a:t>
            </a:r>
          </a:p>
          <a:p>
            <a:r>
              <a:rPr lang="pt-BR" sz="1050" i="1" dirty="0"/>
              <a:t>O rosto de Candy tinha ficado mais vermelho e mais vermelho, mas antes de ela terminar de falar, ele tinha o controle de si mesmo. Ele era o mestre da situação. "Eu poderia saber", disse ele gentilmente. "Talvez seja melhor você ir junto um 'rolar o aro. Não temos nada a dizer a você. Sabemos o que temos, e não nos importamos se você sabe ou não. Então, talvez seja melhor você se dispersar agora, porque Curley talvez não goste de sua esposa no celeiro com a gente 'ensacada'."</a:t>
            </a:r>
          </a:p>
          <a:p>
            <a:r>
              <a:rPr lang="pt-BR" sz="1050" i="1" dirty="0"/>
              <a:t>Ela olhou de um rosto para outro, e todos eles estavam fechados contra ela. E ela olhou mais para Lennie, até que ele deixou cair os olhos em constrangimento.</a:t>
            </a:r>
          </a:p>
          <a:p>
            <a:r>
              <a:rPr lang="pt-BR" sz="1050" i="1" dirty="0"/>
              <a:t>De repente, ela disse: "Onde você conseguiu essas contusões no rosto?"</a:t>
            </a:r>
          </a:p>
          <a:p>
            <a:r>
              <a:rPr lang="pt-BR" sz="1050" i="1" dirty="0"/>
              <a:t>Lennie olhou para cima com culpa. "Quem- eu?"</a:t>
            </a:r>
          </a:p>
          <a:p>
            <a:r>
              <a:rPr lang="pt-BR" sz="1050" i="1" dirty="0"/>
              <a:t>"Sim, você.".</a:t>
            </a:r>
          </a:p>
          <a:p>
            <a:r>
              <a:rPr lang="pt-BR" sz="1050" i="1" dirty="0"/>
              <a:t>Lennie procurou Candy para ajudar, e então ele olhou para o seu colo novamente. "Ele ficou preso em uma máquina", disse ele.</a:t>
            </a:r>
          </a:p>
          <a:p>
            <a:r>
              <a:rPr lang="pt-BR" sz="1050" i="1" dirty="0"/>
              <a:t>A esposa de Curley riu. "Ok, Máquina. Falarei com você mais tarde. Eu gosto</a:t>
            </a:r>
            <a:r>
              <a:rPr lang="pt-BR" sz="1050" i="1" dirty="0" smtClean="0"/>
              <a:t>. máquinas</a:t>
            </a:r>
            <a:r>
              <a:rPr lang="pt-BR" sz="1050" i="1" dirty="0"/>
              <a:t>.</a:t>
            </a:r>
          </a:p>
          <a:p>
            <a:r>
              <a:rPr lang="pt-BR" sz="1050" i="1" dirty="0"/>
              <a:t>Candy invadiu. Não mexa nada de bagunçar.</a:t>
            </a:r>
          </a:p>
          <a:p>
            <a:r>
              <a:rPr lang="pt-BR" sz="1050" i="1" dirty="0"/>
              <a:t>com ele. Vou contar ao George o que você diz. George não vai te fazer bagunçar.</a:t>
            </a:r>
          </a:p>
          <a:p>
            <a:r>
              <a:rPr lang="pt-BR" sz="1050" i="1" dirty="0"/>
              <a:t>com Lennie.</a:t>
            </a:r>
          </a:p>
          <a:p>
            <a:r>
              <a:rPr lang="pt-BR" sz="1050" i="1" dirty="0"/>
              <a:t>"Quem é George?", Perguntou ela. "O carinha com quem você vem?"</a:t>
            </a:r>
          </a:p>
          <a:p>
            <a:r>
              <a:rPr lang="pt-BR" sz="1050" i="1" dirty="0"/>
              <a:t> </a:t>
            </a:r>
          </a:p>
        </p:txBody>
      </p:sp>
    </p:spTree>
    <p:extLst>
      <p:ext uri="{BB962C8B-B14F-4D97-AF65-F5344CB8AC3E}">
        <p14:creationId xmlns:p14="http://schemas.microsoft.com/office/powerpoint/2010/main" val="197599994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1" y="561776"/>
            <a:ext cx="3923608" cy="5847755"/>
          </a:xfrm>
          <a:prstGeom prst="rect">
            <a:avLst/>
          </a:prstGeom>
        </p:spPr>
        <p:txBody>
          <a:bodyPr wrap="square">
            <a:spAutoFit/>
          </a:bodyPr>
          <a:lstStyle/>
          <a:p>
            <a:r>
              <a:rPr lang="en-US" sz="1100" dirty="0"/>
              <a:t>Candy broke in. “You let this guy alone. Don’t you do no messing </a:t>
            </a:r>
            <a:r>
              <a:rPr lang="en-US" sz="1100" dirty="0" err="1"/>
              <a:t>aroun</a:t>
            </a:r>
            <a:r>
              <a:rPr lang="en-US" sz="1100" dirty="0" smtClean="0"/>
              <a:t>’ with </a:t>
            </a:r>
            <a:r>
              <a:rPr lang="en-US" sz="1100" dirty="0"/>
              <a:t>him. I’m </a:t>
            </a:r>
            <a:r>
              <a:rPr lang="en-US" sz="1100" dirty="0" err="1"/>
              <a:t>gonna</a:t>
            </a:r>
            <a:r>
              <a:rPr lang="en-US" sz="1100" dirty="0"/>
              <a:t> tell George what you says. George won’t have you </a:t>
            </a:r>
            <a:r>
              <a:rPr lang="en-US" sz="1100" dirty="0" err="1" smtClean="0"/>
              <a:t>messin</a:t>
            </a:r>
            <a:r>
              <a:rPr lang="en-US" sz="1100" dirty="0" smtClean="0"/>
              <a:t>’ with </a:t>
            </a:r>
            <a:r>
              <a:rPr lang="en-US" sz="1100" dirty="0"/>
              <a:t>Lennie.”</a:t>
            </a:r>
          </a:p>
          <a:p>
            <a:r>
              <a:rPr lang="en-US" sz="1100" dirty="0"/>
              <a:t>“Who’s George?” she asked. “The little guy you come with?” </a:t>
            </a:r>
            <a:r>
              <a:rPr lang="en-US" sz="1100" dirty="0" smtClean="0"/>
              <a:t>Lennie </a:t>
            </a:r>
            <a:r>
              <a:rPr lang="en-US" sz="1100" dirty="0"/>
              <a:t>smiled happily. “That’s him,” he said. “That’s the guy, an’ he’s </a:t>
            </a:r>
            <a:r>
              <a:rPr lang="en-US" sz="1100" dirty="0" err="1" smtClean="0"/>
              <a:t>gonna</a:t>
            </a:r>
            <a:r>
              <a:rPr lang="en-US" sz="1100" dirty="0" smtClean="0"/>
              <a:t> let </a:t>
            </a:r>
            <a:r>
              <a:rPr lang="en-US" sz="1100" dirty="0"/>
              <a:t>me tend the rabbits.”</a:t>
            </a:r>
          </a:p>
          <a:p>
            <a:r>
              <a:rPr lang="en-US" sz="1100" dirty="0"/>
              <a:t>“Well, if that’s all you want, I might get a couple rabbits myself.”</a:t>
            </a:r>
          </a:p>
          <a:p>
            <a:r>
              <a:rPr lang="en-US" sz="1100" dirty="0"/>
              <a:t>Crooks stood up from his bunk and faced her. “I had enough,” he said coldly</a:t>
            </a:r>
            <a:r>
              <a:rPr lang="en-US" sz="1100" dirty="0" smtClean="0"/>
              <a:t>. “</a:t>
            </a:r>
            <a:r>
              <a:rPr lang="en-US" sz="1100" dirty="0"/>
              <a:t>You got no rights </a:t>
            </a:r>
            <a:r>
              <a:rPr lang="en-US" sz="1100" dirty="0" err="1"/>
              <a:t>comin</a:t>
            </a:r>
            <a:r>
              <a:rPr lang="en-US" sz="1100" dirty="0"/>
              <a:t>’ in a colored man’s room. You got no rights </a:t>
            </a:r>
            <a:r>
              <a:rPr lang="en-US" sz="1100" dirty="0" smtClean="0"/>
              <a:t>messing around </a:t>
            </a:r>
            <a:r>
              <a:rPr lang="en-US" sz="1100" dirty="0"/>
              <a:t>in here at all. Now you jus’ get out, an’ get out quick. If you don’t, </a:t>
            </a:r>
            <a:r>
              <a:rPr lang="en-US" sz="1100" dirty="0" smtClean="0"/>
              <a:t>I’m </a:t>
            </a:r>
            <a:r>
              <a:rPr lang="en-US" sz="1100" dirty="0" err="1" smtClean="0"/>
              <a:t>gonna</a:t>
            </a:r>
            <a:r>
              <a:rPr lang="en-US" sz="1100" dirty="0" smtClean="0"/>
              <a:t> </a:t>
            </a:r>
            <a:r>
              <a:rPr lang="en-US" sz="1100" dirty="0" err="1"/>
              <a:t>ast</a:t>
            </a:r>
            <a:r>
              <a:rPr lang="en-US" sz="1100" dirty="0"/>
              <a:t> the boss not to ever let you come in the barn no more.”</a:t>
            </a:r>
          </a:p>
          <a:p>
            <a:r>
              <a:rPr lang="en-US" sz="1100" dirty="0"/>
              <a:t>She turned on him in scorn. “Listen, Nigger,” she said. “You know what </a:t>
            </a:r>
            <a:r>
              <a:rPr lang="en-US" sz="1100" dirty="0" smtClean="0"/>
              <a:t>I can </a:t>
            </a:r>
            <a:r>
              <a:rPr lang="en-US" sz="1100" dirty="0"/>
              <a:t>do to you if you open your trap?”</a:t>
            </a:r>
          </a:p>
          <a:p>
            <a:r>
              <a:rPr lang="en-US" sz="1100" dirty="0"/>
              <a:t>Crooks stared hopelessly at her, and then he sat down on his bunk and </a:t>
            </a:r>
            <a:r>
              <a:rPr lang="en-US" sz="1100" dirty="0" smtClean="0"/>
              <a:t>drew into </a:t>
            </a:r>
            <a:r>
              <a:rPr lang="en-US" sz="1100" dirty="0"/>
              <a:t>himself.</a:t>
            </a:r>
          </a:p>
          <a:p>
            <a:r>
              <a:rPr lang="en-US" sz="1100" dirty="0"/>
              <a:t>She closed on him. “You know what I could do?”</a:t>
            </a:r>
          </a:p>
          <a:p>
            <a:r>
              <a:rPr lang="en-US" sz="1100" dirty="0"/>
              <a:t>Crooks seemed to grow smaller, and he pressed himself against the wall</a:t>
            </a:r>
            <a:r>
              <a:rPr lang="en-US" sz="1100" dirty="0" smtClean="0"/>
              <a:t>. “</a:t>
            </a:r>
            <a:r>
              <a:rPr lang="en-US" sz="1100" dirty="0"/>
              <a:t>Yes, ma’am.”</a:t>
            </a:r>
          </a:p>
          <a:p>
            <a:r>
              <a:rPr lang="en-US" sz="1100" dirty="0"/>
              <a:t>“Well, you keep your place then, Nigger. I could get you strung upon a </a:t>
            </a:r>
            <a:r>
              <a:rPr lang="en-US" sz="1100" dirty="0" smtClean="0"/>
              <a:t>tree so </a:t>
            </a:r>
            <a:r>
              <a:rPr lang="en-US" sz="1100" dirty="0"/>
              <a:t>easy it </a:t>
            </a:r>
            <a:r>
              <a:rPr lang="en-US" sz="1100" dirty="0" err="1"/>
              <a:t>ain’t</a:t>
            </a:r>
            <a:r>
              <a:rPr lang="en-US" sz="1100" dirty="0"/>
              <a:t> even funny.”</a:t>
            </a:r>
          </a:p>
          <a:p>
            <a:r>
              <a:rPr lang="en-US" sz="1100" dirty="0"/>
              <a:t>Crooks had reduced himself to nothing. There was no personality, no </a:t>
            </a:r>
            <a:r>
              <a:rPr lang="en-US" sz="1100" dirty="0" smtClean="0"/>
              <a:t>ego— nothing </a:t>
            </a:r>
            <a:r>
              <a:rPr lang="en-US" sz="1100" dirty="0"/>
              <a:t>to arouse either like or dislike. He said, “Yes, ma’am,” and his </a:t>
            </a:r>
            <a:r>
              <a:rPr lang="en-US" sz="1100" dirty="0" smtClean="0"/>
              <a:t>voice was </a:t>
            </a:r>
            <a:r>
              <a:rPr lang="en-US" sz="1100" dirty="0"/>
              <a:t>toneless.</a:t>
            </a:r>
          </a:p>
          <a:p>
            <a:r>
              <a:rPr lang="en-US" sz="1100" dirty="0"/>
              <a:t>For a moment she stood over him as though waiting for him to move so </a:t>
            </a:r>
            <a:r>
              <a:rPr lang="en-US" sz="1100" dirty="0" smtClean="0"/>
              <a:t>that she </a:t>
            </a:r>
            <a:r>
              <a:rPr lang="en-US" sz="1100" dirty="0"/>
              <a:t>could whip at him again; but Crooks sat perfectly still, his eyes averted,</a:t>
            </a:r>
          </a:p>
          <a:p>
            <a:r>
              <a:rPr lang="en-US" sz="1100" dirty="0"/>
              <a:t>everything </a:t>
            </a:r>
            <a:r>
              <a:rPr lang="en-US" sz="1100" dirty="0" smtClean="0"/>
              <a:t>that </a:t>
            </a:r>
            <a:r>
              <a:rPr lang="en-US" sz="1100" dirty="0"/>
              <a:t>might be hurt drawn in. She turned at last to the other </a:t>
            </a:r>
            <a:r>
              <a:rPr lang="en-US" sz="1100" dirty="0" smtClean="0"/>
              <a:t>two. </a:t>
            </a:r>
          </a:p>
          <a:p>
            <a:r>
              <a:rPr lang="en-US" sz="1100" dirty="0" smtClean="0"/>
              <a:t>Old </a:t>
            </a:r>
            <a:r>
              <a:rPr lang="en-US" sz="1100" dirty="0"/>
              <a:t>Candy was watching her, fascinated. “If you was to do that, we’d tell</a:t>
            </a:r>
            <a:r>
              <a:rPr lang="en-US" sz="1100" dirty="0" smtClean="0"/>
              <a:t>,” he </a:t>
            </a:r>
            <a:r>
              <a:rPr lang="en-US" sz="1100" dirty="0"/>
              <a:t>said quietly. “We’d tell about you </a:t>
            </a:r>
            <a:r>
              <a:rPr lang="en-US" sz="1100" dirty="0" err="1"/>
              <a:t>framin</a:t>
            </a:r>
            <a:r>
              <a:rPr lang="en-US" sz="1100" dirty="0"/>
              <a:t>’ Crooks.”</a:t>
            </a:r>
          </a:p>
          <a:p>
            <a:r>
              <a:rPr lang="en-US" sz="1100" dirty="0"/>
              <a:t>“Tell an’ be damned,” she cried. “Nobody’d listen to you, an’ you know it</a:t>
            </a:r>
            <a:r>
              <a:rPr lang="en-US" sz="1100" dirty="0" smtClean="0"/>
              <a:t>. Nobody’d </a:t>
            </a:r>
            <a:r>
              <a:rPr lang="en-US" sz="1100" dirty="0"/>
              <a:t>listen to you.”</a:t>
            </a:r>
            <a:endParaRPr lang="en-GB" sz="900" dirty="0"/>
          </a:p>
        </p:txBody>
      </p:sp>
      <p:sp>
        <p:nvSpPr>
          <p:cNvPr id="3" name="Rectangle 2"/>
          <p:cNvSpPr/>
          <p:nvPr/>
        </p:nvSpPr>
        <p:spPr>
          <a:xfrm>
            <a:off x="4890655" y="561776"/>
            <a:ext cx="4170218" cy="6017032"/>
          </a:xfrm>
          <a:prstGeom prst="rect">
            <a:avLst/>
          </a:prstGeom>
        </p:spPr>
        <p:txBody>
          <a:bodyPr wrap="square">
            <a:spAutoFit/>
          </a:bodyPr>
          <a:lstStyle/>
          <a:p>
            <a:r>
              <a:rPr lang="pt-BR" sz="1100" i="1" dirty="0"/>
              <a:t>Candy invadiu. Não brinque com ele. Vou contar ao George o que você diz. George não vai tê-lo messin 'com Lennie.</a:t>
            </a:r>
          </a:p>
          <a:p>
            <a:r>
              <a:rPr lang="pt-BR" sz="1100" i="1" dirty="0"/>
              <a:t>"Quem é George?", Perguntou ela. "O carinha com quem você vem?" Lennie sorriu feliz. "É ele", disse ele. "Esse é o cara, ele vai me deixar cuidar dos coelhos."</a:t>
            </a:r>
          </a:p>
          <a:p>
            <a:r>
              <a:rPr lang="pt-BR" sz="1100" i="1" dirty="0"/>
              <a:t>"Bem, se isso é tudo que você quer, eu poderia ter um par de coelhos eu mesmo."</a:t>
            </a:r>
          </a:p>
          <a:p>
            <a:r>
              <a:rPr lang="pt-BR" sz="1100" i="1" dirty="0"/>
              <a:t>Bandidos levantou-se de seu beliche e enfrentou-a. "Eu tive o suficiente", disse ele friamente. "Você não tem direitos no quarto de um homem de cor. Você não tem direitos brincando aqui. Agora você jus 'sair, um 'sair rápido. Se você não fizer isso, eu vou ast o chefe para nunca mais deixá-lo entrar no celeiro.</a:t>
            </a:r>
          </a:p>
          <a:p>
            <a:r>
              <a:rPr lang="pt-BR" sz="1100" i="1" dirty="0"/>
              <a:t>Ela se virou contra ele com desprezo. "Ouça, negro", ela disse. "Sabe o que posso fazer com você se abrir sua armadilha?"</a:t>
            </a:r>
          </a:p>
          <a:p>
            <a:r>
              <a:rPr lang="pt-BR" sz="1100" i="1" dirty="0"/>
              <a:t>Crooks olhou irremediavelmente para ela, e então ele sentou-se em seu beliche e atraiu para si mesmo.</a:t>
            </a:r>
          </a:p>
          <a:p>
            <a:r>
              <a:rPr lang="pt-BR" sz="1100" i="1" dirty="0"/>
              <a:t>Ela fechou-o. "Você sabe o que eu poderia fazer?"</a:t>
            </a:r>
          </a:p>
          <a:p>
            <a:r>
              <a:rPr lang="pt-BR" sz="1100" i="1" dirty="0"/>
              <a:t>Crooks parecia ficar menor, e ele pressionou-se contra a parede. "Sim, senhora."</a:t>
            </a:r>
          </a:p>
          <a:p>
            <a:r>
              <a:rPr lang="pt-BR" sz="1100" i="1" dirty="0"/>
              <a:t>"Bem, você manter o seu lugar, então, Nigger. Eu poderia levá-lo pendurado em cima de uma árvore tão fácil que nem é engraçado.</a:t>
            </a:r>
          </a:p>
          <a:p>
            <a:r>
              <a:rPr lang="pt-BR" sz="1100" i="1" dirty="0"/>
              <a:t>Bandidos se reduziram a nada. Não havia personalidade, nem ego, nada para despertar, goste ou não. Ele disse: "Sim, senhora", e sua voz era toneless.</a:t>
            </a:r>
          </a:p>
          <a:p>
            <a:r>
              <a:rPr lang="pt-BR" sz="1100" i="1" dirty="0"/>
              <a:t>Por um momento, ela ficou sobre ele como se esperando por ele para se mover para que ela pudesse chicoteá-lo novamente, e mas Crooks sentou-se perfeitamente ainda, seus olhos evitados,</a:t>
            </a:r>
          </a:p>
          <a:p>
            <a:r>
              <a:rPr lang="pt-BR" sz="1100" i="1" dirty="0"/>
              <a:t>tudo o que pode ser ferido atraído dentro Ela virou-se finalmente para os outros dois.</a:t>
            </a:r>
          </a:p>
          <a:p>
            <a:r>
              <a:rPr lang="pt-BR" sz="1100" i="1" dirty="0"/>
              <a:t>Candy estava a vigiá-la, fascinada. "Se você fosse fazer isso, nós contaríamos", disse ele calmamente. "Nós falaríamos sobre vocês, bandidos framin."</a:t>
            </a:r>
          </a:p>
          <a:p>
            <a:r>
              <a:rPr lang="pt-BR" sz="1100" i="1" dirty="0"/>
              <a:t>"Diga a um maldito", ela gritou. "Ninguém iria ouvi-lo, um " você sabe disso. Ninguém iria ouvi-lo.</a:t>
            </a:r>
          </a:p>
          <a:p>
            <a:r>
              <a:rPr lang="pt-BR" sz="1100" i="1" dirty="0"/>
              <a:t> </a:t>
            </a:r>
          </a:p>
        </p:txBody>
      </p:sp>
    </p:spTree>
    <p:extLst>
      <p:ext uri="{BB962C8B-B14F-4D97-AF65-F5344CB8AC3E}">
        <p14:creationId xmlns:p14="http://schemas.microsoft.com/office/powerpoint/2010/main" val="111978694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455" y="520214"/>
            <a:ext cx="3740727" cy="6017032"/>
          </a:xfrm>
          <a:prstGeom prst="rect">
            <a:avLst/>
          </a:prstGeom>
        </p:spPr>
        <p:txBody>
          <a:bodyPr wrap="square">
            <a:spAutoFit/>
          </a:bodyPr>
          <a:lstStyle/>
          <a:p>
            <a:r>
              <a:rPr lang="en-US" sz="1100" dirty="0"/>
              <a:t>Candy subsided. “No . . . .” he agreed. “Nobody’d listen to us.”</a:t>
            </a:r>
          </a:p>
          <a:p>
            <a:r>
              <a:rPr lang="en-US" sz="1100" dirty="0"/>
              <a:t>Lennie whined, “I </a:t>
            </a:r>
            <a:r>
              <a:rPr lang="en-US" sz="1100" dirty="0" err="1"/>
              <a:t>wisht</a:t>
            </a:r>
            <a:r>
              <a:rPr lang="en-US" sz="1100" dirty="0"/>
              <a:t> George was here. I </a:t>
            </a:r>
            <a:r>
              <a:rPr lang="en-US" sz="1100" dirty="0" err="1"/>
              <a:t>wisht</a:t>
            </a:r>
            <a:r>
              <a:rPr lang="en-US" sz="1100" dirty="0"/>
              <a:t> George was here.”</a:t>
            </a:r>
          </a:p>
          <a:p>
            <a:r>
              <a:rPr lang="en-US" sz="1100" dirty="0"/>
              <a:t>Candy stepped over to him. “Don’t you worry none,” he said. “I jus’ </a:t>
            </a:r>
            <a:r>
              <a:rPr lang="en-US" sz="1100" dirty="0" smtClean="0"/>
              <a:t>heard the </a:t>
            </a:r>
            <a:r>
              <a:rPr lang="en-US" sz="1100" dirty="0"/>
              <a:t>guys </a:t>
            </a:r>
            <a:r>
              <a:rPr lang="en-US" sz="1100" dirty="0" err="1"/>
              <a:t>comin</a:t>
            </a:r>
            <a:r>
              <a:rPr lang="en-US" sz="1100" dirty="0"/>
              <a:t>’ in. </a:t>
            </a:r>
            <a:r>
              <a:rPr lang="en-US" sz="1100" dirty="0" err="1"/>
              <a:t>George’ll</a:t>
            </a:r>
            <a:r>
              <a:rPr lang="en-US" sz="1100" dirty="0"/>
              <a:t> be in the bunk house right now, I bet.” He </a:t>
            </a:r>
            <a:r>
              <a:rPr lang="en-US" sz="1100" dirty="0" smtClean="0"/>
              <a:t>turned to </a:t>
            </a:r>
            <a:r>
              <a:rPr lang="en-US" sz="1100" dirty="0"/>
              <a:t>Curley’s wife. “You better go home now,” he said quietly. “If you go </a:t>
            </a:r>
            <a:r>
              <a:rPr lang="en-US" sz="1100" dirty="0" smtClean="0"/>
              <a:t>right now</a:t>
            </a:r>
            <a:r>
              <a:rPr lang="en-US" sz="1100" dirty="0"/>
              <a:t>, we won’t tell Curley you was here.”</a:t>
            </a:r>
          </a:p>
          <a:p>
            <a:r>
              <a:rPr lang="en-US" sz="1100" dirty="0"/>
              <a:t>She appraised him coolly. “I </a:t>
            </a:r>
            <a:r>
              <a:rPr lang="en-US" sz="1100" dirty="0" err="1"/>
              <a:t>ain’t</a:t>
            </a:r>
            <a:r>
              <a:rPr lang="en-US" sz="1100" dirty="0"/>
              <a:t> sure you heard nothing.”</a:t>
            </a:r>
          </a:p>
          <a:p>
            <a:r>
              <a:rPr lang="en-US" sz="1100" dirty="0"/>
              <a:t>“Better not take no chances,” he said. “If you </a:t>
            </a:r>
            <a:r>
              <a:rPr lang="en-US" sz="1100" dirty="0" err="1"/>
              <a:t>ain’t</a:t>
            </a:r>
            <a:r>
              <a:rPr lang="en-US" sz="1100" dirty="0"/>
              <a:t> sure, you better take </a:t>
            </a:r>
            <a:r>
              <a:rPr lang="en-US" sz="1100" dirty="0" smtClean="0"/>
              <a:t>the safe </a:t>
            </a:r>
            <a:r>
              <a:rPr lang="en-US" sz="1100" dirty="0"/>
              <a:t>way.”</a:t>
            </a:r>
          </a:p>
          <a:p>
            <a:r>
              <a:rPr lang="en-US" sz="1100" dirty="0"/>
              <a:t>She turned to Lennie. “I’m glad you bust up Curley a little bit. He got </a:t>
            </a:r>
            <a:r>
              <a:rPr lang="en-US" sz="1100" dirty="0" smtClean="0"/>
              <a:t>it </a:t>
            </a:r>
            <a:r>
              <a:rPr lang="en-US" sz="1100" dirty="0" err="1" smtClean="0"/>
              <a:t>comin</a:t>
            </a:r>
            <a:r>
              <a:rPr lang="en-US" sz="1100" dirty="0"/>
              <a:t>’ to him. Sometimes I’d like to bust him myself.” She slipped out the </a:t>
            </a:r>
            <a:r>
              <a:rPr lang="en-US" sz="1100" dirty="0" smtClean="0"/>
              <a:t>door and </a:t>
            </a:r>
            <a:r>
              <a:rPr lang="en-US" sz="1100" dirty="0"/>
              <a:t>disappeared into the dark barn. And while she went through the barn, </a:t>
            </a:r>
            <a:r>
              <a:rPr lang="en-US" sz="1100" dirty="0" smtClean="0"/>
              <a:t>the halter </a:t>
            </a:r>
            <a:r>
              <a:rPr lang="en-US" sz="1100" dirty="0"/>
              <a:t>chains rattled, and some horses snorted and some stamped their </a:t>
            </a:r>
            <a:r>
              <a:rPr lang="en-US" sz="1100" dirty="0" smtClean="0"/>
              <a:t>feet. Crooks </a:t>
            </a:r>
            <a:r>
              <a:rPr lang="en-US" sz="1100" dirty="0"/>
              <a:t>seemed to come slowly out of the layers of protection he had put on</a:t>
            </a:r>
            <a:r>
              <a:rPr lang="en-US" sz="1100" dirty="0" smtClean="0"/>
              <a:t>. </a:t>
            </a:r>
          </a:p>
          <a:p>
            <a:r>
              <a:rPr lang="en-US" sz="1100" dirty="0" smtClean="0"/>
              <a:t>“</a:t>
            </a:r>
            <a:r>
              <a:rPr lang="en-US" sz="1100" dirty="0"/>
              <a:t>Was that the truth what you said about the guys come back?” he asked</a:t>
            </a:r>
            <a:r>
              <a:rPr lang="en-US" sz="1100" dirty="0" smtClean="0"/>
              <a:t>. “</a:t>
            </a:r>
            <a:r>
              <a:rPr lang="en-US" sz="1100" dirty="0"/>
              <a:t>Sure. I heard ‘</a:t>
            </a:r>
            <a:r>
              <a:rPr lang="en-US" sz="1100" dirty="0" err="1"/>
              <a:t>em</a:t>
            </a:r>
            <a:r>
              <a:rPr lang="en-US" sz="1100" dirty="0"/>
              <a:t>.”</a:t>
            </a:r>
          </a:p>
          <a:p>
            <a:r>
              <a:rPr lang="en-US" sz="1100" dirty="0"/>
              <a:t>“Well, I didn’t hear nothing.”</a:t>
            </a:r>
          </a:p>
          <a:p>
            <a:r>
              <a:rPr lang="en-US" sz="1100" dirty="0"/>
              <a:t>“The gate banged,” Candy said, and he went on, “Jesus Christ, Curley’s </a:t>
            </a:r>
            <a:r>
              <a:rPr lang="en-US" sz="1100" dirty="0" smtClean="0"/>
              <a:t>wife can </a:t>
            </a:r>
            <a:r>
              <a:rPr lang="en-US" sz="1100" dirty="0"/>
              <a:t>move quiet. I guess she had a lot of practice, though.”</a:t>
            </a:r>
          </a:p>
          <a:p>
            <a:r>
              <a:rPr lang="en-US" sz="1100" dirty="0"/>
              <a:t>Crooks avoided the whole subject now. “Maybe you guys better go,” he said</a:t>
            </a:r>
            <a:r>
              <a:rPr lang="en-US" sz="1100" dirty="0" smtClean="0"/>
              <a:t>. “</a:t>
            </a:r>
            <a:r>
              <a:rPr lang="en-US" sz="1100" dirty="0"/>
              <a:t>I </a:t>
            </a:r>
            <a:r>
              <a:rPr lang="en-US" sz="1100" dirty="0" err="1"/>
              <a:t>ain’t</a:t>
            </a:r>
            <a:r>
              <a:rPr lang="en-US" sz="1100" dirty="0"/>
              <a:t> sure I want you in here no more. A colored man got to have some </a:t>
            </a:r>
            <a:r>
              <a:rPr lang="en-US" sz="1100" dirty="0" smtClean="0"/>
              <a:t>rights even </a:t>
            </a:r>
            <a:r>
              <a:rPr lang="en-US" sz="1100" dirty="0"/>
              <a:t>if he don’t like ‘</a:t>
            </a:r>
            <a:r>
              <a:rPr lang="en-US" sz="1100" dirty="0" err="1"/>
              <a:t>em</a:t>
            </a:r>
            <a:r>
              <a:rPr lang="en-US" sz="1100" dirty="0"/>
              <a:t>.”</a:t>
            </a:r>
          </a:p>
          <a:p>
            <a:r>
              <a:rPr lang="en-US" sz="1100" dirty="0"/>
              <a:t>Candy said, “That bitch didn’t ought to of said that to you.”</a:t>
            </a:r>
          </a:p>
          <a:p>
            <a:r>
              <a:rPr lang="en-US" sz="1100" dirty="0"/>
              <a:t>“It wasn’t nothing,” Crooks said dully. “You guys </a:t>
            </a:r>
            <a:r>
              <a:rPr lang="en-US" sz="1100" dirty="0" err="1"/>
              <a:t>comin</a:t>
            </a:r>
            <a:r>
              <a:rPr lang="en-US" sz="1100" dirty="0"/>
              <a:t>’ in an’ </a:t>
            </a:r>
            <a:r>
              <a:rPr lang="en-US" sz="1100" dirty="0" err="1"/>
              <a:t>settin</a:t>
            </a:r>
            <a:r>
              <a:rPr lang="en-US" sz="1100" dirty="0"/>
              <a:t>’ </a:t>
            </a:r>
            <a:r>
              <a:rPr lang="en-US" sz="1100" dirty="0" smtClean="0"/>
              <a:t>made me </a:t>
            </a:r>
            <a:r>
              <a:rPr lang="en-US" sz="1100" dirty="0"/>
              <a:t>forget. What she says is true.”</a:t>
            </a:r>
          </a:p>
          <a:p>
            <a:r>
              <a:rPr lang="en-US" sz="1100" dirty="0"/>
              <a:t>The horses snorted out in the barn and the chains rang and a voice called</a:t>
            </a:r>
            <a:r>
              <a:rPr lang="en-US" sz="1100" dirty="0" smtClean="0"/>
              <a:t>, “</a:t>
            </a:r>
            <a:r>
              <a:rPr lang="en-US" sz="1100" dirty="0"/>
              <a:t>Lennie. Oh, Lennie. You in the barn?”</a:t>
            </a:r>
          </a:p>
          <a:p>
            <a:r>
              <a:rPr lang="en-US" sz="1100" dirty="0"/>
              <a:t>“It’s George,” Lennie cried. And he answered, “Here, George. I’m right </a:t>
            </a:r>
            <a:r>
              <a:rPr lang="en-US" sz="1100" dirty="0" smtClean="0"/>
              <a:t>in here.”</a:t>
            </a:r>
            <a:endParaRPr lang="en-US" sz="1100" dirty="0"/>
          </a:p>
        </p:txBody>
      </p:sp>
      <p:sp>
        <p:nvSpPr>
          <p:cNvPr id="3" name="Rectangle 2"/>
          <p:cNvSpPr/>
          <p:nvPr/>
        </p:nvSpPr>
        <p:spPr>
          <a:xfrm>
            <a:off x="4580314" y="370584"/>
            <a:ext cx="4247802" cy="6355586"/>
          </a:xfrm>
          <a:prstGeom prst="rect">
            <a:avLst/>
          </a:prstGeom>
        </p:spPr>
        <p:txBody>
          <a:bodyPr wrap="square">
            <a:spAutoFit/>
          </a:bodyPr>
          <a:lstStyle/>
          <a:p>
            <a:r>
              <a:rPr lang="pt-BR" sz="1100" i="1" dirty="0"/>
              <a:t>Candy diminuiu. "Não... ele concordou. "Ninguém nos ouviria."</a:t>
            </a:r>
          </a:p>
          <a:p>
            <a:r>
              <a:rPr lang="pt-BR" sz="1100" i="1" dirty="0"/>
              <a:t>Lennie reclamou: "Eu gostaria que George estivesse aqui. Eu gostaria que George estivesse aqui.</a:t>
            </a:r>
          </a:p>
          <a:p>
            <a:r>
              <a:rPr lang="pt-BR" sz="1100" i="1" dirty="0"/>
              <a:t>Candy passou por cima dele. "Não se preocupe", disse ele. "Eu jus 'ouvi os caras entrar. George vai estar na casa do beliche agora, eu aposto. Ele virou-se para a esposa de Curley. "É melhor ir para casa agora", disse ele calmamente. "Se você for agora, não vamos dizer a Curley que você estava aqui."</a:t>
            </a:r>
          </a:p>
          <a:p>
            <a:r>
              <a:rPr lang="pt-BR" sz="1100" i="1" dirty="0"/>
              <a:t>Ela o avaliou friamente. "Eu não tenho certeza se você não ouviu nada."</a:t>
            </a:r>
          </a:p>
          <a:p>
            <a:r>
              <a:rPr lang="pt-BR" sz="1100" i="1" dirty="0"/>
              <a:t>"É melhor não correr riscos", disse ele. "Se você não tem certeza, é melhor você tomar o caminho seguro."</a:t>
            </a:r>
          </a:p>
          <a:p>
            <a:r>
              <a:rPr lang="pt-BR" sz="1100" i="1" dirty="0"/>
              <a:t>Ela virou-se para o Lennie. "Estou feliz que você busto Curley um pouco. Ele conseguiu chegar até ele. Às vezes eu gostaria de prendê-lo eu mesmo. Ela saiu pela porta e desapareceu no celeiro escuro. E enquanto ela atravessava o celeiro, as correntes de cabresto sacudiam, e alguns cavalos cheiravam e alguns estampados seus pés. Crooks parecia sair lentamente das camadas de proteção que ele tinha colocado.</a:t>
            </a:r>
          </a:p>
          <a:p>
            <a:r>
              <a:rPr lang="pt-BR" sz="1100" i="1" dirty="0"/>
              <a:t>"Foi essa a verdade o que você disse sobre os caras voltar?", Perguntou ele. "Claro. Eu os ouvi."</a:t>
            </a:r>
          </a:p>
          <a:p>
            <a:r>
              <a:rPr lang="pt-BR" sz="1100" i="1" dirty="0"/>
              <a:t>"Bem, eu não ouvi nada."</a:t>
            </a:r>
          </a:p>
          <a:p>
            <a:r>
              <a:rPr lang="pt-BR" sz="1100" i="1" dirty="0"/>
              <a:t>"O portão bateu", disse Candy, e ele continuou: "Jesus Cristo, a esposa de Curley pode se mover quieta. Eu acho que ela tinha um monte de prática, no entanto.</a:t>
            </a:r>
          </a:p>
          <a:p>
            <a:r>
              <a:rPr lang="pt-BR" sz="1100" i="1" dirty="0"/>
              <a:t>Bandidos evitaram todo o assunto agora. "Talvez seja melhor vocês irem", disse ele. "Eu não tenho certeza se eu quero você aqui não mais. Um homem de cor tem que ter alguns direitos, mesmo que ele não goste deles.</a:t>
            </a:r>
          </a:p>
          <a:p>
            <a:r>
              <a:rPr lang="pt-BR" sz="1100" i="1" dirty="0"/>
              <a:t>Candy disse: "Aquela vadia não devia ter dito isso para você."</a:t>
            </a:r>
          </a:p>
          <a:p>
            <a:r>
              <a:rPr lang="pt-BR" sz="1100" i="1" dirty="0"/>
              <a:t>"Não foi nada", disse Crooks maçante. "Vocês comin 'em um 'settin ' me fez esquecer. O que ela diz é verdade.</a:t>
            </a:r>
          </a:p>
          <a:p>
            <a:r>
              <a:rPr lang="pt-BR" sz="1100" i="1" dirty="0"/>
              <a:t>Os cavalos bufou no celeiro e as correntes tocaram e uma voz chamada: "Lennie. Oh, Lennie. Você no celeiro?</a:t>
            </a:r>
          </a:p>
          <a:p>
            <a:r>
              <a:rPr lang="pt-BR" sz="1100" i="1" dirty="0"/>
              <a:t>"É George", Lennie gritou. E ele respondeu: "Aqui, George. Eu estou bem aqui.</a:t>
            </a:r>
          </a:p>
          <a:p>
            <a:r>
              <a:rPr lang="pt-BR" sz="1100" i="1" dirty="0"/>
              <a:t> </a:t>
            </a:r>
          </a:p>
        </p:txBody>
      </p:sp>
    </p:spTree>
    <p:extLst>
      <p:ext uri="{BB962C8B-B14F-4D97-AF65-F5344CB8AC3E}">
        <p14:creationId xmlns:p14="http://schemas.microsoft.com/office/powerpoint/2010/main" val="262265457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495275"/>
            <a:ext cx="3923608" cy="5170646"/>
          </a:xfrm>
          <a:prstGeom prst="rect">
            <a:avLst/>
          </a:prstGeom>
        </p:spPr>
        <p:txBody>
          <a:bodyPr wrap="square">
            <a:spAutoFit/>
          </a:bodyPr>
          <a:lstStyle/>
          <a:p>
            <a:r>
              <a:rPr lang="en-US" sz="1100" dirty="0"/>
              <a:t>In a second George stood framed in the door, and he looked </a:t>
            </a:r>
            <a:r>
              <a:rPr lang="en-US" sz="1100" dirty="0" smtClean="0"/>
              <a:t>disapprovingly about</a:t>
            </a:r>
            <a:r>
              <a:rPr lang="en-US" sz="1100" dirty="0"/>
              <a:t>. “What you </a:t>
            </a:r>
            <a:r>
              <a:rPr lang="en-US" sz="1100" dirty="0" err="1"/>
              <a:t>doin</a:t>
            </a:r>
            <a:r>
              <a:rPr lang="en-US" sz="1100" dirty="0"/>
              <a:t>’ in Crooks’ room? You hadn’t ought to be here.”</a:t>
            </a:r>
          </a:p>
          <a:p>
            <a:r>
              <a:rPr lang="en-US" sz="1100" dirty="0"/>
              <a:t>Crooks nodded. “I </a:t>
            </a:r>
            <a:r>
              <a:rPr lang="en-US" sz="1100" dirty="0" err="1"/>
              <a:t>tol</a:t>
            </a:r>
            <a:r>
              <a:rPr lang="en-US" sz="1100" dirty="0"/>
              <a:t>’ ‘</a:t>
            </a:r>
            <a:r>
              <a:rPr lang="en-US" sz="1100" dirty="0" err="1"/>
              <a:t>em</a:t>
            </a:r>
            <a:r>
              <a:rPr lang="en-US" sz="1100" dirty="0"/>
              <a:t>, but they come in anyways.”</a:t>
            </a:r>
          </a:p>
          <a:p>
            <a:r>
              <a:rPr lang="en-US" sz="1100" dirty="0"/>
              <a:t>“Well, </a:t>
            </a:r>
            <a:r>
              <a:rPr lang="en-US" sz="1100" dirty="0" err="1"/>
              <a:t>why’n’t</a:t>
            </a:r>
            <a:r>
              <a:rPr lang="en-US" sz="1100" dirty="0"/>
              <a:t> you kick ‘</a:t>
            </a:r>
            <a:r>
              <a:rPr lang="en-US" sz="1100" dirty="0" err="1"/>
              <a:t>em</a:t>
            </a:r>
            <a:r>
              <a:rPr lang="en-US" sz="1100" dirty="0"/>
              <a:t> out?”</a:t>
            </a:r>
            <a:endParaRPr lang="en-GB" sz="900" dirty="0"/>
          </a:p>
          <a:p>
            <a:r>
              <a:rPr lang="en-US" sz="1100" dirty="0" smtClean="0"/>
              <a:t>“</a:t>
            </a:r>
            <a:r>
              <a:rPr lang="en-US" sz="1100" dirty="0"/>
              <a:t>I </a:t>
            </a:r>
            <a:r>
              <a:rPr lang="en-US" sz="1100" dirty="0" err="1"/>
              <a:t>di’n’t</a:t>
            </a:r>
            <a:r>
              <a:rPr lang="en-US" sz="1100" dirty="0"/>
              <a:t> care much,” said Crooks. “Lennie’s a nice fella</a:t>
            </a:r>
            <a:r>
              <a:rPr lang="en-US" sz="1100" dirty="0" smtClean="0"/>
              <a:t>.” Now </a:t>
            </a:r>
            <a:r>
              <a:rPr lang="en-US" sz="1100" dirty="0"/>
              <a:t>Candy aroused himself. “Oh, George! I been </a:t>
            </a:r>
            <a:r>
              <a:rPr lang="en-US" sz="1100" dirty="0" err="1"/>
              <a:t>figurin</a:t>
            </a:r>
            <a:r>
              <a:rPr lang="en-US" sz="1100" dirty="0"/>
              <a:t>’ and </a:t>
            </a:r>
            <a:r>
              <a:rPr lang="en-US" sz="1100" dirty="0" err="1"/>
              <a:t>figurin</a:t>
            </a:r>
            <a:r>
              <a:rPr lang="en-US" sz="1100" dirty="0"/>
              <a:t>’. I </a:t>
            </a:r>
            <a:r>
              <a:rPr lang="en-US" sz="1100" dirty="0" smtClean="0"/>
              <a:t>got it </a:t>
            </a:r>
            <a:r>
              <a:rPr lang="en-US" sz="1100" dirty="0"/>
              <a:t>doped out how we can even make some money on them rabbits</a:t>
            </a:r>
            <a:r>
              <a:rPr lang="en-US" sz="1100" dirty="0" smtClean="0"/>
              <a:t>.”</a:t>
            </a:r>
          </a:p>
          <a:p>
            <a:r>
              <a:rPr lang="en-US" sz="1100" dirty="0" smtClean="0"/>
              <a:t>George </a:t>
            </a:r>
            <a:r>
              <a:rPr lang="en-US" sz="1100" dirty="0"/>
              <a:t>scowled. “I thought I </a:t>
            </a:r>
            <a:r>
              <a:rPr lang="en-US" sz="1100" dirty="0" err="1"/>
              <a:t>tol</a:t>
            </a:r>
            <a:r>
              <a:rPr lang="en-US" sz="1100" dirty="0"/>
              <a:t>’ you not to tell nobody about that.”</a:t>
            </a:r>
          </a:p>
          <a:p>
            <a:r>
              <a:rPr lang="en-US" sz="1100" dirty="0"/>
              <a:t>Candy was crestfallen. “Didn’t tell nobody but Crooks.”</a:t>
            </a:r>
          </a:p>
          <a:p>
            <a:r>
              <a:rPr lang="en-US" sz="1100" dirty="0"/>
              <a:t>George said, “Well you guys get outa here. Jesus, seems like I can’t go </a:t>
            </a:r>
            <a:r>
              <a:rPr lang="en-US" sz="1100" dirty="0" smtClean="0"/>
              <a:t>away for </a:t>
            </a:r>
            <a:r>
              <a:rPr lang="en-US" sz="1100" dirty="0"/>
              <a:t>a minute.”</a:t>
            </a:r>
          </a:p>
          <a:p>
            <a:r>
              <a:rPr lang="en-US" sz="1100" dirty="0"/>
              <a:t>Candy and Lennie stood up and went toward the door. Crooks called</a:t>
            </a:r>
            <a:r>
              <a:rPr lang="en-US" sz="1100" dirty="0" smtClean="0"/>
              <a:t>, “</a:t>
            </a:r>
            <a:r>
              <a:rPr lang="en-US" sz="1100" dirty="0"/>
              <a:t>Candy!”</a:t>
            </a:r>
          </a:p>
          <a:p>
            <a:r>
              <a:rPr lang="en-US" sz="1100" dirty="0"/>
              <a:t>“Huh?”</a:t>
            </a:r>
          </a:p>
          <a:p>
            <a:r>
              <a:rPr lang="en-US" sz="1100" dirty="0"/>
              <a:t>“’Member what I said about </a:t>
            </a:r>
            <a:r>
              <a:rPr lang="en-US" sz="1100" dirty="0" err="1"/>
              <a:t>hoein</a:t>
            </a:r>
            <a:r>
              <a:rPr lang="en-US" sz="1100" dirty="0"/>
              <a:t>’ and </a:t>
            </a:r>
            <a:r>
              <a:rPr lang="en-US" sz="1100" dirty="0" err="1"/>
              <a:t>doin</a:t>
            </a:r>
            <a:r>
              <a:rPr lang="en-US" sz="1100" dirty="0"/>
              <a:t>’ odd jobs?”</a:t>
            </a:r>
          </a:p>
          <a:p>
            <a:r>
              <a:rPr lang="en-US" sz="1100" dirty="0"/>
              <a:t>“Yeah,” said Candy. “I remember.”</a:t>
            </a:r>
          </a:p>
          <a:p>
            <a:r>
              <a:rPr lang="en-US" sz="1100" dirty="0"/>
              <a:t>“Well, jus’ forget it,” said Crooks. “I didn’t mean it. Jus’ </a:t>
            </a:r>
            <a:r>
              <a:rPr lang="en-US" sz="1100" dirty="0" err="1"/>
              <a:t>foolin</a:t>
            </a:r>
            <a:r>
              <a:rPr lang="en-US" sz="1100" dirty="0"/>
              <a:t>’. I </a:t>
            </a:r>
            <a:r>
              <a:rPr lang="en-US" sz="1100" dirty="0" err="1" smtClean="0"/>
              <a:t>wouldn</a:t>
            </a:r>
            <a:r>
              <a:rPr lang="en-US" sz="1100" dirty="0" smtClean="0"/>
              <a:t>’ want </a:t>
            </a:r>
            <a:r>
              <a:rPr lang="en-US" sz="1100" dirty="0"/>
              <a:t>to go no place like that.”</a:t>
            </a:r>
          </a:p>
          <a:p>
            <a:r>
              <a:rPr lang="en-US" sz="1100" dirty="0"/>
              <a:t>“Well, O.K., if you feel like that. Good night.”</a:t>
            </a:r>
          </a:p>
          <a:p>
            <a:r>
              <a:rPr lang="en-US" sz="1100" dirty="0"/>
              <a:t>The three men went out of the door. As they went through the barn the </a:t>
            </a:r>
            <a:r>
              <a:rPr lang="en-US" sz="1100" dirty="0" smtClean="0"/>
              <a:t>horses snorted </a:t>
            </a:r>
            <a:r>
              <a:rPr lang="en-US" sz="1100" dirty="0"/>
              <a:t>and the halter chains rattled.</a:t>
            </a:r>
          </a:p>
          <a:p>
            <a:endParaRPr lang="en-US" sz="1100" dirty="0"/>
          </a:p>
          <a:p>
            <a:r>
              <a:rPr lang="en-US" sz="1100" dirty="0"/>
              <a:t>Crooks sat on his bunk and looked at the door for a moment, and then </a:t>
            </a:r>
            <a:r>
              <a:rPr lang="en-US" sz="1100" dirty="0" smtClean="0"/>
              <a:t>he reached </a:t>
            </a:r>
            <a:r>
              <a:rPr lang="en-US" sz="1100" dirty="0"/>
              <a:t>for the liniment bottle. He pulled out his shirt in back, poured a </a:t>
            </a:r>
            <a:r>
              <a:rPr lang="en-US" sz="1100" dirty="0" smtClean="0"/>
              <a:t>little liniment </a:t>
            </a:r>
            <a:r>
              <a:rPr lang="en-US" sz="1100" dirty="0"/>
              <a:t>in his pink palm and, reaching around, he fell slowly to rubbing </a:t>
            </a:r>
            <a:r>
              <a:rPr lang="en-US" sz="1100" dirty="0" smtClean="0"/>
              <a:t>his back</a:t>
            </a:r>
            <a:r>
              <a:rPr lang="en-US" sz="1100" dirty="0"/>
              <a:t>.</a:t>
            </a:r>
            <a:endParaRPr lang="en-GB" sz="900" dirty="0"/>
          </a:p>
        </p:txBody>
      </p:sp>
      <p:sp>
        <p:nvSpPr>
          <p:cNvPr id="3" name="Rectangle 2"/>
          <p:cNvSpPr/>
          <p:nvPr/>
        </p:nvSpPr>
        <p:spPr>
          <a:xfrm>
            <a:off x="4882342" y="495275"/>
            <a:ext cx="3923608" cy="5509200"/>
          </a:xfrm>
          <a:prstGeom prst="rect">
            <a:avLst/>
          </a:prstGeom>
        </p:spPr>
        <p:txBody>
          <a:bodyPr wrap="square">
            <a:spAutoFit/>
          </a:bodyPr>
          <a:lstStyle/>
          <a:p>
            <a:r>
              <a:rPr lang="pt-BR" sz="1100" i="1" dirty="0"/>
              <a:t>Em um segundo George ficou emoldurado na porta, e ele olhou desaprovando sobre. "O que você está fazendo no quarto dos Bandidos? Você não deveria estar aqui.</a:t>
            </a:r>
          </a:p>
          <a:p>
            <a:r>
              <a:rPr lang="pt-BR" sz="1100" i="1" dirty="0"/>
              <a:t>Bandidos acenou com a cabeça. "Eu tol ''em, mas eles vêm de qualquer maneira."</a:t>
            </a:r>
          </a:p>
          <a:p>
            <a:r>
              <a:rPr lang="pt-BR" sz="1100" i="1" dirty="0"/>
              <a:t>"Bem, por que você não expulsá-los?"</a:t>
            </a:r>
          </a:p>
          <a:p>
            <a:r>
              <a:rPr lang="pt-BR" sz="1100" i="1" dirty="0"/>
              <a:t>"Eu não me importo muito", disse Crooks. "Lennie é um cara legal." Agora Candy se despertou. "Oh, George! Eu fui figurin 'e figurin '. Eu tenho dopado como podemos até mesmo fazer algum dinheiro com os coelhos.</a:t>
            </a:r>
          </a:p>
          <a:p>
            <a:r>
              <a:rPr lang="pt-BR" sz="1100" i="1" dirty="0"/>
              <a:t>George fez careta. "Eu pensei que eu tol 'você não dizer a ninguém sobre isso."</a:t>
            </a:r>
          </a:p>
          <a:p>
            <a:r>
              <a:rPr lang="pt-BR" sz="1100" i="1" dirty="0"/>
              <a:t>Candy foi crestfallen. "Não contou a ninguém além de Crooks."</a:t>
            </a:r>
          </a:p>
          <a:p>
            <a:r>
              <a:rPr lang="pt-BR" sz="1100" i="1" dirty="0"/>
              <a:t>George disse: "Bem, vocês saiam daqui. Jesus, parece que não posso ir embora por um minuto."</a:t>
            </a:r>
          </a:p>
          <a:p>
            <a:r>
              <a:rPr lang="pt-BR" sz="1100" i="1" dirty="0"/>
              <a:t>Candy e Lennie se levantaram e foram em direção à porta. Bandidos chamados, "Candy!"</a:t>
            </a:r>
          </a:p>
          <a:p>
            <a:r>
              <a:rPr lang="pt-BR" sz="1100" i="1" dirty="0"/>
              <a:t>"Hein?"</a:t>
            </a:r>
          </a:p>
          <a:p>
            <a:r>
              <a:rPr lang="pt-BR" sz="1100" i="1" dirty="0"/>
              <a:t>"'Membro o que eu disse sobre hoein 'e fazer trabalhos estranhos?</a:t>
            </a:r>
          </a:p>
          <a:p>
            <a:r>
              <a:rPr lang="pt-BR" sz="1100" i="1" dirty="0"/>
              <a:t>"Sim", disse Candy. "Eu me lembro."</a:t>
            </a:r>
          </a:p>
          <a:p>
            <a:r>
              <a:rPr lang="pt-BR" sz="1100" i="1" dirty="0"/>
              <a:t>"Bem, jus 'esquecê-lo", disse Crooks. "Eu não quis dizer isso. Jus está brincando. Eu não gostaria de ir a nenhum lugar como esse.</a:t>
            </a:r>
          </a:p>
          <a:p>
            <a:r>
              <a:rPr lang="pt-BR" sz="1100" i="1" dirty="0"/>
              <a:t>"Bem, ok, se você se sentir assim. Boa noite."</a:t>
            </a:r>
          </a:p>
          <a:p>
            <a:r>
              <a:rPr lang="pt-BR" sz="1100" i="1" dirty="0"/>
              <a:t>Os três homens saíram pela porta. Como eles passaram pelo celeiro os cavalos bufou e as correntes de cabresto sacudiu.</a:t>
            </a:r>
          </a:p>
          <a:p>
            <a:r>
              <a:rPr lang="pt-BR" sz="1100" i="1" dirty="0"/>
              <a:t>Crooks sentou-se em seu beliche e olhou para a porta por um momento, e então ele estendeu a mão para a garrafa de linimento. Ele puxou a camisa para trás, derramou um pouco de linimento na palma da mão rosa e, ao redor, ele caiu lentamente para esfregar as costas.</a:t>
            </a:r>
          </a:p>
          <a:p>
            <a:r>
              <a:rPr lang="pt-BR" sz="1100" i="1" dirty="0"/>
              <a:t> </a:t>
            </a:r>
          </a:p>
        </p:txBody>
      </p:sp>
    </p:spTree>
    <p:extLst>
      <p:ext uri="{BB962C8B-B14F-4D97-AF65-F5344CB8AC3E}">
        <p14:creationId xmlns:p14="http://schemas.microsoft.com/office/powerpoint/2010/main" val="222766509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1117037"/>
          </a:xfrm>
          <a:prstGeom prst="rect">
            <a:avLst/>
          </a:prstGeom>
        </p:spPr>
        <p:txBody>
          <a:bodyPr wrap="square">
            <a:spAutoFit/>
          </a:bodyPr>
          <a:lstStyle/>
          <a:p>
            <a:pPr>
              <a:lnSpc>
                <a:spcPct val="107000"/>
              </a:lnSpc>
              <a:spcAft>
                <a:spcPts val="800"/>
              </a:spcAft>
            </a:pPr>
            <a:r>
              <a:rPr lang="en-GB" sz="3200" b="1" dirty="0" smtClean="0">
                <a:latin typeface="Calibri" panose="020F0502020204030204" pitchFamily="34" charset="0"/>
                <a:ea typeface="Calibri" panose="020F0502020204030204" pitchFamily="34" charset="0"/>
                <a:cs typeface="Times New Roman" panose="02020603050405020304" pitchFamily="18" charset="0"/>
              </a:rPr>
              <a:t>Chapter 5 </a:t>
            </a:r>
          </a:p>
          <a:p>
            <a:pPr>
              <a:lnSpc>
                <a:spcPct val="107000"/>
              </a:lnSpc>
              <a:spcAft>
                <a:spcPts val="800"/>
              </a:spcAft>
            </a:pP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667518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5265" y="921968"/>
            <a:ext cx="3948546" cy="5073184"/>
          </a:xfrm>
          <a:prstGeom prst="rect">
            <a:avLst/>
          </a:prstGeom>
        </p:spPr>
        <p:txBody>
          <a:bodyPr wrap="square">
            <a:spAutoFit/>
          </a:bodyPr>
          <a:lstStyle/>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One </a:t>
            </a:r>
            <a:r>
              <a:rPr lang="en-US" sz="1100" dirty="0">
                <a:latin typeface="Calibri" panose="020F0502020204030204" pitchFamily="34" charset="0"/>
                <a:ea typeface="Calibri" panose="020F0502020204030204" pitchFamily="34" charset="0"/>
                <a:cs typeface="Times New Roman" panose="02020603050405020304" pitchFamily="18" charset="0"/>
              </a:rPr>
              <a:t>end of the great barn was piled high with new hay and over the pile </a:t>
            </a:r>
            <a:r>
              <a:rPr lang="en-US" sz="1100" dirty="0" smtClean="0">
                <a:latin typeface="Calibri" panose="020F0502020204030204" pitchFamily="34" charset="0"/>
                <a:ea typeface="Calibri" panose="020F0502020204030204" pitchFamily="34" charset="0"/>
                <a:cs typeface="Times New Roman" panose="02020603050405020304" pitchFamily="18" charset="0"/>
              </a:rPr>
              <a:t>hung the </a:t>
            </a:r>
            <a:r>
              <a:rPr lang="en-US" sz="1100" dirty="0">
                <a:latin typeface="Calibri" panose="020F0502020204030204" pitchFamily="34" charset="0"/>
                <a:ea typeface="Calibri" panose="020F0502020204030204" pitchFamily="34" charset="0"/>
                <a:cs typeface="Times New Roman" panose="02020603050405020304" pitchFamily="18" charset="0"/>
              </a:rPr>
              <a:t>four-</a:t>
            </a:r>
            <a:r>
              <a:rPr lang="en-US" sz="1100" dirty="0" err="1">
                <a:latin typeface="Calibri" panose="020F0502020204030204" pitchFamily="34" charset="0"/>
                <a:ea typeface="Calibri" panose="020F0502020204030204" pitchFamily="34" charset="0"/>
                <a:cs typeface="Times New Roman" panose="02020603050405020304" pitchFamily="18" charset="0"/>
              </a:rPr>
              <a:t>taloned</a:t>
            </a:r>
            <a:r>
              <a:rPr lang="en-US" sz="1100" dirty="0">
                <a:latin typeface="Calibri" panose="020F0502020204030204" pitchFamily="34" charset="0"/>
                <a:ea typeface="Calibri" panose="020F0502020204030204" pitchFamily="34" charset="0"/>
                <a:cs typeface="Times New Roman" panose="02020603050405020304" pitchFamily="18" charset="0"/>
              </a:rPr>
              <a:t> Jackson fork suspended from its pulley. The hay came </a:t>
            </a:r>
            <a:r>
              <a:rPr lang="en-US" sz="1100" dirty="0" smtClean="0">
                <a:latin typeface="Calibri" panose="020F0502020204030204" pitchFamily="34" charset="0"/>
                <a:ea typeface="Calibri" panose="020F0502020204030204" pitchFamily="34" charset="0"/>
                <a:cs typeface="Times New Roman" panose="02020603050405020304" pitchFamily="18" charset="0"/>
              </a:rPr>
              <a:t>down like </a:t>
            </a:r>
            <a:r>
              <a:rPr lang="en-US" sz="1100" dirty="0">
                <a:latin typeface="Calibri" panose="020F0502020204030204" pitchFamily="34" charset="0"/>
                <a:ea typeface="Calibri" panose="020F0502020204030204" pitchFamily="34" charset="0"/>
                <a:cs typeface="Times New Roman" panose="02020603050405020304" pitchFamily="18" charset="0"/>
              </a:rPr>
              <a:t>a mountain slope to the other end of the barn, and there was a level place </a:t>
            </a:r>
            <a:r>
              <a:rPr lang="en-US" sz="1100" dirty="0" smtClean="0">
                <a:latin typeface="Calibri" panose="020F0502020204030204" pitchFamily="34" charset="0"/>
                <a:ea typeface="Calibri" panose="020F0502020204030204" pitchFamily="34" charset="0"/>
                <a:cs typeface="Times New Roman" panose="02020603050405020304" pitchFamily="18" charset="0"/>
              </a:rPr>
              <a:t>as yet </a:t>
            </a:r>
            <a:r>
              <a:rPr lang="en-US" sz="1100" dirty="0">
                <a:latin typeface="Calibri" panose="020F0502020204030204" pitchFamily="34" charset="0"/>
                <a:ea typeface="Calibri" panose="020F0502020204030204" pitchFamily="34" charset="0"/>
                <a:cs typeface="Times New Roman" panose="02020603050405020304" pitchFamily="18" charset="0"/>
              </a:rPr>
              <a:t>unfilled with the new crop. At the sides the feeding racks were visible,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between </a:t>
            </a:r>
            <a:r>
              <a:rPr lang="en-US" sz="1100" dirty="0">
                <a:latin typeface="Calibri" panose="020F0502020204030204" pitchFamily="34" charset="0"/>
                <a:ea typeface="Calibri" panose="020F0502020204030204" pitchFamily="34" charset="0"/>
                <a:cs typeface="Times New Roman" panose="02020603050405020304" pitchFamily="18" charset="0"/>
              </a:rPr>
              <a:t>the slats the heads of horses could be seen.</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It was Sunday afternoon. The resting horses nibbled the remaining wisps </a:t>
            </a:r>
            <a:r>
              <a:rPr lang="en-US" sz="1100" dirty="0" smtClean="0">
                <a:latin typeface="Calibri" panose="020F0502020204030204" pitchFamily="34" charset="0"/>
                <a:ea typeface="Calibri" panose="020F0502020204030204" pitchFamily="34" charset="0"/>
                <a:cs typeface="Times New Roman" panose="02020603050405020304" pitchFamily="18" charset="0"/>
              </a:rPr>
              <a:t>of hay</a:t>
            </a:r>
            <a:r>
              <a:rPr lang="en-US" sz="1100" dirty="0">
                <a:latin typeface="Calibri" panose="020F0502020204030204" pitchFamily="34" charset="0"/>
                <a:ea typeface="Calibri" panose="020F0502020204030204" pitchFamily="34" charset="0"/>
                <a:cs typeface="Times New Roman" panose="02020603050405020304" pitchFamily="18" charset="0"/>
              </a:rPr>
              <a:t>, and they stamped their feet and they bit the wood of the mangers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rattled </a:t>
            </a:r>
            <a:r>
              <a:rPr lang="en-US" sz="1100" dirty="0">
                <a:latin typeface="Calibri" panose="020F0502020204030204" pitchFamily="34" charset="0"/>
                <a:ea typeface="Calibri" panose="020F0502020204030204" pitchFamily="34" charset="0"/>
                <a:cs typeface="Times New Roman" panose="02020603050405020304" pitchFamily="18" charset="0"/>
              </a:rPr>
              <a:t>the halter chains. The afternoon sun sliced in through the cracks of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barn </a:t>
            </a:r>
            <a:r>
              <a:rPr lang="en-US" sz="1100" dirty="0">
                <a:latin typeface="Calibri" panose="020F0502020204030204" pitchFamily="34" charset="0"/>
                <a:ea typeface="Calibri" panose="020F0502020204030204" pitchFamily="34" charset="0"/>
                <a:cs typeface="Times New Roman" panose="02020603050405020304" pitchFamily="18" charset="0"/>
              </a:rPr>
              <a:t>walls and lay in bright lines on the hay. There was the buzz of flies in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air</a:t>
            </a:r>
            <a:r>
              <a:rPr lang="en-US" sz="1100" dirty="0">
                <a:latin typeface="Calibri" panose="020F0502020204030204" pitchFamily="34" charset="0"/>
                <a:ea typeface="Calibri" panose="020F0502020204030204" pitchFamily="34" charset="0"/>
                <a:cs typeface="Times New Roman" panose="02020603050405020304" pitchFamily="18" charset="0"/>
              </a:rPr>
              <a:t>, the lazy afternoon humming.</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From outside came the clang of horseshoes on the playing peg and the </a:t>
            </a:r>
            <a:r>
              <a:rPr lang="en-US" sz="1100" dirty="0" smtClean="0">
                <a:latin typeface="Calibri" panose="020F0502020204030204" pitchFamily="34" charset="0"/>
                <a:ea typeface="Calibri" panose="020F0502020204030204" pitchFamily="34" charset="0"/>
                <a:cs typeface="Times New Roman" panose="02020603050405020304" pitchFamily="18" charset="0"/>
              </a:rPr>
              <a:t>shouts of </a:t>
            </a:r>
            <a:r>
              <a:rPr lang="en-US" sz="1100" dirty="0">
                <a:latin typeface="Calibri" panose="020F0502020204030204" pitchFamily="34" charset="0"/>
                <a:ea typeface="Calibri" panose="020F0502020204030204" pitchFamily="34" charset="0"/>
                <a:cs typeface="Times New Roman" panose="02020603050405020304" pitchFamily="18" charset="0"/>
              </a:rPr>
              <a:t>men, playing, encouraging, jeering. But in the barn it was quiet and </a:t>
            </a:r>
            <a:r>
              <a:rPr lang="en-US" sz="1100" dirty="0" smtClean="0">
                <a:latin typeface="Calibri" panose="020F0502020204030204" pitchFamily="34" charset="0"/>
                <a:ea typeface="Calibri" panose="020F0502020204030204" pitchFamily="34" charset="0"/>
                <a:cs typeface="Times New Roman" panose="02020603050405020304" pitchFamily="18" charset="0"/>
              </a:rPr>
              <a:t>humming and </a:t>
            </a:r>
            <a:r>
              <a:rPr lang="en-US" sz="1100" dirty="0">
                <a:latin typeface="Calibri" panose="020F0502020204030204" pitchFamily="34" charset="0"/>
                <a:ea typeface="Calibri" panose="020F0502020204030204" pitchFamily="34" charset="0"/>
                <a:cs typeface="Times New Roman" panose="02020603050405020304" pitchFamily="18" charset="0"/>
              </a:rPr>
              <a:t>lazy and warm.</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Only Lennie was in the barn, and Lennie sat in the hay beside a packing </a:t>
            </a:r>
            <a:r>
              <a:rPr lang="en-US" sz="1100" dirty="0" smtClean="0">
                <a:latin typeface="Calibri" panose="020F0502020204030204" pitchFamily="34" charset="0"/>
                <a:ea typeface="Calibri" panose="020F0502020204030204" pitchFamily="34" charset="0"/>
                <a:cs typeface="Times New Roman" panose="02020603050405020304" pitchFamily="18" charset="0"/>
              </a:rPr>
              <a:t>case under </a:t>
            </a:r>
            <a:r>
              <a:rPr lang="en-US" sz="1100" dirty="0">
                <a:latin typeface="Calibri" panose="020F0502020204030204" pitchFamily="34" charset="0"/>
                <a:ea typeface="Calibri" panose="020F0502020204030204" pitchFamily="34" charset="0"/>
                <a:cs typeface="Times New Roman" panose="02020603050405020304" pitchFamily="18" charset="0"/>
              </a:rPr>
              <a:t>a manger in the end of the barn that had not been filled with hay. </a:t>
            </a:r>
            <a:r>
              <a:rPr lang="en-US" sz="1100" dirty="0" smtClean="0">
                <a:latin typeface="Calibri" panose="020F0502020204030204" pitchFamily="34" charset="0"/>
                <a:ea typeface="Calibri" panose="020F0502020204030204" pitchFamily="34" charset="0"/>
                <a:cs typeface="Times New Roman" panose="02020603050405020304" pitchFamily="18" charset="0"/>
              </a:rPr>
              <a:t>Lennie sat </a:t>
            </a:r>
            <a:r>
              <a:rPr lang="en-US" sz="1100" dirty="0">
                <a:latin typeface="Calibri" panose="020F0502020204030204" pitchFamily="34" charset="0"/>
                <a:ea typeface="Calibri" panose="020F0502020204030204" pitchFamily="34" charset="0"/>
                <a:cs typeface="Times New Roman" panose="02020603050405020304" pitchFamily="18" charset="0"/>
              </a:rPr>
              <a:t>in the hay and looked at a little dead puppy that lay in front of him. </a:t>
            </a:r>
            <a:r>
              <a:rPr lang="en-US" sz="1100" dirty="0" smtClean="0">
                <a:latin typeface="Calibri" panose="020F0502020204030204" pitchFamily="34" charset="0"/>
                <a:ea typeface="Calibri" panose="020F0502020204030204" pitchFamily="34" charset="0"/>
                <a:cs typeface="Times New Roman" panose="02020603050405020304" pitchFamily="18" charset="0"/>
              </a:rPr>
              <a:t>Lennie looked </a:t>
            </a:r>
            <a:r>
              <a:rPr lang="en-US" sz="1100" dirty="0">
                <a:latin typeface="Calibri" panose="020F0502020204030204" pitchFamily="34" charset="0"/>
                <a:ea typeface="Calibri" panose="020F0502020204030204" pitchFamily="34" charset="0"/>
                <a:cs typeface="Times New Roman" panose="02020603050405020304" pitchFamily="18" charset="0"/>
              </a:rPr>
              <a:t>at it for a long time, and then he put out his huge hand and stroked </a:t>
            </a:r>
            <a:r>
              <a:rPr lang="en-US" sz="1100" dirty="0" smtClean="0">
                <a:latin typeface="Calibri" panose="020F0502020204030204" pitchFamily="34" charset="0"/>
                <a:ea typeface="Calibri" panose="020F0502020204030204" pitchFamily="34" charset="0"/>
                <a:cs typeface="Times New Roman" panose="02020603050405020304" pitchFamily="18" charset="0"/>
              </a:rPr>
              <a:t>it, stroked </a:t>
            </a:r>
            <a:r>
              <a:rPr lang="en-US" sz="1100" dirty="0">
                <a:latin typeface="Calibri" panose="020F0502020204030204" pitchFamily="34" charset="0"/>
                <a:ea typeface="Calibri" panose="020F0502020204030204" pitchFamily="34" charset="0"/>
                <a:cs typeface="Times New Roman" panose="02020603050405020304" pitchFamily="18" charset="0"/>
              </a:rPr>
              <a:t>it clear from one end to the other.</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And Lennie said softly to the puppy, “Why do you got to get killed? </a:t>
            </a:r>
            <a:r>
              <a:rPr lang="en-US" sz="1100" dirty="0" smtClean="0">
                <a:latin typeface="Calibri" panose="020F0502020204030204" pitchFamily="34" charset="0"/>
                <a:ea typeface="Calibri" panose="020F0502020204030204" pitchFamily="34" charset="0"/>
                <a:cs typeface="Times New Roman" panose="02020603050405020304" pitchFamily="18" charset="0"/>
              </a:rPr>
              <a:t>You </a:t>
            </a:r>
            <a:r>
              <a:rPr lang="en-US" sz="1100" dirty="0" err="1" smtClean="0">
                <a:latin typeface="Calibri" panose="020F0502020204030204" pitchFamily="34" charset="0"/>
                <a:ea typeface="Calibri" panose="020F0502020204030204" pitchFamily="34" charset="0"/>
                <a:cs typeface="Times New Roman" panose="02020603050405020304" pitchFamily="18" charset="0"/>
              </a:rPr>
              <a:t>ain’t</a:t>
            </a:r>
            <a:r>
              <a:rPr lang="en-US" sz="1100" dirty="0" smtClean="0">
                <a:latin typeface="Calibri" panose="020F0502020204030204" pitchFamily="34" charset="0"/>
                <a:ea typeface="Calibri" panose="020F0502020204030204" pitchFamily="34" charset="0"/>
                <a:cs typeface="Times New Roman" panose="02020603050405020304" pitchFamily="18" charset="0"/>
              </a:rPr>
              <a:t> </a:t>
            </a:r>
            <a:r>
              <a:rPr lang="en-US" sz="1100" dirty="0">
                <a:latin typeface="Calibri" panose="020F0502020204030204" pitchFamily="34" charset="0"/>
                <a:ea typeface="Calibri" panose="020F0502020204030204" pitchFamily="34" charset="0"/>
                <a:cs typeface="Times New Roman" panose="02020603050405020304" pitchFamily="18" charset="0"/>
              </a:rPr>
              <a:t>so little as mice. I didn’t bounce you hard.” He bent the pup’s head up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looked </a:t>
            </a:r>
            <a:r>
              <a:rPr lang="en-US" sz="1100" dirty="0">
                <a:latin typeface="Calibri" panose="020F0502020204030204" pitchFamily="34" charset="0"/>
                <a:ea typeface="Calibri" panose="020F0502020204030204" pitchFamily="34" charset="0"/>
                <a:cs typeface="Times New Roman" panose="02020603050405020304" pitchFamily="18" charset="0"/>
              </a:rPr>
              <a:t>in its face, and he said to it, “Now maybe George </a:t>
            </a:r>
            <a:r>
              <a:rPr lang="en-US" sz="1100" dirty="0" err="1">
                <a:latin typeface="Calibri" panose="020F0502020204030204" pitchFamily="34" charset="0"/>
                <a:ea typeface="Calibri" panose="020F0502020204030204" pitchFamily="34" charset="0"/>
                <a:cs typeface="Times New Roman" panose="02020603050405020304" pitchFamily="18" charset="0"/>
              </a:rPr>
              <a:t>ain’t</a:t>
            </a:r>
            <a:r>
              <a:rPr lang="en-US" sz="1100" dirty="0">
                <a:latin typeface="Calibri" panose="020F0502020204030204" pitchFamily="34" charset="0"/>
                <a:ea typeface="Calibri" panose="020F0502020204030204" pitchFamily="34" charset="0"/>
                <a:cs typeface="Times New Roman" panose="02020603050405020304" pitchFamily="18" charset="0"/>
              </a:rPr>
              <a:t> </a:t>
            </a:r>
            <a:r>
              <a:rPr lang="en-US" sz="1100" dirty="0" err="1">
                <a:latin typeface="Calibri" panose="020F0502020204030204" pitchFamily="34" charset="0"/>
                <a:ea typeface="Calibri" panose="020F0502020204030204" pitchFamily="34" charset="0"/>
                <a:cs typeface="Times New Roman" panose="02020603050405020304" pitchFamily="18" charset="0"/>
              </a:rPr>
              <a:t>gonna</a:t>
            </a:r>
            <a:r>
              <a:rPr lang="en-US" sz="1100" dirty="0">
                <a:latin typeface="Calibri" panose="020F0502020204030204" pitchFamily="34" charset="0"/>
                <a:ea typeface="Calibri" panose="020F0502020204030204" pitchFamily="34" charset="0"/>
                <a:cs typeface="Times New Roman" panose="02020603050405020304" pitchFamily="18" charset="0"/>
              </a:rPr>
              <a:t> let me </a:t>
            </a:r>
            <a:r>
              <a:rPr lang="en-US" sz="1100" dirty="0" smtClean="0">
                <a:latin typeface="Calibri" panose="020F0502020204030204" pitchFamily="34" charset="0"/>
                <a:ea typeface="Calibri" panose="020F0502020204030204" pitchFamily="34" charset="0"/>
                <a:cs typeface="Times New Roman" panose="02020603050405020304" pitchFamily="18" charset="0"/>
              </a:rPr>
              <a:t>tend no </a:t>
            </a:r>
            <a:r>
              <a:rPr lang="en-US" sz="1100" dirty="0">
                <a:latin typeface="Calibri" panose="020F0502020204030204" pitchFamily="34" charset="0"/>
                <a:ea typeface="Calibri" panose="020F0502020204030204" pitchFamily="34" charset="0"/>
                <a:cs typeface="Times New Roman" panose="02020603050405020304" pitchFamily="18" charset="0"/>
              </a:rPr>
              <a:t>rabbits, if he fin’s out you got killed.”</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717716" y="692051"/>
            <a:ext cx="4230200" cy="5632311"/>
          </a:xfrm>
          <a:prstGeom prst="rect">
            <a:avLst/>
          </a:prstGeom>
        </p:spPr>
        <p:txBody>
          <a:bodyPr wrap="square">
            <a:spAutoFit/>
          </a:bodyPr>
          <a:lstStyle/>
          <a:p>
            <a:r>
              <a:rPr lang="pt-BR" sz="1200" i="1" dirty="0"/>
              <a:t>Uma extremidade do grande celeiro foi empilhada com feno novo e sobre a pilha pendurou o garfo Jackson de quatro taloned suspenso de sua polia. O feno desceu como uma encosta da montanha para o outro lado do celeiro, e havia um lugar de nível ainda não preenchido com a nova colheita. Nos lados os racks de alimentação eram visíveis, e entre as ripas as cabeças dos cavalos podiam ser vistas.</a:t>
            </a:r>
          </a:p>
          <a:p>
            <a:r>
              <a:rPr lang="pt-BR" sz="1200" i="1" dirty="0"/>
              <a:t>Era domingo à tarde. Os cavalos descansando mordiscaram as mesas restantes de feno, e eles carimbaram seus pés e eles morderam a madeira das manjedouras e sacudiram as correntes de cabresto. O sol da tarde cortou através das rachaduras das paredes do celeiro e deitou-se em linhas brilhantes no feno. Havia o zumbido de moscas no ar, a tarde preguiçosa cantarolando.</a:t>
            </a:r>
          </a:p>
          <a:p>
            <a:r>
              <a:rPr lang="pt-BR" sz="1200" i="1" dirty="0"/>
              <a:t>De fora veio o barulho de ferraduras na estaca de jogo e os gritos dos homens, brincando, encorajando, zombando. Mas no celeiro era tranquilo e cantarolando e preguiçoso e quente.</a:t>
            </a:r>
          </a:p>
          <a:p>
            <a:r>
              <a:rPr lang="pt-BR" sz="1200" i="1" dirty="0"/>
              <a:t>Apenas Lennie estava no celeiro, e Lennie sentou-se no feno ao lado de uma caixa de embalagem sob uma manjedoura no final do celeiro que não tinha sido preenchido com feno. Lennie sentou-se no feno e olhou para um cachorrinho morto que estava na frente dele. Lennie olhou para ele por um longo tempo, e então ele estendeu a mão enorme e acariciou-a, acariciou-a claramente de um lado para o outro.</a:t>
            </a:r>
          </a:p>
          <a:p>
            <a:r>
              <a:rPr lang="pt-BR" sz="1200" i="1" dirty="0"/>
              <a:t>E Lennie disse baixinho ao cachorrinho: "Por que você tem que ser morto? Você não é tão pequeno como ratos. Eu não te pulo com força. Ele inclinou a cabeça do filhote e olhou na cara dele, e disse-lhe: "Agora talvez George não me deixe cuidar de coelhos, se ele fin está fora você foi morto."</a:t>
            </a:r>
          </a:p>
          <a:p>
            <a:r>
              <a:rPr lang="pt-BR" sz="1200" i="1" dirty="0"/>
              <a:t> </a:t>
            </a:r>
          </a:p>
        </p:txBody>
      </p:sp>
    </p:spTree>
    <p:extLst>
      <p:ext uri="{BB962C8B-B14F-4D97-AF65-F5344CB8AC3E}">
        <p14:creationId xmlns:p14="http://schemas.microsoft.com/office/powerpoint/2010/main" val="65531262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832" y="1222599"/>
            <a:ext cx="3848794" cy="3985706"/>
          </a:xfrm>
          <a:prstGeom prst="rect">
            <a:avLst/>
          </a:prstGeom>
        </p:spPr>
        <p:txBody>
          <a:bodyPr wrap="square">
            <a:spAutoFit/>
          </a:bodyPr>
          <a:lstStyle/>
          <a:p>
            <a:r>
              <a:rPr lang="en-US" sz="1100" dirty="0"/>
              <a:t>He scooped a little hollow and laid the puppy in it and covered it over </a:t>
            </a:r>
            <a:r>
              <a:rPr lang="en-US" sz="1100" dirty="0" smtClean="0"/>
              <a:t>with hay</a:t>
            </a:r>
            <a:r>
              <a:rPr lang="en-US" sz="1100" dirty="0"/>
              <a:t>, out of sight; but he continued to stare at the mound he had made. He said</a:t>
            </a:r>
            <a:r>
              <a:rPr lang="en-US" sz="1100" dirty="0" smtClean="0"/>
              <a:t>, “</a:t>
            </a:r>
            <a:r>
              <a:rPr lang="en-US" sz="1100" dirty="0"/>
              <a:t>This </a:t>
            </a:r>
            <a:r>
              <a:rPr lang="en-US" sz="1100" dirty="0" err="1"/>
              <a:t>ain’t</a:t>
            </a:r>
            <a:r>
              <a:rPr lang="en-US" sz="1100" dirty="0"/>
              <a:t> no bad thing like I got to go hide in the brush. Oh! no. This </a:t>
            </a:r>
            <a:r>
              <a:rPr lang="en-US" sz="1100" dirty="0" err="1"/>
              <a:t>ain’t</a:t>
            </a:r>
            <a:r>
              <a:rPr lang="en-US" sz="1100" dirty="0"/>
              <a:t>. </a:t>
            </a:r>
            <a:r>
              <a:rPr lang="en-US" sz="1100" dirty="0" smtClean="0"/>
              <a:t>I’ll tell </a:t>
            </a:r>
            <a:r>
              <a:rPr lang="en-US" sz="1100" dirty="0"/>
              <a:t>George I </a:t>
            </a:r>
            <a:r>
              <a:rPr lang="en-US" sz="1100" dirty="0" err="1"/>
              <a:t>foun</a:t>
            </a:r>
            <a:r>
              <a:rPr lang="en-US" sz="1100" dirty="0"/>
              <a:t>’ it dead.”</a:t>
            </a:r>
          </a:p>
          <a:p>
            <a:r>
              <a:rPr lang="en-US" sz="1100" dirty="0"/>
              <a:t>He unburied the puppy and inspected it, and he stroked it from ears to </a:t>
            </a:r>
            <a:r>
              <a:rPr lang="en-US" sz="1100" dirty="0" smtClean="0"/>
              <a:t>tail. He </a:t>
            </a:r>
            <a:r>
              <a:rPr lang="en-US" sz="1100" dirty="0"/>
              <a:t>went on sorrowfully, “But he’ll know. George always knows. He’ll say</a:t>
            </a:r>
            <a:r>
              <a:rPr lang="en-US" sz="1100" dirty="0" smtClean="0"/>
              <a:t>, ‘</a:t>
            </a:r>
            <a:r>
              <a:rPr lang="en-US" sz="1100" dirty="0"/>
              <a:t>You done it. Don’t try to put nothing over on me.’ An’ he’ll say, ‘Now jus’ </a:t>
            </a:r>
            <a:r>
              <a:rPr lang="en-US" sz="1100" dirty="0" smtClean="0"/>
              <a:t>for that </a:t>
            </a:r>
            <a:r>
              <a:rPr lang="en-US" sz="1100" dirty="0"/>
              <a:t>you don’t get to tend no rabbits!’”</a:t>
            </a:r>
          </a:p>
          <a:p>
            <a:r>
              <a:rPr lang="en-US" sz="1100" dirty="0"/>
              <a:t>Suddenly his anger arose. “God damn you,” he cried. “Why do you got to </a:t>
            </a:r>
            <a:r>
              <a:rPr lang="en-US" sz="1100" dirty="0" smtClean="0"/>
              <a:t>get killed</a:t>
            </a:r>
            <a:r>
              <a:rPr lang="en-US" sz="1100" dirty="0"/>
              <a:t>? You </a:t>
            </a:r>
            <a:r>
              <a:rPr lang="en-US" sz="1100" dirty="0" err="1"/>
              <a:t>ain’t</a:t>
            </a:r>
            <a:r>
              <a:rPr lang="en-US" sz="1100" dirty="0"/>
              <a:t> so little as mice.” He picked up the pup and hurled it </a:t>
            </a:r>
            <a:r>
              <a:rPr lang="en-US" sz="1100" dirty="0" smtClean="0"/>
              <a:t>from him</a:t>
            </a:r>
            <a:r>
              <a:rPr lang="en-US" sz="1100" dirty="0"/>
              <a:t>. He turned his back on it. He sat bent over his knees and he whispered</a:t>
            </a:r>
            <a:r>
              <a:rPr lang="en-US" sz="1100" dirty="0" smtClean="0"/>
              <a:t>, “</a:t>
            </a:r>
            <a:r>
              <a:rPr lang="en-US" sz="1100" dirty="0"/>
              <a:t>Now I won’t get to tend the rabbits. Now he won’t let me.” He rocked </a:t>
            </a:r>
            <a:r>
              <a:rPr lang="en-US" sz="1100" dirty="0" smtClean="0"/>
              <a:t>himself back </a:t>
            </a:r>
            <a:r>
              <a:rPr lang="en-US" sz="1100" dirty="0"/>
              <a:t>and forth in his sorrow.</a:t>
            </a:r>
          </a:p>
          <a:p>
            <a:r>
              <a:rPr lang="en-US" sz="1100" dirty="0"/>
              <a:t>From outside came the clang of horseshoes on the iron stake, and then a </a:t>
            </a:r>
            <a:r>
              <a:rPr lang="en-US" sz="1100" dirty="0" smtClean="0"/>
              <a:t>little chorus </a:t>
            </a:r>
            <a:r>
              <a:rPr lang="en-US" sz="1100" dirty="0"/>
              <a:t>of cries. Lennie got up and brought the puppy back and laid it on the </a:t>
            </a:r>
            <a:r>
              <a:rPr lang="en-US" sz="1100" dirty="0" smtClean="0"/>
              <a:t>hay and </a:t>
            </a:r>
            <a:r>
              <a:rPr lang="en-US" sz="1100" dirty="0"/>
              <a:t>sat down. He stroked the pup again. “You wasn’t big enough,” he said.</a:t>
            </a:r>
          </a:p>
          <a:p>
            <a:r>
              <a:rPr lang="en-US" sz="1100" dirty="0"/>
              <a:t>“They </a:t>
            </a:r>
            <a:r>
              <a:rPr lang="en-US" sz="1100" dirty="0" err="1"/>
              <a:t>tol</a:t>
            </a:r>
            <a:r>
              <a:rPr lang="en-US" sz="1100" dirty="0"/>
              <a:t>’ me and </a:t>
            </a:r>
            <a:r>
              <a:rPr lang="en-US" sz="1100" dirty="0" err="1"/>
              <a:t>tol</a:t>
            </a:r>
            <a:r>
              <a:rPr lang="en-US" sz="1100" dirty="0"/>
              <a:t>’ me you wasn’t. I </a:t>
            </a:r>
            <a:r>
              <a:rPr lang="en-US" sz="1100" dirty="0" err="1"/>
              <a:t>di’n’t</a:t>
            </a:r>
            <a:r>
              <a:rPr lang="en-US" sz="1100" dirty="0"/>
              <a:t> know you’d get killed so easy</a:t>
            </a:r>
            <a:r>
              <a:rPr lang="en-US" sz="1100" dirty="0" smtClean="0"/>
              <a:t>.”</a:t>
            </a:r>
          </a:p>
          <a:p>
            <a:r>
              <a:rPr lang="en-US" sz="1100" dirty="0" smtClean="0"/>
              <a:t>He </a:t>
            </a:r>
            <a:r>
              <a:rPr lang="en-US" sz="1100" dirty="0"/>
              <a:t>worked his fingers on the pup’s limp ear.</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769060" y="826610"/>
            <a:ext cx="3702587" cy="4493538"/>
          </a:xfrm>
          <a:prstGeom prst="rect">
            <a:avLst/>
          </a:prstGeom>
        </p:spPr>
        <p:txBody>
          <a:bodyPr wrap="square">
            <a:spAutoFit/>
          </a:bodyPr>
          <a:lstStyle/>
          <a:p>
            <a:r>
              <a:rPr lang="pt-BR" sz="1100" i="1" dirty="0"/>
              <a:t>Ele pegou um pouco oco e colocou o filhote nele e cobriu-o com feno, fora da vista; mas ele continuou a olhar para o monte que ele tinha feito. Ele disse: "Isso não é uma coisa ruim como eu tenho que me esconder no mato. Ah! Não. Isso não é. Eu vou dizer George eu foun 'ele morto.</a:t>
            </a:r>
          </a:p>
          <a:p>
            <a:r>
              <a:rPr lang="pt-BR" sz="1100" i="1" dirty="0"/>
              <a:t>Ele desafocou o filhote e inspecionou-o, e ele acariciou-o de orelhas a cauda. Ele continuou tristemente: "Mas ele vai saber. George sempre sabe. Ele vai dizer: 'Você fez isso. Não tente colocar nada sobre mim. Um "ele vai dizer, 'Agora jus' para que você não começa a cuidar de coelhos!"</a:t>
            </a:r>
          </a:p>
          <a:p>
            <a:r>
              <a:rPr lang="pt-BR" sz="1100" i="1" dirty="0"/>
              <a:t>De repente, sua raiva surgiu. "Caramba, ele chorou. "Por que você tem que ser morto? Você não é tão pouco como ratos. Ele pegou o filhote e atirou-o dele. Ele virou as costas para ele. Ele sentou-se dobrado sobre os joelhos e sussurrou: "Agora eu não vou começar a cuidar dos coelhos. Agora ele não vai me deixar. Ele balançou-se para frente e para trás em sua tristeza.</a:t>
            </a:r>
          </a:p>
          <a:p>
            <a:r>
              <a:rPr lang="pt-BR" sz="1100" i="1" dirty="0"/>
              <a:t>De fora veio o barulho de ferraduras na estaca de ferro, e então um pequeno coro de gritos. Lennie levantou-se e trouxe o filhote de volta e deitou-o no feno e sentou-se. Ele acariciou o filhote de novo. "Você não era grande o suficiente", disse ele.</a:t>
            </a:r>
          </a:p>
          <a:p>
            <a:r>
              <a:rPr lang="pt-BR" sz="1100" i="1" dirty="0"/>
              <a:t>"Eles me tol 'e tol 'me você não era. Eu di'n't sei que você seria morto tão fácil.</a:t>
            </a:r>
          </a:p>
          <a:p>
            <a:r>
              <a:rPr lang="pt-BR" sz="1100" i="1" dirty="0"/>
              <a:t>Ele trabalhou os dedos na orelha mole do filhote.</a:t>
            </a:r>
          </a:p>
          <a:p>
            <a:r>
              <a:rPr lang="pt-BR" sz="1100" i="1" dirty="0"/>
              <a:t> </a:t>
            </a:r>
          </a:p>
        </p:txBody>
      </p:sp>
    </p:spTree>
    <p:extLst>
      <p:ext uri="{BB962C8B-B14F-4D97-AF65-F5344CB8AC3E}">
        <p14:creationId xmlns:p14="http://schemas.microsoft.com/office/powerpoint/2010/main" val="4051247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577" y="378896"/>
            <a:ext cx="4089863" cy="6186309"/>
          </a:xfrm>
          <a:prstGeom prst="rect">
            <a:avLst/>
          </a:prstGeom>
        </p:spPr>
        <p:txBody>
          <a:bodyPr wrap="square">
            <a:spAutoFit/>
          </a:bodyPr>
          <a:lstStyle/>
          <a:p>
            <a:r>
              <a:rPr lang="en-US" sz="1200" dirty="0"/>
              <a:t>“Run us out, hell,” said George disgustedly. “We run. They was </a:t>
            </a:r>
            <a:r>
              <a:rPr lang="en-US" sz="1200" dirty="0" err="1"/>
              <a:t>lookin</a:t>
            </a:r>
            <a:r>
              <a:rPr lang="en-US" sz="1200" dirty="0"/>
              <a:t>’ </a:t>
            </a:r>
            <a:r>
              <a:rPr lang="en-US" sz="1200" dirty="0" smtClean="0"/>
              <a:t>for us</a:t>
            </a:r>
            <a:r>
              <a:rPr lang="en-US" sz="1200" dirty="0"/>
              <a:t>, but they didn’t catch us.”</a:t>
            </a:r>
          </a:p>
          <a:p>
            <a:r>
              <a:rPr lang="en-US" sz="1200" dirty="0"/>
              <a:t>Lennie giggled happily. “I didn’t forget that, you bet.”</a:t>
            </a:r>
          </a:p>
          <a:p>
            <a:r>
              <a:rPr lang="en-US" sz="1200" dirty="0"/>
              <a:t>George lay back on the sand and crossed his hands under his </a:t>
            </a:r>
            <a:r>
              <a:rPr lang="en-US" sz="1200" dirty="0" smtClean="0"/>
              <a:t>head</a:t>
            </a:r>
            <a:r>
              <a:rPr lang="en-US" sz="1200" dirty="0"/>
              <a:t>, </a:t>
            </a:r>
            <a:r>
              <a:rPr lang="en-US" sz="1200" dirty="0" smtClean="0"/>
              <a:t>and Lennie </a:t>
            </a:r>
            <a:r>
              <a:rPr lang="en-US" sz="1200" dirty="0"/>
              <a:t>imitated him, raising his head to see whether he was doing it right.</a:t>
            </a:r>
          </a:p>
          <a:p>
            <a:r>
              <a:rPr lang="en-US" sz="1200" dirty="0"/>
              <a:t>“God, you’re a lot of trouble,” said George. “I could get along so easy and </a:t>
            </a:r>
            <a:r>
              <a:rPr lang="en-US" sz="1200" dirty="0" smtClean="0"/>
              <a:t>so nice </a:t>
            </a:r>
            <a:r>
              <a:rPr lang="en-US" sz="1200" dirty="0"/>
              <a:t>if I didn’t have you on my tail. I could live so easy and maybe have a girl.”</a:t>
            </a:r>
          </a:p>
          <a:p>
            <a:r>
              <a:rPr lang="en-US" sz="1200" dirty="0"/>
              <a:t>For a moment Lennie lay quiet, and then he said hopefully, “We </a:t>
            </a:r>
            <a:r>
              <a:rPr lang="en-US" sz="1200" dirty="0" err="1"/>
              <a:t>gonna</a:t>
            </a:r>
            <a:r>
              <a:rPr lang="en-US" sz="1200" dirty="0"/>
              <a:t> </a:t>
            </a:r>
            <a:r>
              <a:rPr lang="en-US" sz="1200" dirty="0" smtClean="0"/>
              <a:t>work on </a:t>
            </a:r>
            <a:r>
              <a:rPr lang="en-US" sz="1200" dirty="0"/>
              <a:t>a ranch, George.”</a:t>
            </a:r>
          </a:p>
          <a:p>
            <a:r>
              <a:rPr lang="en-US" sz="1200" dirty="0"/>
              <a:t>“</a:t>
            </a:r>
            <a:r>
              <a:rPr lang="en-US" sz="1200" dirty="0" err="1"/>
              <a:t>Awright</a:t>
            </a:r>
            <a:r>
              <a:rPr lang="en-US" sz="1200" dirty="0"/>
              <a:t>. You got that. But we’re </a:t>
            </a:r>
            <a:r>
              <a:rPr lang="en-US" sz="1200" dirty="0" err="1"/>
              <a:t>gonna</a:t>
            </a:r>
            <a:r>
              <a:rPr lang="en-US" sz="1200" dirty="0"/>
              <a:t> sleep here because I got a reason.”</a:t>
            </a:r>
          </a:p>
          <a:p>
            <a:r>
              <a:rPr lang="en-US" sz="1200" dirty="0"/>
              <a:t>The day was going fast now. Only the tops of the </a:t>
            </a:r>
            <a:r>
              <a:rPr lang="en-US" sz="1200" dirty="0" err="1"/>
              <a:t>Gabilan</a:t>
            </a:r>
            <a:r>
              <a:rPr lang="en-US" sz="1200" dirty="0"/>
              <a:t> Mountains </a:t>
            </a:r>
            <a:r>
              <a:rPr lang="en-US" sz="1200" dirty="0" smtClean="0"/>
              <a:t>flamed with </a:t>
            </a:r>
            <a:r>
              <a:rPr lang="en-US" sz="1200" dirty="0"/>
              <a:t>the light of the sun that had gone from the valley. A water snake </a:t>
            </a:r>
            <a:r>
              <a:rPr lang="en-US" sz="1200" dirty="0" smtClean="0"/>
              <a:t>slipped along </a:t>
            </a:r>
            <a:r>
              <a:rPr lang="en-US" sz="1200" dirty="0"/>
              <a:t>on the pool, its head held up like a little periscope. The reeds </a:t>
            </a:r>
            <a:r>
              <a:rPr lang="en-US" sz="1200" dirty="0" smtClean="0"/>
              <a:t>jerked slightly </a:t>
            </a:r>
            <a:r>
              <a:rPr lang="en-US" sz="1200" dirty="0"/>
              <a:t>in the current. Far off toward the highway a man shouted </a:t>
            </a:r>
            <a:r>
              <a:rPr lang="en-US" sz="1200" dirty="0" smtClean="0"/>
              <a:t>something, and </a:t>
            </a:r>
            <a:r>
              <a:rPr lang="en-US" sz="1200" dirty="0"/>
              <a:t>another man shouted back. The sycamore limbs rustled under a little </a:t>
            </a:r>
            <a:r>
              <a:rPr lang="en-US" sz="1200" dirty="0" smtClean="0"/>
              <a:t>wind that </a:t>
            </a:r>
            <a:r>
              <a:rPr lang="en-US" sz="1200" dirty="0"/>
              <a:t>died immediately.</a:t>
            </a:r>
          </a:p>
          <a:p>
            <a:r>
              <a:rPr lang="en-US" sz="1200" dirty="0"/>
              <a:t>“George—why </a:t>
            </a:r>
            <a:r>
              <a:rPr lang="en-US" sz="1200" dirty="0" err="1"/>
              <a:t>ain’t</a:t>
            </a:r>
            <a:r>
              <a:rPr lang="en-US" sz="1200" dirty="0"/>
              <a:t> we </a:t>
            </a:r>
            <a:r>
              <a:rPr lang="en-US" sz="1200" dirty="0" err="1"/>
              <a:t>goin</a:t>
            </a:r>
            <a:r>
              <a:rPr lang="en-US" sz="1200" dirty="0"/>
              <a:t>’ on to the ranch and get some supper? They </a:t>
            </a:r>
            <a:r>
              <a:rPr lang="en-US" sz="1200" dirty="0" smtClean="0"/>
              <a:t>got supper </a:t>
            </a:r>
            <a:r>
              <a:rPr lang="en-US" sz="1200" dirty="0"/>
              <a:t>at the ranch.”</a:t>
            </a:r>
          </a:p>
          <a:p>
            <a:r>
              <a:rPr lang="en-US" sz="1200" dirty="0"/>
              <a:t>George rolled on his side. “No reason at all for you. I like it here. </a:t>
            </a:r>
            <a:r>
              <a:rPr lang="en-US" sz="1200" dirty="0" err="1" smtClean="0"/>
              <a:t>Tomorra</a:t>
            </a:r>
            <a:r>
              <a:rPr lang="en-US" sz="1200" dirty="0" smtClean="0"/>
              <a:t> we’re </a:t>
            </a:r>
            <a:r>
              <a:rPr lang="en-US" sz="1200" dirty="0" err="1"/>
              <a:t>gonna</a:t>
            </a:r>
            <a:r>
              <a:rPr lang="en-US" sz="1200" dirty="0"/>
              <a:t> go to work. I seen </a:t>
            </a:r>
            <a:r>
              <a:rPr lang="en-US" sz="1200" dirty="0" err="1"/>
              <a:t>thrashin</a:t>
            </a:r>
            <a:r>
              <a:rPr lang="en-US" sz="1200" dirty="0"/>
              <a:t>’ machines on the way down. </a:t>
            </a:r>
            <a:r>
              <a:rPr lang="en-US" sz="1200" dirty="0" smtClean="0"/>
              <a:t>That means </a:t>
            </a:r>
            <a:r>
              <a:rPr lang="en-US" sz="1200" dirty="0"/>
              <a:t>we’ll be </a:t>
            </a:r>
            <a:r>
              <a:rPr lang="en-US" sz="1200" dirty="0" err="1"/>
              <a:t>buckin</a:t>
            </a:r>
            <a:r>
              <a:rPr lang="en-US" sz="1200" dirty="0"/>
              <a:t>’ grain bags, </a:t>
            </a:r>
            <a:r>
              <a:rPr lang="en-US" sz="1200" dirty="0" err="1"/>
              <a:t>bustin</a:t>
            </a:r>
            <a:r>
              <a:rPr lang="en-US" sz="1200" dirty="0"/>
              <a:t>’ a gut. Tonight I’m </a:t>
            </a:r>
            <a:r>
              <a:rPr lang="en-US" sz="1200" dirty="0" err="1"/>
              <a:t>gonna</a:t>
            </a:r>
            <a:r>
              <a:rPr lang="en-US" sz="1200" dirty="0"/>
              <a:t> lay </a:t>
            </a:r>
            <a:r>
              <a:rPr lang="en-US" sz="1200" dirty="0" smtClean="0"/>
              <a:t>right here </a:t>
            </a:r>
            <a:r>
              <a:rPr lang="en-US" sz="1200" dirty="0"/>
              <a:t>and look up. I like it.”</a:t>
            </a:r>
          </a:p>
          <a:p>
            <a:r>
              <a:rPr lang="en-US" sz="1200" dirty="0"/>
              <a:t>Lennie got up on his knees and looked down at George. “</a:t>
            </a:r>
            <a:r>
              <a:rPr lang="en-US" sz="1200" dirty="0" err="1"/>
              <a:t>Ain’t</a:t>
            </a:r>
            <a:r>
              <a:rPr lang="en-US" sz="1200" dirty="0"/>
              <a:t> we </a:t>
            </a:r>
            <a:r>
              <a:rPr lang="en-US" sz="1200" dirty="0" err="1" smtClean="0"/>
              <a:t>gonna</a:t>
            </a:r>
            <a:r>
              <a:rPr lang="en-US" sz="1200" dirty="0" smtClean="0"/>
              <a:t> have </a:t>
            </a:r>
            <a:r>
              <a:rPr lang="en-US" sz="1200" dirty="0"/>
              <a:t>no supper?”</a:t>
            </a:r>
          </a:p>
          <a:p>
            <a:r>
              <a:rPr lang="en-US" sz="1200" dirty="0"/>
              <a:t>“Sure we are, if you gather up some dead willow sticks. I got three cans </a:t>
            </a:r>
            <a:r>
              <a:rPr lang="en-US" sz="1200" dirty="0" smtClean="0"/>
              <a:t>of beans </a:t>
            </a:r>
            <a:r>
              <a:rPr lang="en-US" sz="1200" dirty="0"/>
              <a:t>in my bindle. You get a fire ready. I’ll give you a match when you get </a:t>
            </a:r>
            <a:r>
              <a:rPr lang="en-US" sz="1200" dirty="0" smtClean="0"/>
              <a:t>the sticks </a:t>
            </a:r>
            <a:r>
              <a:rPr lang="en-US" sz="1200" dirty="0"/>
              <a:t>together. Then we’ll heat the beans and have supper.”</a:t>
            </a:r>
            <a:endParaRPr lang="en-GB" sz="1000" dirty="0"/>
          </a:p>
        </p:txBody>
      </p:sp>
      <p:sp>
        <p:nvSpPr>
          <p:cNvPr id="5" name="Rectangle 4"/>
          <p:cNvSpPr/>
          <p:nvPr/>
        </p:nvSpPr>
        <p:spPr>
          <a:xfrm>
            <a:off x="4588626" y="378896"/>
            <a:ext cx="4350328" cy="6186309"/>
          </a:xfrm>
          <a:prstGeom prst="rect">
            <a:avLst/>
          </a:prstGeom>
        </p:spPr>
        <p:txBody>
          <a:bodyPr wrap="square">
            <a:spAutoFit/>
          </a:bodyPr>
          <a:lstStyle/>
          <a:p>
            <a:r>
              <a:rPr lang="pt-BR" sz="1200" i="1" dirty="0"/>
              <a:t>"Corra-nos para fora, inferno", disse George com nojo. "Nós corremos. Eles estavam procurando por nós, mas eles não nos pegaram.</a:t>
            </a:r>
          </a:p>
          <a:p>
            <a:r>
              <a:rPr lang="pt-BR" sz="1200" i="1" dirty="0"/>
              <a:t>Lennie riu alegremente. "Eu não esqueci isso, você aposta."</a:t>
            </a:r>
          </a:p>
          <a:p>
            <a:r>
              <a:rPr lang="pt-BR" sz="1200" i="1" dirty="0"/>
              <a:t>George deitou-se na areia e cruzou as mãos sob a cabeça, e Lennie o imitou, levantando a cabeça para ver se ele estava fazendo certo.</a:t>
            </a:r>
          </a:p>
          <a:p>
            <a:r>
              <a:rPr lang="pt-BR" sz="1200" i="1" dirty="0"/>
              <a:t>"Deus, você é um monte de problemas", disse George. "Eu poderia me dar tão fácil e tão bom se eu não tivesse você na minha cola. Eu poderia viver tão fácil e talvez ter uma menina.</a:t>
            </a:r>
          </a:p>
          <a:p>
            <a:r>
              <a:rPr lang="pt-BR" sz="1200" i="1" dirty="0"/>
              <a:t>Por um momento Lennie ficou quieto, e então ele disse esperançosamente, "Vamos trabalhar em um rancho, George."</a:t>
            </a:r>
          </a:p>
          <a:p>
            <a:r>
              <a:rPr lang="pt-BR" sz="1200" i="1" dirty="0"/>
              <a:t>"Awright. Você tem isso. Mas vamos dormir aqui porque eu tenho uma razão.</a:t>
            </a:r>
          </a:p>
          <a:p>
            <a:r>
              <a:rPr lang="pt-BR" sz="1200" i="1" dirty="0"/>
              <a:t>O dia estava indo rápido agora. Apenas os topos das Montanhas Gabilan inflamavam com a luz do sol que tinha ido do vale. Uma cobra d'água escorregou na piscina, com a cabeça erguida como um pequeno periscópio. As palhetas se masturbaram ligeiramente na correnteza. Longe em direção à rodovia um homem gritou algo, e outro homem gritou de volta. Os membros do sycamore sussurravam sob um pouco de vento que morreu imediatamente.</a:t>
            </a:r>
          </a:p>
          <a:p>
            <a:r>
              <a:rPr lang="pt-BR" sz="1200" i="1" dirty="0"/>
              <a:t>"George, por que não vamos ao rancho e jantamos? Eles têm ceia no rancho.</a:t>
            </a:r>
          </a:p>
          <a:p>
            <a:r>
              <a:rPr lang="pt-BR" sz="1200" i="1" dirty="0"/>
              <a:t>George rolou de lado. "Nenhuma razão para você. Eu gosto daqui. Tomorra, vamos trabalhar. Eu vi máquinas batendo no caminho para baixo. Isso significa que vamos estar buckin 'sacos de grãos, busto de um intestino. Hoje à noite eu vou deitar aqui e olhar para cima. Eu gosto disso.</a:t>
            </a:r>
          </a:p>
          <a:p>
            <a:r>
              <a:rPr lang="pt-BR" sz="1200" i="1" dirty="0"/>
              <a:t>Lennie levantou-se de joelhos e olhou para George. "Não vamos jantar?"</a:t>
            </a:r>
          </a:p>
          <a:p>
            <a:r>
              <a:rPr lang="pt-BR" sz="1200" i="1" dirty="0"/>
              <a:t>"Claro que estamos, se você reunir alguns paus de salgueiro morto. Tenho três latas de feijão na minha pasta. Prepare o fogo. Eu vou te dar um fósforo quando você juntar as varas. Então vamos aquecer os feijões e jantar.</a:t>
            </a:r>
          </a:p>
        </p:txBody>
      </p:sp>
      <p:sp>
        <p:nvSpPr>
          <p:cNvPr id="3" name="Slide Number Placeholder 2"/>
          <p:cNvSpPr>
            <a:spLocks noGrp="1"/>
          </p:cNvSpPr>
          <p:nvPr>
            <p:ph type="sldNum" sz="quarter" idx="12"/>
          </p:nvPr>
        </p:nvSpPr>
        <p:spPr/>
        <p:txBody>
          <a:bodyPr/>
          <a:lstStyle/>
          <a:p>
            <a:fld id="{6577373E-77A6-45FA-8DFC-B169A566CE7F}" type="slidenum">
              <a:rPr lang="en-GB" smtClean="0"/>
              <a:t>8</a:t>
            </a:fld>
            <a:endParaRPr lang="en-GB"/>
          </a:p>
        </p:txBody>
      </p:sp>
    </p:spTree>
    <p:extLst>
      <p:ext uri="{BB962C8B-B14F-4D97-AF65-F5344CB8AC3E}">
        <p14:creationId xmlns:p14="http://schemas.microsoft.com/office/powerpoint/2010/main" val="359837434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2" y="910910"/>
            <a:ext cx="4031672" cy="5170646"/>
          </a:xfrm>
          <a:prstGeom prst="rect">
            <a:avLst/>
          </a:prstGeom>
        </p:spPr>
        <p:txBody>
          <a:bodyPr wrap="square">
            <a:spAutoFit/>
          </a:bodyPr>
          <a:lstStyle/>
          <a:p>
            <a:r>
              <a:rPr lang="en-US" sz="1100" dirty="0"/>
              <a:t>“Maybe George won’t care,” </a:t>
            </a:r>
            <a:r>
              <a:rPr lang="en-US" sz="1100" dirty="0" smtClean="0"/>
              <a:t>he said</a:t>
            </a:r>
            <a:r>
              <a:rPr lang="en-US" sz="1100" dirty="0"/>
              <a:t>. “This here God damn little son-of-a-bitch wasn’t nothing to George.”</a:t>
            </a:r>
          </a:p>
          <a:p>
            <a:r>
              <a:rPr lang="en-US" sz="1100" dirty="0"/>
              <a:t>Curley’s wife came around the end of the last stall. She came very quietly, </a:t>
            </a:r>
            <a:r>
              <a:rPr lang="en-US" sz="1100" dirty="0" smtClean="0"/>
              <a:t>so that </a:t>
            </a:r>
            <a:r>
              <a:rPr lang="en-US" sz="1100" dirty="0"/>
              <a:t>Lennie didn’t see her. She wore her bright cotton dress and the mules </a:t>
            </a:r>
            <a:r>
              <a:rPr lang="en-US" sz="1100" dirty="0" smtClean="0"/>
              <a:t>with the </a:t>
            </a:r>
            <a:r>
              <a:rPr lang="en-US" sz="1100" dirty="0"/>
              <a:t>red ostrich feathers. Her face was made-up and the little sausage curls </a:t>
            </a:r>
            <a:r>
              <a:rPr lang="en-US" sz="1100" dirty="0" smtClean="0"/>
              <a:t>were all </a:t>
            </a:r>
            <a:r>
              <a:rPr lang="en-US" sz="1100" dirty="0"/>
              <a:t>in place. She was quite near to him before Lennie looked up and saw her.</a:t>
            </a:r>
          </a:p>
          <a:p>
            <a:r>
              <a:rPr lang="en-US" sz="1100" dirty="0"/>
              <a:t>In a panic he shoveled hay over the puppy with his fingers. He </a:t>
            </a:r>
            <a:r>
              <a:rPr lang="en-US" sz="1100" dirty="0" smtClean="0"/>
              <a:t>looked sullenly </a:t>
            </a:r>
            <a:r>
              <a:rPr lang="en-US" sz="1100" dirty="0"/>
              <a:t>up at her.</a:t>
            </a:r>
          </a:p>
          <a:p>
            <a:r>
              <a:rPr lang="en-US" sz="1100" dirty="0"/>
              <a:t>She said, “What you got there, sonny boy?”</a:t>
            </a:r>
          </a:p>
          <a:p>
            <a:r>
              <a:rPr lang="en-US" sz="1100" dirty="0"/>
              <a:t>Lennie glared at her. “George says I </a:t>
            </a:r>
            <a:r>
              <a:rPr lang="en-US" sz="1100" dirty="0" err="1"/>
              <a:t>ain’t</a:t>
            </a:r>
            <a:r>
              <a:rPr lang="en-US" sz="1100" dirty="0"/>
              <a:t> to have nothing to do with </a:t>
            </a:r>
            <a:r>
              <a:rPr lang="en-US" sz="1100" dirty="0" smtClean="0"/>
              <a:t>you— talk </a:t>
            </a:r>
            <a:r>
              <a:rPr lang="en-US" sz="1100" dirty="0"/>
              <a:t>to you or nothing.”</a:t>
            </a:r>
          </a:p>
          <a:p>
            <a:r>
              <a:rPr lang="en-US" sz="1100" dirty="0"/>
              <a:t>She laughed. “George giving you orders about everything?”</a:t>
            </a:r>
          </a:p>
          <a:p>
            <a:r>
              <a:rPr lang="en-US" sz="1100" dirty="0"/>
              <a:t>Lennie looked down at the hay. “Says I can’t tend no rabbits if I talk to </a:t>
            </a:r>
            <a:r>
              <a:rPr lang="en-US" sz="1100" dirty="0" smtClean="0"/>
              <a:t>you or </a:t>
            </a:r>
            <a:r>
              <a:rPr lang="en-US" sz="1100" dirty="0"/>
              <a:t>anything.”</a:t>
            </a:r>
          </a:p>
          <a:p>
            <a:r>
              <a:rPr lang="en-US" sz="1100" dirty="0"/>
              <a:t>She said quietly, “He’s scared </a:t>
            </a:r>
            <a:r>
              <a:rPr lang="en-US" sz="1100" dirty="0" err="1"/>
              <a:t>Curley’ll</a:t>
            </a:r>
            <a:r>
              <a:rPr lang="en-US" sz="1100" dirty="0"/>
              <a:t> get mad. Well, Curley got his arm </a:t>
            </a:r>
            <a:r>
              <a:rPr lang="en-US" sz="1100" dirty="0" smtClean="0"/>
              <a:t>in a </a:t>
            </a:r>
            <a:r>
              <a:rPr lang="en-US" sz="1100" dirty="0"/>
              <a:t>sling- an’ if Curley gets tough, you can break his other </a:t>
            </a:r>
            <a:r>
              <a:rPr lang="en-US" sz="1100" dirty="0" err="1"/>
              <a:t>han</a:t>
            </a:r>
            <a:r>
              <a:rPr lang="en-US" sz="1100" dirty="0"/>
              <a:t>’. You didn’t </a:t>
            </a:r>
            <a:r>
              <a:rPr lang="en-US" sz="1100" dirty="0" smtClean="0"/>
              <a:t>put nothing </a:t>
            </a:r>
            <a:r>
              <a:rPr lang="en-US" sz="1100" dirty="0"/>
              <a:t>over on me about </a:t>
            </a:r>
            <a:r>
              <a:rPr lang="en-US" sz="1100" dirty="0" err="1"/>
              <a:t>gettin</a:t>
            </a:r>
            <a:r>
              <a:rPr lang="en-US" sz="1100" dirty="0"/>
              <a:t>’ it caught in no machine.”</a:t>
            </a:r>
          </a:p>
          <a:p>
            <a:r>
              <a:rPr lang="en-US" sz="1100" dirty="0"/>
              <a:t>But Lennie was not to be drawn. “No, sir. I </a:t>
            </a:r>
            <a:r>
              <a:rPr lang="en-US" sz="1100" dirty="0" err="1"/>
              <a:t>ain’t</a:t>
            </a:r>
            <a:r>
              <a:rPr lang="en-US" sz="1100" dirty="0"/>
              <a:t> </a:t>
            </a:r>
            <a:r>
              <a:rPr lang="en-US" sz="1100" dirty="0" err="1"/>
              <a:t>gonna</a:t>
            </a:r>
            <a:r>
              <a:rPr lang="en-US" sz="1100" dirty="0"/>
              <a:t> talk to you or</a:t>
            </a:r>
          </a:p>
          <a:p>
            <a:r>
              <a:rPr lang="en-US" sz="1100" dirty="0"/>
              <a:t>nothing.”</a:t>
            </a:r>
          </a:p>
          <a:p>
            <a:r>
              <a:rPr lang="en-US" sz="1100" dirty="0"/>
              <a:t>She knelt in the hay beside him. “Listen,” she said. “All the guys got </a:t>
            </a:r>
            <a:r>
              <a:rPr lang="en-US" sz="1100" dirty="0" smtClean="0"/>
              <a:t>a horseshoe </a:t>
            </a:r>
            <a:r>
              <a:rPr lang="en-US" sz="1100" dirty="0"/>
              <a:t>tenement </a:t>
            </a:r>
            <a:r>
              <a:rPr lang="en-US" sz="1100" dirty="0" err="1"/>
              <a:t>goin</a:t>
            </a:r>
            <a:r>
              <a:rPr lang="en-US" sz="1100" dirty="0"/>
              <a:t>’ on. It’s </a:t>
            </a:r>
            <a:r>
              <a:rPr lang="en-US" sz="1100" dirty="0" err="1"/>
              <a:t>on’y</a:t>
            </a:r>
            <a:r>
              <a:rPr lang="en-US" sz="1100" dirty="0"/>
              <a:t> about four o’clock. None of them guys </a:t>
            </a:r>
            <a:r>
              <a:rPr lang="en-US" sz="1100" dirty="0" smtClean="0"/>
              <a:t>is </a:t>
            </a:r>
            <a:r>
              <a:rPr lang="en-US" sz="1100" dirty="0" err="1" smtClean="0"/>
              <a:t>goin</a:t>
            </a:r>
            <a:r>
              <a:rPr lang="en-US" sz="1100" dirty="0"/>
              <a:t>’ to leave that tenement. Why can’t I talk to you? I never get to talk </a:t>
            </a:r>
            <a:r>
              <a:rPr lang="en-US" sz="1100" dirty="0" smtClean="0"/>
              <a:t>to nobody</a:t>
            </a:r>
            <a:r>
              <a:rPr lang="en-US" sz="1100" dirty="0"/>
              <a:t>. I get awful lonely.”</a:t>
            </a:r>
          </a:p>
          <a:p>
            <a:r>
              <a:rPr lang="en-US" sz="1100" dirty="0"/>
              <a:t>Lennie said, “Well, I </a:t>
            </a:r>
            <a:r>
              <a:rPr lang="en-US" sz="1100" dirty="0" err="1"/>
              <a:t>ain’t</a:t>
            </a:r>
            <a:r>
              <a:rPr lang="en-US" sz="1100" dirty="0"/>
              <a:t> supposed to talk to you or nothing.”</a:t>
            </a:r>
          </a:p>
          <a:p>
            <a:r>
              <a:rPr lang="en-US" sz="1100" dirty="0"/>
              <a:t>“I get lonely,” she said. “You can talk to people, but I can’t talk to </a:t>
            </a:r>
            <a:r>
              <a:rPr lang="en-US" sz="1100" dirty="0" smtClean="0"/>
              <a:t>nobody but </a:t>
            </a:r>
            <a:r>
              <a:rPr lang="en-US" sz="1100" dirty="0"/>
              <a:t>Curley. Else he gets mad. How’d you like not to talk to anybody?”</a:t>
            </a:r>
            <a:endParaRPr lang="en-GB" sz="1100" dirty="0"/>
          </a:p>
        </p:txBody>
      </p:sp>
      <p:sp>
        <p:nvSpPr>
          <p:cNvPr id="4" name="Rectangle 3"/>
          <p:cNvSpPr/>
          <p:nvPr/>
        </p:nvSpPr>
        <p:spPr>
          <a:xfrm>
            <a:off x="4605251" y="337332"/>
            <a:ext cx="4425142" cy="6001643"/>
          </a:xfrm>
          <a:prstGeom prst="rect">
            <a:avLst/>
          </a:prstGeom>
        </p:spPr>
        <p:txBody>
          <a:bodyPr wrap="square">
            <a:spAutoFit/>
          </a:bodyPr>
          <a:lstStyle/>
          <a:p>
            <a:r>
              <a:rPr lang="pt-BR" sz="1200" i="1" dirty="0"/>
              <a:t>"Talvez George não se importe", disse ele. "Este maldito filho da puta não era nada para George."</a:t>
            </a:r>
          </a:p>
          <a:p>
            <a:r>
              <a:rPr lang="pt-BR" sz="1200" i="1" dirty="0"/>
              <a:t>A esposa de Curley chegou no fim da última barraca. Ela veio muito calmamente, para que Lennie não a visse. Ela usava seu vestido de algodão brilhante e as mulas com as penas vermelhas de avestruz. Seu rosto foi feito e os cachos de salsicha estavam todos no lugar. Ela estava muito perto dele antes de Lennie olhou para cima e viu-a.</a:t>
            </a:r>
          </a:p>
          <a:p>
            <a:r>
              <a:rPr lang="pt-BR" sz="1200" i="1" dirty="0"/>
              <a:t>Em pânico, ele enfiou feno sobre o cachorrinho com os dedos. Ele olhou mal-humorado para ela.</a:t>
            </a:r>
          </a:p>
          <a:p>
            <a:r>
              <a:rPr lang="pt-BR" sz="1200" i="1" dirty="0"/>
              <a:t>Ela disse: "O que você tem aí, filho?"</a:t>
            </a:r>
          </a:p>
          <a:p>
            <a:r>
              <a:rPr lang="pt-BR" sz="1200" i="1" dirty="0"/>
              <a:t>Lennie olhou para ela. "George diz que eu não tenho nada a ver com você, fale com você ou nada."</a:t>
            </a:r>
          </a:p>
          <a:p>
            <a:r>
              <a:rPr lang="pt-BR" sz="1200" i="1" dirty="0"/>
              <a:t>Ela riu. "George dando-lhe ordens sobre tudo?"</a:t>
            </a:r>
          </a:p>
          <a:p>
            <a:r>
              <a:rPr lang="pt-BR" sz="1200" i="1" dirty="0"/>
              <a:t>Lennie olhou para o feno. "Diz que não posso cuidar de coelhos se falo com você ou algo assim."</a:t>
            </a:r>
          </a:p>
          <a:p>
            <a:r>
              <a:rPr lang="pt-BR" sz="1200" i="1" dirty="0"/>
              <a:t>Ela disse calmamente: "Ele está com medo que Curley fique bravo. Bem, Curley tem o braço em uma tipoia, se Curley ficar durão, você pode quebrar o outro han. Você não colocou nada sobre mim sobre obter 'ele preso em nenhuma máquina.</a:t>
            </a:r>
          </a:p>
          <a:p>
            <a:r>
              <a:rPr lang="pt-BR" sz="1200" i="1" dirty="0"/>
              <a:t>Mas Lennie não era para ser desenhado. "Não, senhor. Eu não vou falar com você ou.</a:t>
            </a:r>
          </a:p>
          <a:p>
            <a:r>
              <a:rPr lang="pt-BR" sz="1200" i="1" dirty="0"/>
              <a:t>nada.</a:t>
            </a:r>
          </a:p>
          <a:p>
            <a:r>
              <a:rPr lang="pt-BR" sz="1200" i="1" dirty="0"/>
              <a:t>Ela ajoelhou-se no feno ao lado dele. "Ouça", ela disse. "Todos os caras tem um cortiço ferradura acontecendo. É por volta das quatro horas. Nenhum deles vai deixar aquele cortiço. Por que não posso falar com você? Nunca falo com ninguém. Eu fico muito solitário.</a:t>
            </a:r>
          </a:p>
          <a:p>
            <a:r>
              <a:rPr lang="pt-BR" sz="1200" i="1" dirty="0"/>
              <a:t>Lennie disse: "Bem, eu não devo falar com você ou nada."</a:t>
            </a:r>
          </a:p>
          <a:p>
            <a:r>
              <a:rPr lang="pt-BR" sz="1200" i="1" dirty="0"/>
              <a:t>"Eu me sinto sozinha", disse ela. "Você pode falar com as pessoas, mas eu não posso falar com ninguém além de Curley. Senão ele fica bravo. Como você gostaria de não falar com ninguém?</a:t>
            </a:r>
          </a:p>
          <a:p>
            <a:r>
              <a:rPr lang="pt-BR" sz="1200" i="1" dirty="0"/>
              <a:t> </a:t>
            </a:r>
          </a:p>
        </p:txBody>
      </p:sp>
    </p:spTree>
    <p:extLst>
      <p:ext uri="{BB962C8B-B14F-4D97-AF65-F5344CB8AC3E}">
        <p14:creationId xmlns:p14="http://schemas.microsoft.com/office/powerpoint/2010/main" val="129236376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3703" y="977414"/>
            <a:ext cx="4056610" cy="4832092"/>
          </a:xfrm>
          <a:prstGeom prst="rect">
            <a:avLst/>
          </a:prstGeom>
        </p:spPr>
        <p:txBody>
          <a:bodyPr wrap="square">
            <a:spAutoFit/>
          </a:bodyPr>
          <a:lstStyle/>
          <a:p>
            <a:r>
              <a:rPr lang="en-US" sz="1100" dirty="0"/>
              <a:t>Lennie said, “Well, I </a:t>
            </a:r>
            <a:r>
              <a:rPr lang="en-US" sz="1100" dirty="0" err="1"/>
              <a:t>ain’t</a:t>
            </a:r>
            <a:r>
              <a:rPr lang="en-US" sz="1100" dirty="0"/>
              <a:t> supposed to. George’s scared I’ll get in trouble.”</a:t>
            </a:r>
          </a:p>
          <a:p>
            <a:r>
              <a:rPr lang="en-US" sz="1100" dirty="0"/>
              <a:t>She changed the subject. “What you got covered up there?”</a:t>
            </a:r>
          </a:p>
          <a:p>
            <a:r>
              <a:rPr lang="en-US" sz="1100" dirty="0"/>
              <a:t>Then all of Lennie’s woe came back on him. “Jus’ my pup,” he said sadly.</a:t>
            </a:r>
          </a:p>
          <a:p>
            <a:r>
              <a:rPr lang="en-US" sz="1100" dirty="0"/>
              <a:t>“Jus’ my little pup.” And he swept the hay from on top of it.</a:t>
            </a:r>
          </a:p>
          <a:p>
            <a:r>
              <a:rPr lang="en-US" sz="1100" dirty="0"/>
              <a:t>“Why, he’s dead,” she cried.</a:t>
            </a:r>
          </a:p>
          <a:p>
            <a:r>
              <a:rPr lang="en-US" sz="1100" dirty="0"/>
              <a:t>“He was so little,” said Lennie. “I was jus’ </a:t>
            </a:r>
            <a:r>
              <a:rPr lang="en-US" sz="1100" dirty="0" err="1"/>
              <a:t>playin</a:t>
            </a:r>
            <a:r>
              <a:rPr lang="en-US" sz="1100" dirty="0"/>
              <a:t>’ with him . . . . an’ </a:t>
            </a:r>
            <a:r>
              <a:rPr lang="en-US" sz="1100" dirty="0" smtClean="0"/>
              <a:t>he made </a:t>
            </a:r>
            <a:r>
              <a:rPr lang="en-US" sz="1100" dirty="0"/>
              <a:t>like he’s </a:t>
            </a:r>
            <a:r>
              <a:rPr lang="en-US" sz="1100" dirty="0" err="1"/>
              <a:t>gonna</a:t>
            </a:r>
            <a:r>
              <a:rPr lang="en-US" sz="1100" dirty="0"/>
              <a:t> bite me . . . . an’ I made like I was </a:t>
            </a:r>
            <a:r>
              <a:rPr lang="en-US" sz="1100" dirty="0" err="1"/>
              <a:t>gonna</a:t>
            </a:r>
            <a:r>
              <a:rPr lang="en-US" sz="1100" dirty="0"/>
              <a:t> smack him . . . </a:t>
            </a:r>
            <a:r>
              <a:rPr lang="en-US" sz="1100" dirty="0" smtClean="0"/>
              <a:t>. an</a:t>
            </a:r>
            <a:r>
              <a:rPr lang="en-US" sz="1100" dirty="0"/>
              <a:t>’ . . . . an’ I done it. An’ then he was dead.”</a:t>
            </a:r>
          </a:p>
          <a:p>
            <a:r>
              <a:rPr lang="en-US" sz="1100" dirty="0"/>
              <a:t>She consoled him. “Don’t you worry none. He was jus’ a mutt. You can </a:t>
            </a:r>
            <a:r>
              <a:rPr lang="en-US" sz="1100" dirty="0" smtClean="0"/>
              <a:t>get another </a:t>
            </a:r>
            <a:r>
              <a:rPr lang="en-US" sz="1100" dirty="0"/>
              <a:t>one easy. The whole country is </a:t>
            </a:r>
            <a:r>
              <a:rPr lang="en-US" sz="1100" dirty="0" err="1"/>
              <a:t>fulla</a:t>
            </a:r>
            <a:r>
              <a:rPr lang="en-US" sz="1100" dirty="0"/>
              <a:t> mutts.”</a:t>
            </a:r>
          </a:p>
          <a:p>
            <a:r>
              <a:rPr lang="en-US" sz="1100" dirty="0"/>
              <a:t>“It </a:t>
            </a:r>
            <a:r>
              <a:rPr lang="en-US" sz="1100" dirty="0" err="1"/>
              <a:t>ain’t</a:t>
            </a:r>
            <a:r>
              <a:rPr lang="en-US" sz="1100" dirty="0"/>
              <a:t> that so much,” Lennie explained miserably. “George </a:t>
            </a:r>
            <a:r>
              <a:rPr lang="en-US" sz="1100" dirty="0" err="1"/>
              <a:t>ain’t</a:t>
            </a:r>
            <a:r>
              <a:rPr lang="en-US" sz="1100" dirty="0"/>
              <a:t> </a:t>
            </a:r>
            <a:r>
              <a:rPr lang="en-US" sz="1100" dirty="0" err="1"/>
              <a:t>gonna</a:t>
            </a:r>
            <a:r>
              <a:rPr lang="en-US" sz="1100" dirty="0"/>
              <a:t> </a:t>
            </a:r>
            <a:r>
              <a:rPr lang="en-US" sz="1100" dirty="0" smtClean="0"/>
              <a:t>let me </a:t>
            </a:r>
            <a:r>
              <a:rPr lang="en-US" sz="1100" dirty="0"/>
              <a:t>tend no rabbits now.</a:t>
            </a:r>
          </a:p>
          <a:p>
            <a:r>
              <a:rPr lang="en-US" sz="1100" dirty="0"/>
              <a:t>“Why don’t he?”</a:t>
            </a:r>
          </a:p>
          <a:p>
            <a:r>
              <a:rPr lang="en-US" sz="1100" dirty="0"/>
              <a:t>“Well, he said if I done any more bad things he </a:t>
            </a:r>
            <a:r>
              <a:rPr lang="en-US" sz="1100" dirty="0" err="1"/>
              <a:t>ain’t</a:t>
            </a:r>
            <a:r>
              <a:rPr lang="en-US" sz="1100" dirty="0"/>
              <a:t> </a:t>
            </a:r>
            <a:r>
              <a:rPr lang="en-US" sz="1100" dirty="0" err="1"/>
              <a:t>gonna</a:t>
            </a:r>
            <a:r>
              <a:rPr lang="en-US" sz="1100" dirty="0"/>
              <a:t> let me tend </a:t>
            </a:r>
            <a:r>
              <a:rPr lang="en-US" sz="1100" dirty="0" smtClean="0"/>
              <a:t>the rabbits</a:t>
            </a:r>
            <a:r>
              <a:rPr lang="en-US" sz="1100" dirty="0"/>
              <a:t>.”</a:t>
            </a:r>
          </a:p>
          <a:p>
            <a:r>
              <a:rPr lang="en-US" sz="1100" dirty="0"/>
              <a:t>She moved closer to him and she spoke soothingly. “Don’t you worry </a:t>
            </a:r>
            <a:r>
              <a:rPr lang="en-US" sz="1100" dirty="0" smtClean="0"/>
              <a:t>about </a:t>
            </a:r>
            <a:r>
              <a:rPr lang="en-US" sz="1100" dirty="0" err="1" smtClean="0"/>
              <a:t>talkin</a:t>
            </a:r>
            <a:r>
              <a:rPr lang="en-US" sz="1100" dirty="0"/>
              <a:t>’ to me. Listen to the guys yell out there. They got four dollars bet in </a:t>
            </a:r>
            <a:r>
              <a:rPr lang="en-US" sz="1100" dirty="0" smtClean="0"/>
              <a:t>that tenement</a:t>
            </a:r>
            <a:r>
              <a:rPr lang="en-US" sz="1100" dirty="0"/>
              <a:t>. None of them </a:t>
            </a:r>
            <a:r>
              <a:rPr lang="en-US" sz="1100" dirty="0" err="1"/>
              <a:t>ain’t</a:t>
            </a:r>
            <a:r>
              <a:rPr lang="en-US" sz="1100" dirty="0"/>
              <a:t> </a:t>
            </a:r>
            <a:r>
              <a:rPr lang="en-US" sz="1100" dirty="0" err="1"/>
              <a:t>gonna</a:t>
            </a:r>
            <a:r>
              <a:rPr lang="en-US" sz="1100" dirty="0"/>
              <a:t> leave till it’s over.”</a:t>
            </a:r>
          </a:p>
          <a:p>
            <a:r>
              <a:rPr lang="en-US" sz="1100" dirty="0"/>
              <a:t>“If George sees me </a:t>
            </a:r>
            <a:r>
              <a:rPr lang="en-US" sz="1100" dirty="0" err="1"/>
              <a:t>talkin</a:t>
            </a:r>
            <a:r>
              <a:rPr lang="en-US" sz="1100" dirty="0"/>
              <a:t>’ to you he’ll give me hell,” Lennie said cautiously</a:t>
            </a:r>
            <a:r>
              <a:rPr lang="en-US" sz="1100" dirty="0" smtClean="0"/>
              <a:t>. “</a:t>
            </a:r>
            <a:r>
              <a:rPr lang="en-US" sz="1100" dirty="0"/>
              <a:t>He </a:t>
            </a:r>
            <a:r>
              <a:rPr lang="en-US" sz="1100" dirty="0" err="1"/>
              <a:t>tol</a:t>
            </a:r>
            <a:r>
              <a:rPr lang="en-US" sz="1100" dirty="0"/>
              <a:t>’ me so.”</a:t>
            </a:r>
          </a:p>
          <a:p>
            <a:r>
              <a:rPr lang="en-US" sz="1100" dirty="0"/>
              <a:t>Her face grew angry. “</a:t>
            </a:r>
            <a:r>
              <a:rPr lang="en-US" sz="1100" dirty="0" err="1"/>
              <a:t>Wha’s</a:t>
            </a:r>
            <a:r>
              <a:rPr lang="en-US" sz="1100" dirty="0"/>
              <a:t> the matter with me?” she cried. “</a:t>
            </a:r>
            <a:r>
              <a:rPr lang="en-US" sz="1100" dirty="0" err="1"/>
              <a:t>Ain’t</a:t>
            </a:r>
            <a:r>
              <a:rPr lang="en-US" sz="1100" dirty="0"/>
              <a:t> I got </a:t>
            </a:r>
            <a:r>
              <a:rPr lang="en-US" sz="1100" dirty="0" smtClean="0"/>
              <a:t>a right </a:t>
            </a:r>
            <a:r>
              <a:rPr lang="en-US" sz="1100" dirty="0"/>
              <a:t>to talk to nobody? </a:t>
            </a:r>
            <a:r>
              <a:rPr lang="en-US" sz="1100" dirty="0" err="1"/>
              <a:t>Whatta</a:t>
            </a:r>
            <a:r>
              <a:rPr lang="en-US" sz="1100" dirty="0"/>
              <a:t> they think I am, anyways? You’re a nice guy. </a:t>
            </a:r>
            <a:r>
              <a:rPr lang="en-US" sz="1100" dirty="0" smtClean="0"/>
              <a:t>I don’t </a:t>
            </a:r>
            <a:r>
              <a:rPr lang="en-US" sz="1100" dirty="0"/>
              <a:t>know why I can’t talk to you. I </a:t>
            </a:r>
            <a:r>
              <a:rPr lang="en-US" sz="1100" dirty="0" err="1"/>
              <a:t>ain’t</a:t>
            </a:r>
            <a:r>
              <a:rPr lang="en-US" sz="1100" dirty="0"/>
              <a:t> </a:t>
            </a:r>
            <a:r>
              <a:rPr lang="en-US" sz="1100" dirty="0" err="1"/>
              <a:t>doin</a:t>
            </a:r>
            <a:r>
              <a:rPr lang="en-US" sz="1100" dirty="0"/>
              <a:t>’ no harm to you.”</a:t>
            </a:r>
          </a:p>
          <a:p>
            <a:r>
              <a:rPr lang="en-US" sz="1100" dirty="0"/>
              <a:t>“Well, George says you’ll get us in a mess.”</a:t>
            </a:r>
            <a:endParaRPr lang="en-GB" sz="1100" dirty="0"/>
          </a:p>
        </p:txBody>
      </p:sp>
      <p:sp>
        <p:nvSpPr>
          <p:cNvPr id="4" name="Rectangle 3"/>
          <p:cNvSpPr/>
          <p:nvPr/>
        </p:nvSpPr>
        <p:spPr>
          <a:xfrm>
            <a:off x="4697833" y="571602"/>
            <a:ext cx="4289368" cy="5816977"/>
          </a:xfrm>
          <a:prstGeom prst="rect">
            <a:avLst/>
          </a:prstGeom>
        </p:spPr>
        <p:txBody>
          <a:bodyPr wrap="square">
            <a:spAutoFit/>
          </a:bodyPr>
          <a:lstStyle/>
          <a:p>
            <a:r>
              <a:rPr lang="pt-BR" sz="1200" i="1" dirty="0"/>
              <a:t>Lennie disse: "Bem, eu não deveria. George está com medo que eu vou ficar em apuros.</a:t>
            </a:r>
          </a:p>
          <a:p>
            <a:r>
              <a:rPr lang="pt-BR" sz="1200" i="1" dirty="0"/>
              <a:t>Ela mudou de assunto. "O que você tem coberto lá em cima?"</a:t>
            </a:r>
          </a:p>
          <a:p>
            <a:r>
              <a:rPr lang="pt-BR" sz="1200" i="1" dirty="0"/>
              <a:t>Então toda a desgraça de Lennie voltou para ele. "Jus' meu filhote", disse ele tristemente.</a:t>
            </a:r>
          </a:p>
          <a:p>
            <a:r>
              <a:rPr lang="pt-BR" sz="1200" i="1" dirty="0"/>
              <a:t>"Jus' meu cachorrinho." E ele varreu o feno de cima dele.</a:t>
            </a:r>
          </a:p>
          <a:p>
            <a:r>
              <a:rPr lang="pt-BR" sz="1200" i="1" dirty="0"/>
              <a:t>"Por que, ele está morto", ela gritou.</a:t>
            </a:r>
          </a:p>
          <a:p>
            <a:r>
              <a:rPr lang="pt-BR" sz="1200" i="1" dirty="0"/>
              <a:t>"Ele era tão pequeno", disse Lennie. "Eu estava brincando com ele... Um "ele fez como se fosse me morder ... . . . . . um "eu fiz como se eu fosse bater nele ... . . . . . um' . . . um "eu fiz isso. Um "então ele estava morto."</a:t>
            </a:r>
          </a:p>
          <a:p>
            <a:r>
              <a:rPr lang="pt-BR" sz="1200" i="1" dirty="0"/>
              <a:t>Ela o consolou. "Não se preocupe. Ele era um vira-lata. Você pode conseguir outro fácil. O país inteiro é fulla vira-latas.</a:t>
            </a:r>
          </a:p>
          <a:p>
            <a:r>
              <a:rPr lang="pt-BR" sz="1200" i="1" dirty="0"/>
              <a:t>"Não é tanto assim", explicou Lennie miseravelmente. "George não vai me deixar cuidar de coelhos agora.</a:t>
            </a:r>
          </a:p>
          <a:p>
            <a:r>
              <a:rPr lang="pt-BR" sz="1200" i="1" dirty="0"/>
              <a:t>"Por que ele não?"</a:t>
            </a:r>
          </a:p>
          <a:p>
            <a:r>
              <a:rPr lang="pt-BR" sz="1200" i="1" dirty="0"/>
              <a:t>"Bem, ele disse que se eu fizesse mais coisas ruins ele não vai me deixar cuidar dos coelhos."</a:t>
            </a:r>
          </a:p>
          <a:p>
            <a:r>
              <a:rPr lang="pt-BR" sz="1200" i="1" dirty="0"/>
              <a:t>Ela se aproximou dele e falou com fuligem. "Não se preocupe em falar comigo. Ouça os caras gritarem lá fora. Eles têm quatro dólares apostados naquele cortiço. Nenhum deles não vai sair até que acabou.</a:t>
            </a:r>
          </a:p>
          <a:p>
            <a:r>
              <a:rPr lang="pt-BR" sz="1200" i="1" dirty="0"/>
              <a:t>"Se George me ver falando com você, ele vai me dar o inferno", disse Lennie com cautela. "Ele me tol 'assim."</a:t>
            </a:r>
          </a:p>
          <a:p>
            <a:r>
              <a:rPr lang="pt-BR" sz="1200" i="1" dirty="0"/>
              <a:t>Seu rosto ficou com raiva. "Wha é o problema comigo?", Ela gritou. "Não tenho o direito de falar com ninguém? O que eles pensam que eu sou, afinal? Você é um cara legal. Não sei por que não posso falar com você. Eu não estou fazendo nenhum mal a você.</a:t>
            </a:r>
          </a:p>
          <a:p>
            <a:r>
              <a:rPr lang="pt-BR" sz="1200" i="1" dirty="0"/>
              <a:t>"Bem, George diz que você vai nos colocar em uma confusão."</a:t>
            </a:r>
          </a:p>
          <a:p>
            <a:r>
              <a:rPr lang="pt-BR" sz="1200" i="1" dirty="0"/>
              <a:t> </a:t>
            </a:r>
          </a:p>
        </p:txBody>
      </p:sp>
    </p:spTree>
    <p:extLst>
      <p:ext uri="{BB962C8B-B14F-4D97-AF65-F5344CB8AC3E}">
        <p14:creationId xmlns:p14="http://schemas.microsoft.com/office/powerpoint/2010/main" val="373448043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6830" y="732148"/>
            <a:ext cx="3882043" cy="5001369"/>
          </a:xfrm>
          <a:prstGeom prst="rect">
            <a:avLst/>
          </a:prstGeom>
        </p:spPr>
        <p:txBody>
          <a:bodyPr wrap="square">
            <a:spAutoFit/>
          </a:bodyPr>
          <a:lstStyle/>
          <a:p>
            <a:r>
              <a:rPr lang="en-US" sz="1100" dirty="0"/>
              <a:t>“Aw, nuts!” she said. “What </a:t>
            </a:r>
            <a:r>
              <a:rPr lang="en-US" sz="1100" dirty="0" err="1"/>
              <a:t>kinda</a:t>
            </a:r>
            <a:r>
              <a:rPr lang="en-US" sz="1100" dirty="0"/>
              <a:t> harm am I </a:t>
            </a:r>
            <a:r>
              <a:rPr lang="en-US" sz="1100" dirty="0" err="1"/>
              <a:t>doin</a:t>
            </a:r>
            <a:r>
              <a:rPr lang="en-US" sz="1100" dirty="0"/>
              <a:t>’ to you? Seems like </a:t>
            </a:r>
            <a:r>
              <a:rPr lang="en-US" sz="1100" dirty="0" smtClean="0"/>
              <a:t>they </a:t>
            </a:r>
            <a:r>
              <a:rPr lang="en-US" sz="1100" dirty="0" err="1" smtClean="0"/>
              <a:t>ain’t</a:t>
            </a:r>
            <a:r>
              <a:rPr lang="en-US" sz="1100" dirty="0" smtClean="0"/>
              <a:t> </a:t>
            </a:r>
            <a:r>
              <a:rPr lang="en-US" sz="1100" dirty="0"/>
              <a:t>none of them cares how I </a:t>
            </a:r>
            <a:r>
              <a:rPr lang="en-US" sz="1100" dirty="0" err="1"/>
              <a:t>gotta</a:t>
            </a:r>
            <a:r>
              <a:rPr lang="en-US" sz="1100" dirty="0"/>
              <a:t> live. I tell you I </a:t>
            </a:r>
            <a:r>
              <a:rPr lang="en-US" sz="1100" dirty="0" err="1"/>
              <a:t>ain’t</a:t>
            </a:r>
            <a:r>
              <a:rPr lang="en-US" sz="1100" dirty="0"/>
              <a:t> used to </a:t>
            </a:r>
            <a:r>
              <a:rPr lang="en-US" sz="1100" dirty="0" err="1"/>
              <a:t>livin</a:t>
            </a:r>
            <a:r>
              <a:rPr lang="en-US" sz="1100" dirty="0"/>
              <a:t>’ like </a:t>
            </a:r>
            <a:r>
              <a:rPr lang="en-US" sz="1100" dirty="0" smtClean="0"/>
              <a:t>this. I </a:t>
            </a:r>
            <a:r>
              <a:rPr lang="en-US" sz="1100" dirty="0" err="1"/>
              <a:t>coulda</a:t>
            </a:r>
            <a:r>
              <a:rPr lang="en-US" sz="1100" dirty="0"/>
              <a:t> made </a:t>
            </a:r>
            <a:r>
              <a:rPr lang="en-US" sz="1100" dirty="0" err="1"/>
              <a:t>somethin</a:t>
            </a:r>
            <a:r>
              <a:rPr lang="en-US" sz="1100" dirty="0"/>
              <a:t>’ of myself.” She said darkly, “Maybe I will yet.” </a:t>
            </a:r>
            <a:r>
              <a:rPr lang="en-US" sz="1100" dirty="0" smtClean="0"/>
              <a:t>And then </a:t>
            </a:r>
            <a:r>
              <a:rPr lang="en-US" sz="1100" dirty="0"/>
              <a:t>her words tumbled out in a passion of communication, as though </a:t>
            </a:r>
            <a:r>
              <a:rPr lang="en-US" sz="1100" dirty="0" smtClean="0"/>
              <a:t>she hurried </a:t>
            </a:r>
            <a:r>
              <a:rPr lang="en-US" sz="1100" dirty="0"/>
              <a:t>before her listener could be taken away. “I lived right in Salinas,” </a:t>
            </a:r>
            <a:r>
              <a:rPr lang="en-US" sz="1100" dirty="0" smtClean="0"/>
              <a:t>she said</a:t>
            </a:r>
            <a:r>
              <a:rPr lang="en-US" sz="1100" dirty="0"/>
              <a:t>. “Come there when I was a kid. Well, a show come through, an’ I met </a:t>
            </a:r>
            <a:r>
              <a:rPr lang="en-US" sz="1100" dirty="0" smtClean="0"/>
              <a:t>one of </a:t>
            </a:r>
            <a:r>
              <a:rPr lang="en-US" sz="1100" dirty="0"/>
              <a:t>the actors. He says I could go with that show. But my </a:t>
            </a:r>
            <a:r>
              <a:rPr lang="en-US" sz="1100" dirty="0" err="1"/>
              <a:t>ol</a:t>
            </a:r>
            <a:r>
              <a:rPr lang="en-US" sz="1100" dirty="0"/>
              <a:t>’ lady wouldn’t </a:t>
            </a:r>
            <a:r>
              <a:rPr lang="en-US" sz="1100" dirty="0" smtClean="0"/>
              <a:t>let me</a:t>
            </a:r>
            <a:r>
              <a:rPr lang="en-US" sz="1100" dirty="0"/>
              <a:t>. She says because I was </a:t>
            </a:r>
            <a:r>
              <a:rPr lang="en-US" sz="1100" dirty="0" err="1"/>
              <a:t>on’y</a:t>
            </a:r>
            <a:r>
              <a:rPr lang="en-US" sz="1100" dirty="0"/>
              <a:t> fifteen. But the guy says I </a:t>
            </a:r>
            <a:r>
              <a:rPr lang="en-US" sz="1100" dirty="0" err="1"/>
              <a:t>coulda</a:t>
            </a:r>
            <a:r>
              <a:rPr lang="en-US" sz="1100" dirty="0"/>
              <a:t>. If I’d went, I</a:t>
            </a:r>
          </a:p>
          <a:p>
            <a:r>
              <a:rPr lang="en-US" sz="1100" dirty="0"/>
              <a:t>wouldn’t be </a:t>
            </a:r>
            <a:r>
              <a:rPr lang="en-US" sz="1100" dirty="0" err="1"/>
              <a:t>livin</a:t>
            </a:r>
            <a:r>
              <a:rPr lang="en-US" sz="1100" dirty="0"/>
              <a:t>’ like this, you bet</a:t>
            </a:r>
            <a:r>
              <a:rPr lang="en-US" sz="1100" dirty="0" smtClean="0"/>
              <a:t>.”</a:t>
            </a:r>
          </a:p>
          <a:p>
            <a:endParaRPr lang="en-US" sz="1100" dirty="0"/>
          </a:p>
          <a:p>
            <a:r>
              <a:rPr lang="en-US" sz="1100" dirty="0"/>
              <a:t>Lennie stroked the pup back and forth. “We </a:t>
            </a:r>
            <a:r>
              <a:rPr lang="en-US" sz="1100" dirty="0" err="1"/>
              <a:t>gonna</a:t>
            </a:r>
            <a:r>
              <a:rPr lang="en-US" sz="1100" dirty="0"/>
              <a:t> have a little </a:t>
            </a:r>
            <a:r>
              <a:rPr lang="en-US" sz="1100" dirty="0" smtClean="0"/>
              <a:t>place—an’ rabbits</a:t>
            </a:r>
            <a:r>
              <a:rPr lang="en-US" sz="1100" dirty="0"/>
              <a:t>,” he explained</a:t>
            </a:r>
            <a:r>
              <a:rPr lang="en-US" sz="1100" dirty="0" smtClean="0"/>
              <a:t>.</a:t>
            </a:r>
          </a:p>
          <a:p>
            <a:endParaRPr lang="en-US" sz="1100" dirty="0"/>
          </a:p>
          <a:p>
            <a:r>
              <a:rPr lang="en-US" sz="1100" dirty="0"/>
              <a:t>She went on with her story quickly, before she could be interrupted. “</a:t>
            </a:r>
            <a:r>
              <a:rPr lang="en-US" sz="1100" dirty="0" smtClean="0"/>
              <a:t>’</a:t>
            </a:r>
            <a:r>
              <a:rPr lang="en-US" sz="1100" dirty="0" err="1" smtClean="0"/>
              <a:t>Nother</a:t>
            </a:r>
            <a:r>
              <a:rPr lang="en-US" sz="1100" dirty="0" smtClean="0"/>
              <a:t> time </a:t>
            </a:r>
            <a:r>
              <a:rPr lang="en-US" sz="1100" dirty="0"/>
              <a:t>I met a guy, an’ he was in pitchers. Went out to the Riverside Dance </a:t>
            </a:r>
            <a:r>
              <a:rPr lang="en-US" sz="1100" dirty="0" smtClean="0"/>
              <a:t>Palace with </a:t>
            </a:r>
            <a:r>
              <a:rPr lang="en-US" sz="1100" dirty="0"/>
              <a:t>him. He says he was </a:t>
            </a:r>
            <a:r>
              <a:rPr lang="en-US" sz="1100" dirty="0" err="1"/>
              <a:t>gonna</a:t>
            </a:r>
            <a:r>
              <a:rPr lang="en-US" sz="1100" dirty="0"/>
              <a:t> put me in the movies. Says I was a </a:t>
            </a:r>
            <a:r>
              <a:rPr lang="en-US" sz="1100" dirty="0" smtClean="0"/>
              <a:t>natural. </a:t>
            </a:r>
            <a:r>
              <a:rPr lang="en-US" sz="1100" dirty="0" err="1" smtClean="0"/>
              <a:t>Soon’s</a:t>
            </a:r>
            <a:r>
              <a:rPr lang="en-US" sz="1100" dirty="0" smtClean="0"/>
              <a:t> </a:t>
            </a:r>
            <a:r>
              <a:rPr lang="en-US" sz="1100" dirty="0"/>
              <a:t>he got back to Hollywood he was </a:t>
            </a:r>
            <a:r>
              <a:rPr lang="en-US" sz="1100" dirty="0" err="1"/>
              <a:t>gonna</a:t>
            </a:r>
            <a:r>
              <a:rPr lang="en-US" sz="1100" dirty="0"/>
              <a:t> write to me about it.” </a:t>
            </a:r>
            <a:r>
              <a:rPr lang="en-US" sz="1100" dirty="0" smtClean="0"/>
              <a:t>She looked </a:t>
            </a:r>
            <a:r>
              <a:rPr lang="en-US" sz="1100" dirty="0"/>
              <a:t>closely at Lennie to see whether she was impressing him. “I never </a:t>
            </a:r>
            <a:r>
              <a:rPr lang="en-US" sz="1100" dirty="0" smtClean="0"/>
              <a:t>got that </a:t>
            </a:r>
            <a:r>
              <a:rPr lang="en-US" sz="1100" dirty="0"/>
              <a:t>letter,” she said. “I always thought my </a:t>
            </a:r>
            <a:r>
              <a:rPr lang="en-US" sz="1100" dirty="0" err="1"/>
              <a:t>ol</a:t>
            </a:r>
            <a:r>
              <a:rPr lang="en-US" sz="1100" dirty="0"/>
              <a:t>’ lady stole it. Well, I wasn’t </a:t>
            </a:r>
            <a:r>
              <a:rPr lang="en-US" sz="1100" dirty="0" err="1" smtClean="0"/>
              <a:t>gonna</a:t>
            </a:r>
            <a:r>
              <a:rPr lang="en-US" sz="1100" dirty="0" smtClean="0"/>
              <a:t> stay </a:t>
            </a:r>
            <a:r>
              <a:rPr lang="en-US" sz="1100" dirty="0"/>
              <a:t>no place where I couldn’t get nowhere or make something of myself, </a:t>
            </a:r>
            <a:r>
              <a:rPr lang="en-US" sz="1100" dirty="0" smtClean="0"/>
              <a:t>an’ where </a:t>
            </a:r>
            <a:r>
              <a:rPr lang="en-US" sz="1100" dirty="0"/>
              <a:t>they stole your letters, I </a:t>
            </a:r>
            <a:r>
              <a:rPr lang="en-US" sz="1100" dirty="0" err="1"/>
              <a:t>ast</a:t>
            </a:r>
            <a:r>
              <a:rPr lang="en-US" sz="1100" dirty="0"/>
              <a:t> her if she stole it, too, an’ she says no. So I</a:t>
            </a:r>
          </a:p>
          <a:p>
            <a:r>
              <a:rPr lang="en-US" sz="1100" dirty="0"/>
              <a:t>married Curley. Met him out to the Riverside Dance Palace that same night</a:t>
            </a:r>
            <a:r>
              <a:rPr lang="en-US" sz="1100" dirty="0" smtClean="0"/>
              <a:t>.”</a:t>
            </a:r>
          </a:p>
          <a:p>
            <a:endParaRPr lang="en-US" sz="1100" dirty="0"/>
          </a:p>
          <a:p>
            <a:r>
              <a:rPr lang="en-US" sz="1100" dirty="0"/>
              <a:t>She demanded, “You </a:t>
            </a:r>
            <a:r>
              <a:rPr lang="en-US" sz="1100" dirty="0" err="1"/>
              <a:t>listenin</a:t>
            </a:r>
            <a:r>
              <a:rPr lang="en-US" sz="1100" dirty="0"/>
              <a:t>’?”</a:t>
            </a:r>
            <a:endParaRPr lang="en-GB" sz="1100" dirty="0"/>
          </a:p>
        </p:txBody>
      </p:sp>
      <p:sp>
        <p:nvSpPr>
          <p:cNvPr id="3" name="Rectangle 2"/>
          <p:cNvSpPr/>
          <p:nvPr/>
        </p:nvSpPr>
        <p:spPr>
          <a:xfrm>
            <a:off x="4688705" y="333137"/>
            <a:ext cx="4314142" cy="5447645"/>
          </a:xfrm>
          <a:prstGeom prst="rect">
            <a:avLst/>
          </a:prstGeom>
        </p:spPr>
        <p:txBody>
          <a:bodyPr wrap="square">
            <a:spAutoFit/>
          </a:bodyPr>
          <a:lstStyle/>
          <a:p>
            <a:r>
              <a:rPr lang="pt-BR" sz="1200" i="1" dirty="0"/>
              <a:t>"Ah, louco!", Disse ela. "Que tipo de mal estou fazendo com você? Parece que eles não se importam como eu tenho que viver. Eu digo que não estou acostumado a viver assim. Eu poderia ter feito algo de mim mesmo. Ela disse sombriamente: "Talvez eu ainda vou." E então suas palavras caíram em uma paixão de comunicação, como se ela corresse antes que seu ouvinte pudesse ser levado embora. "Eu morava em Salinas", disse ela. "Venha lá quando eu era criança. Bem, um show chegou, um "Eu conheci um dos atores. Ele disse que eu poderia ir com aquele show. Mas minha senhora não me deixou. Ela diz que porque eu estava no 150. Mas o cara disse que eu poderia. Se eu tivesse ido, eu.</a:t>
            </a:r>
          </a:p>
          <a:p>
            <a:r>
              <a:rPr lang="pt-BR" sz="1200" i="1" dirty="0"/>
              <a:t>não estaria vivendo assim, você aposta.</a:t>
            </a:r>
          </a:p>
          <a:p>
            <a:r>
              <a:rPr lang="pt-BR" sz="1200" i="1" dirty="0"/>
              <a:t>Lennie acariciou o filhote para frente e para trás. "Vamos ter um lugar pequeno — um coelho", explicou.</a:t>
            </a:r>
          </a:p>
          <a:p>
            <a:r>
              <a:rPr lang="pt-BR" sz="1200" i="1" dirty="0"/>
              <a:t>Ela continuou com sua história rapidamente, antes que ela pudesse ser interrompida. "'Não é hora de eu conhecer um cara, um ' ele estava em lançadores. Fui ao Riverside Dance Palace com ele. Ele disse que ia me colocar no cinema. Diz que eu era natural. Logo ele voltou para Hollywood, ele ia escrever para mim sobre isso. Ela olhou atentamente para Lennie para ver se ela estava impressionando-o. "Nunca recebi essa carta", disse ela. "Eu sempre pensei que minha senhora ol 'roubou. Bem, eu não ia ficar em nenhum lugar onde eu não pudesse chegar a lugar nenhum ou fazer algo de mim mesmo, um "onde eles roubaram suas cartas, eu ast ela se ela roubou, também, um "ela diz não. Então eu</a:t>
            </a:r>
          </a:p>
          <a:p>
            <a:r>
              <a:rPr lang="pt-BR" sz="1200" i="1" dirty="0"/>
              <a:t>casado Curley. Conheci-o no Riverside Dance Palace naquela mesma noite.</a:t>
            </a:r>
          </a:p>
          <a:p>
            <a:r>
              <a:rPr lang="pt-BR" sz="1200" i="1" dirty="0"/>
              <a:t>Ela exigiu: "Você está ouvindo?"</a:t>
            </a:r>
          </a:p>
          <a:p>
            <a:r>
              <a:rPr lang="pt-BR" sz="1200" i="1" dirty="0"/>
              <a:t> </a:t>
            </a:r>
          </a:p>
        </p:txBody>
      </p:sp>
    </p:spTree>
    <p:extLst>
      <p:ext uri="{BB962C8B-B14F-4D97-AF65-F5344CB8AC3E}">
        <p14:creationId xmlns:p14="http://schemas.microsoft.com/office/powerpoint/2010/main" val="232364672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1" y="508145"/>
            <a:ext cx="3912522" cy="5847755"/>
          </a:xfrm>
          <a:prstGeom prst="rect">
            <a:avLst/>
          </a:prstGeom>
        </p:spPr>
        <p:txBody>
          <a:bodyPr wrap="square">
            <a:spAutoFit/>
          </a:bodyPr>
          <a:lstStyle/>
          <a:p>
            <a:r>
              <a:rPr lang="en-US" sz="1100" dirty="0"/>
              <a:t>“Me? Sure.”</a:t>
            </a:r>
          </a:p>
          <a:p>
            <a:r>
              <a:rPr lang="en-US" sz="1100" dirty="0"/>
              <a:t>“Well, I </a:t>
            </a:r>
            <a:r>
              <a:rPr lang="en-US" sz="1100" dirty="0" err="1"/>
              <a:t>ain’t</a:t>
            </a:r>
            <a:r>
              <a:rPr lang="en-US" sz="1100" dirty="0"/>
              <a:t> told this to nobody before. Maybe I </a:t>
            </a:r>
            <a:r>
              <a:rPr lang="en-US" sz="1100" dirty="0" err="1"/>
              <a:t>oughten</a:t>
            </a:r>
            <a:r>
              <a:rPr lang="en-US" sz="1100" dirty="0"/>
              <a:t> to. I don’ </a:t>
            </a:r>
            <a:r>
              <a:rPr lang="en-US" sz="1100" dirty="0" smtClean="0"/>
              <a:t>like Curley</a:t>
            </a:r>
            <a:r>
              <a:rPr lang="en-US" sz="1100" dirty="0"/>
              <a:t>. He </a:t>
            </a:r>
            <a:r>
              <a:rPr lang="en-US" sz="1100" dirty="0" err="1"/>
              <a:t>ain’t</a:t>
            </a:r>
            <a:r>
              <a:rPr lang="en-US" sz="1100" dirty="0"/>
              <a:t> a nice fella.” And because she had confided in him, she </a:t>
            </a:r>
            <a:r>
              <a:rPr lang="en-US" sz="1100" dirty="0" smtClean="0"/>
              <a:t>moved closer </a:t>
            </a:r>
            <a:r>
              <a:rPr lang="en-US" sz="1100" dirty="0"/>
              <a:t>to Lennie and sat beside him. “</a:t>
            </a:r>
            <a:r>
              <a:rPr lang="en-US" sz="1100" dirty="0" err="1"/>
              <a:t>Coulda</a:t>
            </a:r>
            <a:r>
              <a:rPr lang="en-US" sz="1100" dirty="0"/>
              <a:t> been in the movies, an’ had </a:t>
            </a:r>
            <a:r>
              <a:rPr lang="en-US" sz="1100" dirty="0" smtClean="0"/>
              <a:t>nice clothes—all </a:t>
            </a:r>
            <a:r>
              <a:rPr lang="en-US" sz="1100" dirty="0"/>
              <a:t>them nice clothes like they wear. An’ I </a:t>
            </a:r>
            <a:r>
              <a:rPr lang="en-US" sz="1100" dirty="0" err="1"/>
              <a:t>coulda</a:t>
            </a:r>
            <a:r>
              <a:rPr lang="en-US" sz="1100" dirty="0"/>
              <a:t> sat in them </a:t>
            </a:r>
            <a:r>
              <a:rPr lang="en-US" sz="1100" dirty="0" smtClean="0"/>
              <a:t>big hotels</a:t>
            </a:r>
            <a:r>
              <a:rPr lang="en-US" sz="1100" dirty="0"/>
              <a:t>, an’ had pitchers took of me. When they had them previews I </a:t>
            </a:r>
            <a:r>
              <a:rPr lang="en-US" sz="1100" dirty="0" err="1"/>
              <a:t>coulda</a:t>
            </a:r>
            <a:r>
              <a:rPr lang="en-US" sz="1100" dirty="0"/>
              <a:t> went</a:t>
            </a:r>
          </a:p>
          <a:p>
            <a:r>
              <a:rPr lang="en-US" sz="1100" dirty="0"/>
              <a:t>to them, an’ spoke in the radio, an’ it </a:t>
            </a:r>
            <a:r>
              <a:rPr lang="en-US" sz="1100" dirty="0" err="1"/>
              <a:t>wouldn’ta</a:t>
            </a:r>
            <a:r>
              <a:rPr lang="en-US" sz="1100" dirty="0"/>
              <a:t> cost me a cent because I was </a:t>
            </a:r>
            <a:r>
              <a:rPr lang="en-US" sz="1100" dirty="0" smtClean="0"/>
              <a:t>in the </a:t>
            </a:r>
            <a:r>
              <a:rPr lang="en-US" sz="1100" dirty="0"/>
              <a:t>pitcher. An’ all them nice clothes like they wear. Because this guy says </a:t>
            </a:r>
            <a:r>
              <a:rPr lang="en-US" sz="1100" dirty="0" smtClean="0"/>
              <a:t>I was </a:t>
            </a:r>
            <a:r>
              <a:rPr lang="en-US" sz="1100" dirty="0"/>
              <a:t>a natural.” She looked up at Lennie, and she made a small grand </a:t>
            </a:r>
            <a:r>
              <a:rPr lang="en-US" sz="1100" dirty="0" smtClean="0"/>
              <a:t>gesture with </a:t>
            </a:r>
            <a:r>
              <a:rPr lang="en-US" sz="1100" dirty="0"/>
              <a:t>her arm and hand to show that she could act. The fingers trailed after her</a:t>
            </a:r>
          </a:p>
          <a:p>
            <a:r>
              <a:rPr lang="en-US" sz="1100" dirty="0"/>
              <a:t>leading wrist, and her little finger stuck out grandly from the rest.</a:t>
            </a:r>
          </a:p>
          <a:p>
            <a:r>
              <a:rPr lang="en-US" sz="1100" dirty="0"/>
              <a:t>Lennie sighed deeply. From outside came the clang of a h</a:t>
            </a:r>
            <a:r>
              <a:rPr lang="en-US" sz="1100" dirty="0" smtClean="0"/>
              <a:t>orseshoe </a:t>
            </a:r>
            <a:r>
              <a:rPr lang="en-US" sz="1100" dirty="0"/>
              <a:t>on </a:t>
            </a:r>
            <a:r>
              <a:rPr lang="en-US" sz="1100" dirty="0" smtClean="0"/>
              <a:t>metal, and </a:t>
            </a:r>
            <a:r>
              <a:rPr lang="en-US" sz="1100" dirty="0"/>
              <a:t>then a chorus of cheers. “Somebody made a ringer,” said Curley’s wife.</a:t>
            </a:r>
          </a:p>
          <a:p>
            <a:r>
              <a:rPr lang="en-US" sz="1100" dirty="0"/>
              <a:t>Now the light was lifting as the sun went down, and the sun streaks </a:t>
            </a:r>
            <a:r>
              <a:rPr lang="en-US" sz="1100" dirty="0" smtClean="0"/>
              <a:t>climbed up </a:t>
            </a:r>
            <a:r>
              <a:rPr lang="en-US" sz="1100" dirty="0"/>
              <a:t>the wall and fell over the feeding racks and over the heads of the horses.</a:t>
            </a:r>
          </a:p>
          <a:p>
            <a:r>
              <a:rPr lang="en-US" sz="1100" dirty="0"/>
              <a:t>Lennie said, “Maybe if I took this pup out and </a:t>
            </a:r>
            <a:r>
              <a:rPr lang="en-US" sz="1100" dirty="0" err="1"/>
              <a:t>throwed</a:t>
            </a:r>
            <a:r>
              <a:rPr lang="en-US" sz="1100" dirty="0"/>
              <a:t> him away </a:t>
            </a:r>
            <a:r>
              <a:rPr lang="en-US" sz="1100" dirty="0" smtClean="0"/>
              <a:t>George wouldn’t </a:t>
            </a:r>
            <a:r>
              <a:rPr lang="en-US" sz="1100" dirty="0"/>
              <a:t>never know. An’ then I could tend the rabbits without no trouble.”</a:t>
            </a:r>
          </a:p>
          <a:p>
            <a:r>
              <a:rPr lang="en-US" sz="1100" dirty="0"/>
              <a:t>Curley’s wife said angrily, “Don’t you think of nothing but rabbits?”</a:t>
            </a:r>
          </a:p>
          <a:p>
            <a:r>
              <a:rPr lang="en-US" sz="1100" dirty="0"/>
              <a:t>“We </a:t>
            </a:r>
            <a:r>
              <a:rPr lang="en-US" sz="1100" dirty="0" err="1"/>
              <a:t>gonna</a:t>
            </a:r>
            <a:r>
              <a:rPr lang="en-US" sz="1100" dirty="0"/>
              <a:t> have a little place,” Lennie explained patiently. “We </a:t>
            </a:r>
            <a:r>
              <a:rPr lang="en-US" sz="1100" dirty="0" err="1"/>
              <a:t>gonna</a:t>
            </a:r>
            <a:r>
              <a:rPr lang="en-US" sz="1100" dirty="0"/>
              <a:t> </a:t>
            </a:r>
            <a:r>
              <a:rPr lang="en-US" sz="1100" dirty="0" smtClean="0"/>
              <a:t>have a </a:t>
            </a:r>
            <a:r>
              <a:rPr lang="en-US" sz="1100" dirty="0"/>
              <a:t>house an’ a garden and a place for alfalfa, an’ that alfalfa is for the rabbits, </a:t>
            </a:r>
            <a:r>
              <a:rPr lang="en-US" sz="1100" dirty="0" smtClean="0"/>
              <a:t>an’ I </a:t>
            </a:r>
            <a:r>
              <a:rPr lang="en-US" sz="1100" dirty="0"/>
              <a:t>take a sack and get it all </a:t>
            </a:r>
            <a:r>
              <a:rPr lang="en-US" sz="1100" dirty="0" err="1"/>
              <a:t>fulla</a:t>
            </a:r>
            <a:r>
              <a:rPr lang="en-US" sz="1100" dirty="0"/>
              <a:t> alfalfa and then I take it to the rabbits.”</a:t>
            </a:r>
          </a:p>
          <a:p>
            <a:r>
              <a:rPr lang="en-US" sz="1100" dirty="0"/>
              <a:t>She asked, “What makes you so nuts about rabbits?”</a:t>
            </a:r>
          </a:p>
          <a:p>
            <a:r>
              <a:rPr lang="en-US" sz="1100" dirty="0"/>
              <a:t>Lennie had to think carefully before he could come to a conclusion. </a:t>
            </a:r>
            <a:r>
              <a:rPr lang="en-US" sz="1100" dirty="0" smtClean="0"/>
              <a:t>He moved </a:t>
            </a:r>
            <a:r>
              <a:rPr lang="en-US" sz="1100" dirty="0"/>
              <a:t>cautiously close to her, until he was right against her. “I like to pet </a:t>
            </a:r>
            <a:r>
              <a:rPr lang="en-US" sz="1100" dirty="0" smtClean="0"/>
              <a:t>nice things</a:t>
            </a:r>
            <a:r>
              <a:rPr lang="en-US" sz="1100" dirty="0"/>
              <a:t>. Once at a fair I seen some of them long-hair rabbits. An’ they was </a:t>
            </a:r>
            <a:r>
              <a:rPr lang="en-US" sz="1100" dirty="0" smtClean="0"/>
              <a:t>nice, you </a:t>
            </a:r>
            <a:r>
              <a:rPr lang="en-US" sz="1100" dirty="0"/>
              <a:t>bet. Sometimes I’ve even pet mice, but not when I couldn’t get </a:t>
            </a:r>
            <a:r>
              <a:rPr lang="en-US" sz="1100" dirty="0" smtClean="0"/>
              <a:t>nothing better</a:t>
            </a:r>
            <a:r>
              <a:rPr lang="en-US" sz="1100" dirty="0"/>
              <a:t>.”</a:t>
            </a:r>
            <a:endParaRPr lang="en-GB" sz="900" dirty="0"/>
          </a:p>
        </p:txBody>
      </p:sp>
      <p:sp>
        <p:nvSpPr>
          <p:cNvPr id="3" name="Rectangle 2"/>
          <p:cNvSpPr/>
          <p:nvPr/>
        </p:nvSpPr>
        <p:spPr>
          <a:xfrm>
            <a:off x="4674525" y="323479"/>
            <a:ext cx="4214552" cy="6355586"/>
          </a:xfrm>
          <a:prstGeom prst="rect">
            <a:avLst/>
          </a:prstGeom>
        </p:spPr>
        <p:txBody>
          <a:bodyPr wrap="square">
            <a:spAutoFit/>
          </a:bodyPr>
          <a:lstStyle/>
          <a:p>
            <a:r>
              <a:rPr lang="pt-BR" sz="1100" i="1" dirty="0"/>
              <a:t>"Eu? Claro.</a:t>
            </a:r>
          </a:p>
          <a:p>
            <a:r>
              <a:rPr lang="pt-BR" sz="1100" i="1" dirty="0"/>
              <a:t>"Bem, eu não disse isso a ninguém antes. Talvez eu deva. Eu não gosto do Curley. Ele não é um cara agradável. E porque ela tinha confiado nele, ela se aproximou de Lennie e sentou-se ao lado dele. "Poderia ter sido nos filmes, um " tinha roupas bonitas - todas elas roupas bonitas como eles usam. Eu poderia ter sentado naqueles grandes hotéis, um arremessador tinha levado de mim. Quando eles tinham-lhes pré-visualizações eu poderia ter ido</a:t>
            </a:r>
          </a:p>
          <a:p>
            <a:r>
              <a:rPr lang="pt-BR" sz="1100" i="1" dirty="0"/>
              <a:t>para eles, um "falou no rádio, um "não me custaria um centavo porque eu estava no arremessador. Todas essas roupas bonitas como usam. Porque esse cara diz que eu era natural." Ela olhou para Lennie, e fez um pequeno gesto com o braço e a mão para mostrar que podia atuar. Os dedos seguiram atrás dela</a:t>
            </a:r>
          </a:p>
          <a:p>
            <a:r>
              <a:rPr lang="pt-BR" sz="1100" i="1" dirty="0"/>
              <a:t>pulso líder, e seu dedo mindinho preso grandiosamente do resto.</a:t>
            </a:r>
          </a:p>
          <a:p>
            <a:r>
              <a:rPr lang="pt-BR" sz="1100" i="1" dirty="0"/>
              <a:t>Lennie suspirou profundamente. De fora veio o barulho de uma ferradura no metal, e depois um coro de aplausos. "Alguém fez um toque", disse a esposa de Curley.</a:t>
            </a:r>
          </a:p>
          <a:p>
            <a:r>
              <a:rPr lang="pt-BR" sz="1100" i="1" dirty="0"/>
              <a:t>Agora a luz estava se levantando quando o sol se virou, e as listras solares subiram a parede e caíram sobre os racks de alimentação e sobre as cabeças dos cavalos.</a:t>
            </a:r>
          </a:p>
          <a:p>
            <a:r>
              <a:rPr lang="pt-BR" sz="1100" i="1" dirty="0"/>
              <a:t>Lennie disse: "Talvez se eu tirasse esse filhote e o jogasse fora, George nunca saberia. Um "então eu poderia cuidar dos coelhos sem problemas."</a:t>
            </a:r>
          </a:p>
          <a:p>
            <a:r>
              <a:rPr lang="pt-BR" sz="1100" i="1" dirty="0"/>
              <a:t>A esposa de Curley disse com raiva: "Você não pensa em nada além de coelhos?"</a:t>
            </a:r>
          </a:p>
          <a:p>
            <a:r>
              <a:rPr lang="pt-BR" sz="1100" i="1" dirty="0"/>
              <a:t>"Vamos ter um lugarzinho", explicou Lennie pacientemente. "Nós vamos ter uma casa um 'um jardim e um lugar para alfafa, um ' que alfafa é para os coelhos, um ' Eu tomo um saco e recebo tudo fulla alfafa e então eu levá-lo para os coelhos."</a:t>
            </a:r>
          </a:p>
          <a:p>
            <a:r>
              <a:rPr lang="pt-BR" sz="1100" i="1" dirty="0"/>
              <a:t>Ela perguntou: "O que te faz tão louco por coelhos?"</a:t>
            </a:r>
          </a:p>
          <a:p>
            <a:r>
              <a:rPr lang="pt-BR" sz="1100" i="1" dirty="0"/>
              <a:t>Lennie teve que pensar cuidadosamente antes que ele pudesse chegar a uma conclusão. Ele se moveu cautelosamente perto dela, até que ele estava certo contra ela. "Eu gosto de acariciar coisas boas. Uma vez em uma feira eu vi alguns desses coelhos de cabelo comprido. Eles foram legais, aposto. Às vezes eu até tenho ratos de estimação, mas não quando eu não poderia obter nada melhor.</a:t>
            </a:r>
          </a:p>
          <a:p>
            <a:r>
              <a:rPr lang="pt-BR" sz="1100" i="1" dirty="0"/>
              <a:t> </a:t>
            </a:r>
          </a:p>
        </p:txBody>
      </p:sp>
    </p:spTree>
    <p:extLst>
      <p:ext uri="{BB962C8B-B14F-4D97-AF65-F5344CB8AC3E}">
        <p14:creationId xmlns:p14="http://schemas.microsoft.com/office/powerpoint/2010/main" val="90671156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9009" y="604434"/>
            <a:ext cx="4098175" cy="5509200"/>
          </a:xfrm>
          <a:prstGeom prst="rect">
            <a:avLst/>
          </a:prstGeom>
        </p:spPr>
        <p:txBody>
          <a:bodyPr wrap="square">
            <a:spAutoFit/>
          </a:bodyPr>
          <a:lstStyle/>
          <a:p>
            <a:r>
              <a:rPr lang="en-US" sz="1100" dirty="0"/>
              <a:t>Curley’s wife moved away from him a little. “I think you’re nuts,” she said.</a:t>
            </a:r>
          </a:p>
          <a:p>
            <a:r>
              <a:rPr lang="en-US" sz="1100" dirty="0"/>
              <a:t>“No I </a:t>
            </a:r>
            <a:r>
              <a:rPr lang="en-US" sz="1100" dirty="0" err="1"/>
              <a:t>ain’t</a:t>
            </a:r>
            <a:r>
              <a:rPr lang="en-US" sz="1100" dirty="0"/>
              <a:t>,” Lennie explained earnestly. “George says I </a:t>
            </a:r>
            <a:r>
              <a:rPr lang="en-US" sz="1100" dirty="0" err="1"/>
              <a:t>ain’t</a:t>
            </a:r>
            <a:r>
              <a:rPr lang="en-US" sz="1100" dirty="0"/>
              <a:t>. I like to </a:t>
            </a:r>
            <a:r>
              <a:rPr lang="en-US" sz="1100" dirty="0" smtClean="0"/>
              <a:t>pet nice </a:t>
            </a:r>
            <a:r>
              <a:rPr lang="en-US" sz="1100" dirty="0"/>
              <a:t>things with my fingers, </a:t>
            </a:r>
            <a:r>
              <a:rPr lang="en-US" sz="1100" dirty="0" err="1"/>
              <a:t>sof</a:t>
            </a:r>
            <a:r>
              <a:rPr lang="en-US" sz="1100" dirty="0"/>
              <a:t>’ things.”</a:t>
            </a:r>
          </a:p>
          <a:p>
            <a:r>
              <a:rPr lang="en-US" sz="1100" dirty="0"/>
              <a:t>She was a little bit reassured. “Well, who don’t?” she said. “</a:t>
            </a:r>
            <a:r>
              <a:rPr lang="en-US" sz="1100" dirty="0" err="1"/>
              <a:t>Ever’body</a:t>
            </a:r>
            <a:r>
              <a:rPr lang="en-US" sz="1100" dirty="0"/>
              <a:t> </a:t>
            </a:r>
            <a:r>
              <a:rPr lang="en-US" sz="1100" dirty="0" smtClean="0"/>
              <a:t>likes that</a:t>
            </a:r>
            <a:r>
              <a:rPr lang="en-US" sz="1100" dirty="0"/>
              <a:t>. I like to feel silk an’ velvet. Do you like to feel velvet?”</a:t>
            </a:r>
          </a:p>
          <a:p>
            <a:r>
              <a:rPr lang="en-US" sz="1100" dirty="0"/>
              <a:t>Lennie chuckled with pleasure. “You bet, by God,” he cried happily. “An’ </a:t>
            </a:r>
            <a:r>
              <a:rPr lang="en-US" sz="1100" dirty="0" smtClean="0"/>
              <a:t>I had </a:t>
            </a:r>
            <a:r>
              <a:rPr lang="en-US" sz="1100" dirty="0"/>
              <a:t>some, too. A lady give me some, an’ that lady was—my own Aunt </a:t>
            </a:r>
            <a:r>
              <a:rPr lang="en-US" sz="1100" dirty="0" smtClean="0"/>
              <a:t>Clara. She </a:t>
            </a:r>
            <a:r>
              <a:rPr lang="en-US" sz="1100" dirty="0"/>
              <a:t>give it right to me—‘bout this big a piece. I </a:t>
            </a:r>
            <a:r>
              <a:rPr lang="en-US" sz="1100" dirty="0" err="1"/>
              <a:t>wisht</a:t>
            </a:r>
            <a:r>
              <a:rPr lang="en-US" sz="1100" dirty="0"/>
              <a:t> I had that velvet </a:t>
            </a:r>
            <a:r>
              <a:rPr lang="en-US" sz="1100" dirty="0" smtClean="0"/>
              <a:t>right now</a:t>
            </a:r>
            <a:r>
              <a:rPr lang="en-US" sz="1100" dirty="0"/>
              <a:t>.” A frown came over his face. “I lost it,” he said. “I </a:t>
            </a:r>
            <a:r>
              <a:rPr lang="en-US" sz="1100" dirty="0" err="1"/>
              <a:t>ain’t</a:t>
            </a:r>
            <a:r>
              <a:rPr lang="en-US" sz="1100" dirty="0"/>
              <a:t> seen it for a </a:t>
            </a:r>
            <a:r>
              <a:rPr lang="en-US" sz="1100" dirty="0" smtClean="0"/>
              <a:t>long time.”</a:t>
            </a:r>
          </a:p>
          <a:p>
            <a:endParaRPr lang="en-US" sz="1100" dirty="0"/>
          </a:p>
          <a:p>
            <a:r>
              <a:rPr lang="en-US" sz="1100" dirty="0"/>
              <a:t>Curley’s wife laughed at him. “You’re nuts,” she said. “But you’re a </a:t>
            </a:r>
            <a:r>
              <a:rPr lang="en-US" sz="1100" dirty="0" err="1" smtClean="0"/>
              <a:t>kinda</a:t>
            </a:r>
            <a:r>
              <a:rPr lang="en-US" sz="1100" dirty="0" smtClean="0"/>
              <a:t> nice </a:t>
            </a:r>
            <a:r>
              <a:rPr lang="en-US" sz="1100" dirty="0"/>
              <a:t>fella. Jus’ like a big baby. But a person can see </a:t>
            </a:r>
            <a:r>
              <a:rPr lang="en-US" sz="1100" dirty="0" err="1"/>
              <a:t>kinda</a:t>
            </a:r>
            <a:r>
              <a:rPr lang="en-US" sz="1100" dirty="0"/>
              <a:t> what you </a:t>
            </a:r>
            <a:r>
              <a:rPr lang="en-US" sz="1100" dirty="0" smtClean="0"/>
              <a:t>mean. When </a:t>
            </a:r>
            <a:r>
              <a:rPr lang="en-US" sz="1100" dirty="0"/>
              <a:t>I’m </a:t>
            </a:r>
            <a:r>
              <a:rPr lang="en-US" sz="1100" dirty="0" err="1"/>
              <a:t>doin</a:t>
            </a:r>
            <a:r>
              <a:rPr lang="en-US" sz="1100" dirty="0"/>
              <a:t>’ my hair sometimes I jus’ set an’ stroke it </a:t>
            </a:r>
            <a:r>
              <a:rPr lang="en-US" sz="1100" dirty="0" err="1"/>
              <a:t>‘cause</a:t>
            </a:r>
            <a:r>
              <a:rPr lang="en-US" sz="1100" dirty="0"/>
              <a:t> it’s so soft</a:t>
            </a:r>
            <a:r>
              <a:rPr lang="en-US" sz="1100" dirty="0" smtClean="0"/>
              <a:t>.” </a:t>
            </a:r>
          </a:p>
          <a:p>
            <a:endParaRPr lang="en-US" sz="1100" dirty="0"/>
          </a:p>
          <a:p>
            <a:r>
              <a:rPr lang="en-US" sz="1100" dirty="0" smtClean="0"/>
              <a:t>To </a:t>
            </a:r>
            <a:r>
              <a:rPr lang="en-US" sz="1100" dirty="0"/>
              <a:t>show how she did it, she ran her fingers over the top of her head. “</a:t>
            </a:r>
            <a:r>
              <a:rPr lang="en-US" sz="1100" dirty="0" smtClean="0"/>
              <a:t>Some people </a:t>
            </a:r>
            <a:r>
              <a:rPr lang="en-US" sz="1100" dirty="0"/>
              <a:t>got </a:t>
            </a:r>
            <a:r>
              <a:rPr lang="en-US" sz="1100" dirty="0" err="1"/>
              <a:t>kinda</a:t>
            </a:r>
            <a:r>
              <a:rPr lang="en-US" sz="1100" dirty="0"/>
              <a:t> coarse hair,” she said complacently. “Take Curley. His hair </a:t>
            </a:r>
            <a:r>
              <a:rPr lang="en-US" sz="1100" dirty="0" smtClean="0"/>
              <a:t>is jus</a:t>
            </a:r>
            <a:r>
              <a:rPr lang="en-US" sz="1100" dirty="0"/>
              <a:t>’ like wire. But mine is soft and fine. ‘Course I brush it a lot. That makes </a:t>
            </a:r>
            <a:r>
              <a:rPr lang="en-US" sz="1100" dirty="0" smtClean="0"/>
              <a:t>it fine</a:t>
            </a:r>
            <a:r>
              <a:rPr lang="en-US" sz="1100" dirty="0"/>
              <a:t>. Here—feel right here.” She took Lennie’s hand and put it on her head</a:t>
            </a:r>
            <a:r>
              <a:rPr lang="en-US" sz="1100" dirty="0" smtClean="0"/>
              <a:t>.</a:t>
            </a:r>
          </a:p>
          <a:p>
            <a:endParaRPr lang="en-US" sz="1100" dirty="0"/>
          </a:p>
          <a:p>
            <a:r>
              <a:rPr lang="en-US" sz="1100" dirty="0"/>
              <a:t>“Feel right </a:t>
            </a:r>
            <a:r>
              <a:rPr lang="en-US" sz="1100" dirty="0" err="1"/>
              <a:t>aroun</a:t>
            </a:r>
            <a:r>
              <a:rPr lang="en-US" sz="1100" dirty="0"/>
              <a:t>’ there an’ see how soft it is</a:t>
            </a:r>
            <a:r>
              <a:rPr lang="en-US" sz="1100" dirty="0" smtClean="0"/>
              <a:t>.”</a:t>
            </a:r>
          </a:p>
          <a:p>
            <a:endParaRPr lang="en-US" sz="1100" dirty="0"/>
          </a:p>
          <a:p>
            <a:r>
              <a:rPr lang="en-US" sz="1100" dirty="0"/>
              <a:t>Lennie’s big fingers fell to stroking her hair.</a:t>
            </a:r>
          </a:p>
          <a:p>
            <a:endParaRPr lang="en-US" sz="1100" dirty="0" smtClean="0"/>
          </a:p>
          <a:p>
            <a:r>
              <a:rPr lang="en-US" sz="1100" dirty="0" smtClean="0"/>
              <a:t>“</a:t>
            </a:r>
            <a:r>
              <a:rPr lang="en-US" sz="1100" dirty="0"/>
              <a:t>Don’t you muss it up,” she said.</a:t>
            </a:r>
          </a:p>
          <a:p>
            <a:endParaRPr lang="en-US" sz="1100" dirty="0" smtClean="0"/>
          </a:p>
          <a:p>
            <a:r>
              <a:rPr lang="en-US" sz="1100" dirty="0" smtClean="0"/>
              <a:t>Lennie </a:t>
            </a:r>
            <a:r>
              <a:rPr lang="en-US" sz="1100" dirty="0"/>
              <a:t>said, “Oh! That’s nice,” and he stroked harder. “Oh, that’s nice.”</a:t>
            </a:r>
            <a:endParaRPr lang="en-GB" sz="900" dirty="0"/>
          </a:p>
        </p:txBody>
      </p:sp>
      <p:sp>
        <p:nvSpPr>
          <p:cNvPr id="4" name="Rectangle 3"/>
          <p:cNvSpPr/>
          <p:nvPr/>
        </p:nvSpPr>
        <p:spPr>
          <a:xfrm>
            <a:off x="4627093" y="502414"/>
            <a:ext cx="4416830" cy="5632311"/>
          </a:xfrm>
          <a:prstGeom prst="rect">
            <a:avLst/>
          </a:prstGeom>
        </p:spPr>
        <p:txBody>
          <a:bodyPr wrap="square">
            <a:spAutoFit/>
          </a:bodyPr>
          <a:lstStyle/>
          <a:p>
            <a:r>
              <a:rPr lang="pt-BR" sz="1200" i="1" dirty="0"/>
              <a:t>A esposa do Curley se afastou um pouco dele. "Eu acho que você é louco", disse ela.</a:t>
            </a:r>
          </a:p>
          <a:p>
            <a:r>
              <a:rPr lang="pt-BR" sz="1200" i="1" dirty="0"/>
              <a:t>"Não, eu não sou", lennie explicou seriamente. "George diz que eu não sou. Eu gosto de acariciar coisas boas com meus dedos, coisas sof ' .</a:t>
            </a:r>
          </a:p>
          <a:p>
            <a:r>
              <a:rPr lang="pt-BR" sz="1200" i="1" dirty="0"/>
              <a:t>Ela estava um pouco tranquila. "Bem, quem não?", Disse ela. "O corpo gosta disso. Gosto de sentir seda de veludo. Você gosta de sentir veludo?</a:t>
            </a:r>
          </a:p>
          <a:p>
            <a:r>
              <a:rPr lang="pt-BR" sz="1200" i="1" dirty="0"/>
              <a:t>Lennie riu com prazer. "Você aposta, por Deus", ele gritou feliz. "Um " eu tinha alguns, também. Uma senhora me deu um pouco, uma senhora era - minha própria tia Clara. Ela me dá direito a mim— "bout este grande pedaço. Eu não gostaria de ter esse veludo agora. Uma carranca veio sobre seu rosto. "Eu perdi", disse ele. "Eu não vejo isso há muito tempo."</a:t>
            </a:r>
          </a:p>
          <a:p>
            <a:r>
              <a:rPr lang="pt-BR" sz="1200" i="1" dirty="0"/>
              <a:t>A esposa de Curley riu dele. "Você é louco", disse ela. "Mas você é um cara legal. Jus é como um bebê grande. Mas uma pessoa pode ver o que você quer dizer. Quando eu estou fazendo meu cabelo às vezes eu jus 'definir um 'golpe ele 'porque é tão macio.</a:t>
            </a:r>
          </a:p>
          <a:p>
            <a:r>
              <a:rPr lang="pt-BR" sz="1200" i="1" dirty="0"/>
              <a:t>Para mostrar como ela fez isso, ela passou os dedos por cima da cabeça. "Algumas pessoas têm um cabelo meio grosseiro", disse ela complacentemente. "Tome Curley. O cabelo dele é como o fio do Jus. Mas o meu é macio e fino. Claro que escovo muito. Isso faz com que tudo se deixe bem. Aqui — sinta-se bem aqui." Ela pegou a mão do Lennie e colocou na cabeça dela.</a:t>
            </a:r>
          </a:p>
          <a:p>
            <a:r>
              <a:rPr lang="pt-BR" sz="1200" i="1" dirty="0"/>
              <a:t>"Sinta-se bem aroun 'há um 'ver como é macio."</a:t>
            </a:r>
          </a:p>
          <a:p>
            <a:r>
              <a:rPr lang="pt-BR" sz="1200" i="1" dirty="0"/>
              <a:t>Os dedos grandes de Lennie caíram para acariciar o cabelo.</a:t>
            </a:r>
          </a:p>
          <a:p>
            <a:r>
              <a:rPr lang="pt-BR" sz="1200" i="1" dirty="0"/>
              <a:t>"Não se preocupe", disse ela.</a:t>
            </a:r>
          </a:p>
          <a:p>
            <a:r>
              <a:rPr lang="pt-BR" sz="1200" i="1" dirty="0"/>
              <a:t>Lennie disse: "Oh! Isso é bom", e ele acariciou mais forte. "Oh, isso é bom."</a:t>
            </a:r>
          </a:p>
          <a:p>
            <a:r>
              <a:rPr lang="pt-BR" sz="1200" i="1" dirty="0"/>
              <a:t> </a:t>
            </a:r>
          </a:p>
        </p:txBody>
      </p:sp>
    </p:spTree>
    <p:extLst>
      <p:ext uri="{BB962C8B-B14F-4D97-AF65-F5344CB8AC3E}">
        <p14:creationId xmlns:p14="http://schemas.microsoft.com/office/powerpoint/2010/main" val="323753433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950" y="695535"/>
            <a:ext cx="4015048" cy="5339923"/>
          </a:xfrm>
          <a:prstGeom prst="rect">
            <a:avLst/>
          </a:prstGeom>
        </p:spPr>
        <p:txBody>
          <a:bodyPr wrap="square">
            <a:spAutoFit/>
          </a:bodyPr>
          <a:lstStyle/>
          <a:p>
            <a:r>
              <a:rPr lang="en-US" sz="1100" dirty="0"/>
              <a:t>“Look out, now, you’ll muss it.” And then she cried angrily, “You stop </a:t>
            </a:r>
            <a:r>
              <a:rPr lang="en-US" sz="1100" dirty="0" smtClean="0"/>
              <a:t>it now</a:t>
            </a:r>
            <a:r>
              <a:rPr lang="en-US" sz="1100" dirty="0"/>
              <a:t>, you’ll mess it all up.” She jerked her head sideways, and Lennie’s </a:t>
            </a:r>
            <a:r>
              <a:rPr lang="en-US" sz="1100" dirty="0" smtClean="0"/>
              <a:t>fingers closed </a:t>
            </a:r>
            <a:r>
              <a:rPr lang="en-US" sz="1100" dirty="0"/>
              <a:t>on her hair and hung on. “Let go,” she cried. “You let go!”</a:t>
            </a:r>
          </a:p>
          <a:p>
            <a:r>
              <a:rPr lang="en-US" sz="1100" dirty="0"/>
              <a:t>Lennie was in a panic. His face was contorted. She screamed then, </a:t>
            </a:r>
            <a:r>
              <a:rPr lang="en-US" sz="1100" dirty="0" smtClean="0"/>
              <a:t>and Lennie’s </a:t>
            </a:r>
            <a:r>
              <a:rPr lang="en-US" sz="1100" dirty="0"/>
              <a:t>other hand closed over her mouth and nose. “Please don’t,” he begged.</a:t>
            </a:r>
          </a:p>
          <a:p>
            <a:r>
              <a:rPr lang="en-US" sz="1100" dirty="0"/>
              <a:t>“Oh! Please don’t do that. </a:t>
            </a:r>
            <a:r>
              <a:rPr lang="en-US" sz="1100" dirty="0" err="1"/>
              <a:t>George’ll</a:t>
            </a:r>
            <a:r>
              <a:rPr lang="en-US" sz="1100" dirty="0"/>
              <a:t> be mad.”</a:t>
            </a:r>
          </a:p>
          <a:p>
            <a:r>
              <a:rPr lang="en-US" sz="1100" dirty="0"/>
              <a:t>She struggled violently under his hands. Her feet battered on the hay and </a:t>
            </a:r>
            <a:r>
              <a:rPr lang="en-US" sz="1100" dirty="0" smtClean="0"/>
              <a:t>she writhed </a:t>
            </a:r>
            <a:r>
              <a:rPr lang="en-US" sz="1100" dirty="0"/>
              <a:t>to be free; and from under Lennie’s hand came a muffled screaming.</a:t>
            </a:r>
          </a:p>
          <a:p>
            <a:r>
              <a:rPr lang="en-US" sz="1100" dirty="0"/>
              <a:t>Lennie began to cry with fright. “Oh! Please don’t do none of that,” he begged.</a:t>
            </a:r>
          </a:p>
          <a:p>
            <a:r>
              <a:rPr lang="en-US" sz="1100" dirty="0"/>
              <a:t>“George </a:t>
            </a:r>
            <a:r>
              <a:rPr lang="en-US" sz="1100" dirty="0" err="1"/>
              <a:t>gonna</a:t>
            </a:r>
            <a:r>
              <a:rPr lang="en-US" sz="1100" dirty="0"/>
              <a:t> say I done a bad thing. He </a:t>
            </a:r>
            <a:r>
              <a:rPr lang="en-US" sz="1100" dirty="0" err="1"/>
              <a:t>ain’t</a:t>
            </a:r>
            <a:r>
              <a:rPr lang="en-US" sz="1100" dirty="0"/>
              <a:t> </a:t>
            </a:r>
            <a:r>
              <a:rPr lang="en-US" sz="1100" dirty="0" err="1"/>
              <a:t>gonna</a:t>
            </a:r>
            <a:r>
              <a:rPr lang="en-US" sz="1100" dirty="0"/>
              <a:t> let me tend no rabbits.”</a:t>
            </a:r>
          </a:p>
          <a:p>
            <a:r>
              <a:rPr lang="en-US" sz="1100" dirty="0"/>
              <a:t>He moved his hand a little and her hoarse cry came out. Then Lennie </a:t>
            </a:r>
            <a:r>
              <a:rPr lang="en-US" sz="1100" dirty="0" smtClean="0"/>
              <a:t>grew angry</a:t>
            </a:r>
            <a:r>
              <a:rPr lang="en-US" sz="1100" dirty="0"/>
              <a:t>. “Now don’t,” he said. “I don’t want you to yell. You </a:t>
            </a:r>
            <a:r>
              <a:rPr lang="en-US" sz="1100" dirty="0" err="1"/>
              <a:t>gonna</a:t>
            </a:r>
            <a:r>
              <a:rPr lang="en-US" sz="1100" dirty="0"/>
              <a:t> get me </a:t>
            </a:r>
            <a:r>
              <a:rPr lang="en-US" sz="1100" dirty="0" smtClean="0"/>
              <a:t>in trouble </a:t>
            </a:r>
            <a:r>
              <a:rPr lang="en-US" sz="1100" dirty="0"/>
              <a:t>jus’ like George says you will. Now don’t you do that.” And </a:t>
            </a:r>
            <a:r>
              <a:rPr lang="en-US" sz="1100" dirty="0" smtClean="0"/>
              <a:t>she continued </a:t>
            </a:r>
            <a:r>
              <a:rPr lang="en-US" sz="1100" dirty="0"/>
              <a:t>to struggle, and her eyes were wild with terror. He shook her </a:t>
            </a:r>
            <a:r>
              <a:rPr lang="en-US" sz="1100" dirty="0" smtClean="0"/>
              <a:t>then, and </a:t>
            </a:r>
            <a:r>
              <a:rPr lang="en-US" sz="1100" dirty="0"/>
              <a:t>he was angry with her. “Don’t you go </a:t>
            </a:r>
            <a:r>
              <a:rPr lang="en-US" sz="1100" dirty="0" err="1"/>
              <a:t>yellin</a:t>
            </a:r>
            <a:r>
              <a:rPr lang="en-US" sz="1100" dirty="0"/>
              <a:t>’,” he said, and he shook </a:t>
            </a:r>
            <a:r>
              <a:rPr lang="en-US" sz="1100" dirty="0" smtClean="0"/>
              <a:t>her; and </a:t>
            </a:r>
            <a:r>
              <a:rPr lang="en-US" sz="1100" dirty="0"/>
              <a:t>her body flopped like a fish. And then she was still, for Lennie had </a:t>
            </a:r>
            <a:r>
              <a:rPr lang="en-US" sz="1100" dirty="0" smtClean="0"/>
              <a:t>broken her </a:t>
            </a:r>
            <a:r>
              <a:rPr lang="en-US" sz="1100" dirty="0"/>
              <a:t>neck.</a:t>
            </a:r>
          </a:p>
          <a:p>
            <a:r>
              <a:rPr lang="en-US" sz="1100" dirty="0"/>
              <a:t>He looked down at her, and carefully he removed his hand from over </a:t>
            </a:r>
            <a:r>
              <a:rPr lang="en-US" sz="1100" dirty="0" smtClean="0"/>
              <a:t>her mouth</a:t>
            </a:r>
            <a:r>
              <a:rPr lang="en-US" sz="1100" dirty="0"/>
              <a:t>, and she lay still. “I don’t want to hurt you,” he said, “but </a:t>
            </a:r>
            <a:r>
              <a:rPr lang="en-US" sz="1100" dirty="0" err="1"/>
              <a:t>George’ll</a:t>
            </a:r>
            <a:r>
              <a:rPr lang="en-US" sz="1100" dirty="0"/>
              <a:t> </a:t>
            </a:r>
            <a:r>
              <a:rPr lang="en-US" sz="1100" dirty="0" smtClean="0"/>
              <a:t>be mad </a:t>
            </a:r>
            <a:r>
              <a:rPr lang="en-US" sz="1100" dirty="0"/>
              <a:t>if you yell.” When she didn’t answer nor move he bent closely over her. </a:t>
            </a:r>
            <a:r>
              <a:rPr lang="en-US" sz="1100" dirty="0" smtClean="0"/>
              <a:t>He lifted </a:t>
            </a:r>
            <a:r>
              <a:rPr lang="en-US" sz="1100" dirty="0"/>
              <a:t>her arm and let it drop. For a moment he seemed bewildered. And then </a:t>
            </a:r>
            <a:r>
              <a:rPr lang="en-US" sz="1100" dirty="0" smtClean="0"/>
              <a:t>he whispered </a:t>
            </a:r>
            <a:r>
              <a:rPr lang="en-US" sz="1100" dirty="0"/>
              <a:t>in fright, “I done a bad thing. I done another bad thing.”</a:t>
            </a:r>
          </a:p>
          <a:p>
            <a:r>
              <a:rPr lang="en-US" sz="1100" dirty="0"/>
              <a:t>He pawed up the hay until it partly covered her.</a:t>
            </a:r>
            <a:endParaRPr lang="en-GB" sz="900" dirty="0"/>
          </a:p>
        </p:txBody>
      </p:sp>
      <p:sp>
        <p:nvSpPr>
          <p:cNvPr id="3" name="Rectangle 2"/>
          <p:cNvSpPr/>
          <p:nvPr/>
        </p:nvSpPr>
        <p:spPr>
          <a:xfrm>
            <a:off x="4604275" y="695535"/>
            <a:ext cx="4434594" cy="5170646"/>
          </a:xfrm>
          <a:prstGeom prst="rect">
            <a:avLst/>
          </a:prstGeom>
        </p:spPr>
        <p:txBody>
          <a:bodyPr wrap="square">
            <a:spAutoFit/>
          </a:bodyPr>
          <a:lstStyle/>
          <a:p>
            <a:r>
              <a:rPr lang="pt-BR" sz="1100" i="1" dirty="0"/>
              <a:t>"Cuidado, agora, você vai muss-lo." E então ela gritou com raiva: "Pare com isso agora, você vai estragar tudo." Ela empurrou a cabeça para o lado, e os dedos de Lennie fechados em seu cabelo e pendurado. "Solte", ela gritou. "Você deixa ir!"</a:t>
            </a:r>
          </a:p>
          <a:p>
            <a:r>
              <a:rPr lang="pt-BR" sz="1100" i="1" dirty="0"/>
              <a:t>Lennie estava em pânico. Seu rosto estava contorcido. Ela gritou então, e a outra mão de Lennie fechou sobre sua boca e nariz. "Por favor, não", ele implorou.</a:t>
            </a:r>
          </a:p>
          <a:p>
            <a:r>
              <a:rPr lang="pt-BR" sz="1100" i="1" dirty="0"/>
              <a:t>"Oh! Por favor, não faça isso. George vai ser louco.</a:t>
            </a:r>
          </a:p>
          <a:p>
            <a:r>
              <a:rPr lang="pt-BR" sz="1100" i="1" dirty="0"/>
              <a:t>Ela lutou violentamente sob suas mãos. Seus pés espancados no feno e ela se contorcia para ser livre, e ela e sob a mão de Lennie veio um grito abafado.</a:t>
            </a:r>
          </a:p>
          <a:p>
            <a:r>
              <a:rPr lang="pt-BR" sz="1100" i="1" dirty="0"/>
              <a:t>Lennie começou a chorar de medo. "Oh! Por favor, não faça nada disso", implorou.</a:t>
            </a:r>
          </a:p>
          <a:p>
            <a:r>
              <a:rPr lang="pt-BR" sz="1100" i="1" dirty="0"/>
              <a:t>"George vai dizer que eu fiz uma coisa ruim. Ele não vai me deixar cuidar de coelhos.</a:t>
            </a:r>
          </a:p>
          <a:p>
            <a:r>
              <a:rPr lang="pt-BR" sz="1100" i="1" dirty="0"/>
              <a:t>Ele moveu a mão um pouco e seu grito rouco saiu. Então Lennie ficou com raiva. "Agora não", ele disse. "Eu não quero que você grite. Você vai me colocar em apuros jus' como George diz que você vai. Agora, não faça isso." E ela continuou a lutar, e seus olhos estavam selvagens de terror. Ele sacudiu-a então, e ele estava com raiva dela. "Não vá gritar", disse ele, e ele sacudiu-a; e seu corpo caiu como um peixe. E então ela ainda estava, pois Lennie tinha quebrado o pescoço.</a:t>
            </a:r>
          </a:p>
          <a:p>
            <a:r>
              <a:rPr lang="pt-BR" sz="1100" i="1" dirty="0"/>
              <a:t>Ele olhou para ela, e cuidadosamente ele tirou a mão de cima de sua boca, e ela ficou parada. "Eu não quero te machucar", disse ele, "mas George vai ficar bravo se você gritar." Quando ela não respondeu nem se moveu, ele se inclinou sobre ela. Ele levantou o braço dela e deixou cair. Por um momento, ele parecia confuso. E então ele sussurrou com medo: "Eu fiz uma coisa ruim. Eu fiz outra coisa ruim.</a:t>
            </a:r>
          </a:p>
          <a:p>
            <a:r>
              <a:rPr lang="pt-BR" sz="1100" i="1" dirty="0"/>
              <a:t>Ele pawed até o feno até que parcialmente cobriu-a.</a:t>
            </a:r>
          </a:p>
          <a:p>
            <a:r>
              <a:rPr lang="pt-BR" sz="1100" i="1" dirty="0"/>
              <a:t> </a:t>
            </a:r>
          </a:p>
        </p:txBody>
      </p:sp>
    </p:spTree>
    <p:extLst>
      <p:ext uri="{BB962C8B-B14F-4D97-AF65-F5344CB8AC3E}">
        <p14:creationId xmlns:p14="http://schemas.microsoft.com/office/powerpoint/2010/main" val="17779281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6829" y="1052228"/>
            <a:ext cx="3923608" cy="4832092"/>
          </a:xfrm>
          <a:prstGeom prst="rect">
            <a:avLst/>
          </a:prstGeom>
        </p:spPr>
        <p:txBody>
          <a:bodyPr wrap="square">
            <a:spAutoFit/>
          </a:bodyPr>
          <a:lstStyle/>
          <a:p>
            <a:r>
              <a:rPr lang="en-US" sz="1100" dirty="0"/>
              <a:t>From outside the barn came a cry of men and the double clang of shoes </a:t>
            </a:r>
            <a:r>
              <a:rPr lang="en-US" sz="1100" dirty="0" smtClean="0"/>
              <a:t>on metal</a:t>
            </a:r>
            <a:r>
              <a:rPr lang="en-US" sz="1100" dirty="0"/>
              <a:t>. For the first time Lennie became conscious of the outside. He </a:t>
            </a:r>
            <a:r>
              <a:rPr lang="en-US" sz="1100" dirty="0" smtClean="0"/>
              <a:t>crouched down </a:t>
            </a:r>
            <a:r>
              <a:rPr lang="en-US" sz="1100" dirty="0"/>
              <a:t>in the hay and listened. “I done a real bad thing,” he said. “I shouldn’t </a:t>
            </a:r>
            <a:r>
              <a:rPr lang="en-US" sz="1100" dirty="0" smtClean="0"/>
              <a:t>of did </a:t>
            </a:r>
            <a:r>
              <a:rPr lang="en-US" sz="1100" dirty="0"/>
              <a:t>that. </a:t>
            </a:r>
            <a:r>
              <a:rPr lang="en-US" sz="1100" dirty="0" err="1"/>
              <a:t>George’ll</a:t>
            </a:r>
            <a:r>
              <a:rPr lang="en-US" sz="1100" dirty="0"/>
              <a:t> be mad. An’ . . . . he said . . . . an’ hide in the brush till </a:t>
            </a:r>
            <a:r>
              <a:rPr lang="en-US" sz="1100" dirty="0" smtClean="0"/>
              <a:t>he come</a:t>
            </a:r>
            <a:r>
              <a:rPr lang="en-US" sz="1100" dirty="0"/>
              <a:t>. He’s </a:t>
            </a:r>
            <a:r>
              <a:rPr lang="en-US" sz="1100" dirty="0" err="1"/>
              <a:t>gonna</a:t>
            </a:r>
            <a:r>
              <a:rPr lang="en-US" sz="1100" dirty="0"/>
              <a:t> be mad. In the brush till he come. </a:t>
            </a:r>
            <a:r>
              <a:rPr lang="en-US" sz="1100" dirty="0" err="1"/>
              <a:t>Tha’s</a:t>
            </a:r>
            <a:r>
              <a:rPr lang="en-US" sz="1100" dirty="0"/>
              <a:t> what he said.”</a:t>
            </a:r>
          </a:p>
          <a:p>
            <a:r>
              <a:rPr lang="en-US" sz="1100" dirty="0"/>
              <a:t>Lennie went back and looked at the dead girl. The puppy lay close to </a:t>
            </a:r>
            <a:r>
              <a:rPr lang="en-US" sz="1100" dirty="0" smtClean="0"/>
              <a:t>her. Lennie </a:t>
            </a:r>
            <a:r>
              <a:rPr lang="en-US" sz="1100" dirty="0"/>
              <a:t>picked it up. “I’ll throw him away,” he said. “It’s bad enough like it is</a:t>
            </a:r>
            <a:r>
              <a:rPr lang="en-US" sz="1100" dirty="0" smtClean="0"/>
              <a:t>.”</a:t>
            </a:r>
          </a:p>
          <a:p>
            <a:endParaRPr lang="en-US" sz="1100" dirty="0"/>
          </a:p>
          <a:p>
            <a:r>
              <a:rPr lang="en-US" sz="1100" dirty="0"/>
              <a:t>He put the pup under his coat, and he crept to the barn wall and peered </a:t>
            </a:r>
            <a:r>
              <a:rPr lang="en-US" sz="1100" dirty="0" smtClean="0"/>
              <a:t>out between </a:t>
            </a:r>
            <a:r>
              <a:rPr lang="en-US" sz="1100" dirty="0"/>
              <a:t>the cracks, toward the horseshoe game. And then he crept around </a:t>
            </a:r>
            <a:r>
              <a:rPr lang="en-US" sz="1100" dirty="0" smtClean="0"/>
              <a:t>the end </a:t>
            </a:r>
            <a:r>
              <a:rPr lang="en-US" sz="1100" dirty="0"/>
              <a:t>of the last manger and disappeared.</a:t>
            </a:r>
          </a:p>
          <a:p>
            <a:r>
              <a:rPr lang="en-US" sz="1100" dirty="0"/>
              <a:t>The sun streaks were high on the wall by now, and the light was growing </a:t>
            </a:r>
            <a:r>
              <a:rPr lang="en-US" sz="1100" dirty="0" smtClean="0"/>
              <a:t>soft in </a:t>
            </a:r>
            <a:r>
              <a:rPr lang="en-US" sz="1100" dirty="0"/>
              <a:t>the barn. Curley’s wife lay on her back, and she was half covered with hay</a:t>
            </a:r>
            <a:r>
              <a:rPr lang="en-US" sz="1100" dirty="0" smtClean="0"/>
              <a:t>.</a:t>
            </a:r>
          </a:p>
          <a:p>
            <a:endParaRPr lang="en-US" sz="1100" dirty="0"/>
          </a:p>
          <a:p>
            <a:r>
              <a:rPr lang="en-US" sz="1100" dirty="0"/>
              <a:t>It was very quiet in the barn, and the quiet of the afternoon was on the </a:t>
            </a:r>
            <a:r>
              <a:rPr lang="en-US" sz="1100" dirty="0" smtClean="0"/>
              <a:t>ranch. Even </a:t>
            </a:r>
            <a:r>
              <a:rPr lang="en-US" sz="1100" dirty="0"/>
              <a:t>the clang of the pitched shoes, even the voices of the men in the </a:t>
            </a:r>
            <a:r>
              <a:rPr lang="en-US" sz="1100" dirty="0" smtClean="0"/>
              <a:t>game, seemed </a:t>
            </a:r>
            <a:r>
              <a:rPr lang="en-US" sz="1100" dirty="0"/>
              <a:t>to grow more quiet. The air in the barn was dusky in advance of </a:t>
            </a:r>
            <a:r>
              <a:rPr lang="en-US" sz="1100" dirty="0" smtClean="0"/>
              <a:t>the outside </a:t>
            </a:r>
            <a:r>
              <a:rPr lang="en-US" sz="1100" dirty="0"/>
              <a:t>day. A pigeon flew in through the open hay door and circled and </a:t>
            </a:r>
            <a:r>
              <a:rPr lang="en-US" sz="1100" dirty="0" smtClean="0"/>
              <a:t>flew out </a:t>
            </a:r>
            <a:r>
              <a:rPr lang="en-US" sz="1100" dirty="0"/>
              <a:t>again. Around the last stall came a shepherd bitch, lean and long, with</a:t>
            </a:r>
          </a:p>
          <a:p>
            <a:r>
              <a:rPr lang="en-US" sz="1100" dirty="0"/>
              <a:t>heavy, hanging dugs. Halfway to the packing box where the puppies were </a:t>
            </a:r>
            <a:r>
              <a:rPr lang="en-US" sz="1100" dirty="0" smtClean="0"/>
              <a:t>she caught </a:t>
            </a:r>
            <a:r>
              <a:rPr lang="en-US" sz="1100" dirty="0"/>
              <a:t>the dead scent of Curley’s wife, and the hair arose along her spine. </a:t>
            </a:r>
            <a:r>
              <a:rPr lang="en-US" sz="1100" dirty="0" smtClean="0"/>
              <a:t>She whimpered </a:t>
            </a:r>
            <a:r>
              <a:rPr lang="en-US" sz="1100" dirty="0"/>
              <a:t>and cringed to the packing box, and jumped in among the puppies.</a:t>
            </a:r>
            <a:endParaRPr lang="en-GB" sz="900" dirty="0"/>
          </a:p>
        </p:txBody>
      </p:sp>
      <p:sp>
        <p:nvSpPr>
          <p:cNvPr id="3" name="Rectangle 2"/>
          <p:cNvSpPr/>
          <p:nvPr/>
        </p:nvSpPr>
        <p:spPr>
          <a:xfrm>
            <a:off x="4744124" y="502414"/>
            <a:ext cx="4184073" cy="5632311"/>
          </a:xfrm>
          <a:prstGeom prst="rect">
            <a:avLst/>
          </a:prstGeom>
        </p:spPr>
        <p:txBody>
          <a:bodyPr wrap="square">
            <a:spAutoFit/>
          </a:bodyPr>
          <a:lstStyle/>
          <a:p>
            <a:r>
              <a:rPr lang="pt-BR" sz="1200" i="1" dirty="0"/>
              <a:t>Do lado de fora do celeiro veio um grito de homens e o duplo barulho de sapatos em metal. Pela primeira vez Lennie ficou consciente do lado de fora. Ele se agachou no feno e ouviu. "Eu fiz uma coisa muito ruim", disse ele. "Eu não deveria ter feito isso. George vai ficar louco. Um" ... . ele disse... um 'esconder no pincel até que ele vem. Ele vai ficar bravo. No pincel até ele chegar. Tha é o que ele disse.</a:t>
            </a:r>
          </a:p>
          <a:p>
            <a:r>
              <a:rPr lang="pt-BR" sz="1200" i="1" dirty="0"/>
              <a:t>Lennie voltou e olhou para a garota morta. O cachorrinho estava perto dela. Lennie pegou. "Vou jogá-lo fora", disse ele. "Já é ruim o suficiente como é."</a:t>
            </a:r>
          </a:p>
          <a:p>
            <a:r>
              <a:rPr lang="pt-BR" sz="1200" i="1" dirty="0"/>
              <a:t>Ele colocou o filhote debaixo do casaco, e ele rastejou para a parede do celeiro e olhou para fora entre as rachaduras, em direção ao jogo ferradura. E então ele rastejou ao redor do fim da última manjedoura e desapareceu.</a:t>
            </a:r>
          </a:p>
          <a:p>
            <a:r>
              <a:rPr lang="pt-BR" sz="1200" i="1" dirty="0"/>
              <a:t>As listras solares estavam altas na parede agora, e a luz estava ficando macia no celeiro. A esposa de Curley estava deitada de costas, e ela estava meio coberta de feno.</a:t>
            </a:r>
          </a:p>
          <a:p>
            <a:r>
              <a:rPr lang="pt-BR" sz="1200" i="1" dirty="0"/>
              <a:t>Era muito tranquilo no celeiro, e o silêncio da tarde estava no rancho. Até o barulho dos sapatos acampados, até mesmo as vozes dos homens no jogo, pareciam ficar mais quietos. O ar no celeiro estava escuro antes do dia de fora. Um pombo voou pela porta aberta do feno e circulou e voou para fora novamente. Em torno da última barraca veio uma cadela pastor, magra e longa, com</a:t>
            </a:r>
          </a:p>
          <a:p>
            <a:r>
              <a:rPr lang="pt-BR" sz="1200" i="1" dirty="0"/>
              <a:t>pesado, pendurado cava. A meio caminho da caixa de embalagem onde os filhotes estavam ela pegou o cheiro morto da esposa de Curley, e o cabelo surgiu ao longo de sua coluna. Ela choramingou e se encolheu para a caixa de embalagem, e saltou entre os filhotes.</a:t>
            </a:r>
          </a:p>
          <a:p>
            <a:r>
              <a:rPr lang="pt-BR" sz="1200" i="1" dirty="0"/>
              <a:t> </a:t>
            </a:r>
          </a:p>
        </p:txBody>
      </p:sp>
    </p:spTree>
    <p:extLst>
      <p:ext uri="{BB962C8B-B14F-4D97-AF65-F5344CB8AC3E}">
        <p14:creationId xmlns:p14="http://schemas.microsoft.com/office/powerpoint/2010/main" val="297877547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7181" y="615769"/>
            <a:ext cx="3956859" cy="5678478"/>
          </a:xfrm>
          <a:prstGeom prst="rect">
            <a:avLst/>
          </a:prstGeom>
        </p:spPr>
        <p:txBody>
          <a:bodyPr wrap="square">
            <a:spAutoFit/>
          </a:bodyPr>
          <a:lstStyle/>
          <a:p>
            <a:r>
              <a:rPr lang="en-US" sz="1100" dirty="0"/>
              <a:t>Curley’s wife lay with a half-covering of yellow hay. And the meanness </a:t>
            </a:r>
            <a:r>
              <a:rPr lang="en-US" sz="1100" dirty="0" smtClean="0"/>
              <a:t>and the </a:t>
            </a:r>
            <a:r>
              <a:rPr lang="en-US" sz="1100" dirty="0" err="1"/>
              <a:t>plannings</a:t>
            </a:r>
            <a:r>
              <a:rPr lang="en-US" sz="1100" dirty="0"/>
              <a:t> and the discontent and the ache for attention were all gone </a:t>
            </a:r>
            <a:r>
              <a:rPr lang="en-US" sz="1100" dirty="0" smtClean="0"/>
              <a:t>from her </a:t>
            </a:r>
            <a:r>
              <a:rPr lang="en-US" sz="1100" dirty="0"/>
              <a:t>face. She was very pretty and simple, and her face was sweet and young.</a:t>
            </a:r>
          </a:p>
          <a:p>
            <a:r>
              <a:rPr lang="en-US" sz="1100" dirty="0"/>
              <a:t>Now her rouged cheeks and her reddened lips made her seem alive and </a:t>
            </a:r>
            <a:r>
              <a:rPr lang="en-US" sz="1100" dirty="0" smtClean="0"/>
              <a:t>sleeping very </a:t>
            </a:r>
            <a:r>
              <a:rPr lang="en-US" sz="1100" dirty="0"/>
              <a:t>lightly. The curls, tiny little sausages, were spread on the hay behind </a:t>
            </a:r>
            <a:r>
              <a:rPr lang="en-US" sz="1100" dirty="0" smtClean="0"/>
              <a:t>her head</a:t>
            </a:r>
            <a:r>
              <a:rPr lang="en-US" sz="1100" dirty="0"/>
              <a:t>, and her lips were parted.</a:t>
            </a:r>
          </a:p>
          <a:p>
            <a:r>
              <a:rPr lang="en-US" sz="1100" dirty="0"/>
              <a:t>As happens sometimes, a moment settled and hovered and remained </a:t>
            </a:r>
            <a:r>
              <a:rPr lang="en-US" sz="1100" dirty="0" smtClean="0"/>
              <a:t>for much </a:t>
            </a:r>
            <a:r>
              <a:rPr lang="en-US" sz="1100" dirty="0"/>
              <a:t>more than a moment. And sound stopped and movement stopped </a:t>
            </a:r>
            <a:r>
              <a:rPr lang="en-US" sz="1100" dirty="0" smtClean="0"/>
              <a:t>for much</a:t>
            </a:r>
            <a:r>
              <a:rPr lang="en-US" sz="1100" dirty="0"/>
              <a:t>, much more than a moment.</a:t>
            </a:r>
          </a:p>
          <a:p>
            <a:r>
              <a:rPr lang="en-US" sz="1100" dirty="0"/>
              <a:t>Then gradually time awakened again and moved sluggishly on. The </a:t>
            </a:r>
            <a:r>
              <a:rPr lang="en-US" sz="1100" dirty="0" smtClean="0"/>
              <a:t>horses stamped </a:t>
            </a:r>
            <a:r>
              <a:rPr lang="en-US" sz="1100" dirty="0"/>
              <a:t>on the other side of the feeding racks and the </a:t>
            </a:r>
            <a:r>
              <a:rPr lang="en-US" sz="1100" dirty="0" err="1"/>
              <a:t>halterchains</a:t>
            </a:r>
            <a:r>
              <a:rPr lang="en-US" sz="1100" dirty="0"/>
              <a:t> clinked.</a:t>
            </a:r>
          </a:p>
          <a:p>
            <a:r>
              <a:rPr lang="en-US" sz="1100" dirty="0"/>
              <a:t>Outside, the men’s voices became louder and clearer.</a:t>
            </a:r>
          </a:p>
          <a:p>
            <a:r>
              <a:rPr lang="en-US" sz="1100" dirty="0"/>
              <a:t>From around the end of the last stall old Candy’s voice came. “Lennie,” </a:t>
            </a:r>
            <a:r>
              <a:rPr lang="en-US" sz="1100" dirty="0" smtClean="0"/>
              <a:t>he called</a:t>
            </a:r>
            <a:r>
              <a:rPr lang="en-US" sz="1100" dirty="0"/>
              <a:t>. “Oh, Lennie! You in here? I been figuring some more. Tell you what </a:t>
            </a:r>
            <a:r>
              <a:rPr lang="en-US" sz="1100" dirty="0" smtClean="0"/>
              <a:t>we can </a:t>
            </a:r>
            <a:r>
              <a:rPr lang="en-US" sz="1100" dirty="0"/>
              <a:t>do, Lennie.” Old Candy appeared around the end of the last stall. “</a:t>
            </a:r>
            <a:r>
              <a:rPr lang="en-US" sz="1100" dirty="0" smtClean="0"/>
              <a:t>Oh, Lennie</a:t>
            </a:r>
            <a:r>
              <a:rPr lang="en-US" sz="1100" dirty="0"/>
              <a:t>!” he called again; and then he stopped, and his body stiffened. </a:t>
            </a:r>
            <a:r>
              <a:rPr lang="en-US" sz="1100" dirty="0" smtClean="0"/>
              <a:t>He rubbed </a:t>
            </a:r>
            <a:r>
              <a:rPr lang="en-US" sz="1100" dirty="0"/>
              <a:t>his smooth wrist on his white stubble whiskers. “I </a:t>
            </a:r>
            <a:r>
              <a:rPr lang="en-US" sz="1100" dirty="0" err="1"/>
              <a:t>di’n’t</a:t>
            </a:r>
            <a:r>
              <a:rPr lang="en-US" sz="1100" dirty="0"/>
              <a:t> know you was</a:t>
            </a:r>
          </a:p>
          <a:p>
            <a:r>
              <a:rPr lang="en-US" sz="1100" dirty="0"/>
              <a:t>here,” he said to Curley’s wife</a:t>
            </a:r>
            <a:r>
              <a:rPr lang="en-US" sz="1100" dirty="0" smtClean="0"/>
              <a:t>.</a:t>
            </a:r>
          </a:p>
          <a:p>
            <a:endParaRPr lang="en-US" sz="1100" dirty="0"/>
          </a:p>
          <a:p>
            <a:r>
              <a:rPr lang="en-US" sz="1100" dirty="0"/>
              <a:t>When she didn’t answer, he stepped nearer. “You </a:t>
            </a:r>
            <a:r>
              <a:rPr lang="en-US" sz="1100" dirty="0" err="1"/>
              <a:t>oughten</a:t>
            </a:r>
            <a:r>
              <a:rPr lang="en-US" sz="1100" dirty="0"/>
              <a:t> to sleep out here</a:t>
            </a:r>
            <a:r>
              <a:rPr lang="en-US" sz="1100" dirty="0" smtClean="0"/>
              <a:t>,” he </a:t>
            </a:r>
            <a:r>
              <a:rPr lang="en-US" sz="1100" dirty="0"/>
              <a:t>said disapprovingly; and then he was beside her and—“Oh, Jesus Christ!” </a:t>
            </a:r>
            <a:r>
              <a:rPr lang="en-US" sz="1100" dirty="0" smtClean="0"/>
              <a:t>He looked </a:t>
            </a:r>
            <a:r>
              <a:rPr lang="en-US" sz="1100" dirty="0"/>
              <a:t>about helplessly, and he rubbed his beard. And then he jumped up </a:t>
            </a:r>
            <a:r>
              <a:rPr lang="en-US" sz="1100" dirty="0" smtClean="0"/>
              <a:t>and went </a:t>
            </a:r>
            <a:r>
              <a:rPr lang="en-US" sz="1100" dirty="0"/>
              <a:t>quickly out of the barn.</a:t>
            </a:r>
          </a:p>
          <a:p>
            <a:r>
              <a:rPr lang="en-US" sz="1100" dirty="0"/>
              <a:t>But the barn was alive now. The horses stamped and snorted, and </a:t>
            </a:r>
            <a:r>
              <a:rPr lang="en-US" sz="1100" dirty="0" smtClean="0"/>
              <a:t>they chewed </a:t>
            </a:r>
            <a:r>
              <a:rPr lang="en-US" sz="1100" dirty="0"/>
              <a:t>the straw of their bedding and they clashed the chains of their halters. </a:t>
            </a:r>
            <a:r>
              <a:rPr lang="en-US" sz="1100" dirty="0" smtClean="0"/>
              <a:t>In a </a:t>
            </a:r>
            <a:r>
              <a:rPr lang="en-US" sz="1100" dirty="0"/>
              <a:t>moment Candy came back, and George was with him.</a:t>
            </a:r>
          </a:p>
          <a:p>
            <a:r>
              <a:rPr lang="en-US" sz="1100" dirty="0"/>
              <a:t>George said, “What was it you wanted to see me about?”</a:t>
            </a:r>
            <a:endParaRPr lang="en-GB" sz="900" dirty="0"/>
          </a:p>
        </p:txBody>
      </p:sp>
      <p:sp>
        <p:nvSpPr>
          <p:cNvPr id="3" name="Rectangle 2"/>
          <p:cNvSpPr/>
          <p:nvPr/>
        </p:nvSpPr>
        <p:spPr>
          <a:xfrm>
            <a:off x="4581780" y="615769"/>
            <a:ext cx="4408516" cy="6186309"/>
          </a:xfrm>
          <a:prstGeom prst="rect">
            <a:avLst/>
          </a:prstGeom>
        </p:spPr>
        <p:txBody>
          <a:bodyPr wrap="square">
            <a:spAutoFit/>
          </a:bodyPr>
          <a:lstStyle/>
          <a:p>
            <a:r>
              <a:rPr lang="pt-BR" sz="1200" i="1" dirty="0"/>
              <a:t>A esposa de Curley estava com uma meia-cobertura de feno amarelo. E a maldade e os planos, o descontentamento e a dor por atenção se foram do rosto dela. Ela era muito bonita e simples, e seu rosto era doce e jovem.</a:t>
            </a:r>
          </a:p>
          <a:p>
            <a:r>
              <a:rPr lang="pt-BR" sz="1200" i="1" dirty="0"/>
              <a:t>Agora suas bochechas rouged e seus lábios avermelhados fez ela parecer viva e dormindo muito levemente. Os cachos, pequenas salsichas, foram espalhados no feno atrás de sua cabeça, e seus lábios foram separados.</a:t>
            </a:r>
          </a:p>
          <a:p>
            <a:r>
              <a:rPr lang="pt-BR" sz="1200" i="1" dirty="0"/>
              <a:t>Como acontece às vezes, um momento se estabeleceu e pairou e permaneceu por muito mais do que um momento. E o som parou e o movimento parou por muito, muito mais do que um momento.</a:t>
            </a:r>
          </a:p>
          <a:p>
            <a:r>
              <a:rPr lang="pt-BR" sz="1200" i="1" dirty="0"/>
              <a:t>Em seguida, gradualmente o tempo despertou novamente e seguiu em frente lentamente. Os cavalos estampados do outro lado dos racks de alimentação e as halterchains clinked.</a:t>
            </a:r>
          </a:p>
          <a:p>
            <a:r>
              <a:rPr lang="pt-BR" sz="1200" i="1" dirty="0"/>
              <a:t>Lá fora, as vozes dos homens ficaram cada vez mais altas.</a:t>
            </a:r>
          </a:p>
          <a:p>
            <a:r>
              <a:rPr lang="pt-BR" sz="1200" i="1" dirty="0"/>
              <a:t>Do final da última barraca a voz do velho Candy veio. "Lennie", ele ligou. "Oh, Lennie! Você está aqui? Estive pensando um pouco mais. Vou te dizer o que podemos fazer, Lennie. Old Candy apareceu no final da última barraca. "Oh, Lennie!", Ele chamou novamente, mas ele não tinha e então ele parou, e seu corpo endureceu. Ele esfregou o pulso liso em seus bigodes de barba branca. "Eu di'n't sei que você era</a:t>
            </a:r>
          </a:p>
          <a:p>
            <a:r>
              <a:rPr lang="pt-BR" sz="1200" i="1" dirty="0"/>
              <a:t>aqui", disse ele à esposa de Curley.</a:t>
            </a:r>
          </a:p>
          <a:p>
            <a:r>
              <a:rPr lang="pt-BR" sz="1200" i="1" dirty="0"/>
              <a:t>Quando ela não respondeu, ele se aproximou. "Você deve dormir aqui", disse ele desaprovando; e então ele estava ao lado dela e - "Oh, Jesus Cristo!" Ele olhou em volta impotente, e ele esfregou a barba. E então ele pulou e saiu rapidamente do celeiro.</a:t>
            </a:r>
          </a:p>
          <a:p>
            <a:r>
              <a:rPr lang="pt-BR" sz="1200" i="1" dirty="0"/>
              <a:t>Mas o celeiro estava vivo agora. Os cavalos carimbaram e cheiraram, e eles mastigaram a palha de sua cama e eles colidiram com as correntes de seus cabrestos. Em um momento Candy voltou, e George estava com ele.</a:t>
            </a:r>
          </a:p>
          <a:p>
            <a:r>
              <a:rPr lang="pt-BR" sz="1200" i="1" dirty="0"/>
              <a:t>George disse: "Sobre o que você queria me ver?"</a:t>
            </a:r>
          </a:p>
          <a:p>
            <a:r>
              <a:rPr lang="pt-BR" sz="1200" i="1" dirty="0"/>
              <a:t> </a:t>
            </a:r>
          </a:p>
        </p:txBody>
      </p:sp>
    </p:spTree>
    <p:extLst>
      <p:ext uri="{BB962C8B-B14F-4D97-AF65-F5344CB8AC3E}">
        <p14:creationId xmlns:p14="http://schemas.microsoft.com/office/powerpoint/2010/main" val="113514658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2117" y="836423"/>
            <a:ext cx="4274207" cy="4832092"/>
          </a:xfrm>
          <a:prstGeom prst="rect">
            <a:avLst/>
          </a:prstGeom>
        </p:spPr>
        <p:txBody>
          <a:bodyPr wrap="square">
            <a:spAutoFit/>
          </a:bodyPr>
          <a:lstStyle/>
          <a:p>
            <a:r>
              <a:rPr lang="en-US" sz="1100" dirty="0"/>
              <a:t>Candy pointed at Curley’s wife. George stared. “What’s the matter with</a:t>
            </a:r>
          </a:p>
          <a:p>
            <a:r>
              <a:rPr lang="en-US" sz="1100" dirty="0"/>
              <a:t>her?” he asked. He stepped closer, and then he echoed Candy’s words. “Oh</a:t>
            </a:r>
            <a:r>
              <a:rPr lang="en-US" sz="1100" dirty="0" smtClean="0"/>
              <a:t>, Jesus </a:t>
            </a:r>
            <a:r>
              <a:rPr lang="en-US" sz="1100" dirty="0"/>
              <a:t>Christ!” He was down on his knees beside her. He put his hand over </a:t>
            </a:r>
            <a:r>
              <a:rPr lang="en-US" sz="1100" dirty="0" smtClean="0"/>
              <a:t>her heart</a:t>
            </a:r>
            <a:r>
              <a:rPr lang="en-US" sz="1100" dirty="0"/>
              <a:t>. And finally, when he stood up, slowly and stiffly, his face was as hard </a:t>
            </a:r>
            <a:r>
              <a:rPr lang="en-US" sz="1100" dirty="0" smtClean="0"/>
              <a:t>and tight </a:t>
            </a:r>
            <a:r>
              <a:rPr lang="en-US" sz="1100" dirty="0"/>
              <a:t>as wood, and his eyes were hard.</a:t>
            </a:r>
          </a:p>
          <a:p>
            <a:r>
              <a:rPr lang="en-US" sz="1100" dirty="0"/>
              <a:t>Candy said, “What done it?”</a:t>
            </a:r>
          </a:p>
          <a:p>
            <a:r>
              <a:rPr lang="en-US" sz="1100" dirty="0"/>
              <a:t>George looked coldly at him. “</a:t>
            </a:r>
            <a:r>
              <a:rPr lang="en-US" sz="1100" dirty="0" err="1"/>
              <a:t>Ain’t</a:t>
            </a:r>
            <a:r>
              <a:rPr lang="en-US" sz="1100" dirty="0"/>
              <a:t> you got any </a:t>
            </a:r>
            <a:r>
              <a:rPr lang="en-US" sz="1100" dirty="0" err="1"/>
              <a:t>idear</a:t>
            </a:r>
            <a:r>
              <a:rPr lang="en-US" sz="1100" dirty="0"/>
              <a:t>?” he asked. And</a:t>
            </a:r>
          </a:p>
          <a:p>
            <a:r>
              <a:rPr lang="en-US" sz="1100" dirty="0"/>
              <a:t>Candy was silent. “I should of knew,” George said hopelessly. “I guess </a:t>
            </a:r>
            <a:r>
              <a:rPr lang="en-US" sz="1100" dirty="0" smtClean="0"/>
              <a:t>maybe way </a:t>
            </a:r>
            <a:r>
              <a:rPr lang="en-US" sz="1100" dirty="0"/>
              <a:t>back in my head I did.”</a:t>
            </a:r>
          </a:p>
          <a:p>
            <a:r>
              <a:rPr lang="en-US" sz="1100" dirty="0"/>
              <a:t>Candy asked, “What we </a:t>
            </a:r>
            <a:r>
              <a:rPr lang="en-US" sz="1100" dirty="0" err="1"/>
              <a:t>gonna</a:t>
            </a:r>
            <a:r>
              <a:rPr lang="en-US" sz="1100" dirty="0"/>
              <a:t> do now, George? What we </a:t>
            </a:r>
            <a:r>
              <a:rPr lang="en-US" sz="1100" dirty="0" err="1"/>
              <a:t>gonna</a:t>
            </a:r>
            <a:r>
              <a:rPr lang="en-US" sz="1100" dirty="0"/>
              <a:t> do now?”</a:t>
            </a:r>
          </a:p>
          <a:p>
            <a:r>
              <a:rPr lang="en-US" sz="1100" dirty="0"/>
              <a:t>George was a long time in answering. “Guess . . . . we </a:t>
            </a:r>
            <a:r>
              <a:rPr lang="en-US" sz="1100" dirty="0" err="1"/>
              <a:t>gotta</a:t>
            </a:r>
            <a:r>
              <a:rPr lang="en-US" sz="1100" dirty="0"/>
              <a:t> tell the . . . .</a:t>
            </a:r>
          </a:p>
          <a:p>
            <a:r>
              <a:rPr lang="en-US" sz="1100" dirty="0"/>
              <a:t>guys. I guess we </a:t>
            </a:r>
            <a:r>
              <a:rPr lang="en-US" sz="1100" dirty="0" err="1"/>
              <a:t>gotta</a:t>
            </a:r>
            <a:r>
              <a:rPr lang="en-US" sz="1100" dirty="0"/>
              <a:t> get ‘</a:t>
            </a:r>
            <a:r>
              <a:rPr lang="en-US" sz="1100" dirty="0" err="1"/>
              <a:t>im</a:t>
            </a:r>
            <a:r>
              <a:rPr lang="en-US" sz="1100" dirty="0"/>
              <a:t> an’ lock ‘</a:t>
            </a:r>
            <a:r>
              <a:rPr lang="en-US" sz="1100" dirty="0" err="1"/>
              <a:t>im</a:t>
            </a:r>
            <a:r>
              <a:rPr lang="en-US" sz="1100" dirty="0"/>
              <a:t> up. We can’t let ‘</a:t>
            </a:r>
            <a:r>
              <a:rPr lang="en-US" sz="1100" dirty="0" err="1"/>
              <a:t>im</a:t>
            </a:r>
            <a:r>
              <a:rPr lang="en-US" sz="1100" dirty="0"/>
              <a:t> get away. </a:t>
            </a:r>
            <a:r>
              <a:rPr lang="en-US" sz="1100" dirty="0" smtClean="0"/>
              <a:t>Why, the </a:t>
            </a:r>
            <a:r>
              <a:rPr lang="en-US" sz="1100" dirty="0"/>
              <a:t>poor </a:t>
            </a:r>
            <a:r>
              <a:rPr lang="en-US" sz="1100" dirty="0" err="1"/>
              <a:t>bastard’d</a:t>
            </a:r>
            <a:r>
              <a:rPr lang="en-US" sz="1100" dirty="0"/>
              <a:t> starve.” And he tried to reassure himself. “Maybe they’ll </a:t>
            </a:r>
            <a:r>
              <a:rPr lang="en-US" sz="1100" dirty="0" smtClean="0"/>
              <a:t>lock ‘</a:t>
            </a:r>
            <a:r>
              <a:rPr lang="en-US" sz="1100" dirty="0" err="1" smtClean="0"/>
              <a:t>im</a:t>
            </a:r>
            <a:r>
              <a:rPr lang="en-US" sz="1100" dirty="0" smtClean="0"/>
              <a:t> </a:t>
            </a:r>
            <a:r>
              <a:rPr lang="en-US" sz="1100" dirty="0"/>
              <a:t>up an’ be nice to ‘</a:t>
            </a:r>
            <a:r>
              <a:rPr lang="en-US" sz="1100" dirty="0" err="1"/>
              <a:t>im</a:t>
            </a:r>
            <a:r>
              <a:rPr lang="en-US" sz="1100" dirty="0"/>
              <a:t>.”</a:t>
            </a:r>
          </a:p>
          <a:p>
            <a:r>
              <a:rPr lang="en-US" sz="1100" dirty="0"/>
              <a:t>But Candy said excitedly, “We </a:t>
            </a:r>
            <a:r>
              <a:rPr lang="en-US" sz="1100" dirty="0" err="1"/>
              <a:t>oughta</a:t>
            </a:r>
            <a:r>
              <a:rPr lang="en-US" sz="1100" dirty="0"/>
              <a:t> let ‘</a:t>
            </a:r>
            <a:r>
              <a:rPr lang="en-US" sz="1100" dirty="0" err="1"/>
              <a:t>im</a:t>
            </a:r>
            <a:r>
              <a:rPr lang="en-US" sz="1100" dirty="0"/>
              <a:t> get away. You don’t know </a:t>
            </a:r>
            <a:r>
              <a:rPr lang="en-US" sz="1100" dirty="0" smtClean="0"/>
              <a:t>that Curley</a:t>
            </a:r>
            <a:r>
              <a:rPr lang="en-US" sz="1100" dirty="0"/>
              <a:t>. Curley </a:t>
            </a:r>
            <a:r>
              <a:rPr lang="en-US" sz="1100" dirty="0" err="1"/>
              <a:t>gon’ta</a:t>
            </a:r>
            <a:r>
              <a:rPr lang="en-US" sz="1100" dirty="0"/>
              <a:t> </a:t>
            </a:r>
            <a:r>
              <a:rPr lang="en-US" sz="1100" dirty="0" err="1"/>
              <a:t>wanta</a:t>
            </a:r>
            <a:r>
              <a:rPr lang="en-US" sz="1100" dirty="0"/>
              <a:t> get ‘</a:t>
            </a:r>
            <a:r>
              <a:rPr lang="en-US" sz="1100" dirty="0" err="1"/>
              <a:t>im</a:t>
            </a:r>
            <a:r>
              <a:rPr lang="en-US" sz="1100" dirty="0"/>
              <a:t> lynched. </a:t>
            </a:r>
            <a:r>
              <a:rPr lang="en-US" sz="1100" dirty="0" err="1"/>
              <a:t>Curley’ll</a:t>
            </a:r>
            <a:r>
              <a:rPr lang="en-US" sz="1100" dirty="0"/>
              <a:t> get ‘</a:t>
            </a:r>
            <a:r>
              <a:rPr lang="en-US" sz="1100" dirty="0" err="1"/>
              <a:t>im</a:t>
            </a:r>
            <a:r>
              <a:rPr lang="en-US" sz="1100" dirty="0"/>
              <a:t> killed.”</a:t>
            </a:r>
          </a:p>
          <a:p>
            <a:r>
              <a:rPr lang="en-US" sz="1100" dirty="0"/>
              <a:t>George watched Candy’s lips. “Yeah,” he said at last, “that’s right, </a:t>
            </a:r>
            <a:r>
              <a:rPr lang="en-US" sz="1100" dirty="0" smtClean="0"/>
              <a:t>Curley will</a:t>
            </a:r>
            <a:r>
              <a:rPr lang="en-US" sz="1100" dirty="0"/>
              <a:t>. An’ the other guys will.” And he looked back at Curley’s </a:t>
            </a:r>
            <a:r>
              <a:rPr lang="en-US" sz="1100" dirty="0" smtClean="0"/>
              <a:t>wife. Now </a:t>
            </a:r>
            <a:r>
              <a:rPr lang="en-US" sz="1100" dirty="0"/>
              <a:t>Candy spoke his greatest fear. “You an’ me can get that little </a:t>
            </a:r>
            <a:r>
              <a:rPr lang="en-US" sz="1100" dirty="0" smtClean="0"/>
              <a:t>place, can’t </a:t>
            </a:r>
            <a:r>
              <a:rPr lang="en-US" sz="1100" dirty="0"/>
              <a:t>we, George? You an’ me can go there an’ live nice, can’t we, </a:t>
            </a:r>
            <a:r>
              <a:rPr lang="en-US" sz="1100" dirty="0" smtClean="0"/>
              <a:t>George? Can’t </a:t>
            </a:r>
            <a:r>
              <a:rPr lang="en-US" sz="1100" dirty="0"/>
              <a:t>we?”</a:t>
            </a:r>
          </a:p>
          <a:p>
            <a:r>
              <a:rPr lang="en-US" sz="1100" dirty="0"/>
              <a:t>Before George answered, Candy dropped his head and looked down at </a:t>
            </a:r>
            <a:r>
              <a:rPr lang="en-US" sz="1100" dirty="0" smtClean="0"/>
              <a:t>the hay</a:t>
            </a:r>
            <a:r>
              <a:rPr lang="en-US" sz="1100" dirty="0"/>
              <a:t>. He knew.</a:t>
            </a:r>
          </a:p>
          <a:p>
            <a:r>
              <a:rPr lang="en-US" sz="1100" dirty="0"/>
              <a:t>George said softly, “—I think I </a:t>
            </a:r>
            <a:r>
              <a:rPr lang="en-US" sz="1100" dirty="0" err="1"/>
              <a:t>knowed</a:t>
            </a:r>
            <a:r>
              <a:rPr lang="en-US" sz="1100" dirty="0"/>
              <a:t> from the very first. I think I </a:t>
            </a:r>
            <a:r>
              <a:rPr lang="en-US" sz="1100" dirty="0" err="1" smtClean="0"/>
              <a:t>know’d</a:t>
            </a:r>
            <a:r>
              <a:rPr lang="en-US" sz="1100" dirty="0" smtClean="0"/>
              <a:t> we’d </a:t>
            </a:r>
            <a:r>
              <a:rPr lang="en-US" sz="1100" dirty="0"/>
              <a:t>never do her. He </a:t>
            </a:r>
            <a:r>
              <a:rPr lang="en-US" sz="1100" dirty="0" err="1"/>
              <a:t>usta</a:t>
            </a:r>
            <a:r>
              <a:rPr lang="en-US" sz="1100" dirty="0"/>
              <a:t> like to hear about it so much I got to thinking </a:t>
            </a:r>
            <a:r>
              <a:rPr lang="en-US" sz="1100" dirty="0" smtClean="0"/>
              <a:t>maybe we </a:t>
            </a:r>
            <a:r>
              <a:rPr lang="en-US" sz="1100" dirty="0"/>
              <a:t>would.”</a:t>
            </a:r>
            <a:endParaRPr lang="en-GB" sz="900" dirty="0"/>
          </a:p>
        </p:txBody>
      </p:sp>
      <p:sp>
        <p:nvSpPr>
          <p:cNvPr id="3" name="Rectangle 2"/>
          <p:cNvSpPr/>
          <p:nvPr/>
        </p:nvSpPr>
        <p:spPr>
          <a:xfrm>
            <a:off x="4646324" y="836423"/>
            <a:ext cx="4290508" cy="5847755"/>
          </a:xfrm>
          <a:prstGeom prst="rect">
            <a:avLst/>
          </a:prstGeom>
        </p:spPr>
        <p:txBody>
          <a:bodyPr wrap="square">
            <a:spAutoFit/>
          </a:bodyPr>
          <a:lstStyle/>
          <a:p>
            <a:r>
              <a:rPr lang="pt-BR" sz="1100" i="1" dirty="0"/>
              <a:t>Candy apontou para a esposa de Curley. George olhou. "Qual é o problema com</a:t>
            </a:r>
          </a:p>
          <a:p>
            <a:r>
              <a:rPr lang="pt-BR" sz="1100" i="1" dirty="0"/>
              <a:t>ela?", Perguntou ele. Ele se aproximou, e então ele ecoou as palavras de Candy. "Oh, Jesus Cristo!" Ele estava de joelhos ao lado dela. Ele pôs a mão sobre o coração dela. E finalmente, quando ele se levantou, lentamente e rigidamente, seu rosto era tão duro e apertado como madeira, e seus olhos estavam duros.</a:t>
            </a:r>
          </a:p>
          <a:p>
            <a:r>
              <a:rPr lang="pt-BR" sz="1100" i="1" dirty="0"/>
              <a:t>Candy disse: "O que fez isso?"</a:t>
            </a:r>
          </a:p>
          <a:p>
            <a:r>
              <a:rPr lang="pt-BR" sz="1100" i="1" dirty="0"/>
              <a:t>George olhou friamente para ele. "Você não tem algum ideal?", Perguntou ele. E</a:t>
            </a:r>
          </a:p>
          <a:p>
            <a:r>
              <a:rPr lang="pt-BR" sz="1100" i="1" dirty="0"/>
              <a:t>Candy ficou em silêncio. "Eu deveria saber", disse George irremediavelmente. "Eu acho que talvez muito de volta na minha cabeça eu fiz."</a:t>
            </a:r>
          </a:p>
          <a:p>
            <a:r>
              <a:rPr lang="pt-BR" sz="1100" i="1" dirty="0"/>
              <a:t>Candy perguntou: "O que vamos fazer agora, George? O que vamos fazer agora?</a:t>
            </a:r>
          </a:p>
          <a:p>
            <a:r>
              <a:rPr lang="pt-BR" sz="1100" i="1" dirty="0"/>
              <a:t>George estava há muito tempo respondendo. "Acho que... temos que dizer ao...</a:t>
            </a:r>
          </a:p>
          <a:p>
            <a:r>
              <a:rPr lang="pt-BR" sz="1100" i="1" dirty="0"/>
              <a:t>galera. Acho que temos que pegar "im an" lock 'im up. Não podemos deixar que eu fuja. Ora, o pobre coitado morrer de fome. E ele tentou se tranquilizar. "Talvez eles vão trancar 'im up um' ser bom para 'im."</a:t>
            </a:r>
          </a:p>
          <a:p>
            <a:r>
              <a:rPr lang="pt-BR" sz="1100" i="1" dirty="0"/>
              <a:t>Mas Candy disse animadamente: "Devemos deixar 'im fugir. Você não conhece aquele Curley. Curley gon'ta wanta get 'im lynched. Curley vai ser "im morto".</a:t>
            </a:r>
          </a:p>
          <a:p>
            <a:r>
              <a:rPr lang="pt-BR" sz="1100" i="1" dirty="0"/>
              <a:t>George observava os lábios de Candy. "Sim", ele disse finalmente, "isso mesmo, Curley vai. "Os outros caras vão." E ele olhou para trás para a esposa de Curley. Agora Candy falou seu maior medo. "Você um "me pode obter esse lugar pouco, não podemos, George? Você é um "eu" pode ir lá um "viver agradável, não podemos, George? Não podemos?</a:t>
            </a:r>
          </a:p>
          <a:p>
            <a:r>
              <a:rPr lang="pt-BR" sz="1100" i="1" dirty="0"/>
              <a:t>Antes de George responder, Candy baixou a cabeça e olhou para o feno. Ele sabia.</a:t>
            </a:r>
          </a:p>
          <a:p>
            <a:r>
              <a:rPr lang="pt-BR" sz="1100" i="1" dirty="0"/>
              <a:t>George disse baixinho: "- Acho que sei desde o início. Acho que sei se nunca a faríamos. Ele usta gosto de ouvir sobre isso tanto que eu comecei a pensar que talvez nós iríamos.</a:t>
            </a:r>
          </a:p>
          <a:p>
            <a:r>
              <a:rPr lang="pt-BR" sz="1100" i="1" dirty="0"/>
              <a:t> </a:t>
            </a:r>
          </a:p>
        </p:txBody>
      </p:sp>
    </p:spTree>
    <p:extLst>
      <p:ext uri="{BB962C8B-B14F-4D97-AF65-F5344CB8AC3E}">
        <p14:creationId xmlns:p14="http://schemas.microsoft.com/office/powerpoint/2010/main" val="382062172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1" y="561776"/>
            <a:ext cx="3923608" cy="5339923"/>
          </a:xfrm>
          <a:prstGeom prst="rect">
            <a:avLst/>
          </a:prstGeom>
        </p:spPr>
        <p:txBody>
          <a:bodyPr wrap="square">
            <a:spAutoFit/>
          </a:bodyPr>
          <a:lstStyle/>
          <a:p>
            <a:r>
              <a:rPr lang="en-US" sz="1100" dirty="0"/>
              <a:t>“Then—it’s all off?” Candy asked sulkily.</a:t>
            </a:r>
          </a:p>
          <a:p>
            <a:r>
              <a:rPr lang="en-US" sz="1100" dirty="0"/>
              <a:t>George didn’t answer his question. George said, “I’ll work my month an’ </a:t>
            </a:r>
            <a:r>
              <a:rPr lang="en-US" sz="1100" dirty="0" smtClean="0"/>
              <a:t>I’ll take </a:t>
            </a:r>
            <a:r>
              <a:rPr lang="en-US" sz="1100" dirty="0"/>
              <a:t>my fifty bucks an’ I’ll stay all night in some lousy cat house. Or I’ll set </a:t>
            </a:r>
            <a:r>
              <a:rPr lang="en-US" sz="1100" dirty="0" smtClean="0"/>
              <a:t>in some </a:t>
            </a:r>
            <a:r>
              <a:rPr lang="en-US" sz="1100" dirty="0"/>
              <a:t>poolroom till </a:t>
            </a:r>
            <a:r>
              <a:rPr lang="en-US" sz="1100" dirty="0" err="1"/>
              <a:t>ever’body</a:t>
            </a:r>
            <a:r>
              <a:rPr lang="en-US" sz="1100" dirty="0"/>
              <a:t> goes home. An’ then I’ll come back an’ </a:t>
            </a:r>
            <a:r>
              <a:rPr lang="en-US" sz="1100" dirty="0" smtClean="0"/>
              <a:t>work another </a:t>
            </a:r>
            <a:r>
              <a:rPr lang="en-US" sz="1100" dirty="0"/>
              <a:t>month an’ I’ll have fifty bucks more.”</a:t>
            </a:r>
          </a:p>
          <a:p>
            <a:r>
              <a:rPr lang="en-US" sz="1100" dirty="0"/>
              <a:t>Candy said, “He’s such a nice fella. I </a:t>
            </a:r>
            <a:r>
              <a:rPr lang="en-US" sz="1100" dirty="0" err="1"/>
              <a:t>didn</a:t>
            </a:r>
            <a:r>
              <a:rPr lang="en-US" sz="1100" dirty="0"/>
              <a:t>’ think he’d do nothing like this.”</a:t>
            </a:r>
          </a:p>
          <a:p>
            <a:r>
              <a:rPr lang="en-US" sz="1100" dirty="0"/>
              <a:t>George still stared at Curley’s wife. “Lennie never done it in meanness,” </a:t>
            </a:r>
            <a:r>
              <a:rPr lang="en-US" sz="1100" dirty="0" smtClean="0"/>
              <a:t>he said</a:t>
            </a:r>
            <a:r>
              <a:rPr lang="en-US" sz="1100" dirty="0"/>
              <a:t>. “All the time he done bad things, but he never done one of ‘</a:t>
            </a:r>
            <a:r>
              <a:rPr lang="en-US" sz="1100" dirty="0" err="1"/>
              <a:t>em</a:t>
            </a:r>
            <a:r>
              <a:rPr lang="en-US" sz="1100" dirty="0"/>
              <a:t> mean.” </a:t>
            </a:r>
            <a:r>
              <a:rPr lang="en-US" sz="1100" dirty="0" smtClean="0"/>
              <a:t>He straightened </a:t>
            </a:r>
            <a:r>
              <a:rPr lang="en-US" sz="1100" dirty="0"/>
              <a:t>up and looked back at Candy. “Now listen. We </a:t>
            </a:r>
            <a:r>
              <a:rPr lang="en-US" sz="1100" dirty="0" err="1"/>
              <a:t>gotta</a:t>
            </a:r>
            <a:r>
              <a:rPr lang="en-US" sz="1100" dirty="0"/>
              <a:t> tell the </a:t>
            </a:r>
            <a:r>
              <a:rPr lang="en-US" sz="1100" dirty="0" smtClean="0"/>
              <a:t>guys. They </a:t>
            </a:r>
            <a:r>
              <a:rPr lang="en-US" sz="1100" dirty="0"/>
              <a:t>got to bring him in, I guess. They </a:t>
            </a:r>
            <a:r>
              <a:rPr lang="en-US" sz="1100" dirty="0" err="1"/>
              <a:t>ain’t</a:t>
            </a:r>
            <a:r>
              <a:rPr lang="en-US" sz="1100" dirty="0"/>
              <a:t> no way out. Maybe they won’t </a:t>
            </a:r>
            <a:r>
              <a:rPr lang="en-US" sz="1100" dirty="0" smtClean="0"/>
              <a:t>hurt ‘</a:t>
            </a:r>
            <a:r>
              <a:rPr lang="en-US" sz="1100" dirty="0" err="1" smtClean="0"/>
              <a:t>im</a:t>
            </a:r>
            <a:r>
              <a:rPr lang="en-US" sz="1100" dirty="0"/>
              <a:t>.” He said sharply, “I </a:t>
            </a:r>
            <a:r>
              <a:rPr lang="en-US" sz="1100" dirty="0" err="1"/>
              <a:t>ain’t</a:t>
            </a:r>
            <a:r>
              <a:rPr lang="en-US" sz="1100" dirty="0"/>
              <a:t> </a:t>
            </a:r>
            <a:r>
              <a:rPr lang="en-US" sz="1100" dirty="0" err="1"/>
              <a:t>gonna</a:t>
            </a:r>
            <a:r>
              <a:rPr lang="en-US" sz="1100" dirty="0"/>
              <a:t> let ‘</a:t>
            </a:r>
            <a:r>
              <a:rPr lang="en-US" sz="1100" dirty="0" err="1"/>
              <a:t>em</a:t>
            </a:r>
            <a:r>
              <a:rPr lang="en-US" sz="1100" dirty="0"/>
              <a:t> hurt Lennie. Now you listen. </a:t>
            </a:r>
            <a:r>
              <a:rPr lang="en-US" sz="1100" dirty="0" smtClean="0"/>
              <a:t>The guys </a:t>
            </a:r>
            <a:r>
              <a:rPr lang="en-US" sz="1100" dirty="0"/>
              <a:t>might think I was in on it. I’m </a:t>
            </a:r>
            <a:r>
              <a:rPr lang="en-US" sz="1100" dirty="0" err="1"/>
              <a:t>gonna</a:t>
            </a:r>
            <a:r>
              <a:rPr lang="en-US" sz="1100" dirty="0"/>
              <a:t> go in the bunk house. Then in </a:t>
            </a:r>
            <a:r>
              <a:rPr lang="en-US" sz="1100" dirty="0" smtClean="0"/>
              <a:t>a minute </a:t>
            </a:r>
            <a:r>
              <a:rPr lang="en-US" sz="1100" dirty="0"/>
              <a:t>you come out and tell the guys about her, and I’ll come along and </a:t>
            </a:r>
            <a:r>
              <a:rPr lang="en-US" sz="1100" dirty="0" smtClean="0"/>
              <a:t>make like </a:t>
            </a:r>
            <a:r>
              <a:rPr lang="en-US" sz="1100" dirty="0"/>
              <a:t>I never seen her. Will you do that? So the guys won’t think I was in on it?”</a:t>
            </a:r>
          </a:p>
          <a:p>
            <a:r>
              <a:rPr lang="en-US" sz="1100" dirty="0"/>
              <a:t>Candy said, “Sure, George. Sure I’ll do that.”</a:t>
            </a:r>
          </a:p>
          <a:p>
            <a:r>
              <a:rPr lang="en-US" sz="1100" dirty="0"/>
              <a:t>“O.K. Give me a couple minutes then, and you come </a:t>
            </a:r>
            <a:r>
              <a:rPr lang="en-US" sz="1100" dirty="0" err="1"/>
              <a:t>runnin</a:t>
            </a:r>
            <a:r>
              <a:rPr lang="en-US" sz="1100" dirty="0"/>
              <a:t>’ out an’ tell </a:t>
            </a:r>
            <a:r>
              <a:rPr lang="en-US" sz="1100" dirty="0" smtClean="0"/>
              <a:t>like you </a:t>
            </a:r>
            <a:r>
              <a:rPr lang="en-US" sz="1100" dirty="0"/>
              <a:t>jus’ found her. I’m going now.” George turned and went quickly out of </a:t>
            </a:r>
            <a:r>
              <a:rPr lang="en-US" sz="1100" dirty="0" smtClean="0"/>
              <a:t>the barn</a:t>
            </a:r>
            <a:r>
              <a:rPr lang="en-US" sz="1100" dirty="0"/>
              <a:t>.</a:t>
            </a:r>
          </a:p>
          <a:p>
            <a:r>
              <a:rPr lang="en-US" sz="1100" dirty="0"/>
              <a:t>Old Candy watched him go. He looked helplessly back at Curley’s wife, </a:t>
            </a:r>
            <a:r>
              <a:rPr lang="en-US" sz="1100" dirty="0" smtClean="0"/>
              <a:t>and gradually </a:t>
            </a:r>
            <a:r>
              <a:rPr lang="en-US" sz="1100" dirty="0"/>
              <a:t>his sorrow and his anger grew into words. “You God damn tramp”, </a:t>
            </a:r>
            <a:r>
              <a:rPr lang="en-US" sz="1100" dirty="0" smtClean="0"/>
              <a:t>he said </a:t>
            </a:r>
            <a:r>
              <a:rPr lang="en-US" sz="1100" dirty="0"/>
              <a:t>viciously. “You done it, </a:t>
            </a:r>
            <a:r>
              <a:rPr lang="en-US" sz="1100" dirty="0" err="1"/>
              <a:t>di’n’t</a:t>
            </a:r>
            <a:r>
              <a:rPr lang="en-US" sz="1100" dirty="0"/>
              <a:t> you? I </a:t>
            </a:r>
            <a:r>
              <a:rPr lang="en-US" sz="1100" dirty="0" err="1"/>
              <a:t>s’pose</a:t>
            </a:r>
            <a:r>
              <a:rPr lang="en-US" sz="1100" dirty="0"/>
              <a:t> you’re glad. </a:t>
            </a:r>
            <a:r>
              <a:rPr lang="en-US" sz="1100" dirty="0" err="1" smtClean="0"/>
              <a:t>Ever’body</a:t>
            </a:r>
            <a:r>
              <a:rPr lang="en-US" sz="1100" dirty="0" smtClean="0"/>
              <a:t> </a:t>
            </a:r>
            <a:r>
              <a:rPr lang="en-US" sz="1100" dirty="0" err="1" smtClean="0"/>
              <a:t>knowed</a:t>
            </a:r>
            <a:r>
              <a:rPr lang="en-US" sz="1100" dirty="0" smtClean="0"/>
              <a:t> </a:t>
            </a:r>
            <a:r>
              <a:rPr lang="en-US" sz="1100" dirty="0"/>
              <a:t>you’d mess things up. You wasn’t no good. You </a:t>
            </a:r>
            <a:r>
              <a:rPr lang="en-US" sz="1100" dirty="0" err="1"/>
              <a:t>ain’t</a:t>
            </a:r>
            <a:r>
              <a:rPr lang="en-US" sz="1100" dirty="0"/>
              <a:t> no good </a:t>
            </a:r>
            <a:r>
              <a:rPr lang="en-US" sz="1100" dirty="0" err="1" smtClean="0"/>
              <a:t>now,you</a:t>
            </a:r>
            <a:r>
              <a:rPr lang="en-US" sz="1100" dirty="0" smtClean="0"/>
              <a:t> </a:t>
            </a:r>
            <a:r>
              <a:rPr lang="en-US" sz="1100" dirty="0"/>
              <a:t>lousy tart.” He sniveled, and his voice shook. “I could of hoed in the garden</a:t>
            </a:r>
          </a:p>
          <a:p>
            <a:r>
              <a:rPr lang="en-US" sz="1100" dirty="0"/>
              <a:t>and washed dishes for them guys.” He paused, and then went on in a singsong.</a:t>
            </a:r>
          </a:p>
          <a:p>
            <a:r>
              <a:rPr lang="en-US" sz="1100" dirty="0"/>
              <a:t>And he repeated the old words:</a:t>
            </a:r>
            <a:endParaRPr lang="en-GB" sz="900" dirty="0"/>
          </a:p>
        </p:txBody>
      </p:sp>
      <p:sp>
        <p:nvSpPr>
          <p:cNvPr id="3" name="Rectangle 2"/>
          <p:cNvSpPr/>
          <p:nvPr/>
        </p:nvSpPr>
        <p:spPr>
          <a:xfrm>
            <a:off x="4890655" y="561776"/>
            <a:ext cx="4170218" cy="5678478"/>
          </a:xfrm>
          <a:prstGeom prst="rect">
            <a:avLst/>
          </a:prstGeom>
        </p:spPr>
        <p:txBody>
          <a:bodyPr wrap="square">
            <a:spAutoFit/>
          </a:bodyPr>
          <a:lstStyle/>
          <a:p>
            <a:r>
              <a:rPr lang="pt-BR" sz="1100" i="1" dirty="0"/>
              <a:t>"Então- está tudo desligado?" Candy perguntou mal-humorado.</a:t>
            </a:r>
          </a:p>
          <a:p>
            <a:r>
              <a:rPr lang="pt-BR" sz="1100" i="1" dirty="0"/>
              <a:t>George não respondeu à pergunta. George disse: "Vou trabalhar meu mês e vou levar meus 50 dólares e vou ficar a noite toda em uma casa de gatos horríveis. Ou eu vou colocar em algum quarto de sinuca até que o corpo nunca vai para casa. Um "então eu vou voltar um "trabalho mais um mês um 'eu vou ter 50 dólares mais.</a:t>
            </a:r>
          </a:p>
          <a:p>
            <a:r>
              <a:rPr lang="pt-BR" sz="1100" i="1" dirty="0"/>
              <a:t>Candy disse: "Ele é um cara tão legal. Eu não acho que ele não faria nada como isso.</a:t>
            </a:r>
          </a:p>
          <a:p>
            <a:r>
              <a:rPr lang="pt-BR" sz="1100" i="1" dirty="0"/>
              <a:t>George ainda olhou para a esposa de Curley. "Lennie nunca fez isso com maldade", disse ele. "O tempo todo ele fez coisas ruins, mas ele nunca fez uma delas mal." Ele endireitado e olhou para trás para Candy. "Agora ouça. Temos que contar aos caras. Eles têm que trazê-lo, eu acho. Eles não são saída. Talvez eles não machuquem". Ele disse bruscamente: "Eu não vou deixá-los machucar Lennie. Agora você escuta. Os caras podem pensar que eu estava nisso. Eu vou para a casa do beliche. Então em um minuto você sai e conta aos caras sobre ela, e eu vou vir e fazer como se eu nunca a tivesse visto. Você vai fazer isso? Então os caras não vão pensar que eu estava nele?</a:t>
            </a:r>
          </a:p>
          <a:p>
            <a:r>
              <a:rPr lang="pt-BR" sz="1100" i="1" dirty="0"/>
              <a:t>Candy disse: "Claro, George. Claro que vou fazer isso.</a:t>
            </a:r>
          </a:p>
          <a:p>
            <a:r>
              <a:rPr lang="pt-BR" sz="1100" i="1" dirty="0"/>
              <a:t>"Ok, me dê alguns minutos então, e você vem correndo para fora um 'dizer como você jus ' encontrou ela. Eu estou indo agora. George se virou e saiu rapidamente do celeiro.</a:t>
            </a:r>
          </a:p>
          <a:p>
            <a:r>
              <a:rPr lang="pt-BR" sz="1100" i="1" dirty="0"/>
              <a:t>O velho Candy o viu ir. Ele olhou impotente para trás para a esposa de Curley, e gradualmente sua tristeza e sua raiva cresceu em palavras. "Seu maldito vagabundo", ele disse cruelmente. "Você fez isso, di'n't você? Suponho que esteja feliz. Já soube que você estragaria as coisas. Você não era bom. Você não é bom agora, sua torta ruim. Ele chorava, e sua voz tremia. "Eu poderia de hoed no jardim</a:t>
            </a:r>
          </a:p>
          <a:p>
            <a:r>
              <a:rPr lang="pt-BR" sz="1100" i="1" dirty="0"/>
              <a:t>e lavado pratos para eles caras. Ele fez uma pausa, e depois continuou em uma canção.</a:t>
            </a:r>
          </a:p>
          <a:p>
            <a:r>
              <a:rPr lang="pt-BR" sz="1100" i="1" dirty="0"/>
              <a:t>E ele repetiu as velhas palavras:</a:t>
            </a:r>
          </a:p>
          <a:p>
            <a:r>
              <a:rPr lang="pt-BR" sz="1100" i="1" dirty="0"/>
              <a:t> </a:t>
            </a:r>
          </a:p>
        </p:txBody>
      </p:sp>
    </p:spTree>
    <p:extLst>
      <p:ext uri="{BB962C8B-B14F-4D97-AF65-F5344CB8AC3E}">
        <p14:creationId xmlns:p14="http://schemas.microsoft.com/office/powerpoint/2010/main" val="19680097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208" y="595028"/>
            <a:ext cx="3923608" cy="5632311"/>
          </a:xfrm>
          <a:prstGeom prst="rect">
            <a:avLst/>
          </a:prstGeom>
        </p:spPr>
        <p:txBody>
          <a:bodyPr wrap="square">
            <a:spAutoFit/>
          </a:bodyPr>
          <a:lstStyle/>
          <a:p>
            <a:r>
              <a:rPr lang="en-US" sz="1200" dirty="0"/>
              <a:t>Lennie said, “I like beans with ketchup.”</a:t>
            </a:r>
          </a:p>
          <a:p>
            <a:r>
              <a:rPr lang="en-US" sz="1200" dirty="0"/>
              <a:t>“Well, we </a:t>
            </a:r>
            <a:r>
              <a:rPr lang="en-US" sz="1200" dirty="0" err="1"/>
              <a:t>ain’t</a:t>
            </a:r>
            <a:r>
              <a:rPr lang="en-US" sz="1200" dirty="0"/>
              <a:t> got no ketchup. You go get wood. An’ don’t you fool around</a:t>
            </a:r>
            <a:r>
              <a:rPr lang="en-US" sz="1200" dirty="0" smtClean="0"/>
              <a:t>. It’ll </a:t>
            </a:r>
            <a:r>
              <a:rPr lang="en-US" sz="1200" dirty="0"/>
              <a:t>be dark before long.”</a:t>
            </a:r>
          </a:p>
          <a:p>
            <a:r>
              <a:rPr lang="en-US" sz="1200" dirty="0"/>
              <a:t>Lennie lumbered to his feet and disappeared in the brush. George lay </a:t>
            </a:r>
            <a:r>
              <a:rPr lang="en-US" sz="1200" dirty="0" smtClean="0"/>
              <a:t>where he </a:t>
            </a:r>
            <a:r>
              <a:rPr lang="en-US" sz="1200" dirty="0"/>
              <a:t>was and whistled softly to himself. There were sounds of </a:t>
            </a:r>
            <a:r>
              <a:rPr lang="en-US" sz="1200" dirty="0" err="1"/>
              <a:t>splashings</a:t>
            </a:r>
            <a:r>
              <a:rPr lang="en-US" sz="1200" dirty="0"/>
              <a:t> </a:t>
            </a:r>
            <a:r>
              <a:rPr lang="en-US" sz="1200" dirty="0" smtClean="0"/>
              <a:t>down the </a:t>
            </a:r>
            <a:r>
              <a:rPr lang="en-US" sz="1200" dirty="0"/>
              <a:t>river in the direction Lennie had taken. George stopped whistling and</a:t>
            </a:r>
          </a:p>
          <a:p>
            <a:r>
              <a:rPr lang="en-US" sz="1200" dirty="0"/>
              <a:t>listened. “Poor bastard,” he said softly, and then went on whistling </a:t>
            </a:r>
            <a:r>
              <a:rPr lang="en-US" sz="1200" dirty="0" smtClean="0"/>
              <a:t>again. In </a:t>
            </a:r>
            <a:r>
              <a:rPr lang="en-US" sz="1200" dirty="0"/>
              <a:t>a moment Lennie came crashing back through the brush. He carried </a:t>
            </a:r>
            <a:r>
              <a:rPr lang="en-US" sz="1200" dirty="0" smtClean="0"/>
              <a:t>one small </a:t>
            </a:r>
            <a:r>
              <a:rPr lang="en-US" sz="1200" dirty="0"/>
              <a:t>willow stick in his hand. George sat up. “</a:t>
            </a:r>
            <a:r>
              <a:rPr lang="en-US" sz="1200" dirty="0" err="1"/>
              <a:t>Awright</a:t>
            </a:r>
            <a:r>
              <a:rPr lang="en-US" sz="1200" dirty="0"/>
              <a:t>,” he said brusquely.</a:t>
            </a:r>
          </a:p>
          <a:p>
            <a:r>
              <a:rPr lang="en-US" sz="1200" dirty="0"/>
              <a:t>“</a:t>
            </a:r>
            <a:r>
              <a:rPr lang="en-US" sz="1200" dirty="0" err="1"/>
              <a:t>Gi’me</a:t>
            </a:r>
            <a:r>
              <a:rPr lang="en-US" sz="1200" dirty="0"/>
              <a:t> that mouse!”</a:t>
            </a:r>
          </a:p>
          <a:p>
            <a:r>
              <a:rPr lang="en-US" sz="1200" dirty="0"/>
              <a:t>But Lennie made an elaborate pantomime of innocence. “What </a:t>
            </a:r>
            <a:r>
              <a:rPr lang="en-US" sz="1200" dirty="0" smtClean="0"/>
              <a:t>mouse, George</a:t>
            </a:r>
            <a:r>
              <a:rPr lang="en-US" sz="1200" dirty="0"/>
              <a:t>? I </a:t>
            </a:r>
            <a:r>
              <a:rPr lang="en-US" sz="1200" dirty="0" err="1"/>
              <a:t>ain’t</a:t>
            </a:r>
            <a:r>
              <a:rPr lang="en-US" sz="1200" dirty="0"/>
              <a:t> got no mouse.”</a:t>
            </a:r>
          </a:p>
          <a:p>
            <a:r>
              <a:rPr lang="en-US" sz="1200" dirty="0"/>
              <a:t>George held out his hand. “Come on. Give it to me. You </a:t>
            </a:r>
            <a:r>
              <a:rPr lang="en-US" sz="1200" dirty="0" err="1"/>
              <a:t>ain’t</a:t>
            </a:r>
            <a:r>
              <a:rPr lang="en-US" sz="1200" dirty="0"/>
              <a:t> </a:t>
            </a:r>
            <a:r>
              <a:rPr lang="en-US" sz="1200" dirty="0" err="1"/>
              <a:t>puttin</a:t>
            </a:r>
            <a:r>
              <a:rPr lang="en-US" sz="1200" dirty="0"/>
              <a:t>’ </a:t>
            </a:r>
            <a:r>
              <a:rPr lang="en-US" sz="1200" dirty="0" smtClean="0"/>
              <a:t>nothing over</a:t>
            </a:r>
            <a:r>
              <a:rPr lang="en-US" sz="1200" dirty="0"/>
              <a:t>.”</a:t>
            </a:r>
          </a:p>
          <a:p>
            <a:r>
              <a:rPr lang="en-US" sz="1200" dirty="0"/>
              <a:t>Lennie hesitated, backed away, looked wildly at the brush line as though </a:t>
            </a:r>
            <a:r>
              <a:rPr lang="en-US" sz="1200" dirty="0" smtClean="0"/>
              <a:t>he contemplated </a:t>
            </a:r>
            <a:r>
              <a:rPr lang="en-US" sz="1200" dirty="0"/>
              <a:t>running for his freedom. George said coldly, “You </a:t>
            </a:r>
            <a:r>
              <a:rPr lang="en-US" sz="1200" dirty="0" err="1"/>
              <a:t>gonna</a:t>
            </a:r>
            <a:r>
              <a:rPr lang="en-US" sz="1200" dirty="0"/>
              <a:t> give </a:t>
            </a:r>
            <a:r>
              <a:rPr lang="en-US" sz="1200" dirty="0" smtClean="0"/>
              <a:t>me that </a:t>
            </a:r>
            <a:r>
              <a:rPr lang="en-US" sz="1200" dirty="0"/>
              <a:t>mouse or do I have to sock you?”</a:t>
            </a:r>
          </a:p>
          <a:p>
            <a:r>
              <a:rPr lang="en-US" sz="1200" dirty="0"/>
              <a:t>“Give you what, George?”</a:t>
            </a:r>
          </a:p>
          <a:p>
            <a:r>
              <a:rPr lang="en-US" sz="1200" dirty="0"/>
              <a:t>“You know God damn well what. I want that mouse.”</a:t>
            </a:r>
          </a:p>
          <a:p>
            <a:r>
              <a:rPr lang="en-US" sz="1200" dirty="0"/>
              <a:t>Lennie reluctantly reached into his pocket. His voice broke a little. “I </a:t>
            </a:r>
            <a:r>
              <a:rPr lang="en-US" sz="1200" dirty="0" smtClean="0"/>
              <a:t>don’t know </a:t>
            </a:r>
            <a:r>
              <a:rPr lang="en-US" sz="1200" dirty="0"/>
              <a:t>why I can’t keep it. It </a:t>
            </a:r>
            <a:r>
              <a:rPr lang="en-US" sz="1200" dirty="0" err="1"/>
              <a:t>ain’t</a:t>
            </a:r>
            <a:r>
              <a:rPr lang="en-US" sz="1200" dirty="0"/>
              <a:t> nobody’s mouse. I didn’t steal it. I found </a:t>
            </a:r>
            <a:r>
              <a:rPr lang="en-US" sz="1200" dirty="0" smtClean="0"/>
              <a:t>it </a:t>
            </a:r>
            <a:r>
              <a:rPr lang="en-US" sz="1200" dirty="0" err="1" smtClean="0"/>
              <a:t>lyin</a:t>
            </a:r>
            <a:r>
              <a:rPr lang="en-US" sz="1200" dirty="0"/>
              <a:t>’ right beside the road.”</a:t>
            </a:r>
          </a:p>
          <a:p>
            <a:r>
              <a:rPr lang="en-US" sz="1200" dirty="0"/>
              <a:t>George’s hand remained outstretched imperiously. Slowly, like a terrier </a:t>
            </a:r>
            <a:r>
              <a:rPr lang="en-US" sz="1200" dirty="0" smtClean="0"/>
              <a:t>who doesn’t </a:t>
            </a:r>
            <a:r>
              <a:rPr lang="en-US" sz="1200" dirty="0"/>
              <a:t>want to bring a ball to its master, Lennie approached, drew </a:t>
            </a:r>
            <a:r>
              <a:rPr lang="en-US" sz="1200" dirty="0" smtClean="0"/>
              <a:t>back, approached </a:t>
            </a:r>
            <a:r>
              <a:rPr lang="en-US" sz="1200" dirty="0"/>
              <a:t>again. George snapped his fingers sharply, and at the sound </a:t>
            </a:r>
            <a:r>
              <a:rPr lang="en-US" sz="1200" dirty="0" smtClean="0"/>
              <a:t>Lennie laid </a:t>
            </a:r>
            <a:r>
              <a:rPr lang="en-US" sz="1200" dirty="0"/>
              <a:t>the mouse in his hand.</a:t>
            </a:r>
            <a:endParaRPr lang="en-GB" sz="1000" dirty="0"/>
          </a:p>
        </p:txBody>
      </p:sp>
      <p:sp>
        <p:nvSpPr>
          <p:cNvPr id="4" name="Rectangle 3"/>
          <p:cNvSpPr/>
          <p:nvPr/>
        </p:nvSpPr>
        <p:spPr>
          <a:xfrm>
            <a:off x="4646816" y="478649"/>
            <a:ext cx="4256115" cy="6001643"/>
          </a:xfrm>
          <a:prstGeom prst="rect">
            <a:avLst/>
          </a:prstGeom>
        </p:spPr>
        <p:txBody>
          <a:bodyPr wrap="square">
            <a:spAutoFit/>
          </a:bodyPr>
          <a:lstStyle/>
          <a:p>
            <a:r>
              <a:rPr lang="pt-BR" sz="1200" i="1" dirty="0"/>
              <a:t>Lennie disse: "Eu gosto de feijão com ketchup."</a:t>
            </a:r>
          </a:p>
          <a:p>
            <a:r>
              <a:rPr lang="pt-BR" sz="1200" i="1" dirty="0"/>
              <a:t>"Bem, nós não temos ketchup. Você vai pegar madeira. Não brinque. Vai escurecer em pouco tempo.</a:t>
            </a:r>
          </a:p>
          <a:p>
            <a:r>
              <a:rPr lang="pt-BR" sz="1200" i="1" dirty="0"/>
              <a:t>Lennie se levantou e desapareceu no mato. George estava onde ele estava e assobiou suavemente para si mesmo. Havia sons de respingos rio abaixo na direção que Lennie tinha tomado. George parou de assobiar e</a:t>
            </a:r>
          </a:p>
          <a:p>
            <a:r>
              <a:rPr lang="pt-BR" sz="1200" i="1" dirty="0"/>
              <a:t>Ouvido</a:t>
            </a:r>
            <a:r>
              <a:rPr lang="pt-BR" sz="1200" i="1" dirty="0" smtClean="0"/>
              <a:t>. </a:t>
            </a:r>
            <a:r>
              <a:rPr lang="pt-BR" sz="1200" i="1" dirty="0"/>
              <a:t>"Pobre coitado", disse ele baixinho, e depois continuou assobiando novamente. Em um momento Lennie veio batendo de volta através do pincel. Ele carregava um pequeno pau de salgueiro na mão. George sentou-se. "Awright", ele disse bruscamente.</a:t>
            </a:r>
          </a:p>
          <a:p>
            <a:r>
              <a:rPr lang="pt-BR" sz="1200" i="1" dirty="0"/>
              <a:t>"Gi'me esse rato!"</a:t>
            </a:r>
          </a:p>
          <a:p>
            <a:r>
              <a:rPr lang="pt-BR" sz="1200" i="1" dirty="0"/>
              <a:t>Mas Lennie fez uma pantomima elaborada de inocência. "Que rato, George? Eu não tenho nenhum rato.</a:t>
            </a:r>
          </a:p>
          <a:p>
            <a:r>
              <a:rPr lang="pt-BR" sz="1200" i="1" dirty="0"/>
              <a:t>George estendeu a mão. "Vamos lá, eu não sei o que fazer. Dê para mim. Você não está colocando nada mais.</a:t>
            </a:r>
          </a:p>
          <a:p>
            <a:r>
              <a:rPr lang="pt-BR" sz="1200" i="1" dirty="0"/>
              <a:t>Lennie hesitou, recuou, olhou descontroladamente para a linha de pincel como se ele pensasse em correr para sua liberdade. George disse friamente: "Você vai me dar esse rato ou eu tenho que bater em você?"</a:t>
            </a:r>
          </a:p>
          <a:p>
            <a:r>
              <a:rPr lang="pt-BR" sz="1200" i="1" dirty="0"/>
              <a:t>"Dar-lhe o quê, George?"</a:t>
            </a:r>
          </a:p>
          <a:p>
            <a:r>
              <a:rPr lang="pt-BR" sz="1200" i="1" dirty="0"/>
              <a:t>"Você sabe muito bem o que. Eu quero esse rato.</a:t>
            </a:r>
          </a:p>
          <a:p>
            <a:r>
              <a:rPr lang="pt-BR" sz="1200" i="1" dirty="0"/>
              <a:t>Lennie relutantemente chegou em seu bolso. A voz dele quebrou um pouco. "Eu não sei por que eu não posso mantê-lo. Não é o rato de ninguém. Eu não roubei. Eu achei que lyin 'direito ao lado da estrada.</a:t>
            </a:r>
          </a:p>
          <a:p>
            <a:r>
              <a:rPr lang="pt-BR" sz="1200" i="1" dirty="0"/>
              <a:t>Mão de George permaneceu estendido imperiosamente. Lentamente, como um terrier que não quer trazer uma bola para seu mestre, Lennie se aproximou, recuou, aproximou-se novamente. George estalou os dedos bruscamente, e ao som Lennie colocou o rato em sua mão.</a:t>
            </a:r>
          </a:p>
        </p:txBody>
      </p:sp>
      <p:sp>
        <p:nvSpPr>
          <p:cNvPr id="5" name="Slide Number Placeholder 4"/>
          <p:cNvSpPr>
            <a:spLocks noGrp="1"/>
          </p:cNvSpPr>
          <p:nvPr>
            <p:ph type="sldNum" sz="quarter" idx="12"/>
          </p:nvPr>
        </p:nvSpPr>
        <p:spPr/>
        <p:txBody>
          <a:bodyPr/>
          <a:lstStyle/>
          <a:p>
            <a:fld id="{6577373E-77A6-45FA-8DFC-B169A566CE7F}" type="slidenum">
              <a:rPr lang="en-GB" smtClean="0"/>
              <a:t>9</a:t>
            </a:fld>
            <a:endParaRPr lang="en-GB"/>
          </a:p>
        </p:txBody>
      </p:sp>
    </p:spTree>
    <p:extLst>
      <p:ext uri="{BB962C8B-B14F-4D97-AF65-F5344CB8AC3E}">
        <p14:creationId xmlns:p14="http://schemas.microsoft.com/office/powerpoint/2010/main" val="62032855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455" y="520214"/>
            <a:ext cx="3740727" cy="5509200"/>
          </a:xfrm>
          <a:prstGeom prst="rect">
            <a:avLst/>
          </a:prstGeom>
        </p:spPr>
        <p:txBody>
          <a:bodyPr wrap="square">
            <a:spAutoFit/>
          </a:bodyPr>
          <a:lstStyle/>
          <a:p>
            <a:r>
              <a:rPr lang="en-US" sz="1100" dirty="0"/>
              <a:t>“If they was a circus or a baseball game . . . . </a:t>
            </a:r>
            <a:r>
              <a:rPr lang="en-US" sz="1100" dirty="0" smtClean="0"/>
              <a:t>We would </a:t>
            </a:r>
            <a:r>
              <a:rPr lang="en-US" sz="1100" dirty="0"/>
              <a:t>of went to her . . . . jus’ said ‘ta hell with work,’ an’ went to her. </a:t>
            </a:r>
            <a:r>
              <a:rPr lang="en-US" sz="1100" dirty="0" smtClean="0"/>
              <a:t>Never </a:t>
            </a:r>
            <a:r>
              <a:rPr lang="en-US" sz="1100" dirty="0" err="1" smtClean="0"/>
              <a:t>ast</a:t>
            </a:r>
            <a:r>
              <a:rPr lang="en-US" sz="1100" dirty="0" smtClean="0"/>
              <a:t> </a:t>
            </a:r>
            <a:r>
              <a:rPr lang="en-US" sz="1100" dirty="0"/>
              <a:t>nobody’s say so. An’ they’d of been a pig and chickens . . . . an’ in </a:t>
            </a:r>
            <a:r>
              <a:rPr lang="en-US" sz="1100" dirty="0" smtClean="0"/>
              <a:t>the winter </a:t>
            </a:r>
            <a:r>
              <a:rPr lang="en-US" sz="1100" dirty="0"/>
              <a:t>. . . . the little fat stove . . . . an’ the rain </a:t>
            </a:r>
            <a:r>
              <a:rPr lang="en-US" sz="1100" dirty="0" err="1"/>
              <a:t>comin</a:t>
            </a:r>
            <a:r>
              <a:rPr lang="en-US" sz="1100" dirty="0"/>
              <a:t>’ . . . . an’ us </a:t>
            </a:r>
            <a:r>
              <a:rPr lang="en-US" sz="1100" dirty="0" err="1"/>
              <a:t>jes</a:t>
            </a:r>
            <a:r>
              <a:rPr lang="en-US" sz="1100" dirty="0"/>
              <a:t>’ </a:t>
            </a:r>
            <a:r>
              <a:rPr lang="en-US" sz="1100" dirty="0" err="1" smtClean="0"/>
              <a:t>settin</a:t>
            </a:r>
            <a:r>
              <a:rPr lang="en-US" sz="1100" dirty="0" smtClean="0"/>
              <a:t>’ there</a:t>
            </a:r>
            <a:r>
              <a:rPr lang="en-US" sz="1100" dirty="0"/>
              <a:t>.” His eyes blinded with tears and he turned and went weakly out of </a:t>
            </a:r>
            <a:r>
              <a:rPr lang="en-US" sz="1100" dirty="0" smtClean="0"/>
              <a:t>the barn</a:t>
            </a:r>
            <a:r>
              <a:rPr lang="en-US" sz="1100" dirty="0"/>
              <a:t>, and he rubbed his bristly whiskers with his wrist stump.</a:t>
            </a:r>
          </a:p>
          <a:p>
            <a:r>
              <a:rPr lang="en-US" sz="1100" dirty="0"/>
              <a:t>Outside the noise of the game stopped. There was a rise of voices </a:t>
            </a:r>
            <a:r>
              <a:rPr lang="en-US" sz="1100" dirty="0" smtClean="0"/>
              <a:t>in question</a:t>
            </a:r>
            <a:r>
              <a:rPr lang="en-US" sz="1100" dirty="0"/>
              <a:t>, a drum of running feet and the men burst into the barn. Slim </a:t>
            </a:r>
            <a:r>
              <a:rPr lang="en-US" sz="1100" dirty="0" smtClean="0"/>
              <a:t>and Carlson </a:t>
            </a:r>
            <a:r>
              <a:rPr lang="en-US" sz="1100" dirty="0"/>
              <a:t>and young Whit and Curley, and Crooks keeping back out of </a:t>
            </a:r>
            <a:r>
              <a:rPr lang="en-US" sz="1100" dirty="0" smtClean="0"/>
              <a:t>attention range</a:t>
            </a:r>
            <a:r>
              <a:rPr lang="en-US" sz="1100" dirty="0"/>
              <a:t>. Candy came after them, and last of all came George. George had put on</a:t>
            </a:r>
          </a:p>
          <a:p>
            <a:r>
              <a:rPr lang="en-US" sz="1100" dirty="0"/>
              <a:t>his blue denim coat and buttoned it, and his black hat was pulled down low </a:t>
            </a:r>
            <a:r>
              <a:rPr lang="en-US" sz="1100" dirty="0" smtClean="0"/>
              <a:t>over his </a:t>
            </a:r>
            <a:r>
              <a:rPr lang="en-US" sz="1100" dirty="0"/>
              <a:t>eyes. The men raced around the last stall. Their eyes found Curley’s wife </a:t>
            </a:r>
            <a:r>
              <a:rPr lang="en-US" sz="1100" dirty="0" smtClean="0"/>
              <a:t>in the </a:t>
            </a:r>
            <a:r>
              <a:rPr lang="en-US" sz="1100" dirty="0"/>
              <a:t>gloom, they stopped and stood still and looked.</a:t>
            </a:r>
          </a:p>
          <a:p>
            <a:r>
              <a:rPr lang="en-US" sz="1100" dirty="0"/>
              <a:t>Then Slim went quietly over to her, and he felt her wrist. One lean </a:t>
            </a:r>
            <a:r>
              <a:rPr lang="en-US" sz="1100" dirty="0" smtClean="0"/>
              <a:t>finger touched </a:t>
            </a:r>
            <a:r>
              <a:rPr lang="en-US" sz="1100" dirty="0"/>
              <a:t>her cheek, and then his hand went under her slightly twisted neck </a:t>
            </a:r>
            <a:r>
              <a:rPr lang="en-US" sz="1100" dirty="0" smtClean="0"/>
              <a:t>and his </a:t>
            </a:r>
            <a:r>
              <a:rPr lang="en-US" sz="1100" dirty="0"/>
              <a:t>fingers explored her neck. When he stood up the men crowded near and </a:t>
            </a:r>
            <a:r>
              <a:rPr lang="en-US" sz="1100" dirty="0" smtClean="0"/>
              <a:t>the spell </a:t>
            </a:r>
            <a:r>
              <a:rPr lang="en-US" sz="1100" dirty="0"/>
              <a:t>was broken.</a:t>
            </a:r>
          </a:p>
          <a:p>
            <a:endParaRPr lang="en-US" sz="1100" dirty="0"/>
          </a:p>
          <a:p>
            <a:r>
              <a:rPr lang="en-US" sz="1100" dirty="0"/>
              <a:t>Curley came suddenly to life. “I know who done it,” he cried. “That big </a:t>
            </a:r>
            <a:r>
              <a:rPr lang="en-US" sz="1100" dirty="0" smtClean="0"/>
              <a:t>son-of-a-bitch </a:t>
            </a:r>
            <a:r>
              <a:rPr lang="en-US" sz="1100" dirty="0"/>
              <a:t>done it. I know he done it. Why—</a:t>
            </a:r>
            <a:r>
              <a:rPr lang="en-US" sz="1100" dirty="0" err="1"/>
              <a:t>ever’body</a:t>
            </a:r>
            <a:r>
              <a:rPr lang="en-US" sz="1100" dirty="0"/>
              <a:t> else was out </a:t>
            </a:r>
            <a:r>
              <a:rPr lang="en-US" sz="1100" dirty="0" smtClean="0"/>
              <a:t>there </a:t>
            </a:r>
            <a:r>
              <a:rPr lang="en-US" sz="1100" dirty="0" err="1" smtClean="0"/>
              <a:t>playin</a:t>
            </a:r>
            <a:r>
              <a:rPr lang="en-US" sz="1100" dirty="0"/>
              <a:t>’ horseshoes.” He worked himself into a fury. “I’m </a:t>
            </a:r>
            <a:r>
              <a:rPr lang="en-US" sz="1100" dirty="0" err="1"/>
              <a:t>gonna</a:t>
            </a:r>
            <a:r>
              <a:rPr lang="en-US" sz="1100" dirty="0"/>
              <a:t> get him. </a:t>
            </a:r>
            <a:r>
              <a:rPr lang="en-US" sz="1100" dirty="0" smtClean="0"/>
              <a:t>I’m going </a:t>
            </a:r>
            <a:r>
              <a:rPr lang="en-US" sz="1100" dirty="0"/>
              <a:t>for my shotgun. I’ll kill the big son-of-a-bitch myself. I’ll shoot ‘</a:t>
            </a:r>
            <a:r>
              <a:rPr lang="en-US" sz="1100" dirty="0" err="1"/>
              <a:t>im</a:t>
            </a:r>
            <a:r>
              <a:rPr lang="en-US" sz="1100" dirty="0"/>
              <a:t> in </a:t>
            </a:r>
            <a:r>
              <a:rPr lang="en-US" sz="1100" dirty="0" smtClean="0"/>
              <a:t>the guts</a:t>
            </a:r>
            <a:r>
              <a:rPr lang="en-US" sz="1100" dirty="0"/>
              <a:t>. Come on, you guys.” He ran furiously out of the barn. Carlson said, “</a:t>
            </a:r>
            <a:r>
              <a:rPr lang="en-US" sz="1100" dirty="0" smtClean="0"/>
              <a:t>I’ll get </a:t>
            </a:r>
            <a:r>
              <a:rPr lang="en-US" sz="1100" dirty="0"/>
              <a:t>my Luger,” and he ran out too.</a:t>
            </a:r>
          </a:p>
          <a:p>
            <a:r>
              <a:rPr lang="en-US" sz="1100" dirty="0"/>
              <a:t>Slim turned quietly to George. “I guess Lennie done it, all right,” he said.</a:t>
            </a:r>
          </a:p>
          <a:p>
            <a:r>
              <a:rPr lang="en-US" sz="1100" dirty="0"/>
              <a:t>“Her neck’s bust. Lennie </a:t>
            </a:r>
            <a:r>
              <a:rPr lang="en-US" sz="1100" dirty="0" err="1"/>
              <a:t>coulda</a:t>
            </a:r>
            <a:r>
              <a:rPr lang="en-US" sz="1100" dirty="0"/>
              <a:t> did that.”</a:t>
            </a:r>
          </a:p>
        </p:txBody>
      </p:sp>
      <p:sp>
        <p:nvSpPr>
          <p:cNvPr id="3" name="Rectangle 2"/>
          <p:cNvSpPr/>
          <p:nvPr/>
        </p:nvSpPr>
        <p:spPr>
          <a:xfrm>
            <a:off x="4580314" y="409881"/>
            <a:ext cx="4247802" cy="6186309"/>
          </a:xfrm>
          <a:prstGeom prst="rect">
            <a:avLst/>
          </a:prstGeom>
        </p:spPr>
        <p:txBody>
          <a:bodyPr wrap="square">
            <a:spAutoFit/>
          </a:bodyPr>
          <a:lstStyle/>
          <a:p>
            <a:r>
              <a:rPr lang="pt-BR" sz="1200" i="1" dirty="0"/>
              <a:t>"Se fossem um circo ou um jogo de beisebol... Nós teríamos ido até ela... jus 'disse 'ta inferno com o trabalho', um ' foi para ela. Nunca ninguém o diz. Um "eles tinham sido um porco e galinhas ... . . um ' no inverno . . . . . o pequeno fogão gordo. . . . . an 'a chuva que está fazendo... um "nós jes 'settin 'lá. Seus olhos cegos com lágrimas e ele se virou e saiu fracamente do celeiro, e ele esfregou seus bigodes eriçados com seu toco de pulso.</a:t>
            </a:r>
          </a:p>
          <a:p>
            <a:r>
              <a:rPr lang="pt-BR" sz="1200" i="1" dirty="0"/>
              <a:t>Fora o barulho do jogo parou. Havia uma ascensão de vozes em questão, um tambor de pés correndo e os homens explodiu no celeiro. Slim e Carlson e os jovens Whit e Curley, e Crooks se mantendo fora do alcance das atenções. Candy veio atrás deles, e o último de tudo veio George. George tinha colocado em</a:t>
            </a:r>
          </a:p>
          <a:p>
            <a:r>
              <a:rPr lang="pt-BR" sz="1200" i="1" dirty="0"/>
              <a:t>seu casaco jeans azul e abotoado, e seu chapéu preto foi puxado para baixo sobre os olhos. Os homens correram ao redor da última cabine. Seus olhos encontraram a esposa de Curley na escuridão, eles pararam e ficou parado e olhou.</a:t>
            </a:r>
          </a:p>
          <a:p>
            <a:r>
              <a:rPr lang="pt-BR" sz="1200" i="1" dirty="0"/>
              <a:t>Então Slim foi calmamente até ela, e ele sentiu seu pulso. Um dedo magro tocou seu rosto, e então sua mão foi sob seu pescoço ligeiramente torcido e seus dedos exploraram seu pescoço. Quando ele levantou os homens lotados perto eo feitiço foi quebrado.</a:t>
            </a:r>
          </a:p>
          <a:p>
            <a:r>
              <a:rPr lang="pt-BR" sz="1200" i="1" dirty="0"/>
              <a:t>Curley ganhou vida de repente. "Eu sei quem fez isso", ele gritou. Aquele grande filho da fez isso. Eu sei que ele fez isso. Por que - nunca corpo mais estava lá fora brincando ferraduras." Ele trabalhou-se em uma fúria. "Eu vou pegá-lo. Vou para a minha espingarda. Eu mesmo mato o grande filho da. Vou atirar nas entranhas. Vamos lá, vocês." Ele correu furiosamente para fora do celeiro. Carlson disse, "Vou pegar minha Luger", e ele saiu correndo também.</a:t>
            </a:r>
          </a:p>
          <a:p>
            <a:r>
              <a:rPr lang="pt-BR" sz="1200" i="1" dirty="0"/>
              <a:t>Slim virou-se calmamente para George. "Acho que Lennie fez isso, tudo bem", disse ele.</a:t>
            </a:r>
          </a:p>
          <a:p>
            <a:r>
              <a:rPr lang="pt-BR" sz="1200" i="1" dirty="0"/>
              <a:t>"O pescoço dela está preso. Lennie poderia ter feito isso.</a:t>
            </a:r>
          </a:p>
          <a:p>
            <a:r>
              <a:rPr lang="pt-BR" sz="1200" i="1" dirty="0"/>
              <a:t> </a:t>
            </a:r>
          </a:p>
        </p:txBody>
      </p:sp>
    </p:spTree>
    <p:extLst>
      <p:ext uri="{BB962C8B-B14F-4D97-AF65-F5344CB8AC3E}">
        <p14:creationId xmlns:p14="http://schemas.microsoft.com/office/powerpoint/2010/main" val="290509397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092" y="749191"/>
            <a:ext cx="4091003" cy="5170646"/>
          </a:xfrm>
          <a:prstGeom prst="rect">
            <a:avLst/>
          </a:prstGeom>
        </p:spPr>
        <p:txBody>
          <a:bodyPr wrap="square">
            <a:spAutoFit/>
          </a:bodyPr>
          <a:lstStyle/>
          <a:p>
            <a:r>
              <a:rPr lang="en-US" sz="1100" dirty="0"/>
              <a:t>George didn’t answer, but he nodded slowly. His hat was so far down on </a:t>
            </a:r>
            <a:r>
              <a:rPr lang="en-US" sz="1100" dirty="0" smtClean="0"/>
              <a:t>his forehead </a:t>
            </a:r>
            <a:r>
              <a:rPr lang="en-US" sz="1100" dirty="0"/>
              <a:t>that his eyes were covered.</a:t>
            </a:r>
          </a:p>
          <a:p>
            <a:r>
              <a:rPr lang="en-US" sz="1100" dirty="0"/>
              <a:t>Slim went on, “Maybe like that time in Weed you was </a:t>
            </a:r>
            <a:r>
              <a:rPr lang="en-US" sz="1100" dirty="0" err="1"/>
              <a:t>tellin</a:t>
            </a:r>
            <a:r>
              <a:rPr lang="en-US" sz="1100" dirty="0"/>
              <a:t>’ about.”</a:t>
            </a:r>
          </a:p>
          <a:p>
            <a:endParaRPr lang="en-US" sz="1100" dirty="0"/>
          </a:p>
          <a:p>
            <a:r>
              <a:rPr lang="en-US" sz="1100" dirty="0"/>
              <a:t>Again George nodded.</a:t>
            </a:r>
          </a:p>
          <a:p>
            <a:r>
              <a:rPr lang="en-US" sz="1100" dirty="0"/>
              <a:t>Slim sighed. “Well, I guess we got to get him. Where you think he might </a:t>
            </a:r>
            <a:r>
              <a:rPr lang="en-US" sz="1100" dirty="0" smtClean="0"/>
              <a:t>of went</a:t>
            </a:r>
            <a:r>
              <a:rPr lang="en-US" sz="1100" dirty="0"/>
              <a:t>?”</a:t>
            </a:r>
          </a:p>
          <a:p>
            <a:r>
              <a:rPr lang="en-US" sz="1100" dirty="0"/>
              <a:t>It seemed to take George some time to free his words. “He—would of </a:t>
            </a:r>
            <a:r>
              <a:rPr lang="en-US" sz="1100" dirty="0" smtClean="0"/>
              <a:t>went south</a:t>
            </a:r>
            <a:r>
              <a:rPr lang="en-US" sz="1100" dirty="0"/>
              <a:t>,” he said. “We come from north so he would of went south.”</a:t>
            </a:r>
          </a:p>
          <a:p>
            <a:r>
              <a:rPr lang="en-US" sz="1100" dirty="0"/>
              <a:t>“I guess we </a:t>
            </a:r>
            <a:r>
              <a:rPr lang="en-US" sz="1100" dirty="0" err="1"/>
              <a:t>gotta</a:t>
            </a:r>
            <a:r>
              <a:rPr lang="en-US" sz="1100" dirty="0"/>
              <a:t> get ‘</a:t>
            </a:r>
            <a:r>
              <a:rPr lang="en-US" sz="1100" dirty="0" err="1"/>
              <a:t>im</a:t>
            </a:r>
            <a:r>
              <a:rPr lang="en-US" sz="1100" dirty="0"/>
              <a:t>,” Slim repeated.</a:t>
            </a:r>
          </a:p>
          <a:p>
            <a:r>
              <a:rPr lang="en-US" sz="1100" dirty="0"/>
              <a:t>George stepped close. “</a:t>
            </a:r>
            <a:r>
              <a:rPr lang="en-US" sz="1100" dirty="0" err="1"/>
              <a:t>Couldn</a:t>
            </a:r>
            <a:r>
              <a:rPr lang="en-US" sz="1100" dirty="0"/>
              <a:t>’ we maybe bring him in an’ they’ll lock </a:t>
            </a:r>
            <a:r>
              <a:rPr lang="en-US" sz="1100" dirty="0" smtClean="0"/>
              <a:t>him up</a:t>
            </a:r>
            <a:r>
              <a:rPr lang="en-US" sz="1100" dirty="0"/>
              <a:t>? He’s nuts, Slim. He never done this to be mean.”</a:t>
            </a:r>
          </a:p>
          <a:p>
            <a:r>
              <a:rPr lang="en-US" sz="1100" dirty="0"/>
              <a:t>Slim nodded. “We might,” he said. “If we could keep Curley in, we </a:t>
            </a:r>
            <a:r>
              <a:rPr lang="en-US" sz="1100" dirty="0" smtClean="0"/>
              <a:t>might. But </a:t>
            </a:r>
            <a:r>
              <a:rPr lang="en-US" sz="1100" dirty="0"/>
              <a:t>Curley’s </a:t>
            </a:r>
            <a:r>
              <a:rPr lang="en-US" sz="1100" dirty="0" err="1"/>
              <a:t>gonna</a:t>
            </a:r>
            <a:r>
              <a:rPr lang="en-US" sz="1100" dirty="0"/>
              <a:t> want to shoot ‘</a:t>
            </a:r>
            <a:r>
              <a:rPr lang="en-US" sz="1100" dirty="0" err="1"/>
              <a:t>im</a:t>
            </a:r>
            <a:r>
              <a:rPr lang="en-US" sz="1100" dirty="0"/>
              <a:t>. Curley’s still mad about his hand. An</a:t>
            </a:r>
            <a:r>
              <a:rPr lang="en-US" sz="1100" dirty="0" smtClean="0"/>
              <a:t>’ </a:t>
            </a:r>
            <a:r>
              <a:rPr lang="en-US" sz="1100" dirty="0" err="1" smtClean="0"/>
              <a:t>s’pose</a:t>
            </a:r>
            <a:r>
              <a:rPr lang="en-US" sz="1100" dirty="0" smtClean="0"/>
              <a:t> </a:t>
            </a:r>
            <a:r>
              <a:rPr lang="en-US" sz="1100" dirty="0"/>
              <a:t>they lock him up an’ strap him down and put him in a cage. That </a:t>
            </a:r>
            <a:r>
              <a:rPr lang="en-US" sz="1100" dirty="0" err="1"/>
              <a:t>ain’t</a:t>
            </a:r>
            <a:r>
              <a:rPr lang="en-US" sz="1100" dirty="0"/>
              <a:t> </a:t>
            </a:r>
            <a:r>
              <a:rPr lang="en-US" sz="1100" dirty="0" smtClean="0"/>
              <a:t>no good</a:t>
            </a:r>
            <a:r>
              <a:rPr lang="en-US" sz="1100" dirty="0"/>
              <a:t>, George.”</a:t>
            </a:r>
          </a:p>
          <a:p>
            <a:r>
              <a:rPr lang="en-US" sz="1100" dirty="0"/>
              <a:t>“I know,” said George, “I know.”</a:t>
            </a:r>
          </a:p>
          <a:p>
            <a:r>
              <a:rPr lang="en-US" sz="1100" dirty="0"/>
              <a:t>Carlson came running in. “The bastard’s stole my Luger,” he shouted. “</a:t>
            </a:r>
            <a:r>
              <a:rPr lang="en-US" sz="1100" dirty="0" smtClean="0"/>
              <a:t>It </a:t>
            </a:r>
            <a:r>
              <a:rPr lang="en-US" sz="1100" dirty="0" err="1" smtClean="0"/>
              <a:t>ain’t</a:t>
            </a:r>
            <a:r>
              <a:rPr lang="en-US" sz="1100" dirty="0" smtClean="0"/>
              <a:t> </a:t>
            </a:r>
            <a:r>
              <a:rPr lang="en-US" sz="1100" dirty="0"/>
              <a:t>in my bag.” Curley followed him, and Curley carried a shotgun in his </a:t>
            </a:r>
            <a:r>
              <a:rPr lang="en-US" sz="1100" dirty="0" smtClean="0"/>
              <a:t>good hand</a:t>
            </a:r>
            <a:r>
              <a:rPr lang="en-US" sz="1100" dirty="0"/>
              <a:t>. Curley was cold now.</a:t>
            </a:r>
          </a:p>
          <a:p>
            <a:r>
              <a:rPr lang="en-US" sz="1100" dirty="0"/>
              <a:t>“All right, you guys,” he said. “The nigger’s got a shotgun. You take </a:t>
            </a:r>
            <a:r>
              <a:rPr lang="en-US" sz="1100" dirty="0" smtClean="0"/>
              <a:t>it, Carlson</a:t>
            </a:r>
            <a:r>
              <a:rPr lang="en-US" sz="1100" dirty="0"/>
              <a:t>. When you see ‘um, don’t give ‘</a:t>
            </a:r>
            <a:r>
              <a:rPr lang="en-US" sz="1100" dirty="0" err="1"/>
              <a:t>im</a:t>
            </a:r>
            <a:r>
              <a:rPr lang="en-US" sz="1100" dirty="0"/>
              <a:t> no chance. Shoot for his </a:t>
            </a:r>
            <a:r>
              <a:rPr lang="en-US" sz="1100" dirty="0" smtClean="0"/>
              <a:t>guts. That’ll </a:t>
            </a:r>
            <a:r>
              <a:rPr lang="en-US" sz="1100" dirty="0"/>
              <a:t>double ‘</a:t>
            </a:r>
            <a:r>
              <a:rPr lang="en-US" sz="1100" dirty="0" err="1"/>
              <a:t>im</a:t>
            </a:r>
            <a:r>
              <a:rPr lang="en-US" sz="1100" dirty="0"/>
              <a:t> over.”</a:t>
            </a:r>
          </a:p>
          <a:p>
            <a:r>
              <a:rPr lang="en-US" sz="1100" dirty="0"/>
              <a:t>Whit said excitedly, “I </a:t>
            </a:r>
            <a:r>
              <a:rPr lang="en-US" sz="1100" dirty="0" err="1"/>
              <a:t>ain’t</a:t>
            </a:r>
            <a:r>
              <a:rPr lang="en-US" sz="1100" dirty="0"/>
              <a:t> got a gun.”</a:t>
            </a:r>
          </a:p>
          <a:p>
            <a:r>
              <a:rPr lang="en-US" sz="1100" dirty="0"/>
              <a:t>Curley said, “You go in Soledad an’ get a cop. Get Al Wilts, he’s </a:t>
            </a:r>
            <a:r>
              <a:rPr lang="en-US" sz="1100" dirty="0" smtClean="0"/>
              <a:t>deputy sheriff</a:t>
            </a:r>
            <a:r>
              <a:rPr lang="en-US" sz="1100" dirty="0"/>
              <a:t>. </a:t>
            </a:r>
            <a:r>
              <a:rPr lang="en-US" sz="1100" dirty="0" err="1"/>
              <a:t>Le’s</a:t>
            </a:r>
            <a:r>
              <a:rPr lang="en-US" sz="1100" dirty="0"/>
              <a:t> go now.” He turned suspiciously on George. “You’re </a:t>
            </a:r>
            <a:r>
              <a:rPr lang="en-US" sz="1100" dirty="0" err="1"/>
              <a:t>comin</a:t>
            </a:r>
            <a:r>
              <a:rPr lang="en-US" sz="1100" dirty="0"/>
              <a:t>’ </a:t>
            </a:r>
            <a:r>
              <a:rPr lang="en-US" sz="1100" dirty="0" smtClean="0"/>
              <a:t>with us</a:t>
            </a:r>
            <a:r>
              <a:rPr lang="en-US" sz="1100" dirty="0"/>
              <a:t>, fella.”</a:t>
            </a:r>
          </a:p>
          <a:p>
            <a:r>
              <a:rPr lang="en-US" sz="1100" dirty="0"/>
              <a:t>“Yeah,” said George. “I’ll come. But listen, Curley. The poor bastard’s nuts</a:t>
            </a:r>
            <a:r>
              <a:rPr lang="en-US" sz="1100" dirty="0" smtClean="0"/>
              <a:t>. Don’t </a:t>
            </a:r>
            <a:r>
              <a:rPr lang="en-US" sz="1100" dirty="0"/>
              <a:t>shoot ‘</a:t>
            </a:r>
            <a:r>
              <a:rPr lang="en-US" sz="1100" dirty="0" err="1"/>
              <a:t>im</a:t>
            </a:r>
            <a:r>
              <a:rPr lang="en-US" sz="1100" dirty="0"/>
              <a:t>. He </a:t>
            </a:r>
            <a:r>
              <a:rPr lang="en-US" sz="1100" dirty="0" err="1"/>
              <a:t>di’n’t</a:t>
            </a:r>
            <a:r>
              <a:rPr lang="en-US" sz="1100" dirty="0"/>
              <a:t> know what he was </a:t>
            </a:r>
            <a:r>
              <a:rPr lang="en-US" sz="1100" dirty="0" err="1" smtClean="0"/>
              <a:t>doin</a:t>
            </a:r>
            <a:r>
              <a:rPr lang="en-US" sz="1100" dirty="0" smtClean="0"/>
              <a:t>’.”</a:t>
            </a:r>
            <a:endParaRPr lang="en-US" sz="1100" dirty="0"/>
          </a:p>
        </p:txBody>
      </p:sp>
      <p:sp>
        <p:nvSpPr>
          <p:cNvPr id="3" name="Rectangle 2"/>
          <p:cNvSpPr/>
          <p:nvPr/>
        </p:nvSpPr>
        <p:spPr>
          <a:xfrm>
            <a:off x="4882342" y="495275"/>
            <a:ext cx="3923608" cy="5678478"/>
          </a:xfrm>
          <a:prstGeom prst="rect">
            <a:avLst/>
          </a:prstGeom>
        </p:spPr>
        <p:txBody>
          <a:bodyPr wrap="square">
            <a:spAutoFit/>
          </a:bodyPr>
          <a:lstStyle/>
          <a:p>
            <a:r>
              <a:rPr lang="pt-BR" sz="1100" i="1" dirty="0"/>
              <a:t>George não respondeu, mas ele acenou lentamente. Seu chapéu estava tão longe em sua testa que seus olhos estavam cobertos.</a:t>
            </a:r>
          </a:p>
          <a:p>
            <a:r>
              <a:rPr lang="pt-BR" sz="1100" i="1" dirty="0"/>
              <a:t>Slim continuou: "Talvez como aquela vez em Weed você estava falando sobre."</a:t>
            </a:r>
          </a:p>
          <a:p>
            <a:r>
              <a:rPr lang="pt-BR" sz="1100" i="1" dirty="0"/>
              <a:t>Mais uma vez George acenou com a cabeça.</a:t>
            </a:r>
          </a:p>
          <a:p>
            <a:r>
              <a:rPr lang="pt-BR" sz="1100" i="1" dirty="0"/>
              <a:t>Slim suspirou. "Bem, eu acho que temos que pegá-lo. Onde você acha que ele poderia de ido?</a:t>
            </a:r>
          </a:p>
          <a:p>
            <a:r>
              <a:rPr lang="pt-BR" sz="1100" i="1" dirty="0"/>
              <a:t>Parecia levar algum tempo para George liberar suas palavras. "Ele - teria ido para o sul", disse ele. "Viemos do norte para que ele fosse para o sul."</a:t>
            </a:r>
          </a:p>
          <a:p>
            <a:r>
              <a:rPr lang="pt-BR" sz="1100" i="1" dirty="0"/>
              <a:t>"Acho que temos que pegar 'im'", repetiu Slim.</a:t>
            </a:r>
          </a:p>
          <a:p>
            <a:r>
              <a:rPr lang="pt-BR" sz="1100" i="1" dirty="0"/>
              <a:t>George se aproximou. "Poderíamos talvez trazê-lo em um "eles vão prendê-lo? Ele é louco, Slim. Ele nunca fez isso para ser mau.</a:t>
            </a:r>
          </a:p>
          <a:p>
            <a:r>
              <a:rPr lang="pt-BR" sz="1100" i="1" dirty="0"/>
              <a:t>Slim acenou com a cabeça. "Talvez seja", disse ele. "Se pudéssemos manter Curley dentro, poderíamos. Mas Curley vai querer atirar. Curley ainda está bravo com a mão. Uma pose s 'eles trancam-no um 'amarrá-lo para baixo e colocá-lo em uma gaiola. Isso não é bom, George.</a:t>
            </a:r>
          </a:p>
          <a:p>
            <a:r>
              <a:rPr lang="pt-BR" sz="1100" i="1" dirty="0"/>
              <a:t>"Eu sei", disse George, "Eu sei".</a:t>
            </a:r>
          </a:p>
          <a:p>
            <a:r>
              <a:rPr lang="pt-BR" sz="1100" i="1" dirty="0"/>
              <a:t>Carlson veio correndo. "Não está na minha bolsa." Curley seguiu-o, e Curley carregava uma espingarda em sua mão boa. Curley estava com frio agora.</a:t>
            </a:r>
          </a:p>
          <a:p>
            <a:r>
              <a:rPr lang="pt-BR" sz="1100" i="1" dirty="0"/>
              <a:t>"Tudo bem, pessoal", disse ele. "O negro tem uma espingarda. Você pega, Carlson. Quando você vê 'um, não dê 'im nenhuma chance. Atire por suas entranhas. Isso vai dobrar 'im mais.</a:t>
            </a:r>
          </a:p>
          <a:p>
            <a:r>
              <a:rPr lang="pt-BR" sz="1100" i="1" dirty="0"/>
              <a:t>Whit disse animadamente: "Eu não tenho uma arma."</a:t>
            </a:r>
          </a:p>
          <a:p>
            <a:r>
              <a:rPr lang="pt-BR" sz="1100" i="1" dirty="0"/>
              <a:t>Curley disse: "Você vai em Soledad um' obter um policial. Le vai agora. Ele virou-se desconfiado contra George. "Você está chegando conosco, cara."</a:t>
            </a:r>
          </a:p>
          <a:p>
            <a:r>
              <a:rPr lang="pt-BR" sz="1100" i="1" dirty="0"/>
              <a:t>"Sim", disse George. "Eu vou. Mas ouça, Curley. O pobre coitado é louco. Não atire. Ele di'n't sei o que ele estava fazendo.</a:t>
            </a:r>
          </a:p>
          <a:p>
            <a:r>
              <a:rPr lang="pt-BR" sz="1100" i="1" dirty="0"/>
              <a:t> </a:t>
            </a:r>
          </a:p>
        </p:txBody>
      </p:sp>
    </p:spTree>
    <p:extLst>
      <p:ext uri="{BB962C8B-B14F-4D97-AF65-F5344CB8AC3E}">
        <p14:creationId xmlns:p14="http://schemas.microsoft.com/office/powerpoint/2010/main" val="71441020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1520" y="495275"/>
            <a:ext cx="3923608" cy="3816429"/>
          </a:xfrm>
          <a:prstGeom prst="rect">
            <a:avLst/>
          </a:prstGeom>
        </p:spPr>
        <p:txBody>
          <a:bodyPr wrap="square">
            <a:spAutoFit/>
          </a:bodyPr>
          <a:lstStyle/>
          <a:p>
            <a:r>
              <a:rPr lang="en-US" sz="1100" dirty="0" smtClean="0"/>
              <a:t>“</a:t>
            </a:r>
            <a:r>
              <a:rPr lang="en-US" sz="1100" dirty="0"/>
              <a:t>Don’t shoot ‘</a:t>
            </a:r>
            <a:r>
              <a:rPr lang="en-US" sz="1100" dirty="0" err="1"/>
              <a:t>im</a:t>
            </a:r>
            <a:r>
              <a:rPr lang="en-US" sz="1100" dirty="0"/>
              <a:t>?” Curley cried. “He got Carlson’s Luger. ‘Course </a:t>
            </a:r>
            <a:r>
              <a:rPr lang="en-US" sz="1100" dirty="0" smtClean="0"/>
              <a:t>we’ll shoot </a:t>
            </a:r>
            <a:r>
              <a:rPr lang="en-US" sz="1100" dirty="0"/>
              <a:t>‘</a:t>
            </a:r>
            <a:r>
              <a:rPr lang="en-US" sz="1100" dirty="0" err="1"/>
              <a:t>im</a:t>
            </a:r>
            <a:r>
              <a:rPr lang="en-US" sz="1100" dirty="0"/>
              <a:t>.”</a:t>
            </a:r>
          </a:p>
          <a:p>
            <a:r>
              <a:rPr lang="en-US" sz="1100" dirty="0"/>
              <a:t>George said weakly, “Maybe Carlson lost his gun.”</a:t>
            </a:r>
          </a:p>
          <a:p>
            <a:r>
              <a:rPr lang="en-US" sz="1100" dirty="0"/>
              <a:t>“I seen it this morning,” said Carlson. “No, it’s been took.”</a:t>
            </a:r>
          </a:p>
          <a:p>
            <a:r>
              <a:rPr lang="en-US" sz="1100" dirty="0"/>
              <a:t>Slim stood looking down at Curley’s wife. He said, “Curley—maybe </a:t>
            </a:r>
            <a:r>
              <a:rPr lang="en-US" sz="1100" dirty="0" smtClean="0"/>
              <a:t>you better </a:t>
            </a:r>
            <a:r>
              <a:rPr lang="en-US" sz="1100" dirty="0"/>
              <a:t>stay here with your wife.”</a:t>
            </a:r>
          </a:p>
          <a:p>
            <a:r>
              <a:rPr lang="en-US" sz="1100" dirty="0"/>
              <a:t>Curley’s face reddened. “I’m </a:t>
            </a:r>
            <a:r>
              <a:rPr lang="en-US" sz="1100" dirty="0" err="1"/>
              <a:t>goin</a:t>
            </a:r>
            <a:r>
              <a:rPr lang="en-US" sz="1100" dirty="0"/>
              <a:t>’,” he said. “I’m </a:t>
            </a:r>
            <a:r>
              <a:rPr lang="en-US" sz="1100" dirty="0" err="1"/>
              <a:t>gonna</a:t>
            </a:r>
            <a:r>
              <a:rPr lang="en-US" sz="1100" dirty="0"/>
              <a:t> shoot the guts </a:t>
            </a:r>
            <a:r>
              <a:rPr lang="en-US" sz="1100" dirty="0" smtClean="0"/>
              <a:t>outa that </a:t>
            </a:r>
            <a:r>
              <a:rPr lang="en-US" sz="1100" dirty="0"/>
              <a:t>big bastard myself, even if I only got one hand. I’m </a:t>
            </a:r>
            <a:r>
              <a:rPr lang="en-US" sz="1100" dirty="0" err="1"/>
              <a:t>gonna</a:t>
            </a:r>
            <a:r>
              <a:rPr lang="en-US" sz="1100" dirty="0"/>
              <a:t> get ‘</a:t>
            </a:r>
            <a:r>
              <a:rPr lang="en-US" sz="1100" dirty="0" err="1"/>
              <a:t>im</a:t>
            </a:r>
            <a:r>
              <a:rPr lang="en-US" sz="1100" dirty="0"/>
              <a:t>.”</a:t>
            </a:r>
          </a:p>
          <a:p>
            <a:r>
              <a:rPr lang="en-US" sz="1100" dirty="0"/>
              <a:t>Slim turned to Candy. “You stay here with her then, Candy. The rest of </a:t>
            </a:r>
            <a:r>
              <a:rPr lang="en-US" sz="1100" dirty="0" smtClean="0"/>
              <a:t>us better </a:t>
            </a:r>
            <a:r>
              <a:rPr lang="en-US" sz="1100" dirty="0"/>
              <a:t>get </a:t>
            </a:r>
            <a:r>
              <a:rPr lang="en-US" sz="1100" dirty="0" err="1"/>
              <a:t>goin</a:t>
            </a:r>
            <a:r>
              <a:rPr lang="en-US" sz="1100" dirty="0"/>
              <a:t>’.”</a:t>
            </a:r>
          </a:p>
          <a:p>
            <a:r>
              <a:rPr lang="en-US" sz="1100" dirty="0"/>
              <a:t>They moved away. George stopped a moment beside Candy and they </a:t>
            </a:r>
            <a:r>
              <a:rPr lang="en-US" sz="1100" dirty="0" smtClean="0"/>
              <a:t>both looked </a:t>
            </a:r>
            <a:r>
              <a:rPr lang="en-US" sz="1100" dirty="0"/>
              <a:t>down at the dead girl until Curley called, “You George! You stick </a:t>
            </a:r>
            <a:r>
              <a:rPr lang="en-US" sz="1100" dirty="0" smtClean="0"/>
              <a:t>with us </a:t>
            </a:r>
            <a:r>
              <a:rPr lang="en-US" sz="1100" dirty="0"/>
              <a:t>so we don’t think you had </a:t>
            </a:r>
            <a:r>
              <a:rPr lang="en-US" sz="1100" dirty="0" err="1"/>
              <a:t>nothin</a:t>
            </a:r>
            <a:r>
              <a:rPr lang="en-US" sz="1100" dirty="0"/>
              <a:t>’ to do with this.”</a:t>
            </a:r>
          </a:p>
          <a:p>
            <a:r>
              <a:rPr lang="en-US" sz="1100" dirty="0"/>
              <a:t>George moved slowly after them, and his feet dragged heavily.</a:t>
            </a:r>
          </a:p>
          <a:p>
            <a:r>
              <a:rPr lang="en-US" sz="1100" dirty="0"/>
              <a:t>And when they were gone, Candy squatted down in the hay and watched </a:t>
            </a:r>
            <a:r>
              <a:rPr lang="en-US" sz="1100" dirty="0" smtClean="0"/>
              <a:t>the face </a:t>
            </a:r>
            <a:r>
              <a:rPr lang="en-US" sz="1100" dirty="0"/>
              <a:t>of Curley’s wife. “Poor bastard,” he said softly.</a:t>
            </a:r>
          </a:p>
          <a:p>
            <a:r>
              <a:rPr lang="en-US" sz="1100" dirty="0"/>
              <a:t>The sound of the men grew fainter. The barn was darkening gradually and, </a:t>
            </a:r>
            <a:r>
              <a:rPr lang="en-US" sz="1100" dirty="0" smtClean="0"/>
              <a:t>in their </a:t>
            </a:r>
            <a:r>
              <a:rPr lang="en-US" sz="1100" dirty="0"/>
              <a:t>stalls, the horses shifted their feet and rattled the halter chains. Old </a:t>
            </a:r>
            <a:r>
              <a:rPr lang="en-US" sz="1100" dirty="0" smtClean="0"/>
              <a:t>Candy lay </a:t>
            </a:r>
            <a:r>
              <a:rPr lang="en-US" sz="1100" dirty="0"/>
              <a:t>down in the hay and covered his eyes with his arm.</a:t>
            </a:r>
            <a:endParaRPr lang="en-GB" sz="900" dirty="0"/>
          </a:p>
        </p:txBody>
      </p:sp>
      <p:sp>
        <p:nvSpPr>
          <p:cNvPr id="3" name="Rectangle 2"/>
          <p:cNvSpPr/>
          <p:nvPr/>
        </p:nvSpPr>
        <p:spPr>
          <a:xfrm>
            <a:off x="4882342" y="495275"/>
            <a:ext cx="3923608" cy="5078313"/>
          </a:xfrm>
          <a:prstGeom prst="rect">
            <a:avLst/>
          </a:prstGeom>
        </p:spPr>
        <p:txBody>
          <a:bodyPr wrap="square">
            <a:spAutoFit/>
          </a:bodyPr>
          <a:lstStyle/>
          <a:p>
            <a:r>
              <a:rPr lang="pt-BR" sz="1200" i="1" dirty="0"/>
              <a:t>"Não atirem?" Curley chorou. "Ele pegou a Luger do Carlson." Claro que vamos atirar "im".</a:t>
            </a:r>
          </a:p>
          <a:p>
            <a:r>
              <a:rPr lang="pt-BR" sz="1200" i="1" dirty="0"/>
              <a:t>George disse fracamente: "Talvez Carlson tenha perdido a arma."</a:t>
            </a:r>
          </a:p>
          <a:p>
            <a:r>
              <a:rPr lang="pt-BR" sz="1200" i="1" dirty="0"/>
              <a:t>"Eu vi esta manhã", disse Carlson. "Não, foi levado."</a:t>
            </a:r>
          </a:p>
          <a:p>
            <a:r>
              <a:rPr lang="pt-BR" sz="1200" i="1" dirty="0"/>
              <a:t>Slim ficou olhando para a esposa de Curley. Ele disse: "Curley, talvez seja melhor ficar aqui com sua esposa."</a:t>
            </a:r>
          </a:p>
          <a:p>
            <a:r>
              <a:rPr lang="pt-BR" sz="1200" i="1" dirty="0"/>
              <a:t>O rosto de Curley avermelhado. "Eu vou", disse ele. "Eu vou atirar nas entranhas fora de um grande bastardo eu mesmo, mesmo que eu só tenho uma mão. Eu vou pegar 'im'.</a:t>
            </a:r>
          </a:p>
          <a:p>
            <a:r>
              <a:rPr lang="pt-BR" sz="1200" i="1" dirty="0"/>
              <a:t>Slim virou-se para Candy. "Você fica aqui com ela, então, Candy. O resto de nós é melhor ir."</a:t>
            </a:r>
          </a:p>
          <a:p>
            <a:r>
              <a:rPr lang="pt-BR" sz="1200" i="1" dirty="0"/>
              <a:t>Eles se mudaram. George parou um momento ao lado de Candy e ambos olharam para a garota morta até Curley chamar: "Você George! Você ficar conosco para que nós não acho que você não teve nada a ver com isso.</a:t>
            </a:r>
          </a:p>
          <a:p>
            <a:r>
              <a:rPr lang="pt-BR" sz="1200" i="1" dirty="0"/>
              <a:t>George se moveu lentamente depois deles, e seus pés arrastados pesadamente.</a:t>
            </a:r>
          </a:p>
          <a:p>
            <a:r>
              <a:rPr lang="pt-BR" sz="1200" i="1" dirty="0"/>
              <a:t>E quando eles se foram, Candy se agachou no feno e viu o rosto da esposa de Curley. "Pobre coitado", ele disse baixinho.</a:t>
            </a:r>
          </a:p>
          <a:p>
            <a:r>
              <a:rPr lang="pt-BR" sz="1200" i="1" dirty="0"/>
              <a:t>O som dos homens ficou mais fraco. O celeiro estava escurecendo gradualmente e, em suas barracas, os cavalos mudaram seus pés e sacudiram as correntes de cabeleira. Candy old deitou-se no feno e cobriu os olhos com o braço.</a:t>
            </a:r>
          </a:p>
          <a:p>
            <a:r>
              <a:rPr lang="pt-BR" sz="1200" i="1" dirty="0"/>
              <a:t> </a:t>
            </a:r>
          </a:p>
        </p:txBody>
      </p:sp>
    </p:spTree>
    <p:extLst>
      <p:ext uri="{BB962C8B-B14F-4D97-AF65-F5344CB8AC3E}">
        <p14:creationId xmlns:p14="http://schemas.microsoft.com/office/powerpoint/2010/main" val="425505936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7526" y="882206"/>
            <a:ext cx="5544589" cy="1117037"/>
          </a:xfrm>
          <a:prstGeom prst="rect">
            <a:avLst/>
          </a:prstGeom>
        </p:spPr>
        <p:txBody>
          <a:bodyPr wrap="square">
            <a:spAutoFit/>
          </a:bodyPr>
          <a:lstStyle/>
          <a:p>
            <a:pPr>
              <a:lnSpc>
                <a:spcPct val="107000"/>
              </a:lnSpc>
              <a:spcAft>
                <a:spcPts val="800"/>
              </a:spcAft>
            </a:pPr>
            <a:r>
              <a:rPr lang="en-GB" sz="3200" b="1" dirty="0" smtClean="0">
                <a:latin typeface="Calibri" panose="020F0502020204030204" pitchFamily="34" charset="0"/>
                <a:ea typeface="Calibri" panose="020F0502020204030204" pitchFamily="34" charset="0"/>
                <a:cs typeface="Times New Roman" panose="02020603050405020304" pitchFamily="18" charset="0"/>
              </a:rPr>
              <a:t>Chapter 6 </a:t>
            </a:r>
          </a:p>
          <a:p>
            <a:pPr>
              <a:lnSpc>
                <a:spcPct val="107000"/>
              </a:lnSpc>
              <a:spcAft>
                <a:spcPts val="800"/>
              </a:spcAft>
            </a:pP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8073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203" y="456455"/>
            <a:ext cx="3948546" cy="6124754"/>
          </a:xfrm>
          <a:prstGeom prst="rect">
            <a:avLst/>
          </a:prstGeom>
        </p:spPr>
        <p:txBody>
          <a:bodyPr wrap="square">
            <a:spAutoFit/>
          </a:bodyPr>
          <a:lstStyle/>
          <a:p>
            <a:pPr>
              <a:spcAft>
                <a:spcPts val="800"/>
              </a:spcAft>
            </a:pPr>
            <a:r>
              <a:rPr lang="en-US" sz="1100" dirty="0" smtClean="0">
                <a:latin typeface="Calibri" panose="020F0502020204030204" pitchFamily="34" charset="0"/>
                <a:ea typeface="Calibri" panose="020F0502020204030204" pitchFamily="34" charset="0"/>
                <a:cs typeface="Times New Roman" panose="02020603050405020304" pitchFamily="18" charset="0"/>
              </a:rPr>
              <a:t>The </a:t>
            </a:r>
            <a:r>
              <a:rPr lang="en-US" sz="1100" dirty="0">
                <a:latin typeface="Calibri" panose="020F0502020204030204" pitchFamily="34" charset="0"/>
                <a:ea typeface="Calibri" panose="020F0502020204030204" pitchFamily="34" charset="0"/>
                <a:cs typeface="Times New Roman" panose="02020603050405020304" pitchFamily="18" charset="0"/>
              </a:rPr>
              <a:t>deep green pool of the Salinas River was still in the late </a:t>
            </a:r>
            <a:r>
              <a:rPr lang="en-US" sz="1100" dirty="0" smtClean="0">
                <a:latin typeface="Calibri" panose="020F0502020204030204" pitchFamily="34" charset="0"/>
                <a:ea typeface="Calibri" panose="020F0502020204030204" pitchFamily="34" charset="0"/>
                <a:cs typeface="Times New Roman" panose="02020603050405020304" pitchFamily="18" charset="0"/>
              </a:rPr>
              <a:t>afternoon. Already </a:t>
            </a:r>
            <a:r>
              <a:rPr lang="en-US" sz="1100" dirty="0">
                <a:latin typeface="Calibri" panose="020F0502020204030204" pitchFamily="34" charset="0"/>
                <a:ea typeface="Calibri" panose="020F0502020204030204" pitchFamily="34" charset="0"/>
                <a:cs typeface="Times New Roman" panose="02020603050405020304" pitchFamily="18" charset="0"/>
              </a:rPr>
              <a:t>the sun had left the valley to go climbing up the slopes of the </a:t>
            </a:r>
            <a:r>
              <a:rPr lang="en-US" sz="1100" dirty="0" err="1" smtClean="0">
                <a:latin typeface="Calibri" panose="020F0502020204030204" pitchFamily="34" charset="0"/>
                <a:ea typeface="Calibri" panose="020F0502020204030204" pitchFamily="34" charset="0"/>
                <a:cs typeface="Times New Roman" panose="02020603050405020304" pitchFamily="18" charset="0"/>
              </a:rPr>
              <a:t>Gabilan</a:t>
            </a:r>
            <a:r>
              <a:rPr lang="en-US" sz="1100" dirty="0" smtClean="0">
                <a:latin typeface="Calibri" panose="020F0502020204030204" pitchFamily="34" charset="0"/>
                <a:ea typeface="Calibri" panose="020F0502020204030204" pitchFamily="34" charset="0"/>
                <a:cs typeface="Times New Roman" panose="02020603050405020304" pitchFamily="18" charset="0"/>
              </a:rPr>
              <a:t> Mountains</a:t>
            </a:r>
            <a:r>
              <a:rPr lang="en-US" sz="1100" dirty="0">
                <a:latin typeface="Calibri" panose="020F0502020204030204" pitchFamily="34" charset="0"/>
                <a:ea typeface="Calibri" panose="020F0502020204030204" pitchFamily="34" charset="0"/>
                <a:cs typeface="Times New Roman" panose="02020603050405020304" pitchFamily="18" charset="0"/>
              </a:rPr>
              <a:t>, and the hilltops were rosy in the sun. But by the pool among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mottled </a:t>
            </a:r>
            <a:r>
              <a:rPr lang="en-US" sz="1100" dirty="0">
                <a:latin typeface="Calibri" panose="020F0502020204030204" pitchFamily="34" charset="0"/>
                <a:ea typeface="Calibri" panose="020F0502020204030204" pitchFamily="34" charset="0"/>
                <a:cs typeface="Times New Roman" panose="02020603050405020304" pitchFamily="18" charset="0"/>
              </a:rPr>
              <a:t>sycamores, a pleasant shade had fallen.</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A water snake glided smoothly up the pool, twisting its periscope head </a:t>
            </a:r>
            <a:r>
              <a:rPr lang="en-US" sz="1100" dirty="0" smtClean="0">
                <a:latin typeface="Calibri" panose="020F0502020204030204" pitchFamily="34" charset="0"/>
                <a:ea typeface="Calibri" panose="020F0502020204030204" pitchFamily="34" charset="0"/>
                <a:cs typeface="Times New Roman" panose="02020603050405020304" pitchFamily="18" charset="0"/>
              </a:rPr>
              <a:t>from side </a:t>
            </a:r>
            <a:r>
              <a:rPr lang="en-US" sz="1100" dirty="0">
                <a:latin typeface="Calibri" panose="020F0502020204030204" pitchFamily="34" charset="0"/>
                <a:ea typeface="Calibri" panose="020F0502020204030204" pitchFamily="34" charset="0"/>
                <a:cs typeface="Times New Roman" panose="02020603050405020304" pitchFamily="18" charset="0"/>
              </a:rPr>
              <a:t>to side; and it swam the length of the pool and came to the legs of </a:t>
            </a:r>
            <a:r>
              <a:rPr lang="en-US" sz="1100" dirty="0" smtClean="0">
                <a:latin typeface="Calibri" panose="020F0502020204030204" pitchFamily="34" charset="0"/>
                <a:ea typeface="Calibri" panose="020F0502020204030204" pitchFamily="34" charset="0"/>
                <a:cs typeface="Times New Roman" panose="02020603050405020304" pitchFamily="18" charset="0"/>
              </a:rPr>
              <a:t>a motionless </a:t>
            </a:r>
            <a:r>
              <a:rPr lang="en-US" sz="1100" dirty="0">
                <a:latin typeface="Calibri" panose="020F0502020204030204" pitchFamily="34" charset="0"/>
                <a:ea typeface="Calibri" panose="020F0502020204030204" pitchFamily="34" charset="0"/>
                <a:cs typeface="Times New Roman" panose="02020603050405020304" pitchFamily="18" charset="0"/>
              </a:rPr>
              <a:t>heron that stood in the shallows. A silent head and beak </a:t>
            </a:r>
            <a:r>
              <a:rPr lang="en-US" sz="1100" dirty="0" smtClean="0">
                <a:latin typeface="Calibri" panose="020F0502020204030204" pitchFamily="34" charset="0"/>
                <a:ea typeface="Calibri" panose="020F0502020204030204" pitchFamily="34" charset="0"/>
                <a:cs typeface="Times New Roman" panose="02020603050405020304" pitchFamily="18" charset="0"/>
              </a:rPr>
              <a:t>lanced down </a:t>
            </a:r>
            <a:r>
              <a:rPr lang="en-US" sz="1100" dirty="0">
                <a:latin typeface="Calibri" panose="020F0502020204030204" pitchFamily="34" charset="0"/>
                <a:ea typeface="Calibri" panose="020F0502020204030204" pitchFamily="34" charset="0"/>
                <a:cs typeface="Times New Roman" panose="02020603050405020304" pitchFamily="18" charset="0"/>
              </a:rPr>
              <a:t>and plucked it out by the head, and the beak swallowed the little </a:t>
            </a:r>
            <a:r>
              <a:rPr lang="en-US" sz="1100" dirty="0" smtClean="0">
                <a:latin typeface="Calibri" panose="020F0502020204030204" pitchFamily="34" charset="0"/>
                <a:ea typeface="Calibri" panose="020F0502020204030204" pitchFamily="34" charset="0"/>
                <a:cs typeface="Times New Roman" panose="02020603050405020304" pitchFamily="18" charset="0"/>
              </a:rPr>
              <a:t>snake while </a:t>
            </a:r>
            <a:r>
              <a:rPr lang="en-US" sz="1100" dirty="0">
                <a:latin typeface="Calibri" panose="020F0502020204030204" pitchFamily="34" charset="0"/>
                <a:ea typeface="Calibri" panose="020F0502020204030204" pitchFamily="34" charset="0"/>
                <a:cs typeface="Times New Roman" panose="02020603050405020304" pitchFamily="18" charset="0"/>
              </a:rPr>
              <a:t>its tail waved frantically.</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A far rush of wind sounded and a gust drove through the tops of the trees </a:t>
            </a:r>
            <a:r>
              <a:rPr lang="en-US" sz="1100" dirty="0" smtClean="0">
                <a:latin typeface="Calibri" panose="020F0502020204030204" pitchFamily="34" charset="0"/>
                <a:ea typeface="Calibri" panose="020F0502020204030204" pitchFamily="34" charset="0"/>
                <a:cs typeface="Times New Roman" panose="02020603050405020304" pitchFamily="18" charset="0"/>
              </a:rPr>
              <a:t>like a </a:t>
            </a:r>
            <a:r>
              <a:rPr lang="en-US" sz="1100" dirty="0">
                <a:latin typeface="Calibri" panose="020F0502020204030204" pitchFamily="34" charset="0"/>
                <a:ea typeface="Calibri" panose="020F0502020204030204" pitchFamily="34" charset="0"/>
                <a:cs typeface="Times New Roman" panose="02020603050405020304" pitchFamily="18" charset="0"/>
              </a:rPr>
              <a:t>wave. The sycamore leaves turned up their silver sides, the brown, dry </a:t>
            </a:r>
            <a:r>
              <a:rPr lang="en-US" sz="1100" dirty="0" smtClean="0">
                <a:latin typeface="Calibri" panose="020F0502020204030204" pitchFamily="34" charset="0"/>
                <a:ea typeface="Calibri" panose="020F0502020204030204" pitchFamily="34" charset="0"/>
                <a:cs typeface="Times New Roman" panose="02020603050405020304" pitchFamily="18" charset="0"/>
              </a:rPr>
              <a:t>leaves on </a:t>
            </a:r>
            <a:r>
              <a:rPr lang="en-US" sz="1100" dirty="0">
                <a:latin typeface="Calibri" panose="020F0502020204030204" pitchFamily="34" charset="0"/>
                <a:ea typeface="Calibri" panose="020F0502020204030204" pitchFamily="34" charset="0"/>
                <a:cs typeface="Times New Roman" panose="02020603050405020304" pitchFamily="18" charset="0"/>
              </a:rPr>
              <a:t>the ground scudded a few feet. And row on row of tiny wind waves </a:t>
            </a:r>
            <a:r>
              <a:rPr lang="en-US" sz="1100" dirty="0" smtClean="0">
                <a:latin typeface="Calibri" panose="020F0502020204030204" pitchFamily="34" charset="0"/>
                <a:ea typeface="Calibri" panose="020F0502020204030204" pitchFamily="34" charset="0"/>
                <a:cs typeface="Times New Roman" panose="02020603050405020304" pitchFamily="18" charset="0"/>
              </a:rPr>
              <a:t>flowed up </a:t>
            </a:r>
            <a:r>
              <a:rPr lang="en-US" sz="1100" dirty="0">
                <a:latin typeface="Calibri" panose="020F0502020204030204" pitchFamily="34" charset="0"/>
                <a:ea typeface="Calibri" panose="020F0502020204030204" pitchFamily="34" charset="0"/>
                <a:cs typeface="Times New Roman" panose="02020603050405020304" pitchFamily="18" charset="0"/>
              </a:rPr>
              <a:t>the pool’s green surface.</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As quickly as it had come, the wind died, and the clearing was quiet </a:t>
            </a:r>
            <a:r>
              <a:rPr lang="en-US" sz="1100" dirty="0" smtClean="0">
                <a:latin typeface="Calibri" panose="020F0502020204030204" pitchFamily="34" charset="0"/>
                <a:ea typeface="Calibri" panose="020F0502020204030204" pitchFamily="34" charset="0"/>
                <a:cs typeface="Times New Roman" panose="02020603050405020304" pitchFamily="18" charset="0"/>
              </a:rPr>
              <a:t>again. The </a:t>
            </a:r>
            <a:r>
              <a:rPr lang="en-US" sz="1100" dirty="0">
                <a:latin typeface="Calibri" panose="020F0502020204030204" pitchFamily="34" charset="0"/>
                <a:ea typeface="Calibri" panose="020F0502020204030204" pitchFamily="34" charset="0"/>
                <a:cs typeface="Times New Roman" panose="02020603050405020304" pitchFamily="18" charset="0"/>
              </a:rPr>
              <a:t>heron stood in the shallows, motionless and waiting. Another little </a:t>
            </a:r>
            <a:r>
              <a:rPr lang="en-US" sz="1100" dirty="0" smtClean="0">
                <a:latin typeface="Calibri" panose="020F0502020204030204" pitchFamily="34" charset="0"/>
                <a:ea typeface="Calibri" panose="020F0502020204030204" pitchFamily="34" charset="0"/>
                <a:cs typeface="Times New Roman" panose="02020603050405020304" pitchFamily="18" charset="0"/>
              </a:rPr>
              <a:t>water snake </a:t>
            </a:r>
            <a:r>
              <a:rPr lang="en-US" sz="1100" dirty="0">
                <a:latin typeface="Calibri" panose="020F0502020204030204" pitchFamily="34" charset="0"/>
                <a:ea typeface="Calibri" panose="020F0502020204030204" pitchFamily="34" charset="0"/>
                <a:cs typeface="Times New Roman" panose="02020603050405020304" pitchFamily="18" charset="0"/>
              </a:rPr>
              <a:t>swam up the pool, turning its periscope head from side to side.</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Suddenly Lennie appeared out of the brush, and he came as silently as </a:t>
            </a:r>
            <a:r>
              <a:rPr lang="en-US" sz="1100" dirty="0" smtClean="0">
                <a:latin typeface="Calibri" panose="020F0502020204030204" pitchFamily="34" charset="0"/>
                <a:ea typeface="Calibri" panose="020F0502020204030204" pitchFamily="34" charset="0"/>
                <a:cs typeface="Times New Roman" panose="02020603050405020304" pitchFamily="18" charset="0"/>
              </a:rPr>
              <a:t>a creeping </a:t>
            </a:r>
            <a:r>
              <a:rPr lang="en-US" sz="1100" dirty="0">
                <a:latin typeface="Calibri" panose="020F0502020204030204" pitchFamily="34" charset="0"/>
                <a:ea typeface="Calibri" panose="020F0502020204030204" pitchFamily="34" charset="0"/>
                <a:cs typeface="Times New Roman" panose="02020603050405020304" pitchFamily="18" charset="0"/>
              </a:rPr>
              <a:t>bear moves. The heron pounded the air with its wings, jacked </a:t>
            </a:r>
            <a:r>
              <a:rPr lang="en-US" sz="1100" dirty="0" smtClean="0">
                <a:latin typeface="Calibri" panose="020F0502020204030204" pitchFamily="34" charset="0"/>
                <a:ea typeface="Calibri" panose="020F0502020204030204" pitchFamily="34" charset="0"/>
                <a:cs typeface="Times New Roman" panose="02020603050405020304" pitchFamily="18" charset="0"/>
              </a:rPr>
              <a:t>itself clear </a:t>
            </a:r>
            <a:r>
              <a:rPr lang="en-US" sz="1100" dirty="0">
                <a:latin typeface="Calibri" panose="020F0502020204030204" pitchFamily="34" charset="0"/>
                <a:ea typeface="Calibri" panose="020F0502020204030204" pitchFamily="34" charset="0"/>
                <a:cs typeface="Times New Roman" panose="02020603050405020304" pitchFamily="18" charset="0"/>
              </a:rPr>
              <a:t>of the water and flew off down river. The little snake slid in among </a:t>
            </a:r>
            <a:r>
              <a:rPr lang="en-US" sz="1100" dirty="0" smtClean="0">
                <a:latin typeface="Calibri" panose="020F0502020204030204" pitchFamily="34" charset="0"/>
                <a:ea typeface="Calibri" panose="020F0502020204030204" pitchFamily="34" charset="0"/>
                <a:cs typeface="Times New Roman" panose="02020603050405020304" pitchFamily="18" charset="0"/>
              </a:rPr>
              <a:t>the reeds </a:t>
            </a:r>
            <a:r>
              <a:rPr lang="en-US" sz="1100" dirty="0">
                <a:latin typeface="Calibri" panose="020F0502020204030204" pitchFamily="34" charset="0"/>
                <a:ea typeface="Calibri" panose="020F0502020204030204" pitchFamily="34" charset="0"/>
                <a:cs typeface="Times New Roman" panose="02020603050405020304" pitchFamily="18" charset="0"/>
              </a:rPr>
              <a:t>at the pool’s side.</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Lennie came quietly to the pool’s edge. He knelt down and drank, </a:t>
            </a:r>
            <a:r>
              <a:rPr lang="en-US" sz="1100" dirty="0" smtClean="0">
                <a:latin typeface="Calibri" panose="020F0502020204030204" pitchFamily="34" charset="0"/>
                <a:ea typeface="Calibri" panose="020F0502020204030204" pitchFamily="34" charset="0"/>
                <a:cs typeface="Times New Roman" panose="02020603050405020304" pitchFamily="18" charset="0"/>
              </a:rPr>
              <a:t>barely touching </a:t>
            </a:r>
            <a:r>
              <a:rPr lang="en-US" sz="1100" dirty="0">
                <a:latin typeface="Calibri" panose="020F0502020204030204" pitchFamily="34" charset="0"/>
                <a:ea typeface="Calibri" panose="020F0502020204030204" pitchFamily="34" charset="0"/>
                <a:cs typeface="Times New Roman" panose="02020603050405020304" pitchFamily="18" charset="0"/>
              </a:rPr>
              <a:t>his lips to the water. When a little bird skittered over the dry </a:t>
            </a:r>
            <a:r>
              <a:rPr lang="en-US" sz="1100" dirty="0" smtClean="0">
                <a:latin typeface="Calibri" panose="020F0502020204030204" pitchFamily="34" charset="0"/>
                <a:ea typeface="Calibri" panose="020F0502020204030204" pitchFamily="34" charset="0"/>
                <a:cs typeface="Times New Roman" panose="02020603050405020304" pitchFamily="18" charset="0"/>
              </a:rPr>
              <a:t>leaves behind </a:t>
            </a:r>
            <a:r>
              <a:rPr lang="en-US" sz="1100" dirty="0">
                <a:latin typeface="Calibri" panose="020F0502020204030204" pitchFamily="34" charset="0"/>
                <a:ea typeface="Calibri" panose="020F0502020204030204" pitchFamily="34" charset="0"/>
                <a:cs typeface="Times New Roman" panose="02020603050405020304" pitchFamily="18" charset="0"/>
              </a:rPr>
              <a:t>him, his head jerked up and he strained toward the sound with eyes </a:t>
            </a:r>
            <a:r>
              <a:rPr lang="en-US" sz="1100" dirty="0" smtClean="0">
                <a:latin typeface="Calibri" panose="020F0502020204030204" pitchFamily="34" charset="0"/>
                <a:ea typeface="Calibri" panose="020F0502020204030204" pitchFamily="34" charset="0"/>
                <a:cs typeface="Times New Roman" panose="02020603050405020304" pitchFamily="18" charset="0"/>
              </a:rPr>
              <a:t>and ears </a:t>
            </a:r>
            <a:r>
              <a:rPr lang="en-US" sz="1100" dirty="0">
                <a:latin typeface="Calibri" panose="020F0502020204030204" pitchFamily="34" charset="0"/>
                <a:ea typeface="Calibri" panose="020F0502020204030204" pitchFamily="34" charset="0"/>
                <a:cs typeface="Times New Roman" panose="02020603050405020304" pitchFamily="18" charset="0"/>
              </a:rPr>
              <a:t>until he saw the bird, and then he dropped his head and drank again.</a:t>
            </a:r>
          </a:p>
          <a:p>
            <a:pPr>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When he was finished, he sat down on the bank, with his side to the pool, </a:t>
            </a:r>
            <a:r>
              <a:rPr lang="en-US" sz="1100" dirty="0" smtClean="0">
                <a:latin typeface="Calibri" panose="020F0502020204030204" pitchFamily="34" charset="0"/>
                <a:ea typeface="Calibri" panose="020F0502020204030204" pitchFamily="34" charset="0"/>
                <a:cs typeface="Times New Roman" panose="02020603050405020304" pitchFamily="18" charset="0"/>
              </a:rPr>
              <a:t>so that </a:t>
            </a:r>
            <a:r>
              <a:rPr lang="en-US" sz="1100" dirty="0">
                <a:latin typeface="Calibri" panose="020F0502020204030204" pitchFamily="34" charset="0"/>
                <a:ea typeface="Calibri" panose="020F0502020204030204" pitchFamily="34" charset="0"/>
                <a:cs typeface="Times New Roman" panose="02020603050405020304" pitchFamily="18" charset="0"/>
              </a:rPr>
              <a:t>he could watch the trail’s entrance. He embraced his knees and laid his </a:t>
            </a:r>
            <a:r>
              <a:rPr lang="en-US" sz="1100" dirty="0" smtClean="0">
                <a:latin typeface="Calibri" panose="020F0502020204030204" pitchFamily="34" charset="0"/>
                <a:ea typeface="Calibri" panose="020F0502020204030204" pitchFamily="34" charset="0"/>
                <a:cs typeface="Times New Roman" panose="02020603050405020304" pitchFamily="18" charset="0"/>
              </a:rPr>
              <a:t>chin down </a:t>
            </a:r>
            <a:r>
              <a:rPr lang="en-US" sz="1100" dirty="0">
                <a:latin typeface="Calibri" panose="020F0502020204030204" pitchFamily="34" charset="0"/>
                <a:ea typeface="Calibri" panose="020F0502020204030204" pitchFamily="34" charset="0"/>
                <a:cs typeface="Times New Roman" panose="02020603050405020304" pitchFamily="18" charset="0"/>
              </a:rPr>
              <a:t>on his knees.</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717716" y="692051"/>
            <a:ext cx="4230200" cy="5678478"/>
          </a:xfrm>
          <a:prstGeom prst="rect">
            <a:avLst/>
          </a:prstGeom>
        </p:spPr>
        <p:txBody>
          <a:bodyPr wrap="square">
            <a:spAutoFit/>
          </a:bodyPr>
          <a:lstStyle/>
          <a:p>
            <a:r>
              <a:rPr lang="pt-BR" sz="1100" i="1" dirty="0"/>
              <a:t>A piscina verde profunda do rio Salinas ainda estava no final da tarde. Já o sol tinha deixado o vale para subir as encostas das Montanhas Gabilan, e as colinas estavam rosadas ao sol. Mas na piscina entre os sycamores manchados, uma sombra agradável tinha caído.</a:t>
            </a:r>
          </a:p>
          <a:p>
            <a:r>
              <a:rPr lang="pt-BR" sz="1100" i="1" dirty="0"/>
              <a:t>Uma cobra d'água deslizou suavemente até a piscina, torcendo sua cabeça periscópio de um lado para o outro; e nadou o comprimento da piscina e chegou às pernas de uma garça imóvel que estava no raso. Uma cabeça silenciosa e bico lançado para baixo e arrancou-o pela cabeça, eo bico engoliu a pequena cobra enquanto sua cauda acenava freneticamente.</a:t>
            </a:r>
          </a:p>
          <a:p>
            <a:r>
              <a:rPr lang="pt-BR" sz="1100" i="1" dirty="0"/>
              <a:t>Uma onda de vento soou e uma rajada de vento atravessou os topos das árvores como uma onda. As folhas de sycamore virou seus lados prateados, as folhas marrons e secas no chão scudded alguns pés. E fila na fila de pequenas ondas de vento fluiu até a superfície verde da piscina.</a:t>
            </a:r>
          </a:p>
          <a:p>
            <a:r>
              <a:rPr lang="pt-BR" sz="1100" i="1" dirty="0"/>
              <a:t>Tão rápido quanto tinha chegado, o vento morreu, ea clareira estava tranquila novamente. A garça estava no raso, imóvel e esperando. Outra pequena cobra d'água nadou até a piscina, virando sua cabeça periscópio de um lado para o outro.</a:t>
            </a:r>
          </a:p>
          <a:p>
            <a:r>
              <a:rPr lang="pt-BR" sz="1100" i="1" dirty="0"/>
              <a:t>De repente Lennie apareceu fora do pincel, e ele veio tão silenciosamente como um urso rastejando se move. A garça bateu o ar com suas asas, se abaixou da água e voou rio abaixo. A pequena cobra deslizou entre as palhetas ao lado da piscina.</a:t>
            </a:r>
          </a:p>
          <a:p>
            <a:r>
              <a:rPr lang="pt-BR" sz="1100" i="1" dirty="0"/>
              <a:t>Lennie veio calmamente para a borda da piscina. Ele ajoelhou-se e bebeu, mal tocando os lábios na água. Quando um passarinho voou sobre as folhas secas atrás dele, sua cabeça se esticou e ele se esforçou em direção ao som com olhos e ouvidos até que ele viu o pássaro, e então ele baixou a cabeça e bebeu novamente.</a:t>
            </a:r>
          </a:p>
          <a:p>
            <a:r>
              <a:rPr lang="pt-BR" sz="1100" i="1" dirty="0"/>
              <a:t>Quando ele terminou, ele sentou-se no banco, com o lado para a piscina, para que ele pudesse assistir a entrada da trilha. Ele abraçou os joelhos e deitou o queixo de joelhos.</a:t>
            </a:r>
          </a:p>
          <a:p>
            <a:r>
              <a:rPr lang="pt-BR" sz="1100" i="1" dirty="0"/>
              <a:t> </a:t>
            </a:r>
          </a:p>
        </p:txBody>
      </p:sp>
    </p:spTree>
    <p:extLst>
      <p:ext uri="{BB962C8B-B14F-4D97-AF65-F5344CB8AC3E}">
        <p14:creationId xmlns:p14="http://schemas.microsoft.com/office/powerpoint/2010/main" val="361947002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8516" y="1114534"/>
            <a:ext cx="3848794" cy="4662815"/>
          </a:xfrm>
          <a:prstGeom prst="rect">
            <a:avLst/>
          </a:prstGeom>
        </p:spPr>
        <p:txBody>
          <a:bodyPr wrap="square">
            <a:spAutoFit/>
          </a:bodyPr>
          <a:lstStyle/>
          <a:p>
            <a:r>
              <a:rPr lang="en-US" sz="1100" dirty="0"/>
              <a:t>The light climbed on out of the valley, and as it went, the tops of </a:t>
            </a:r>
            <a:r>
              <a:rPr lang="en-US" sz="1100" dirty="0" smtClean="0"/>
              <a:t>the mountains </a:t>
            </a:r>
            <a:r>
              <a:rPr lang="en-US" sz="1100" dirty="0"/>
              <a:t>seemed to blaze with increasing brightness.</a:t>
            </a:r>
          </a:p>
          <a:p>
            <a:r>
              <a:rPr lang="en-US" sz="1100" dirty="0"/>
              <a:t>Lennie said softly, “I </a:t>
            </a:r>
            <a:r>
              <a:rPr lang="en-US" sz="1100" dirty="0" err="1"/>
              <a:t>di’n’t</a:t>
            </a:r>
            <a:r>
              <a:rPr lang="en-US" sz="1100" dirty="0"/>
              <a:t> forget, you bet, God damn. Hide in the brush </a:t>
            </a:r>
            <a:r>
              <a:rPr lang="en-US" sz="1100" dirty="0" smtClean="0"/>
              <a:t>an’ wait </a:t>
            </a:r>
            <a:r>
              <a:rPr lang="en-US" sz="1100" dirty="0"/>
              <a:t>for George.” He pulled his hat down low over his eyes. “George </a:t>
            </a:r>
            <a:r>
              <a:rPr lang="en-US" sz="1100" dirty="0" err="1" smtClean="0"/>
              <a:t>gonna</a:t>
            </a:r>
            <a:r>
              <a:rPr lang="en-US" sz="1100" dirty="0" smtClean="0"/>
              <a:t> give </a:t>
            </a:r>
            <a:r>
              <a:rPr lang="en-US" sz="1100" dirty="0"/>
              <a:t>me hell,” he said. “George </a:t>
            </a:r>
            <a:r>
              <a:rPr lang="en-US" sz="1100" dirty="0" err="1"/>
              <a:t>gonna</a:t>
            </a:r>
            <a:r>
              <a:rPr lang="en-US" sz="1100" dirty="0"/>
              <a:t> wish he was alone an’ not have </a:t>
            </a:r>
            <a:r>
              <a:rPr lang="en-US" sz="1100" dirty="0" smtClean="0"/>
              <a:t>me </a:t>
            </a:r>
            <a:r>
              <a:rPr lang="en-US" sz="1100" dirty="0" err="1" smtClean="0"/>
              <a:t>botherin</a:t>
            </a:r>
            <a:r>
              <a:rPr lang="en-US" sz="1100" dirty="0"/>
              <a:t>’ him.” He turned his head and looked at the bright mountain tops. “</a:t>
            </a:r>
            <a:r>
              <a:rPr lang="en-US" sz="1100" dirty="0" smtClean="0"/>
              <a:t>I can </a:t>
            </a:r>
            <a:r>
              <a:rPr lang="en-US" sz="1100" dirty="0"/>
              <a:t>go right off there an’ find a cave,” he said. And he continued sadly, “—an</a:t>
            </a:r>
            <a:r>
              <a:rPr lang="en-US" sz="1100" dirty="0" smtClean="0"/>
              <a:t>’ never </a:t>
            </a:r>
            <a:r>
              <a:rPr lang="en-US" sz="1100" dirty="0"/>
              <a:t>have no ketchup—but I won’t care. If George don’t want me . . . . I’ll </a:t>
            </a:r>
            <a:r>
              <a:rPr lang="en-US" sz="1100" dirty="0" smtClean="0"/>
              <a:t>go away</a:t>
            </a:r>
            <a:r>
              <a:rPr lang="en-US" sz="1100" dirty="0"/>
              <a:t>. I’ll go away.”</a:t>
            </a:r>
          </a:p>
          <a:p>
            <a:r>
              <a:rPr lang="en-US" sz="1100" dirty="0"/>
              <a:t>And then from out of Lennie’s head there came a little fat old woman. </a:t>
            </a:r>
            <a:r>
              <a:rPr lang="en-US" sz="1100" dirty="0" smtClean="0"/>
              <a:t>She wore </a:t>
            </a:r>
            <a:r>
              <a:rPr lang="en-US" sz="1100" dirty="0"/>
              <a:t>thick bull’s-eye glasses and she wore a huge gingham apron with </a:t>
            </a:r>
            <a:r>
              <a:rPr lang="en-US" sz="1100" dirty="0" smtClean="0"/>
              <a:t>pockets, and </a:t>
            </a:r>
            <a:r>
              <a:rPr lang="en-US" sz="1100" dirty="0"/>
              <a:t>she was starched and clean. She stood in front of Lennie and put her </a:t>
            </a:r>
            <a:r>
              <a:rPr lang="en-US" sz="1100" dirty="0" smtClean="0"/>
              <a:t>hands on </a:t>
            </a:r>
            <a:r>
              <a:rPr lang="en-US" sz="1100" dirty="0"/>
              <a:t>her hips, and she frowned disapprovingly at him.</a:t>
            </a:r>
          </a:p>
          <a:p>
            <a:endParaRPr lang="en-US" sz="1100" dirty="0"/>
          </a:p>
          <a:p>
            <a:r>
              <a:rPr lang="en-US" sz="1100" dirty="0"/>
              <a:t>And when she spoke, it was in Lennie’s voice. “I </a:t>
            </a:r>
            <a:r>
              <a:rPr lang="en-US" sz="1100" dirty="0" err="1"/>
              <a:t>tol</a:t>
            </a:r>
            <a:r>
              <a:rPr lang="en-US" sz="1100" dirty="0"/>
              <a:t>’ you an’ </a:t>
            </a:r>
            <a:r>
              <a:rPr lang="en-US" sz="1100" dirty="0" err="1"/>
              <a:t>tol</a:t>
            </a:r>
            <a:r>
              <a:rPr lang="en-US" sz="1100" dirty="0"/>
              <a:t>’ you,” </a:t>
            </a:r>
            <a:r>
              <a:rPr lang="en-US" sz="1100" dirty="0" smtClean="0"/>
              <a:t>she said</a:t>
            </a:r>
            <a:r>
              <a:rPr lang="en-US" sz="1100" dirty="0"/>
              <a:t>. “I </a:t>
            </a:r>
            <a:r>
              <a:rPr lang="en-US" sz="1100" dirty="0" err="1"/>
              <a:t>tol</a:t>
            </a:r>
            <a:r>
              <a:rPr lang="en-US" sz="1100" dirty="0"/>
              <a:t>’ you, ‘Min’ George because he’s such a nice fella an’ good to you</a:t>
            </a:r>
            <a:r>
              <a:rPr lang="en-US" sz="1100" dirty="0" smtClean="0"/>
              <a:t>.’ But </a:t>
            </a:r>
            <a:r>
              <a:rPr lang="en-US" sz="1100" dirty="0"/>
              <a:t>you don’t never take no care. You do bad things.”</a:t>
            </a:r>
          </a:p>
          <a:p>
            <a:r>
              <a:rPr lang="en-US" sz="1100" dirty="0"/>
              <a:t>And Lennie answered her, “I tried, Aunt Clara, ma’am. I tried and tried. </a:t>
            </a:r>
            <a:r>
              <a:rPr lang="en-US" sz="1100" dirty="0" smtClean="0"/>
              <a:t>I couldn’t </a:t>
            </a:r>
            <a:r>
              <a:rPr lang="en-US" sz="1100" dirty="0"/>
              <a:t>help it.”</a:t>
            </a:r>
          </a:p>
          <a:p>
            <a:r>
              <a:rPr lang="en-US" sz="1100" dirty="0"/>
              <a:t>“You never give a thought to George,” she went on in Lennie’s voice. “</a:t>
            </a:r>
            <a:r>
              <a:rPr lang="en-US" sz="1100" dirty="0" smtClean="0"/>
              <a:t>He been </a:t>
            </a:r>
            <a:r>
              <a:rPr lang="en-US" sz="1100" dirty="0" err="1"/>
              <a:t>doin</a:t>
            </a:r>
            <a:r>
              <a:rPr lang="en-US" sz="1100" dirty="0"/>
              <a:t>’ nice things for you </a:t>
            </a:r>
            <a:r>
              <a:rPr lang="en-US" sz="1100" dirty="0" err="1"/>
              <a:t>alla</a:t>
            </a:r>
            <a:r>
              <a:rPr lang="en-US" sz="1100" dirty="0"/>
              <a:t> time. When he got a piece of pie you </a:t>
            </a:r>
            <a:r>
              <a:rPr lang="en-US" sz="1100" dirty="0" smtClean="0"/>
              <a:t>always got </a:t>
            </a:r>
            <a:r>
              <a:rPr lang="en-US" sz="1100" dirty="0"/>
              <a:t>half or </a:t>
            </a:r>
            <a:r>
              <a:rPr lang="en-US" sz="1100" dirty="0" err="1"/>
              <a:t>more’n</a:t>
            </a:r>
            <a:r>
              <a:rPr lang="en-US" sz="1100" dirty="0"/>
              <a:t> half. An’ if they was any ketchup, why he’d give it all </a:t>
            </a:r>
            <a:r>
              <a:rPr lang="en-US" sz="1100" dirty="0" smtClean="0"/>
              <a:t>to you</a:t>
            </a:r>
            <a:r>
              <a:rPr lang="en-US" sz="1100" dirty="0"/>
              <a:t>.”</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769060" y="826610"/>
            <a:ext cx="3702587" cy="6001643"/>
          </a:xfrm>
          <a:prstGeom prst="rect">
            <a:avLst/>
          </a:prstGeom>
        </p:spPr>
        <p:txBody>
          <a:bodyPr wrap="square">
            <a:spAutoFit/>
          </a:bodyPr>
          <a:lstStyle/>
          <a:p>
            <a:r>
              <a:rPr lang="pt-BR" sz="1200" i="1" dirty="0"/>
              <a:t>A luz subiu para fora do vale, e como ele foi, os topos das montanhas pareciam brilhar com brilho crescente.</a:t>
            </a:r>
          </a:p>
          <a:p>
            <a:r>
              <a:rPr lang="pt-BR" sz="1200" i="1" dirty="0"/>
              <a:t>Lennie disse baixinho: "Eu não esqueço, você aposta, droga. Esconda-se no pincel um "esperar por George." Ele puxou o chapéu para baixo sobre os olhos. "George vai me dar o inferno", disse ele. "George vai desejar estar sozinho um "não me incomodando." Ele virou a cabeça e olhou para os topos brilhantes da montanha. "Eu posso ir direto para lá e encontrar uma caverna", disse ele. E ele continuou tristemente, "- um" nunca tem ketchup - mas eu não vou me importar. Se George não me quiser... Eu vou embora. Eu vou embora.</a:t>
            </a:r>
          </a:p>
          <a:p>
            <a:r>
              <a:rPr lang="pt-BR" sz="1200" i="1" dirty="0"/>
              <a:t>E então, de fora da cabeça de Lennie veio uma velha gorda. Ela usava óculos de touro grossos e usava um avental enorme com bolsos, e ela estava engessada e limpa. Ela ficou na frente de Lennie e colocou as mãos em seus quadris, e ela franziu a testa desaprovando-o.</a:t>
            </a:r>
          </a:p>
          <a:p>
            <a:r>
              <a:rPr lang="pt-BR" sz="1200" i="1" dirty="0"/>
              <a:t>E quando ela falou, estava na voz do Lennie. "Eu tol 'você um 'tol 'você", disse ela. "Eu tol 'você, 'Min' George porque ele é um cara tão bom um " bom para você." Mas você nunca toma cuidado. Você faz coisas ruins.</a:t>
            </a:r>
          </a:p>
          <a:p>
            <a:r>
              <a:rPr lang="pt-BR" sz="1200" i="1" dirty="0"/>
              <a:t>E Lennie respondeu: "Eu tentei, tia Clara, senhora. Eu tentei e tentei. Eu não poderia ajudá-lo.</a:t>
            </a:r>
          </a:p>
          <a:p>
            <a:r>
              <a:rPr lang="pt-BR" sz="1200" i="1" dirty="0"/>
              <a:t>"Você nunca dá uma ideia para George", ela continuou com a voz de Lennie. "Ele tem feito coisas boas para você o tempo todo. Quando ele tem um pedaço de torta você sempre tem metade ou mais da metade. Um "se eles eram qualquer ketchup, por que ele daria tudo para você.</a:t>
            </a:r>
          </a:p>
          <a:p>
            <a:r>
              <a:rPr lang="pt-BR" sz="1200" i="1" dirty="0"/>
              <a:t> </a:t>
            </a:r>
          </a:p>
        </p:txBody>
      </p:sp>
    </p:spTree>
    <p:extLst>
      <p:ext uri="{BB962C8B-B14F-4D97-AF65-F5344CB8AC3E}">
        <p14:creationId xmlns:p14="http://schemas.microsoft.com/office/powerpoint/2010/main" val="29436916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8766" y="462023"/>
            <a:ext cx="4031672" cy="6355586"/>
          </a:xfrm>
          <a:prstGeom prst="rect">
            <a:avLst/>
          </a:prstGeom>
        </p:spPr>
        <p:txBody>
          <a:bodyPr wrap="square">
            <a:spAutoFit/>
          </a:bodyPr>
          <a:lstStyle/>
          <a:p>
            <a:r>
              <a:rPr lang="en-US" sz="1100" dirty="0"/>
              <a:t>“I know,” said Lennie miserably. “I tried, Aunt Clara, ma’am. I tried </a:t>
            </a:r>
            <a:r>
              <a:rPr lang="en-US" sz="1100" dirty="0" smtClean="0"/>
              <a:t>and tried</a:t>
            </a:r>
            <a:r>
              <a:rPr lang="en-US" sz="1100" dirty="0"/>
              <a:t>.”</a:t>
            </a:r>
          </a:p>
          <a:p>
            <a:r>
              <a:rPr lang="en-US" sz="1100" dirty="0"/>
              <a:t>She interrupted him. “All the time he </a:t>
            </a:r>
            <a:r>
              <a:rPr lang="en-US" sz="1100" dirty="0" err="1"/>
              <a:t>coulda</a:t>
            </a:r>
            <a:r>
              <a:rPr lang="en-US" sz="1100" dirty="0"/>
              <a:t> had such a good time if </a:t>
            </a:r>
            <a:r>
              <a:rPr lang="en-US" sz="1100" dirty="0" smtClean="0"/>
              <a:t>it wasn’t </a:t>
            </a:r>
            <a:r>
              <a:rPr lang="en-US" sz="1100" dirty="0"/>
              <a:t>for you. He </a:t>
            </a:r>
            <a:r>
              <a:rPr lang="en-US" sz="1100" dirty="0" err="1"/>
              <a:t>woulda</a:t>
            </a:r>
            <a:r>
              <a:rPr lang="en-US" sz="1100" dirty="0"/>
              <a:t> took his pay an’ raised hell in a whorehouse, and </a:t>
            </a:r>
            <a:r>
              <a:rPr lang="en-US" sz="1100" dirty="0" smtClean="0"/>
              <a:t>he </a:t>
            </a:r>
            <a:r>
              <a:rPr lang="en-US" sz="1100" dirty="0" err="1" smtClean="0"/>
              <a:t>coulda</a:t>
            </a:r>
            <a:r>
              <a:rPr lang="en-US" sz="1100" dirty="0" smtClean="0"/>
              <a:t> </a:t>
            </a:r>
            <a:r>
              <a:rPr lang="en-US" sz="1100" dirty="0"/>
              <a:t>set in a pool room an’ played snooker. But he got to take care of you.”</a:t>
            </a:r>
          </a:p>
          <a:p>
            <a:r>
              <a:rPr lang="en-US" sz="1100" dirty="0"/>
              <a:t>Lennie moaned with grief. “I know, Aunt Clara, ma’am. I’ll go right off </a:t>
            </a:r>
            <a:r>
              <a:rPr lang="en-US" sz="1100" dirty="0" smtClean="0"/>
              <a:t>in the </a:t>
            </a:r>
            <a:r>
              <a:rPr lang="en-US" sz="1100" dirty="0"/>
              <a:t>hills an’ I’ll fin’ a cave an’ I’ll live there so I won’t be no more trouble </a:t>
            </a:r>
            <a:r>
              <a:rPr lang="en-US" sz="1100" dirty="0" smtClean="0"/>
              <a:t>to George</a:t>
            </a:r>
            <a:r>
              <a:rPr lang="en-US" sz="1100" dirty="0"/>
              <a:t>.”</a:t>
            </a:r>
          </a:p>
          <a:p>
            <a:r>
              <a:rPr lang="en-US" sz="1100" dirty="0"/>
              <a:t>“You jus’ say that,” she said sharply. “You’re always </a:t>
            </a:r>
            <a:r>
              <a:rPr lang="en-US" sz="1100" dirty="0" err="1"/>
              <a:t>sayin</a:t>
            </a:r>
            <a:r>
              <a:rPr lang="en-US" sz="1100" dirty="0"/>
              <a:t>’ that, an’ </a:t>
            </a:r>
            <a:r>
              <a:rPr lang="en-US" sz="1100" dirty="0" smtClean="0"/>
              <a:t>you know </a:t>
            </a:r>
            <a:r>
              <a:rPr lang="en-US" sz="1100" dirty="0" err="1"/>
              <a:t>sonofabitching</a:t>
            </a:r>
            <a:r>
              <a:rPr lang="en-US" sz="1100" dirty="0"/>
              <a:t> well you </a:t>
            </a:r>
            <a:r>
              <a:rPr lang="en-US" sz="1100" dirty="0" err="1"/>
              <a:t>ain’t</a:t>
            </a:r>
            <a:r>
              <a:rPr lang="en-US" sz="1100" dirty="0"/>
              <a:t> never </a:t>
            </a:r>
            <a:r>
              <a:rPr lang="en-US" sz="1100" dirty="0" err="1"/>
              <a:t>gonna</a:t>
            </a:r>
            <a:r>
              <a:rPr lang="en-US" sz="1100" dirty="0"/>
              <a:t> do it. You’ll jus’ stick </a:t>
            </a:r>
            <a:r>
              <a:rPr lang="en-US" sz="1100" dirty="0" smtClean="0"/>
              <a:t>around an</a:t>
            </a:r>
            <a:r>
              <a:rPr lang="en-US" sz="1100" dirty="0"/>
              <a:t>’ stew the </a:t>
            </a:r>
            <a:r>
              <a:rPr lang="en-US" sz="1100" dirty="0" err="1"/>
              <a:t>b’Jesus</a:t>
            </a:r>
            <a:r>
              <a:rPr lang="en-US" sz="1100" dirty="0"/>
              <a:t> outa George all the time.”</a:t>
            </a:r>
          </a:p>
          <a:p>
            <a:r>
              <a:rPr lang="en-US" sz="1100" dirty="0"/>
              <a:t>Lennie said, “I might jus’ as well go away. George </a:t>
            </a:r>
            <a:r>
              <a:rPr lang="en-US" sz="1100" dirty="0" err="1"/>
              <a:t>ain’t</a:t>
            </a:r>
            <a:r>
              <a:rPr lang="en-US" sz="1100" dirty="0"/>
              <a:t> </a:t>
            </a:r>
            <a:r>
              <a:rPr lang="en-US" sz="1100" dirty="0" err="1"/>
              <a:t>gonna</a:t>
            </a:r>
            <a:r>
              <a:rPr lang="en-US" sz="1100" dirty="0"/>
              <a:t> let me tend </a:t>
            </a:r>
            <a:r>
              <a:rPr lang="en-US" sz="1100" dirty="0" smtClean="0"/>
              <a:t>no rabbits </a:t>
            </a:r>
            <a:r>
              <a:rPr lang="en-US" sz="1100" dirty="0"/>
              <a:t>now.”</a:t>
            </a:r>
          </a:p>
          <a:p>
            <a:r>
              <a:rPr lang="en-US" sz="1100" dirty="0"/>
              <a:t>Aunt Clara was gone, and from out of Lennie’s head there came a </a:t>
            </a:r>
            <a:r>
              <a:rPr lang="en-US" sz="1100" dirty="0" smtClean="0"/>
              <a:t>gigantic rabbit</a:t>
            </a:r>
            <a:r>
              <a:rPr lang="en-US" sz="1100" dirty="0"/>
              <a:t>. It sat on its haunches in front of him, and it waggled its ears and </a:t>
            </a:r>
            <a:r>
              <a:rPr lang="en-US" sz="1100" dirty="0" smtClean="0"/>
              <a:t>crinkled its </a:t>
            </a:r>
            <a:r>
              <a:rPr lang="en-US" sz="1100" dirty="0"/>
              <a:t>nose at him. And it spoke in Lennie’s voice too.</a:t>
            </a:r>
          </a:p>
          <a:p>
            <a:r>
              <a:rPr lang="en-US" sz="1100" dirty="0"/>
              <a:t>“Tend rabbits,” it said scornfully. “You crazy bastard. You </a:t>
            </a:r>
            <a:r>
              <a:rPr lang="en-US" sz="1100" dirty="0" err="1"/>
              <a:t>ain’t</a:t>
            </a:r>
            <a:r>
              <a:rPr lang="en-US" sz="1100" dirty="0"/>
              <a:t> fit to lick </a:t>
            </a:r>
            <a:r>
              <a:rPr lang="en-US" sz="1100" dirty="0" smtClean="0"/>
              <a:t>the boots </a:t>
            </a:r>
            <a:r>
              <a:rPr lang="en-US" sz="1100" dirty="0"/>
              <a:t>of no rabbit. You’d forget ‘</a:t>
            </a:r>
            <a:r>
              <a:rPr lang="en-US" sz="1100" dirty="0" err="1"/>
              <a:t>em</a:t>
            </a:r>
            <a:r>
              <a:rPr lang="en-US" sz="1100" dirty="0"/>
              <a:t> and let ‘</a:t>
            </a:r>
            <a:r>
              <a:rPr lang="en-US" sz="1100" dirty="0" err="1"/>
              <a:t>em</a:t>
            </a:r>
            <a:r>
              <a:rPr lang="en-US" sz="1100" dirty="0"/>
              <a:t> go hungry. That’s what </a:t>
            </a:r>
            <a:r>
              <a:rPr lang="en-US" sz="1100" dirty="0" smtClean="0"/>
              <a:t>you’d do</a:t>
            </a:r>
            <a:r>
              <a:rPr lang="en-US" sz="1100" dirty="0"/>
              <a:t>. An’ then what would George think?”</a:t>
            </a:r>
          </a:p>
          <a:p>
            <a:r>
              <a:rPr lang="en-US" sz="1100" dirty="0"/>
              <a:t>“I would not forget,” Lennie said loudly.</a:t>
            </a:r>
          </a:p>
          <a:p>
            <a:r>
              <a:rPr lang="en-US" sz="1100" dirty="0"/>
              <a:t>“The hell you </a:t>
            </a:r>
            <a:r>
              <a:rPr lang="en-US" sz="1100" dirty="0" err="1"/>
              <a:t>wouldn</a:t>
            </a:r>
            <a:r>
              <a:rPr lang="en-US" sz="1100" dirty="0"/>
              <a:t>’,” said the rabbit. “You </a:t>
            </a:r>
            <a:r>
              <a:rPr lang="en-US" sz="1100" dirty="0" err="1"/>
              <a:t>ain’t</a:t>
            </a:r>
            <a:r>
              <a:rPr lang="en-US" sz="1100" dirty="0"/>
              <a:t> worth a greased </a:t>
            </a:r>
            <a:r>
              <a:rPr lang="en-US" sz="1100" dirty="0" smtClean="0"/>
              <a:t>jack-pin to </a:t>
            </a:r>
            <a:r>
              <a:rPr lang="en-US" sz="1100" dirty="0"/>
              <a:t>ram you into hell. Christ knows George done </a:t>
            </a:r>
            <a:r>
              <a:rPr lang="en-US" sz="1100" dirty="0" err="1"/>
              <a:t>ever’thing</a:t>
            </a:r>
            <a:r>
              <a:rPr lang="en-US" sz="1100" dirty="0"/>
              <a:t> he could to jack </a:t>
            </a:r>
            <a:r>
              <a:rPr lang="en-US" sz="1100" dirty="0" smtClean="0"/>
              <a:t>you outa </a:t>
            </a:r>
            <a:r>
              <a:rPr lang="en-US" sz="1100" dirty="0"/>
              <a:t>the sewer, but it don’t do no good. If you think George </a:t>
            </a:r>
            <a:r>
              <a:rPr lang="en-US" sz="1100" dirty="0" err="1"/>
              <a:t>gonna</a:t>
            </a:r>
            <a:r>
              <a:rPr lang="en-US" sz="1100" dirty="0"/>
              <a:t> let you </a:t>
            </a:r>
            <a:r>
              <a:rPr lang="en-US" sz="1100" dirty="0" smtClean="0"/>
              <a:t>tend rabbits</a:t>
            </a:r>
            <a:r>
              <a:rPr lang="en-US" sz="1100" dirty="0"/>
              <a:t>, you’re even </a:t>
            </a:r>
            <a:r>
              <a:rPr lang="en-US" sz="1100" dirty="0" err="1"/>
              <a:t>crazier’n</a:t>
            </a:r>
            <a:r>
              <a:rPr lang="en-US" sz="1100" dirty="0"/>
              <a:t> usual. He </a:t>
            </a:r>
            <a:r>
              <a:rPr lang="en-US" sz="1100" dirty="0" err="1"/>
              <a:t>ain’t</a:t>
            </a:r>
            <a:r>
              <a:rPr lang="en-US" sz="1100" dirty="0"/>
              <a:t>. He’s </a:t>
            </a:r>
            <a:r>
              <a:rPr lang="en-US" sz="1100" dirty="0" err="1"/>
              <a:t>gonna</a:t>
            </a:r>
            <a:r>
              <a:rPr lang="en-US" sz="1100" dirty="0"/>
              <a:t> beat hell outa </a:t>
            </a:r>
            <a:r>
              <a:rPr lang="en-US" sz="1100" dirty="0" smtClean="0"/>
              <a:t>you with </a:t>
            </a:r>
            <a:r>
              <a:rPr lang="en-US" sz="1100" dirty="0"/>
              <a:t>a stick, that’s what he’s </a:t>
            </a:r>
            <a:r>
              <a:rPr lang="en-US" sz="1100" dirty="0" err="1"/>
              <a:t>gonna</a:t>
            </a:r>
            <a:r>
              <a:rPr lang="en-US" sz="1100" dirty="0"/>
              <a:t> do.”</a:t>
            </a:r>
          </a:p>
          <a:p>
            <a:r>
              <a:rPr lang="en-US" sz="1100" dirty="0"/>
              <a:t>Now Lennie retorted belligerently, “He </a:t>
            </a:r>
            <a:r>
              <a:rPr lang="en-US" sz="1100" dirty="0" err="1"/>
              <a:t>ain’t</a:t>
            </a:r>
            <a:r>
              <a:rPr lang="en-US" sz="1100" dirty="0"/>
              <a:t> neither. George won’t </a:t>
            </a:r>
            <a:r>
              <a:rPr lang="en-US" sz="1100" dirty="0" smtClean="0"/>
              <a:t>do nothing </a:t>
            </a:r>
            <a:r>
              <a:rPr lang="en-US" sz="1100" dirty="0"/>
              <a:t>like that. I’ve knew George since—I forget when—and he </a:t>
            </a:r>
            <a:r>
              <a:rPr lang="en-US" sz="1100" dirty="0" err="1"/>
              <a:t>ain’t</a:t>
            </a:r>
            <a:r>
              <a:rPr lang="en-US" sz="1100" dirty="0"/>
              <a:t> </a:t>
            </a:r>
            <a:r>
              <a:rPr lang="en-US" sz="1100" dirty="0" smtClean="0"/>
              <a:t>never raised </a:t>
            </a:r>
            <a:r>
              <a:rPr lang="en-US" sz="1100" dirty="0"/>
              <a:t>his </a:t>
            </a:r>
            <a:r>
              <a:rPr lang="en-US" sz="1100" dirty="0" err="1"/>
              <a:t>han</a:t>
            </a:r>
            <a:r>
              <a:rPr lang="en-US" sz="1100" dirty="0"/>
              <a:t>’ to me with a stick. He’s nice to me. He </a:t>
            </a:r>
            <a:r>
              <a:rPr lang="en-US" sz="1100" dirty="0" err="1"/>
              <a:t>ain’t</a:t>
            </a:r>
            <a:r>
              <a:rPr lang="en-US" sz="1100" dirty="0"/>
              <a:t> </a:t>
            </a:r>
            <a:r>
              <a:rPr lang="en-US" sz="1100" dirty="0" err="1"/>
              <a:t>gonna</a:t>
            </a:r>
            <a:r>
              <a:rPr lang="en-US" sz="1100" dirty="0"/>
              <a:t> be mean.”</a:t>
            </a:r>
          </a:p>
          <a:p>
            <a:r>
              <a:rPr lang="en-US" sz="1100" dirty="0"/>
              <a:t>“Well, he’s sick of you,” said the rabbit. “He’s </a:t>
            </a:r>
            <a:r>
              <a:rPr lang="en-US" sz="1100" dirty="0" err="1"/>
              <a:t>gonna</a:t>
            </a:r>
            <a:r>
              <a:rPr lang="en-US" sz="1100" dirty="0"/>
              <a:t> beat hell outa you </a:t>
            </a:r>
            <a:r>
              <a:rPr lang="en-US" sz="1100" dirty="0" smtClean="0"/>
              <a:t>an’ then </a:t>
            </a:r>
            <a:r>
              <a:rPr lang="en-US" sz="1100" dirty="0"/>
              <a:t>go away an’ leave you.”</a:t>
            </a:r>
          </a:p>
          <a:p>
            <a:r>
              <a:rPr lang="en-US" sz="1100" dirty="0"/>
              <a:t>“He won’t,” Lennie cried frantically. “He won’t do nothing like that. I </a:t>
            </a:r>
            <a:r>
              <a:rPr lang="en-US" sz="1100" dirty="0" smtClean="0"/>
              <a:t>know George</a:t>
            </a:r>
            <a:r>
              <a:rPr lang="en-US" sz="1100" dirty="0"/>
              <a:t>. Me an’ him travels together.”</a:t>
            </a:r>
            <a:endParaRPr lang="en-GB" sz="1100" dirty="0"/>
          </a:p>
        </p:txBody>
      </p:sp>
      <p:sp>
        <p:nvSpPr>
          <p:cNvPr id="4" name="Rectangle 3"/>
          <p:cNvSpPr/>
          <p:nvPr/>
        </p:nvSpPr>
        <p:spPr>
          <a:xfrm>
            <a:off x="4605251" y="337332"/>
            <a:ext cx="4425142" cy="6355586"/>
          </a:xfrm>
          <a:prstGeom prst="rect">
            <a:avLst/>
          </a:prstGeom>
        </p:spPr>
        <p:txBody>
          <a:bodyPr wrap="square">
            <a:spAutoFit/>
          </a:bodyPr>
          <a:lstStyle/>
          <a:p>
            <a:r>
              <a:rPr lang="pt-BR" sz="1100" i="1" dirty="0"/>
              <a:t>"Eu sei", disse Lennie miseravelmente. "Eu tentei, tia Clara, senhora. Eu tentei e tentei.</a:t>
            </a:r>
          </a:p>
          <a:p>
            <a:r>
              <a:rPr lang="pt-BR" sz="1100" i="1" dirty="0"/>
              <a:t>Ela o interrompeu. "O tempo todo ele poderia ter tido um tempo tão bom se não fosse por você. Ele teria levado seu salário um inferno levantado em um bordel, e ele poderia ter colocado em uma sala de sinuca um "jogado sinuca. Mas ele tem que cuidar de você.</a:t>
            </a:r>
          </a:p>
          <a:p>
            <a:r>
              <a:rPr lang="pt-BR" sz="1100" i="1" dirty="0"/>
              <a:t>Lennie gemeu de dor. "Eu sei, tia Clara, senhora. Eu vou sair logo nas colinas um "Eu vou fin 'a caverna um 'Eu vou viver lá para que eu não vou ser mais nenhum problema para George.</a:t>
            </a:r>
          </a:p>
          <a:p>
            <a:r>
              <a:rPr lang="pt-BR" sz="1100" i="1" dirty="0"/>
              <a:t>"Você jus 'dizer isso", disse ela bruscamente. "Você está sempre dizendo que, um " você sabe sonofabitching bem você nunca vai fazê-lo. Você vai jus 'ficar em torno de um 'guisado o b'Jesus outa George o tempo todo.</a:t>
            </a:r>
          </a:p>
          <a:p>
            <a:r>
              <a:rPr lang="pt-BR" sz="1100" i="1" dirty="0"/>
              <a:t>Lennie disse: "Eu poderia jus 'também ir embora. George não vai me deixar cuidar de coelhos agora.</a:t>
            </a:r>
          </a:p>
          <a:p>
            <a:r>
              <a:rPr lang="pt-BR" sz="1100" i="1" dirty="0"/>
              <a:t>Tia Clara tinha ido embora, e de fora da cabeça de Lennie veio um coelho gigantesco. Ele sentou-se em seus haunches na frente dele, e ele balançou as orelhas e enrugou seu nariz para ele. E falou na voz de Lennie também.</a:t>
            </a:r>
          </a:p>
          <a:p>
            <a:r>
              <a:rPr lang="pt-BR" sz="1100" i="1" dirty="0"/>
              <a:t>"Tendem coelhos", dizia com desdém. "Seu bastardo louco. Você não serve para lamber as botas de nenhum coelho. Você os esqueceria e os deixaria passar fome. Isso é o que você faria. Um ', então o que George pensaria?</a:t>
            </a:r>
          </a:p>
          <a:p>
            <a:r>
              <a:rPr lang="pt-BR" sz="1100" i="1" dirty="0"/>
              <a:t>"Eu não esqueceria", disse Lennie em voz alta.</a:t>
            </a:r>
          </a:p>
          <a:p>
            <a:r>
              <a:rPr lang="pt-BR" sz="1100" i="1" dirty="0"/>
              <a:t>"O inferno que você faria", disse o coelho. "Você não vale um jack-pin engraxado para bater-lo no inferno. Deus sabe que George fez alguma coisa que poderia para te tirar do esgoto, mas não adianta nada. Se você acha que George vai deixar você cuidar de coelhos, você é ainda mais louco do normal. Ele não está. Ele vai bater em você com um pau, é isso que ele vai fazer."</a:t>
            </a:r>
          </a:p>
          <a:p>
            <a:r>
              <a:rPr lang="pt-BR" sz="1100" i="1" dirty="0"/>
              <a:t>Agora Lennie respondeu beligerantemente: "Ele não é nenhum dos dois. George não fará nada disso. Conheço George desde então , eu esqueço quando - e ele nunca levantou o seu han ' para mim com um pau. Ele é legal comigo. Ele não vai ser mau.</a:t>
            </a:r>
          </a:p>
          <a:p>
            <a:r>
              <a:rPr lang="pt-BR" sz="1100" i="1" dirty="0"/>
              <a:t>"Bem, ele está cansado de você", disse o coelho. "Ele vai bater em você e depois ir embora um 'deixá-lo."</a:t>
            </a:r>
          </a:p>
          <a:p>
            <a:r>
              <a:rPr lang="pt-BR" sz="1100" i="1" dirty="0"/>
              <a:t>"Ele não vai", Lennie gritou freneticamente. "Ele não vai fazer nada disso. Eu conheço o George. Eu um "ele viaja junto."</a:t>
            </a:r>
          </a:p>
          <a:p>
            <a:r>
              <a:rPr lang="pt-BR" sz="1100" i="1" dirty="0"/>
              <a:t> </a:t>
            </a:r>
          </a:p>
        </p:txBody>
      </p:sp>
    </p:spTree>
    <p:extLst>
      <p:ext uri="{BB962C8B-B14F-4D97-AF65-F5344CB8AC3E}">
        <p14:creationId xmlns:p14="http://schemas.microsoft.com/office/powerpoint/2010/main" val="37031551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8765" y="445399"/>
            <a:ext cx="4056610" cy="6186309"/>
          </a:xfrm>
          <a:prstGeom prst="rect">
            <a:avLst/>
          </a:prstGeom>
        </p:spPr>
        <p:txBody>
          <a:bodyPr wrap="square">
            <a:spAutoFit/>
          </a:bodyPr>
          <a:lstStyle/>
          <a:p>
            <a:r>
              <a:rPr lang="en-US" sz="1100" dirty="0"/>
              <a:t>But the rabbit repeated softly over and over, “He </a:t>
            </a:r>
            <a:r>
              <a:rPr lang="en-US" sz="1100" dirty="0" err="1"/>
              <a:t>gonna</a:t>
            </a:r>
            <a:r>
              <a:rPr lang="en-US" sz="1100" dirty="0"/>
              <a:t> leave you, </a:t>
            </a:r>
            <a:r>
              <a:rPr lang="en-US" sz="1100" dirty="0" err="1"/>
              <a:t>ya</a:t>
            </a:r>
            <a:r>
              <a:rPr lang="en-US" sz="1100" dirty="0"/>
              <a:t> </a:t>
            </a:r>
            <a:r>
              <a:rPr lang="en-US" sz="1100" dirty="0" smtClean="0"/>
              <a:t>crazy bastard</a:t>
            </a:r>
            <a:r>
              <a:rPr lang="en-US" sz="1100" dirty="0"/>
              <a:t>. He </a:t>
            </a:r>
            <a:r>
              <a:rPr lang="en-US" sz="1100" dirty="0" err="1"/>
              <a:t>gonna</a:t>
            </a:r>
            <a:r>
              <a:rPr lang="en-US" sz="1100" dirty="0"/>
              <a:t> leave </a:t>
            </a:r>
            <a:r>
              <a:rPr lang="en-US" sz="1100" dirty="0" err="1"/>
              <a:t>ya</a:t>
            </a:r>
            <a:r>
              <a:rPr lang="en-US" sz="1100" dirty="0"/>
              <a:t> all alone. He </a:t>
            </a:r>
            <a:r>
              <a:rPr lang="en-US" sz="1100" dirty="0" err="1"/>
              <a:t>gonna</a:t>
            </a:r>
            <a:r>
              <a:rPr lang="en-US" sz="1100" dirty="0"/>
              <a:t> leave </a:t>
            </a:r>
            <a:r>
              <a:rPr lang="en-US" sz="1100" dirty="0" err="1"/>
              <a:t>ya</a:t>
            </a:r>
            <a:r>
              <a:rPr lang="en-US" sz="1100" dirty="0"/>
              <a:t>, crazy bastard.”</a:t>
            </a:r>
          </a:p>
          <a:p>
            <a:r>
              <a:rPr lang="en-US" sz="1100" dirty="0"/>
              <a:t>Lennie put his hands over his ears. “He </a:t>
            </a:r>
            <a:r>
              <a:rPr lang="en-US" sz="1100" dirty="0" err="1"/>
              <a:t>ain’t</a:t>
            </a:r>
            <a:r>
              <a:rPr lang="en-US" sz="1100" dirty="0"/>
              <a:t>, I tell </a:t>
            </a:r>
            <a:r>
              <a:rPr lang="en-US" sz="1100" dirty="0" err="1"/>
              <a:t>ya</a:t>
            </a:r>
            <a:r>
              <a:rPr lang="en-US" sz="1100" dirty="0"/>
              <a:t> he </a:t>
            </a:r>
            <a:r>
              <a:rPr lang="en-US" sz="1100" dirty="0" err="1"/>
              <a:t>ain’t</a:t>
            </a:r>
            <a:r>
              <a:rPr lang="en-US" sz="1100" dirty="0"/>
              <a:t>.” And he cried</a:t>
            </a:r>
            <a:r>
              <a:rPr lang="en-US" sz="1100" dirty="0" smtClean="0"/>
              <a:t>, “</a:t>
            </a:r>
            <a:r>
              <a:rPr lang="en-US" sz="1100" dirty="0"/>
              <a:t>Oh! George—George—George!”</a:t>
            </a:r>
          </a:p>
          <a:p>
            <a:r>
              <a:rPr lang="en-US" sz="1100" dirty="0"/>
              <a:t>George came quietly out of the brush and the rabbit scuttled back </a:t>
            </a:r>
            <a:r>
              <a:rPr lang="en-US" sz="1100" dirty="0" smtClean="0"/>
              <a:t>into Lennie’s </a:t>
            </a:r>
            <a:r>
              <a:rPr lang="en-US" sz="1100" dirty="0"/>
              <a:t>brain.</a:t>
            </a:r>
          </a:p>
          <a:p>
            <a:r>
              <a:rPr lang="en-US" sz="1100" dirty="0"/>
              <a:t>George said quietly, “What the hell you </a:t>
            </a:r>
            <a:r>
              <a:rPr lang="en-US" sz="1100" dirty="0" err="1"/>
              <a:t>yellin</a:t>
            </a:r>
            <a:r>
              <a:rPr lang="en-US" sz="1100" dirty="0"/>
              <a:t>’ about?”</a:t>
            </a:r>
          </a:p>
          <a:p>
            <a:r>
              <a:rPr lang="en-US" sz="1100" dirty="0"/>
              <a:t>Lennie got up on his knees. “You </a:t>
            </a:r>
            <a:r>
              <a:rPr lang="en-US" sz="1100" dirty="0" err="1"/>
              <a:t>ain’t</a:t>
            </a:r>
            <a:r>
              <a:rPr lang="en-US" sz="1100" dirty="0"/>
              <a:t> </a:t>
            </a:r>
            <a:r>
              <a:rPr lang="en-US" sz="1100" dirty="0" err="1"/>
              <a:t>gonna</a:t>
            </a:r>
            <a:r>
              <a:rPr lang="en-US" sz="1100" dirty="0"/>
              <a:t> leave me, are </a:t>
            </a:r>
            <a:r>
              <a:rPr lang="en-US" sz="1100" dirty="0" err="1"/>
              <a:t>ya</a:t>
            </a:r>
            <a:r>
              <a:rPr lang="en-US" sz="1100" dirty="0"/>
              <a:t>, George? </a:t>
            </a:r>
            <a:r>
              <a:rPr lang="en-US" sz="1100" dirty="0" smtClean="0"/>
              <a:t>I know </a:t>
            </a:r>
            <a:r>
              <a:rPr lang="en-US" sz="1100" dirty="0"/>
              <a:t>you </a:t>
            </a:r>
            <a:r>
              <a:rPr lang="en-US" sz="1100" dirty="0" err="1"/>
              <a:t>ain’t</a:t>
            </a:r>
            <a:r>
              <a:rPr lang="en-US" sz="1100" dirty="0"/>
              <a:t>.”</a:t>
            </a:r>
          </a:p>
          <a:p>
            <a:r>
              <a:rPr lang="en-US" sz="1100" dirty="0"/>
              <a:t>George came stiffly near and sat down beside him. “No.”</a:t>
            </a:r>
          </a:p>
          <a:p>
            <a:r>
              <a:rPr lang="en-US" sz="1100" dirty="0"/>
              <a:t>“I </a:t>
            </a:r>
            <a:r>
              <a:rPr lang="en-US" sz="1100" dirty="0" err="1"/>
              <a:t>knowed</a:t>
            </a:r>
            <a:r>
              <a:rPr lang="en-US" sz="1100" dirty="0"/>
              <a:t> it,” Lennie cried. “You </a:t>
            </a:r>
            <a:r>
              <a:rPr lang="en-US" sz="1100" dirty="0" err="1"/>
              <a:t>ain’t</a:t>
            </a:r>
            <a:r>
              <a:rPr lang="en-US" sz="1100" dirty="0"/>
              <a:t> that kind.”</a:t>
            </a:r>
          </a:p>
          <a:p>
            <a:r>
              <a:rPr lang="en-US" sz="1100" dirty="0"/>
              <a:t>George was silent.</a:t>
            </a:r>
          </a:p>
          <a:p>
            <a:endParaRPr lang="en-US" sz="1100" dirty="0"/>
          </a:p>
          <a:p>
            <a:r>
              <a:rPr lang="en-US" sz="1100" dirty="0"/>
              <a:t>Lennie said, “George.”</a:t>
            </a:r>
          </a:p>
          <a:p>
            <a:r>
              <a:rPr lang="en-US" sz="1100" dirty="0"/>
              <a:t>“Yeah?”</a:t>
            </a:r>
          </a:p>
          <a:p>
            <a:r>
              <a:rPr lang="en-US" sz="1100" dirty="0"/>
              <a:t>“I done another bad thing.”</a:t>
            </a:r>
          </a:p>
          <a:p>
            <a:r>
              <a:rPr lang="en-US" sz="1100" dirty="0"/>
              <a:t>“It don’t make no difference,” George said, and he fell silent again.</a:t>
            </a:r>
          </a:p>
          <a:p>
            <a:r>
              <a:rPr lang="en-US" sz="1100" dirty="0"/>
              <a:t>Only the topmost ridges were in the sun now. The shadow in the valley </a:t>
            </a:r>
            <a:r>
              <a:rPr lang="en-US" sz="1100" dirty="0" smtClean="0"/>
              <a:t>was blue </a:t>
            </a:r>
            <a:r>
              <a:rPr lang="en-US" sz="1100" dirty="0"/>
              <a:t>and soft. From the distance came the sound of men shouting to </a:t>
            </a:r>
            <a:r>
              <a:rPr lang="en-US" sz="1100" dirty="0" smtClean="0"/>
              <a:t>one another</a:t>
            </a:r>
            <a:r>
              <a:rPr lang="en-US" sz="1100" dirty="0"/>
              <a:t>. George turned his head and listened to the shouts.</a:t>
            </a:r>
          </a:p>
          <a:p>
            <a:r>
              <a:rPr lang="en-US" sz="1100" dirty="0"/>
              <a:t>Lennie said, “George.”</a:t>
            </a:r>
          </a:p>
          <a:p>
            <a:r>
              <a:rPr lang="en-US" sz="1100" dirty="0"/>
              <a:t>“Yeah?”</a:t>
            </a:r>
          </a:p>
          <a:p>
            <a:r>
              <a:rPr lang="en-US" sz="1100" dirty="0"/>
              <a:t>“</a:t>
            </a:r>
            <a:r>
              <a:rPr lang="en-US" sz="1100" dirty="0" err="1"/>
              <a:t>Ain’t</a:t>
            </a:r>
            <a:r>
              <a:rPr lang="en-US" sz="1100" dirty="0"/>
              <a:t> you </a:t>
            </a:r>
            <a:r>
              <a:rPr lang="en-US" sz="1100" dirty="0" err="1"/>
              <a:t>gonna</a:t>
            </a:r>
            <a:r>
              <a:rPr lang="en-US" sz="1100" dirty="0"/>
              <a:t> give me hell?”</a:t>
            </a:r>
          </a:p>
          <a:p>
            <a:r>
              <a:rPr lang="en-US" sz="1100" dirty="0"/>
              <a:t>“Give </a:t>
            </a:r>
            <a:r>
              <a:rPr lang="en-US" sz="1100" dirty="0" err="1"/>
              <a:t>ya</a:t>
            </a:r>
            <a:r>
              <a:rPr lang="en-US" sz="1100" dirty="0"/>
              <a:t> hell?”</a:t>
            </a:r>
          </a:p>
          <a:p>
            <a:r>
              <a:rPr lang="en-US" sz="1100" dirty="0"/>
              <a:t>“Sure, like you always done before. Like, ‘If I </a:t>
            </a:r>
            <a:r>
              <a:rPr lang="en-US" sz="1100" dirty="0" err="1"/>
              <a:t>di’n’t</a:t>
            </a:r>
            <a:r>
              <a:rPr lang="en-US" sz="1100" dirty="0"/>
              <a:t> have you I’d take </a:t>
            </a:r>
            <a:r>
              <a:rPr lang="en-US" sz="1100" dirty="0" smtClean="0"/>
              <a:t>my fifty </a:t>
            </a:r>
            <a:r>
              <a:rPr lang="en-US" sz="1100" dirty="0"/>
              <a:t>bucks—’”</a:t>
            </a:r>
          </a:p>
          <a:p>
            <a:r>
              <a:rPr lang="en-US" sz="1100" dirty="0"/>
              <a:t>“Jesus Christ, Lennie! You can’t remember nothing that happens, but </a:t>
            </a:r>
            <a:r>
              <a:rPr lang="en-US" sz="1100" dirty="0" smtClean="0"/>
              <a:t>you remember </a:t>
            </a:r>
            <a:r>
              <a:rPr lang="en-US" sz="1100" dirty="0"/>
              <a:t>ever’ word I say.”</a:t>
            </a:r>
          </a:p>
          <a:p>
            <a:r>
              <a:rPr lang="en-US" sz="1100" dirty="0"/>
              <a:t>“Well, </a:t>
            </a:r>
            <a:r>
              <a:rPr lang="en-US" sz="1100" dirty="0" err="1"/>
              <a:t>ain’t</a:t>
            </a:r>
            <a:r>
              <a:rPr lang="en-US" sz="1100" dirty="0"/>
              <a:t> you </a:t>
            </a:r>
            <a:r>
              <a:rPr lang="en-US" sz="1100" dirty="0" err="1"/>
              <a:t>gonna</a:t>
            </a:r>
            <a:r>
              <a:rPr lang="en-US" sz="1100" dirty="0"/>
              <a:t> say it?”</a:t>
            </a:r>
          </a:p>
          <a:p>
            <a:r>
              <a:rPr lang="en-US" sz="1100" dirty="0"/>
              <a:t>George shook himself. He said woodenly, “If I was alone I could live </a:t>
            </a:r>
            <a:r>
              <a:rPr lang="en-US" sz="1100" dirty="0" smtClean="0"/>
              <a:t>so easy</a:t>
            </a:r>
            <a:r>
              <a:rPr lang="en-US" sz="1100" dirty="0"/>
              <a:t>.” His voice was monotonous, had no emphasis. “I could get a job an’ </a:t>
            </a:r>
            <a:r>
              <a:rPr lang="en-US" sz="1100" dirty="0" smtClean="0"/>
              <a:t>not have </a:t>
            </a:r>
            <a:r>
              <a:rPr lang="en-US" sz="1100" dirty="0"/>
              <a:t>no mess.” He stopped.</a:t>
            </a:r>
          </a:p>
          <a:p>
            <a:r>
              <a:rPr lang="en-US" sz="1100" dirty="0"/>
              <a:t>“Go on,” said Lennie. “An’ when the </a:t>
            </a:r>
            <a:r>
              <a:rPr lang="en-US" sz="1100" dirty="0" err="1"/>
              <a:t>enda</a:t>
            </a:r>
            <a:r>
              <a:rPr lang="en-US" sz="1100" dirty="0"/>
              <a:t> the month come—”</a:t>
            </a:r>
            <a:endParaRPr lang="en-GB" sz="1100" dirty="0"/>
          </a:p>
        </p:txBody>
      </p:sp>
      <p:sp>
        <p:nvSpPr>
          <p:cNvPr id="4" name="Rectangle 3"/>
          <p:cNvSpPr/>
          <p:nvPr/>
        </p:nvSpPr>
        <p:spPr>
          <a:xfrm>
            <a:off x="4697833" y="571602"/>
            <a:ext cx="4289368" cy="6017032"/>
          </a:xfrm>
          <a:prstGeom prst="rect">
            <a:avLst/>
          </a:prstGeom>
        </p:spPr>
        <p:txBody>
          <a:bodyPr wrap="square">
            <a:spAutoFit/>
          </a:bodyPr>
          <a:lstStyle/>
          <a:p>
            <a:r>
              <a:rPr lang="pt-BR" sz="1100" i="1" dirty="0"/>
              <a:t>Mas o coelho repetiu suavemente repetidamente: "Ele vai deixar você, seu bastardo louco. Ele vai deixá-lo sozinho. Ele vai deixar você, bastardo louco.</a:t>
            </a:r>
          </a:p>
          <a:p>
            <a:r>
              <a:rPr lang="pt-BR" sz="1100" i="1" dirty="0"/>
              <a:t>Lennie colocou as mãos sobre as orelhas. "Ele não é, eu digo-lhe que ele não é." E ele gritou: "Oh! George - George - George!"</a:t>
            </a:r>
          </a:p>
          <a:p>
            <a:r>
              <a:rPr lang="pt-BR" sz="1100" i="1" dirty="0"/>
              <a:t>George saiu calmamente do mato e o coelho voltou para o cérebro de Lennie.</a:t>
            </a:r>
          </a:p>
          <a:p>
            <a:r>
              <a:rPr lang="pt-BR" sz="1100" i="1" dirty="0"/>
              <a:t>George disse calmamente: "Que diabos você grita?"</a:t>
            </a:r>
          </a:p>
          <a:p>
            <a:r>
              <a:rPr lang="pt-BR" sz="1100" i="1" dirty="0"/>
              <a:t>Lennie levantou-se de joelhos. "Você não vai me deixar, vai, George? Eu sei que você não é.</a:t>
            </a:r>
          </a:p>
          <a:p>
            <a:r>
              <a:rPr lang="pt-BR" sz="1100" i="1" dirty="0"/>
              <a:t>George se aproximou duramente e sentou-se ao lado dele. "Não".</a:t>
            </a:r>
          </a:p>
          <a:p>
            <a:r>
              <a:rPr lang="pt-BR" sz="1100" i="1" dirty="0"/>
              <a:t>"Eu sabia disso", Lennie gritou. "Você não é desse tipo."</a:t>
            </a:r>
          </a:p>
          <a:p>
            <a:r>
              <a:rPr lang="pt-BR" sz="1100" i="1" dirty="0"/>
              <a:t>George ficou em silêncio.</a:t>
            </a:r>
          </a:p>
          <a:p>
            <a:r>
              <a:rPr lang="pt-BR" sz="1100" i="1" dirty="0"/>
              <a:t>Lennie disse: "George".</a:t>
            </a:r>
          </a:p>
          <a:p>
            <a:r>
              <a:rPr lang="pt-BR" sz="1100" i="1" dirty="0"/>
              <a:t>"Sim?"</a:t>
            </a:r>
          </a:p>
          <a:p>
            <a:r>
              <a:rPr lang="pt-BR" sz="1100" i="1" dirty="0"/>
              <a:t>"Eu fiz outra coisa ruim."</a:t>
            </a:r>
          </a:p>
          <a:p>
            <a:r>
              <a:rPr lang="pt-BR" sz="1100" i="1" dirty="0"/>
              <a:t>"Não faz diferença", disse George, e ele ficou em silêncio novamente.</a:t>
            </a:r>
          </a:p>
          <a:p>
            <a:r>
              <a:rPr lang="pt-BR" sz="1100" i="1" dirty="0"/>
              <a:t>Apenas os cumes mais altos estavam no sol agora. A sombra no vale era azul e macia. Da distância veio o som de homens gritando uns com os outros. George virou a cabeça e ouviu os gritos.</a:t>
            </a:r>
          </a:p>
          <a:p>
            <a:r>
              <a:rPr lang="pt-BR" sz="1100" i="1" dirty="0"/>
              <a:t>Lennie disse: "George".</a:t>
            </a:r>
          </a:p>
          <a:p>
            <a:r>
              <a:rPr lang="pt-BR" sz="1100" i="1" dirty="0"/>
              <a:t>"Sim?"</a:t>
            </a:r>
          </a:p>
          <a:p>
            <a:r>
              <a:rPr lang="pt-BR" sz="1100" i="1" dirty="0"/>
              <a:t>"Você não vai me dar o inferno?"</a:t>
            </a:r>
          </a:p>
          <a:p>
            <a:r>
              <a:rPr lang="pt-BR" sz="1100" i="1" dirty="0"/>
              <a:t>"Dá-lhe o inferno?"</a:t>
            </a:r>
          </a:p>
          <a:p>
            <a:r>
              <a:rPr lang="pt-BR" sz="1100" i="1" dirty="0"/>
              <a:t>"Claro, como você sempre fez antes. Tipo, "Se eu não tivesse você, eu pegaria meus 50 dólares".</a:t>
            </a:r>
          </a:p>
          <a:p>
            <a:r>
              <a:rPr lang="pt-BR" sz="1100" i="1" dirty="0"/>
              <a:t>"Jesus Cristo, Lennie! Você não pode se lembrar de nada que acontece, mas você se lembra sempre 'palavra que eu digo.</a:t>
            </a:r>
          </a:p>
          <a:p>
            <a:r>
              <a:rPr lang="pt-BR" sz="1100" i="1" dirty="0"/>
              <a:t>"Bem, você não vai dizer isso?"</a:t>
            </a:r>
          </a:p>
          <a:p>
            <a:r>
              <a:rPr lang="pt-BR" sz="1100" i="1" dirty="0"/>
              <a:t>George sacudiu-se. Ele disse de madeira: "Se eu estivesse sozinho, eu poderia viver tão fácil." Sua voz era monótona, não tinha ênfase. "Eu poderia conseguir um emprego um 'não tem nenhuma bagunça." Ele parou.</a:t>
            </a:r>
          </a:p>
          <a:p>
            <a:r>
              <a:rPr lang="pt-BR" sz="1100" i="1" dirty="0"/>
              <a:t>"Vá em frente", disse Lennie. "An' quando o fim do mês chegar—</a:t>
            </a:r>
          </a:p>
          <a:p>
            <a:r>
              <a:rPr lang="pt-BR" sz="1100" i="1" dirty="0"/>
              <a:t> </a:t>
            </a:r>
          </a:p>
        </p:txBody>
      </p:sp>
    </p:spTree>
    <p:extLst>
      <p:ext uri="{BB962C8B-B14F-4D97-AF65-F5344CB8AC3E}">
        <p14:creationId xmlns:p14="http://schemas.microsoft.com/office/powerpoint/2010/main" val="329365837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6830" y="732148"/>
            <a:ext cx="3882043" cy="5509200"/>
          </a:xfrm>
          <a:prstGeom prst="rect">
            <a:avLst/>
          </a:prstGeom>
        </p:spPr>
        <p:txBody>
          <a:bodyPr wrap="square">
            <a:spAutoFit/>
          </a:bodyPr>
          <a:lstStyle/>
          <a:p>
            <a:r>
              <a:rPr lang="en-US" sz="1100" dirty="0"/>
              <a:t>“An’ when the end of the month came I could take my fifty bucks an’ go </a:t>
            </a:r>
            <a:r>
              <a:rPr lang="en-US" sz="1100" dirty="0" smtClean="0"/>
              <a:t>to a </a:t>
            </a:r>
            <a:r>
              <a:rPr lang="en-US" sz="1100" dirty="0"/>
              <a:t>. . . . cat house—” He stopped again.</a:t>
            </a:r>
          </a:p>
          <a:p>
            <a:r>
              <a:rPr lang="en-US" sz="1100" dirty="0"/>
              <a:t>Lennie looked eagerly at him. “Go on, George. </a:t>
            </a:r>
            <a:r>
              <a:rPr lang="en-US" sz="1100" dirty="0" err="1"/>
              <a:t>Ain’t</a:t>
            </a:r>
            <a:r>
              <a:rPr lang="en-US" sz="1100" dirty="0"/>
              <a:t> you </a:t>
            </a:r>
            <a:r>
              <a:rPr lang="en-US" sz="1100" dirty="0" err="1"/>
              <a:t>gonna</a:t>
            </a:r>
            <a:r>
              <a:rPr lang="en-US" sz="1100" dirty="0"/>
              <a:t> give me </a:t>
            </a:r>
            <a:r>
              <a:rPr lang="en-US" sz="1100" dirty="0" smtClean="0"/>
              <a:t>no more </a:t>
            </a:r>
            <a:r>
              <a:rPr lang="en-US" sz="1100" dirty="0"/>
              <a:t>hell?”</a:t>
            </a:r>
          </a:p>
          <a:p>
            <a:r>
              <a:rPr lang="en-US" sz="1100" dirty="0"/>
              <a:t>“No,” said George.</a:t>
            </a:r>
          </a:p>
          <a:p>
            <a:r>
              <a:rPr lang="en-US" sz="1100" dirty="0"/>
              <a:t>“Well, I can go away,” said Lennie. “I’ll go right off in the hills an’ find </a:t>
            </a:r>
            <a:r>
              <a:rPr lang="en-US" sz="1100" dirty="0" smtClean="0"/>
              <a:t>a cave </a:t>
            </a:r>
            <a:r>
              <a:rPr lang="en-US" sz="1100" dirty="0"/>
              <a:t>if you don’ want me.”</a:t>
            </a:r>
          </a:p>
          <a:p>
            <a:r>
              <a:rPr lang="en-US" sz="1100" dirty="0"/>
              <a:t>George shook himself again. “No,” he said. “I want you to stay with </a:t>
            </a:r>
            <a:r>
              <a:rPr lang="en-US" sz="1100" dirty="0" smtClean="0"/>
              <a:t>me here</a:t>
            </a:r>
            <a:r>
              <a:rPr lang="en-US" sz="1100" dirty="0"/>
              <a:t>.”</a:t>
            </a:r>
          </a:p>
          <a:p>
            <a:r>
              <a:rPr lang="en-US" sz="1100" dirty="0"/>
              <a:t>Lennie said craftily—“Tell me like you done before.”</a:t>
            </a:r>
          </a:p>
          <a:p>
            <a:r>
              <a:rPr lang="en-US" sz="1100" dirty="0"/>
              <a:t>“Tell you what?”</a:t>
            </a:r>
          </a:p>
          <a:p>
            <a:r>
              <a:rPr lang="en-US" sz="1100" dirty="0"/>
              <a:t>“’Bout the other guys an’ about us.”</a:t>
            </a:r>
          </a:p>
          <a:p>
            <a:r>
              <a:rPr lang="en-US" sz="1100" dirty="0"/>
              <a:t>George said, “Guys like us got no </a:t>
            </a:r>
            <a:r>
              <a:rPr lang="en-US" sz="1100" dirty="0" err="1"/>
              <a:t>fambly</a:t>
            </a:r>
            <a:r>
              <a:rPr lang="en-US" sz="1100" dirty="0"/>
              <a:t>. They make a little stake an’ </a:t>
            </a:r>
            <a:r>
              <a:rPr lang="en-US" sz="1100" dirty="0" smtClean="0"/>
              <a:t>then they </a:t>
            </a:r>
            <a:r>
              <a:rPr lang="en-US" sz="1100" dirty="0"/>
              <a:t>blow it in. They </a:t>
            </a:r>
            <a:r>
              <a:rPr lang="en-US" sz="1100" dirty="0" err="1"/>
              <a:t>ain’t</a:t>
            </a:r>
            <a:r>
              <a:rPr lang="en-US" sz="1100" dirty="0"/>
              <a:t> got nobody in the </a:t>
            </a:r>
            <a:r>
              <a:rPr lang="en-US" sz="1100" dirty="0" err="1"/>
              <a:t>worl</a:t>
            </a:r>
            <a:r>
              <a:rPr lang="en-US" sz="1100" dirty="0"/>
              <a:t>’ that gives a hoot in hell </a:t>
            </a:r>
            <a:r>
              <a:rPr lang="en-US" sz="1100" dirty="0" smtClean="0"/>
              <a:t>about ‘</a:t>
            </a:r>
            <a:r>
              <a:rPr lang="en-US" sz="1100" dirty="0" err="1" smtClean="0"/>
              <a:t>em</a:t>
            </a:r>
            <a:r>
              <a:rPr lang="en-US" sz="1100" dirty="0"/>
              <a:t>—”</a:t>
            </a:r>
          </a:p>
          <a:p>
            <a:r>
              <a:rPr lang="en-US" sz="1100" dirty="0"/>
              <a:t>“But not us,” Lennie cried happily. “Tell about us now.”</a:t>
            </a:r>
          </a:p>
          <a:p>
            <a:r>
              <a:rPr lang="en-US" sz="1100" dirty="0"/>
              <a:t>George was quiet for a moment. “But not us,” he said.</a:t>
            </a:r>
          </a:p>
          <a:p>
            <a:r>
              <a:rPr lang="en-US" sz="1100" dirty="0"/>
              <a:t>“Because—”</a:t>
            </a:r>
          </a:p>
          <a:p>
            <a:r>
              <a:rPr lang="en-US" sz="1100" dirty="0"/>
              <a:t>“Because I got you an’—”</a:t>
            </a:r>
          </a:p>
          <a:p>
            <a:r>
              <a:rPr lang="en-US" sz="1100" dirty="0"/>
              <a:t>“An’ I got you. We got each other, that’s what, that gives a hoot in hell </a:t>
            </a:r>
            <a:r>
              <a:rPr lang="en-US" sz="1100" dirty="0" smtClean="0"/>
              <a:t>about us</a:t>
            </a:r>
            <a:r>
              <a:rPr lang="en-US" sz="1100" dirty="0"/>
              <a:t>,” Lennie cried in triumph.</a:t>
            </a:r>
          </a:p>
          <a:p>
            <a:r>
              <a:rPr lang="en-US" sz="1100" dirty="0"/>
              <a:t>The little evening breeze blew over the clearing and the leaves rustled </a:t>
            </a:r>
            <a:r>
              <a:rPr lang="en-US" sz="1100" dirty="0" smtClean="0"/>
              <a:t>and the </a:t>
            </a:r>
            <a:r>
              <a:rPr lang="en-US" sz="1100" dirty="0"/>
              <a:t>wind waves flowed up the green pool. And the shouts of men </a:t>
            </a:r>
            <a:r>
              <a:rPr lang="en-US" sz="1100" dirty="0" smtClean="0"/>
              <a:t>sounded again</a:t>
            </a:r>
            <a:r>
              <a:rPr lang="en-US" sz="1100" dirty="0"/>
              <a:t>, this time much closer than before.</a:t>
            </a:r>
          </a:p>
          <a:p>
            <a:r>
              <a:rPr lang="en-US" sz="1100" dirty="0"/>
              <a:t>George took off his hat. He said shakily, “Take off your hat, Lennie. The </a:t>
            </a:r>
            <a:r>
              <a:rPr lang="en-US" sz="1100" dirty="0" smtClean="0"/>
              <a:t>air feels </a:t>
            </a:r>
            <a:r>
              <a:rPr lang="en-US" sz="1100" dirty="0"/>
              <a:t>fine.”</a:t>
            </a:r>
          </a:p>
          <a:p>
            <a:r>
              <a:rPr lang="en-US" sz="1100" dirty="0"/>
              <a:t>Lennie removed his hat dutifully and laid it on the ground in front of him.</a:t>
            </a:r>
          </a:p>
          <a:p>
            <a:r>
              <a:rPr lang="en-US" sz="1100" dirty="0"/>
              <a:t>The shadow in the valley was bluer, and the evening came fast. On the wind </a:t>
            </a:r>
            <a:r>
              <a:rPr lang="en-US" sz="1100" dirty="0" smtClean="0"/>
              <a:t>the sound </a:t>
            </a:r>
            <a:r>
              <a:rPr lang="en-US" sz="1100" dirty="0"/>
              <a:t>of crashing in the brush came to them.</a:t>
            </a:r>
          </a:p>
          <a:p>
            <a:r>
              <a:rPr lang="en-US" sz="1100" dirty="0"/>
              <a:t>Lennie said, “Tell how it’s </a:t>
            </a:r>
            <a:r>
              <a:rPr lang="en-US" sz="1100" dirty="0" err="1"/>
              <a:t>gonna</a:t>
            </a:r>
            <a:r>
              <a:rPr lang="en-US" sz="1100" dirty="0"/>
              <a:t> be.”</a:t>
            </a:r>
            <a:endParaRPr lang="en-GB" sz="1100" dirty="0"/>
          </a:p>
        </p:txBody>
      </p:sp>
      <p:sp>
        <p:nvSpPr>
          <p:cNvPr id="3" name="Rectangle 2"/>
          <p:cNvSpPr/>
          <p:nvPr/>
        </p:nvSpPr>
        <p:spPr>
          <a:xfrm>
            <a:off x="4688705" y="333137"/>
            <a:ext cx="4314142" cy="6186309"/>
          </a:xfrm>
          <a:prstGeom prst="rect">
            <a:avLst/>
          </a:prstGeom>
        </p:spPr>
        <p:txBody>
          <a:bodyPr wrap="square">
            <a:spAutoFit/>
          </a:bodyPr>
          <a:lstStyle/>
          <a:p>
            <a:r>
              <a:rPr lang="pt-BR" sz="1200" i="1" dirty="0"/>
              <a:t>"Um" quando chegou o fim do mês eu poderia levar meus 50 dólares um ' ir para um ... . . . casa gato -" Ele parou novamente.</a:t>
            </a:r>
          </a:p>
          <a:p>
            <a:r>
              <a:rPr lang="pt-BR" sz="1200" i="1" dirty="0"/>
              <a:t>Lennie olhou ansiosamente para ele. "Vá em frente, George. Você não vai me dar mais inferno?</a:t>
            </a:r>
          </a:p>
          <a:p>
            <a:r>
              <a:rPr lang="pt-BR" sz="1200" i="1" dirty="0"/>
              <a:t>"Não", disse George.</a:t>
            </a:r>
          </a:p>
          <a:p>
            <a:r>
              <a:rPr lang="pt-BR" sz="1200" i="1" dirty="0"/>
              <a:t>"Bem, eu posso ir embora", disse Lennie. "Eu vou direto para as colinas um 'encontrar uma caverna se você não me quer."</a:t>
            </a:r>
          </a:p>
          <a:p>
            <a:r>
              <a:rPr lang="pt-BR" sz="1200" i="1" dirty="0"/>
              <a:t>George sacudiu-se novamente. "Não", ele disse. "Eu quero que você fique comigo aqui."</a:t>
            </a:r>
          </a:p>
          <a:p>
            <a:r>
              <a:rPr lang="pt-BR" sz="1200" i="1" dirty="0"/>
              <a:t>Lennie disse habilmente : "Diga-me como você fez antes."</a:t>
            </a:r>
          </a:p>
          <a:p>
            <a:r>
              <a:rPr lang="pt-BR" sz="1200" i="1" dirty="0"/>
              <a:t>"Vou te dizer o quê?"</a:t>
            </a:r>
          </a:p>
          <a:p>
            <a:r>
              <a:rPr lang="pt-BR" sz="1200" i="1" dirty="0"/>
              <a:t>"'Bout os outros caras um' sobre nós."</a:t>
            </a:r>
          </a:p>
          <a:p>
            <a:r>
              <a:rPr lang="pt-BR" sz="1200" i="1" dirty="0"/>
              <a:t>George disse: "Caras como nós não têm fambly. Eles fazem uma pequena estaca um ', em seguida, eles sopram-lo dentro Eles não têm ninguém no worl ' que dá uma buzina no inferno sobre eles - "</a:t>
            </a:r>
          </a:p>
          <a:p>
            <a:r>
              <a:rPr lang="pt-BR" sz="1200" i="1" dirty="0"/>
              <a:t>"Mas nós não", Lennie chorou feliz. "Fale sobre nós agora."</a:t>
            </a:r>
          </a:p>
          <a:p>
            <a:r>
              <a:rPr lang="pt-BR" sz="1200" i="1" dirty="0"/>
              <a:t>George ficou quieto por um momento. "Mas nós não", disse ele.</a:t>
            </a:r>
          </a:p>
          <a:p>
            <a:r>
              <a:rPr lang="pt-BR" sz="1200" i="1" dirty="0"/>
              <a:t>"Porque".</a:t>
            </a:r>
          </a:p>
          <a:p>
            <a:r>
              <a:rPr lang="pt-BR" sz="1200" i="1" dirty="0"/>
              <a:t>"Porque eu te dei um'","</a:t>
            </a:r>
          </a:p>
          <a:p>
            <a:r>
              <a:rPr lang="pt-BR" sz="1200" i="1" dirty="0"/>
              <a:t>"An" eu tenho você. Nós temos um ao outro, isso é o que, isso dá uma buzina no inferno sobre nós", Lennie chorou em triunfo.</a:t>
            </a:r>
          </a:p>
          <a:p>
            <a:r>
              <a:rPr lang="pt-BR" sz="1200" i="1" dirty="0"/>
              <a:t>A brisa da noite soprava sobre a clareira e as folhas sussurravam e as ondas de vento fluíam até a piscina verde. E os gritos dos homens soaram novamente, desta vez muito mais perto do que antes.</a:t>
            </a:r>
          </a:p>
          <a:p>
            <a:r>
              <a:rPr lang="pt-BR" sz="1200" i="1" dirty="0"/>
              <a:t>George tirou o chapéu. Ele disse shakily: "Tire o chapéu, Lennie. O ar está bem."</a:t>
            </a:r>
          </a:p>
          <a:p>
            <a:r>
              <a:rPr lang="pt-BR" sz="1200" i="1" dirty="0"/>
              <a:t>Lennie tirou o chapéu obedientemente e colocou-o no chão na frente dele.</a:t>
            </a:r>
          </a:p>
          <a:p>
            <a:r>
              <a:rPr lang="pt-BR" sz="1200" i="1" dirty="0"/>
              <a:t>A sombra no vale era mais azul, ea noite veio rápido. Ao vento, o som de bater no pincel veio a eles.</a:t>
            </a:r>
          </a:p>
          <a:p>
            <a:r>
              <a:rPr lang="pt-BR" sz="1200" i="1" dirty="0"/>
              <a:t>Lennie disse: "Diga como vai ser."</a:t>
            </a:r>
          </a:p>
          <a:p>
            <a:r>
              <a:rPr lang="pt-BR" sz="1200" i="1" dirty="0"/>
              <a:t> </a:t>
            </a:r>
          </a:p>
        </p:txBody>
      </p:sp>
    </p:spTree>
    <p:extLst>
      <p:ext uri="{BB962C8B-B14F-4D97-AF65-F5344CB8AC3E}">
        <p14:creationId xmlns:p14="http://schemas.microsoft.com/office/powerpoint/2010/main" val="50664405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1" y="508145"/>
            <a:ext cx="3912522" cy="5509200"/>
          </a:xfrm>
          <a:prstGeom prst="rect">
            <a:avLst/>
          </a:prstGeom>
        </p:spPr>
        <p:txBody>
          <a:bodyPr wrap="square">
            <a:spAutoFit/>
          </a:bodyPr>
          <a:lstStyle/>
          <a:p>
            <a:r>
              <a:rPr lang="en-US" sz="1100" dirty="0"/>
              <a:t>George had been listening to the distant sounds. For a moment he </a:t>
            </a:r>
            <a:r>
              <a:rPr lang="en-US" sz="1100" dirty="0" smtClean="0"/>
              <a:t>was businesslike</a:t>
            </a:r>
            <a:r>
              <a:rPr lang="en-US" sz="1100" dirty="0"/>
              <a:t>. “Look </a:t>
            </a:r>
            <a:r>
              <a:rPr lang="en-US" sz="1100" dirty="0" err="1"/>
              <a:t>acrost</a:t>
            </a:r>
            <a:r>
              <a:rPr lang="en-US" sz="1100" dirty="0"/>
              <a:t> the river, Lennie, an’ I’ll tell you so you can </a:t>
            </a:r>
            <a:r>
              <a:rPr lang="en-US" sz="1100" dirty="0" smtClean="0"/>
              <a:t>almost see </a:t>
            </a:r>
            <a:r>
              <a:rPr lang="en-US" sz="1100" dirty="0"/>
              <a:t>it.”</a:t>
            </a:r>
          </a:p>
          <a:p>
            <a:endParaRPr lang="en-US" sz="1100" dirty="0"/>
          </a:p>
          <a:p>
            <a:r>
              <a:rPr lang="en-US" sz="1100" dirty="0"/>
              <a:t>Lennie turned his head and looked off across the pool and up the </a:t>
            </a:r>
            <a:r>
              <a:rPr lang="en-US" sz="1100" dirty="0" smtClean="0"/>
              <a:t>darkening slopes </a:t>
            </a:r>
            <a:r>
              <a:rPr lang="en-US" sz="1100" dirty="0"/>
              <a:t>of the </a:t>
            </a:r>
            <a:r>
              <a:rPr lang="en-US" sz="1100" dirty="0" err="1"/>
              <a:t>Gabilans</a:t>
            </a:r>
            <a:r>
              <a:rPr lang="en-US" sz="1100" dirty="0"/>
              <a:t>. “We </a:t>
            </a:r>
            <a:r>
              <a:rPr lang="en-US" sz="1100" dirty="0" err="1"/>
              <a:t>gonna</a:t>
            </a:r>
            <a:r>
              <a:rPr lang="en-US" sz="1100" dirty="0"/>
              <a:t> get a little place,” George began. He </a:t>
            </a:r>
            <a:r>
              <a:rPr lang="en-US" sz="1100" dirty="0" smtClean="0"/>
              <a:t>reached in </a:t>
            </a:r>
            <a:r>
              <a:rPr lang="en-US" sz="1100" dirty="0"/>
              <a:t>his side pocket and brought out Carlson’s Luger; he snapped off the </a:t>
            </a:r>
            <a:r>
              <a:rPr lang="en-US" sz="1100" dirty="0" smtClean="0"/>
              <a:t>safety, and </a:t>
            </a:r>
            <a:r>
              <a:rPr lang="en-US" sz="1100" dirty="0"/>
              <a:t>the hand and gun lay on the ground behind Lennie’s back. He looked at </a:t>
            </a:r>
            <a:r>
              <a:rPr lang="en-US" sz="1100" dirty="0" smtClean="0"/>
              <a:t>the back </a:t>
            </a:r>
            <a:r>
              <a:rPr lang="en-US" sz="1100" dirty="0"/>
              <a:t>of Lennie’s head, at the place where the spine and skull were joined.</a:t>
            </a:r>
          </a:p>
          <a:p>
            <a:r>
              <a:rPr lang="en-US" sz="1100" dirty="0"/>
              <a:t>A man’s voice called from up the river, and another man answered.</a:t>
            </a:r>
          </a:p>
          <a:p>
            <a:r>
              <a:rPr lang="en-US" sz="1100" dirty="0"/>
              <a:t>“Go on,” said Lennie.</a:t>
            </a:r>
          </a:p>
          <a:p>
            <a:r>
              <a:rPr lang="en-US" sz="1100" dirty="0"/>
              <a:t>George raised the gun and his hand shook, and he dropped his hand to </a:t>
            </a:r>
            <a:r>
              <a:rPr lang="en-US" sz="1100" dirty="0" smtClean="0"/>
              <a:t>the ground </a:t>
            </a:r>
            <a:r>
              <a:rPr lang="en-US" sz="1100" dirty="0"/>
              <a:t>again.</a:t>
            </a:r>
          </a:p>
          <a:p>
            <a:r>
              <a:rPr lang="en-US" sz="1100" dirty="0"/>
              <a:t>“Go on,” said Lennie. “How’s it </a:t>
            </a:r>
            <a:r>
              <a:rPr lang="en-US" sz="1100" dirty="0" err="1"/>
              <a:t>gonna</a:t>
            </a:r>
            <a:r>
              <a:rPr lang="en-US" sz="1100" dirty="0"/>
              <a:t> be. We </a:t>
            </a:r>
            <a:r>
              <a:rPr lang="en-US" sz="1100" dirty="0" err="1"/>
              <a:t>gonna</a:t>
            </a:r>
            <a:r>
              <a:rPr lang="en-US" sz="1100" dirty="0"/>
              <a:t> get a little place.”</a:t>
            </a:r>
          </a:p>
          <a:p>
            <a:r>
              <a:rPr lang="en-US" sz="1100" dirty="0"/>
              <a:t>“We’ll have a cow,” said George. “An’ we’ll have maybe a pig an’ chickens </a:t>
            </a:r>
            <a:r>
              <a:rPr lang="en-US" sz="1100" dirty="0" smtClean="0"/>
              <a:t>. . </a:t>
            </a:r>
            <a:r>
              <a:rPr lang="en-US" sz="1100" dirty="0"/>
              <a:t>. . an’ down the flat we’ll have a . . . . little piece alfalfa—”</a:t>
            </a:r>
          </a:p>
          <a:p>
            <a:r>
              <a:rPr lang="en-US" sz="1100" dirty="0"/>
              <a:t>“For the rabbits,” Lennie shouted.</a:t>
            </a:r>
          </a:p>
          <a:p>
            <a:r>
              <a:rPr lang="en-US" sz="1100" dirty="0"/>
              <a:t>“For the rabbits,” George repeated.</a:t>
            </a:r>
          </a:p>
          <a:p>
            <a:r>
              <a:rPr lang="en-US" sz="1100" dirty="0"/>
              <a:t>“And I get to tend the rabbits.”</a:t>
            </a:r>
          </a:p>
          <a:p>
            <a:r>
              <a:rPr lang="en-US" sz="1100" dirty="0"/>
              <a:t>“An’ you get to tend the rabbits.”</a:t>
            </a:r>
          </a:p>
          <a:p>
            <a:r>
              <a:rPr lang="en-US" sz="1100" dirty="0"/>
              <a:t>Lennie giggled with happiness. “An’ live on the </a:t>
            </a:r>
            <a:r>
              <a:rPr lang="en-US" sz="1100" dirty="0" err="1"/>
              <a:t>fatta</a:t>
            </a:r>
            <a:r>
              <a:rPr lang="en-US" sz="1100" dirty="0"/>
              <a:t> the </a:t>
            </a:r>
            <a:r>
              <a:rPr lang="en-US" sz="1100" dirty="0" err="1"/>
              <a:t>lan</a:t>
            </a:r>
            <a:r>
              <a:rPr lang="en-US" sz="1100" dirty="0"/>
              <a:t>’.”</a:t>
            </a:r>
          </a:p>
          <a:p>
            <a:r>
              <a:rPr lang="en-US" sz="1100" dirty="0"/>
              <a:t>“Yes.”</a:t>
            </a:r>
          </a:p>
          <a:p>
            <a:r>
              <a:rPr lang="en-US" sz="1100" dirty="0"/>
              <a:t>Lennie turned his head.</a:t>
            </a:r>
          </a:p>
          <a:p>
            <a:r>
              <a:rPr lang="en-US" sz="1100" dirty="0"/>
              <a:t>“No, Lennie. Look down there </a:t>
            </a:r>
            <a:r>
              <a:rPr lang="en-US" sz="1100" dirty="0" err="1"/>
              <a:t>acrost</a:t>
            </a:r>
            <a:r>
              <a:rPr lang="en-US" sz="1100" dirty="0"/>
              <a:t> the river, like you can almost see </a:t>
            </a:r>
            <a:r>
              <a:rPr lang="en-US" sz="1100" dirty="0" smtClean="0"/>
              <a:t>the place</a:t>
            </a:r>
            <a:r>
              <a:rPr lang="en-US" sz="1100" dirty="0"/>
              <a:t>.”</a:t>
            </a:r>
          </a:p>
          <a:p>
            <a:r>
              <a:rPr lang="en-US" sz="1100" dirty="0"/>
              <a:t>Lennie obeyed him. George looked down at the gun.</a:t>
            </a:r>
            <a:endParaRPr lang="en-GB" sz="900" dirty="0"/>
          </a:p>
        </p:txBody>
      </p:sp>
      <p:sp>
        <p:nvSpPr>
          <p:cNvPr id="3" name="Rectangle 2"/>
          <p:cNvSpPr/>
          <p:nvPr/>
        </p:nvSpPr>
        <p:spPr>
          <a:xfrm>
            <a:off x="4674525" y="323479"/>
            <a:ext cx="4214552" cy="5632311"/>
          </a:xfrm>
          <a:prstGeom prst="rect">
            <a:avLst/>
          </a:prstGeom>
        </p:spPr>
        <p:txBody>
          <a:bodyPr wrap="square">
            <a:spAutoFit/>
          </a:bodyPr>
          <a:lstStyle/>
          <a:p>
            <a:r>
              <a:rPr lang="pt-BR" sz="1200" i="1" dirty="0"/>
              <a:t>George estava ouvindo os sons distantes. Por um momento, ele era como um negócio. "Olhe acrost o rio, Lennie, um 'Eu vou te dizer para que você quase possa vê-lo."</a:t>
            </a:r>
          </a:p>
          <a:p>
            <a:r>
              <a:rPr lang="pt-BR" sz="1200" i="1" dirty="0"/>
              <a:t>Lennie virou a cabeça e olhou para fora através da piscina e até as encostas escuras dos Gabilans. "Vamos conseguir um lugarzinho", começou George. Ele estendeu a mão no bolso lateral e trouxe luger Carlson; ele tirou a segurança, ea mão e arma estava no chão atrás das costas de Lennie. Ele olhou para a parte de trás da cabeça de Lennie, no lugar onde a coluna e o crânio foram unidos.</a:t>
            </a:r>
          </a:p>
          <a:p>
            <a:r>
              <a:rPr lang="pt-BR" sz="1200" i="1" dirty="0"/>
              <a:t>A voz de um homem ligou do rio, e outro homem respondeu.</a:t>
            </a:r>
          </a:p>
          <a:p>
            <a:r>
              <a:rPr lang="pt-BR" sz="1200" i="1" dirty="0"/>
              <a:t>"Vá em frente", disse Lennie.</a:t>
            </a:r>
          </a:p>
          <a:p>
            <a:r>
              <a:rPr lang="pt-BR" sz="1200" i="1" dirty="0"/>
              <a:t>George levantou a arma e sua mão apertou, e ele deixou a mão cair no chão novamente.</a:t>
            </a:r>
          </a:p>
          <a:p>
            <a:r>
              <a:rPr lang="pt-BR" sz="1200" i="1" dirty="0"/>
              <a:t>"Vá em frente", disse Lennie. "Como vai ser. Vamos conseguir um lugarzinho."</a:t>
            </a:r>
          </a:p>
          <a:p>
            <a:r>
              <a:rPr lang="pt-BR" sz="1200" i="1" dirty="0"/>
              <a:t>"Teremos uma vaca", disse George. "An" nós vamos ter talvez um porco um ' galinhas . . . . . um 'para baixo do apartamento nós vamos ter um ... . . . . pequena peça alfafa - "</a:t>
            </a:r>
          </a:p>
          <a:p>
            <a:r>
              <a:rPr lang="pt-BR" sz="1200" i="1" dirty="0"/>
              <a:t>"Para os coelhos", Lennie gritou.</a:t>
            </a:r>
          </a:p>
          <a:p>
            <a:r>
              <a:rPr lang="pt-BR" sz="1200" i="1" dirty="0"/>
              <a:t>"Para os coelhos", George repetiu.</a:t>
            </a:r>
          </a:p>
          <a:p>
            <a:r>
              <a:rPr lang="pt-BR" sz="1200" i="1" dirty="0"/>
              <a:t>"E eu posso cuidar dos coelhos."</a:t>
            </a:r>
          </a:p>
          <a:p>
            <a:r>
              <a:rPr lang="pt-BR" sz="1200" i="1" dirty="0"/>
              <a:t>"Um" você começa a cuidar dos coelhos."</a:t>
            </a:r>
          </a:p>
          <a:p>
            <a:r>
              <a:rPr lang="pt-BR" sz="1200" i="1" dirty="0"/>
              <a:t>Lennie riu de felicidade. "Um " viver na fatta the lan".</a:t>
            </a:r>
          </a:p>
          <a:p>
            <a:r>
              <a:rPr lang="pt-BR" sz="1200" i="1" dirty="0"/>
              <a:t>"Sim".</a:t>
            </a:r>
          </a:p>
          <a:p>
            <a:r>
              <a:rPr lang="pt-BR" sz="1200" i="1" dirty="0"/>
              <a:t>Lennie virou a cabeça.</a:t>
            </a:r>
          </a:p>
          <a:p>
            <a:r>
              <a:rPr lang="pt-BR" sz="1200" i="1" dirty="0"/>
              <a:t>"Não, Lennie. Olhe lá embaixo acrost o rio, como você quase pode ver o lugar.</a:t>
            </a:r>
          </a:p>
          <a:p>
            <a:r>
              <a:rPr lang="pt-BR" sz="1200" i="1" dirty="0"/>
              <a:t>Lennie obedeceu a ele. George olhou para a arma.</a:t>
            </a:r>
          </a:p>
          <a:p>
            <a:r>
              <a:rPr lang="pt-BR" sz="1200" i="1" dirty="0"/>
              <a:t> </a:t>
            </a:r>
          </a:p>
        </p:txBody>
      </p:sp>
    </p:spTree>
    <p:extLst>
      <p:ext uri="{BB962C8B-B14F-4D97-AF65-F5344CB8AC3E}">
        <p14:creationId xmlns:p14="http://schemas.microsoft.com/office/powerpoint/2010/main" val="36148192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753</TotalTime>
  <Words>75889</Words>
  <Application>Microsoft Office PowerPoint</Application>
  <PresentationFormat>On-screen Show (4:3)</PresentationFormat>
  <Paragraphs>2417</Paragraphs>
  <Slides>101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101</vt:i4>
      </vt:variant>
    </vt:vector>
  </HeadingPairs>
  <TitlesOfParts>
    <vt:vector size="10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Smithills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Miss L</dc:creator>
  <cp:lastModifiedBy>Moore, Miss L</cp:lastModifiedBy>
  <cp:revision>40</cp:revision>
  <cp:lastPrinted>2022-03-02T12:36:11Z</cp:lastPrinted>
  <dcterms:created xsi:type="dcterms:W3CDTF">2022-01-18T14:00:19Z</dcterms:created>
  <dcterms:modified xsi:type="dcterms:W3CDTF">2022-04-22T11:01:10Z</dcterms:modified>
</cp:coreProperties>
</file>