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9" r:id="rId8"/>
    <p:sldId id="270" r:id="rId9"/>
    <p:sldId id="271" r:id="rId10"/>
    <p:sldId id="272" r:id="rId11"/>
    <p:sldId id="274" r:id="rId12"/>
    <p:sldId id="275" r:id="rId13"/>
    <p:sldId id="276" r:id="rId14"/>
    <p:sldId id="277" r:id="rId15"/>
    <p:sldId id="278" r:id="rId16"/>
    <p:sldId id="279" r:id="rId17"/>
    <p:sldId id="262" r:id="rId18"/>
    <p:sldId id="280" r:id="rId19"/>
    <p:sldId id="281" r:id="rId20"/>
    <p:sldId id="282" r:id="rId21"/>
    <p:sldId id="283" r:id="rId22"/>
    <p:sldId id="284" r:id="rId23"/>
    <p:sldId id="285" r:id="rId24"/>
    <p:sldId id="286" r:id="rId25"/>
    <p:sldId id="287" r:id="rId26"/>
    <p:sldId id="288" r:id="rId27"/>
    <p:sldId id="289" r:id="rId28"/>
    <p:sldId id="290" r:id="rId29"/>
    <p:sldId id="291" r:id="rId30"/>
    <p:sldId id="292" r:id="rId31"/>
    <p:sldId id="293" r:id="rId32"/>
    <p:sldId id="294" r:id="rId33"/>
    <p:sldId id="295" r:id="rId34"/>
    <p:sldId id="296" r:id="rId35"/>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5" d="100"/>
          <a:sy n="115" d="100"/>
        </p:scale>
        <p:origin x="1476"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9A5E5C5E-8842-444F-8C94-1D25C49FCF05}" type="datetimeFigureOut">
              <a:rPr lang="en-GB" smtClean="0"/>
              <a:t>02/03/2022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577373E-77A6-45FA-8DFC-B169A566CE7F}" type="slidenum">
              <a:rPr lang="en-GB" smtClean="0"/>
              <a:t>‹#›</a:t>
            </a:fld>
            <a:endParaRPr lang="en-GB"/>
          </a:p>
        </p:txBody>
      </p:sp>
    </p:spTree>
    <p:extLst>
      <p:ext uri="{BB962C8B-B14F-4D97-AF65-F5344CB8AC3E}">
        <p14:creationId xmlns:p14="http://schemas.microsoft.com/office/powerpoint/2010/main" val="32875331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A5E5C5E-8842-444F-8C94-1D25C49FCF05}" type="datetimeFigureOut">
              <a:rPr lang="en-GB" smtClean="0"/>
              <a:t>02/03/2022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577373E-77A6-45FA-8DFC-B169A566CE7F}" type="slidenum">
              <a:rPr lang="en-GB" smtClean="0"/>
              <a:t>‹#›</a:t>
            </a:fld>
            <a:endParaRPr lang="en-GB"/>
          </a:p>
        </p:txBody>
      </p:sp>
    </p:spTree>
    <p:extLst>
      <p:ext uri="{BB962C8B-B14F-4D97-AF65-F5344CB8AC3E}">
        <p14:creationId xmlns:p14="http://schemas.microsoft.com/office/powerpoint/2010/main" val="31383881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A5E5C5E-8842-444F-8C94-1D25C49FCF05}" type="datetimeFigureOut">
              <a:rPr lang="en-GB" smtClean="0"/>
              <a:t>02/03/2022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577373E-77A6-45FA-8DFC-B169A566CE7F}" type="slidenum">
              <a:rPr lang="en-GB" smtClean="0"/>
              <a:t>‹#›</a:t>
            </a:fld>
            <a:endParaRPr lang="en-GB"/>
          </a:p>
        </p:txBody>
      </p:sp>
    </p:spTree>
    <p:extLst>
      <p:ext uri="{BB962C8B-B14F-4D97-AF65-F5344CB8AC3E}">
        <p14:creationId xmlns:p14="http://schemas.microsoft.com/office/powerpoint/2010/main" val="1754556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A5E5C5E-8842-444F-8C94-1D25C49FCF05}" type="datetimeFigureOut">
              <a:rPr lang="en-GB" smtClean="0"/>
              <a:t>02/03/2022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577373E-77A6-45FA-8DFC-B169A566CE7F}" type="slidenum">
              <a:rPr lang="en-GB" smtClean="0"/>
              <a:t>‹#›</a:t>
            </a:fld>
            <a:endParaRPr lang="en-GB"/>
          </a:p>
        </p:txBody>
      </p:sp>
    </p:spTree>
    <p:extLst>
      <p:ext uri="{BB962C8B-B14F-4D97-AF65-F5344CB8AC3E}">
        <p14:creationId xmlns:p14="http://schemas.microsoft.com/office/powerpoint/2010/main" val="24478260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9A5E5C5E-8842-444F-8C94-1D25C49FCF05}" type="datetimeFigureOut">
              <a:rPr lang="en-GB" smtClean="0"/>
              <a:t>02/03/2022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577373E-77A6-45FA-8DFC-B169A566CE7F}" type="slidenum">
              <a:rPr lang="en-GB" smtClean="0"/>
              <a:t>‹#›</a:t>
            </a:fld>
            <a:endParaRPr lang="en-GB"/>
          </a:p>
        </p:txBody>
      </p:sp>
    </p:spTree>
    <p:extLst>
      <p:ext uri="{BB962C8B-B14F-4D97-AF65-F5344CB8AC3E}">
        <p14:creationId xmlns:p14="http://schemas.microsoft.com/office/powerpoint/2010/main" val="25050279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A5E5C5E-8842-444F-8C94-1D25C49FCF05}" type="datetimeFigureOut">
              <a:rPr lang="en-GB" smtClean="0"/>
              <a:t>02/03/2022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577373E-77A6-45FA-8DFC-B169A566CE7F}" type="slidenum">
              <a:rPr lang="en-GB" smtClean="0"/>
              <a:t>‹#›</a:t>
            </a:fld>
            <a:endParaRPr lang="en-GB"/>
          </a:p>
        </p:txBody>
      </p:sp>
    </p:spTree>
    <p:extLst>
      <p:ext uri="{BB962C8B-B14F-4D97-AF65-F5344CB8AC3E}">
        <p14:creationId xmlns:p14="http://schemas.microsoft.com/office/powerpoint/2010/main" val="15408273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A5E5C5E-8842-444F-8C94-1D25C49FCF05}" type="datetimeFigureOut">
              <a:rPr lang="en-GB" smtClean="0"/>
              <a:t>02/03/2022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577373E-77A6-45FA-8DFC-B169A566CE7F}" type="slidenum">
              <a:rPr lang="en-GB" smtClean="0"/>
              <a:t>‹#›</a:t>
            </a:fld>
            <a:endParaRPr lang="en-GB"/>
          </a:p>
        </p:txBody>
      </p:sp>
    </p:spTree>
    <p:extLst>
      <p:ext uri="{BB962C8B-B14F-4D97-AF65-F5344CB8AC3E}">
        <p14:creationId xmlns:p14="http://schemas.microsoft.com/office/powerpoint/2010/main" val="4797373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A5E5C5E-8842-444F-8C94-1D25C49FCF05}" type="datetimeFigureOut">
              <a:rPr lang="en-GB" smtClean="0"/>
              <a:t>02/03/2022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577373E-77A6-45FA-8DFC-B169A566CE7F}" type="slidenum">
              <a:rPr lang="en-GB" smtClean="0"/>
              <a:t>‹#›</a:t>
            </a:fld>
            <a:endParaRPr lang="en-GB"/>
          </a:p>
        </p:txBody>
      </p:sp>
    </p:spTree>
    <p:extLst>
      <p:ext uri="{BB962C8B-B14F-4D97-AF65-F5344CB8AC3E}">
        <p14:creationId xmlns:p14="http://schemas.microsoft.com/office/powerpoint/2010/main" val="9011701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A5E5C5E-8842-444F-8C94-1D25C49FCF05}" type="datetimeFigureOut">
              <a:rPr lang="en-GB" smtClean="0"/>
              <a:t>02/03/2022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577373E-77A6-45FA-8DFC-B169A566CE7F}" type="slidenum">
              <a:rPr lang="en-GB" smtClean="0"/>
              <a:t>‹#›</a:t>
            </a:fld>
            <a:endParaRPr lang="en-GB"/>
          </a:p>
        </p:txBody>
      </p:sp>
    </p:spTree>
    <p:extLst>
      <p:ext uri="{BB962C8B-B14F-4D97-AF65-F5344CB8AC3E}">
        <p14:creationId xmlns:p14="http://schemas.microsoft.com/office/powerpoint/2010/main" val="25785094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9A5E5C5E-8842-444F-8C94-1D25C49FCF05}" type="datetimeFigureOut">
              <a:rPr lang="en-GB" smtClean="0"/>
              <a:t>02/03/2022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577373E-77A6-45FA-8DFC-B169A566CE7F}" type="slidenum">
              <a:rPr lang="en-GB" smtClean="0"/>
              <a:t>‹#›</a:t>
            </a:fld>
            <a:endParaRPr lang="en-GB"/>
          </a:p>
        </p:txBody>
      </p:sp>
    </p:spTree>
    <p:extLst>
      <p:ext uri="{BB962C8B-B14F-4D97-AF65-F5344CB8AC3E}">
        <p14:creationId xmlns:p14="http://schemas.microsoft.com/office/powerpoint/2010/main" val="18220696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9A5E5C5E-8842-444F-8C94-1D25C49FCF05}" type="datetimeFigureOut">
              <a:rPr lang="en-GB" smtClean="0"/>
              <a:t>02/03/2022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577373E-77A6-45FA-8DFC-B169A566CE7F}" type="slidenum">
              <a:rPr lang="en-GB" smtClean="0"/>
              <a:t>‹#›</a:t>
            </a:fld>
            <a:endParaRPr lang="en-GB"/>
          </a:p>
        </p:txBody>
      </p:sp>
    </p:spTree>
    <p:extLst>
      <p:ext uri="{BB962C8B-B14F-4D97-AF65-F5344CB8AC3E}">
        <p14:creationId xmlns:p14="http://schemas.microsoft.com/office/powerpoint/2010/main" val="24567940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A5E5C5E-8842-444F-8C94-1D25C49FCF05}" type="datetimeFigureOut">
              <a:rPr lang="en-GB" smtClean="0"/>
              <a:t>02/03/2022</a:t>
            </a:fld>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577373E-77A6-45FA-8DFC-B169A566CE7F}" type="slidenum">
              <a:rPr lang="en-GB" smtClean="0"/>
              <a:t>‹#›</a:t>
            </a:fld>
            <a:endParaRPr lang="en-GB"/>
          </a:p>
        </p:txBody>
      </p:sp>
    </p:spTree>
    <p:extLst>
      <p:ext uri="{BB962C8B-B14F-4D97-AF65-F5344CB8AC3E}">
        <p14:creationId xmlns:p14="http://schemas.microsoft.com/office/powerpoint/2010/main" val="281072090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97526" y="882206"/>
            <a:ext cx="5544589" cy="2507866"/>
          </a:xfrm>
          <a:prstGeom prst="rect">
            <a:avLst/>
          </a:prstGeom>
        </p:spPr>
        <p:txBody>
          <a:bodyPr wrap="square">
            <a:spAutoFit/>
          </a:bodyPr>
          <a:lstStyle/>
          <a:p>
            <a:pPr>
              <a:lnSpc>
                <a:spcPct val="107000"/>
              </a:lnSpc>
              <a:spcAft>
                <a:spcPts val="800"/>
              </a:spcAft>
            </a:pPr>
            <a:r>
              <a:rPr lang="en-GB" sz="3200" b="1" dirty="0" smtClean="0">
                <a:latin typeface="Calibri" panose="020F0502020204030204" pitchFamily="34" charset="0"/>
                <a:ea typeface="Calibri" panose="020F0502020204030204" pitchFamily="34" charset="0"/>
                <a:cs typeface="Times New Roman" panose="02020603050405020304" pitchFamily="18" charset="0"/>
              </a:rPr>
              <a:t>Of Mice and Men</a:t>
            </a:r>
          </a:p>
          <a:p>
            <a:pPr>
              <a:lnSpc>
                <a:spcPct val="107000"/>
              </a:lnSpc>
              <a:spcAft>
                <a:spcPts val="800"/>
              </a:spcAft>
            </a:pPr>
            <a:r>
              <a:rPr lang="en-US" sz="3200" b="1" dirty="0" smtClean="0">
                <a:latin typeface="Calibri" panose="020F0502020204030204" pitchFamily="34" charset="0"/>
                <a:ea typeface="Calibri" panose="020F0502020204030204" pitchFamily="34" charset="0"/>
                <a:cs typeface="Times New Roman" panose="02020603050405020304" pitchFamily="18" charset="0"/>
              </a:rPr>
              <a:t>John Steinbeck</a:t>
            </a:r>
          </a:p>
          <a:p>
            <a:pPr>
              <a:lnSpc>
                <a:spcPct val="107000"/>
              </a:lnSpc>
              <a:spcAft>
                <a:spcPts val="800"/>
              </a:spcAft>
            </a:pPr>
            <a:endParaRPr lang="en-US" sz="3200" b="1"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3200" b="1" dirty="0" smtClean="0">
                <a:latin typeface="Calibri" panose="020F0502020204030204" pitchFamily="34" charset="0"/>
                <a:ea typeface="Calibri" panose="020F0502020204030204" pitchFamily="34" charset="0"/>
                <a:cs typeface="Times New Roman" panose="02020603050405020304" pitchFamily="18" charset="0"/>
              </a:rPr>
              <a:t>URDU</a:t>
            </a:r>
            <a:endParaRPr lang="en-GB" sz="24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387031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1644" y="678155"/>
            <a:ext cx="3923608" cy="5632311"/>
          </a:xfrm>
          <a:prstGeom prst="rect">
            <a:avLst/>
          </a:prstGeom>
        </p:spPr>
        <p:txBody>
          <a:bodyPr wrap="square">
            <a:spAutoFit/>
          </a:bodyPr>
          <a:lstStyle/>
          <a:p>
            <a:r>
              <a:rPr lang="en-US" sz="1200" dirty="0"/>
              <a:t>“I wasn’t </a:t>
            </a:r>
            <a:r>
              <a:rPr lang="en-US" sz="1200" dirty="0" err="1"/>
              <a:t>doin</a:t>
            </a:r>
            <a:r>
              <a:rPr lang="en-US" sz="1200" dirty="0"/>
              <a:t>’ nothing bad with it, George. Jus’ </a:t>
            </a:r>
            <a:r>
              <a:rPr lang="en-US" sz="1200" dirty="0" err="1"/>
              <a:t>strokin</a:t>
            </a:r>
            <a:r>
              <a:rPr lang="en-US" sz="1200" dirty="0"/>
              <a:t>’ it.”</a:t>
            </a:r>
          </a:p>
          <a:p>
            <a:endParaRPr lang="en-US" sz="1200" dirty="0"/>
          </a:p>
          <a:p>
            <a:r>
              <a:rPr lang="en-US" sz="1200" dirty="0"/>
              <a:t>George stood up and threw the mouse as far as he could into the </a:t>
            </a:r>
            <a:r>
              <a:rPr lang="en-US" sz="1200" dirty="0" smtClean="0"/>
              <a:t>darkening brush</a:t>
            </a:r>
            <a:r>
              <a:rPr lang="en-US" sz="1200" dirty="0"/>
              <a:t>, and then he stepped to the pool and washed his hands. “You crazy </a:t>
            </a:r>
            <a:r>
              <a:rPr lang="en-US" sz="1200" dirty="0" smtClean="0"/>
              <a:t>fool. Don’t </a:t>
            </a:r>
            <a:r>
              <a:rPr lang="en-US" sz="1200" dirty="0"/>
              <a:t>you think I could see your feet was wet where you went </a:t>
            </a:r>
            <a:r>
              <a:rPr lang="en-US" sz="1200" dirty="0" err="1"/>
              <a:t>acrost</a:t>
            </a:r>
            <a:r>
              <a:rPr lang="en-US" sz="1200" dirty="0"/>
              <a:t> the river </a:t>
            </a:r>
            <a:r>
              <a:rPr lang="en-US" sz="1200" dirty="0" smtClean="0"/>
              <a:t>to get </a:t>
            </a:r>
            <a:r>
              <a:rPr lang="en-US" sz="1200" dirty="0"/>
              <a:t>it?” He heard Lennie’s whimpering cry and wheeled about. “</a:t>
            </a:r>
            <a:r>
              <a:rPr lang="en-US" sz="1200" dirty="0" err="1"/>
              <a:t>Blubberin</a:t>
            </a:r>
            <a:r>
              <a:rPr lang="en-US" sz="1200" dirty="0"/>
              <a:t>’ </a:t>
            </a:r>
            <a:r>
              <a:rPr lang="en-US" sz="1200" dirty="0" smtClean="0"/>
              <a:t>like a </a:t>
            </a:r>
            <a:r>
              <a:rPr lang="en-US" sz="1200" dirty="0"/>
              <a:t>baby! Jesus Christ! A big guy like you.” Lennie’s lip quivered and </a:t>
            </a:r>
            <a:r>
              <a:rPr lang="en-US" sz="1200" dirty="0" smtClean="0"/>
              <a:t>tears started </a:t>
            </a:r>
            <a:r>
              <a:rPr lang="en-US" sz="1200" dirty="0"/>
              <a:t>in his eyes. “Aw, Lennie!” George put his hand on Lennie’s shoulder. “I</a:t>
            </a:r>
          </a:p>
          <a:p>
            <a:r>
              <a:rPr lang="en-US" sz="1200" dirty="0" err="1"/>
              <a:t>ain’t</a:t>
            </a:r>
            <a:r>
              <a:rPr lang="en-US" sz="1200" dirty="0"/>
              <a:t> takin’ it away jus’ for meanness. That mouse </a:t>
            </a:r>
            <a:r>
              <a:rPr lang="en-US" sz="1200" dirty="0" err="1"/>
              <a:t>ain’t</a:t>
            </a:r>
            <a:r>
              <a:rPr lang="en-US" sz="1200" dirty="0"/>
              <a:t> fresh, Lennie; </a:t>
            </a:r>
            <a:r>
              <a:rPr lang="en-US" sz="1200" dirty="0" smtClean="0"/>
              <a:t>and besides</a:t>
            </a:r>
            <a:r>
              <a:rPr lang="en-US" sz="1200" dirty="0"/>
              <a:t>, you’ve broke it </a:t>
            </a:r>
            <a:r>
              <a:rPr lang="en-US" sz="1200" dirty="0" err="1"/>
              <a:t>pettin</a:t>
            </a:r>
            <a:r>
              <a:rPr lang="en-US" sz="1200" dirty="0"/>
              <a:t>’ it. You get another mouse that’s fresh and I’ll </a:t>
            </a:r>
            <a:r>
              <a:rPr lang="en-US" sz="1200" dirty="0" smtClean="0"/>
              <a:t>let you </a:t>
            </a:r>
            <a:r>
              <a:rPr lang="en-US" sz="1200" dirty="0"/>
              <a:t>keep it a little while.”</a:t>
            </a:r>
          </a:p>
          <a:p>
            <a:r>
              <a:rPr lang="en-US" sz="1200" dirty="0"/>
              <a:t>Lennie sat down on the ground and hung his head dejectedly. “I don’t </a:t>
            </a:r>
            <a:r>
              <a:rPr lang="en-US" sz="1200" dirty="0" smtClean="0"/>
              <a:t>know where </a:t>
            </a:r>
            <a:r>
              <a:rPr lang="en-US" sz="1200" dirty="0"/>
              <a:t>there is no other mouse. I remember a lady used to give ‘</a:t>
            </a:r>
            <a:r>
              <a:rPr lang="en-US" sz="1200" dirty="0" err="1"/>
              <a:t>em</a:t>
            </a:r>
            <a:r>
              <a:rPr lang="en-US" sz="1200" dirty="0"/>
              <a:t> to </a:t>
            </a:r>
            <a:r>
              <a:rPr lang="en-US" sz="1200" dirty="0" smtClean="0"/>
              <a:t>me—ever’ one </a:t>
            </a:r>
            <a:r>
              <a:rPr lang="en-US" sz="1200" dirty="0"/>
              <a:t>she got. But that lady </a:t>
            </a:r>
            <a:r>
              <a:rPr lang="en-US" sz="1200" dirty="0" err="1"/>
              <a:t>ain’t</a:t>
            </a:r>
            <a:r>
              <a:rPr lang="en-US" sz="1200" dirty="0"/>
              <a:t> here.”</a:t>
            </a:r>
          </a:p>
          <a:p>
            <a:r>
              <a:rPr lang="en-US" sz="1200" dirty="0"/>
              <a:t>George scoffed. “Lady, huh? Don’t even remember who that lady was. </a:t>
            </a:r>
            <a:r>
              <a:rPr lang="en-US" sz="1200" dirty="0" smtClean="0"/>
              <a:t>That was </a:t>
            </a:r>
            <a:r>
              <a:rPr lang="en-US" sz="1200" dirty="0"/>
              <a:t>your own Aunt Clara. An’ she stopped </a:t>
            </a:r>
            <a:r>
              <a:rPr lang="en-US" sz="1200" dirty="0" err="1"/>
              <a:t>givin</a:t>
            </a:r>
            <a:r>
              <a:rPr lang="en-US" sz="1200" dirty="0"/>
              <a:t>’ ‘</a:t>
            </a:r>
            <a:r>
              <a:rPr lang="en-US" sz="1200" dirty="0" err="1"/>
              <a:t>em</a:t>
            </a:r>
            <a:r>
              <a:rPr lang="en-US" sz="1200" dirty="0"/>
              <a:t> to </a:t>
            </a:r>
            <a:r>
              <a:rPr lang="en-US" sz="1200" dirty="0" err="1"/>
              <a:t>ya</a:t>
            </a:r>
            <a:r>
              <a:rPr lang="en-US" sz="1200" dirty="0"/>
              <a:t>. You always </a:t>
            </a:r>
            <a:r>
              <a:rPr lang="en-US" sz="1200" dirty="0" smtClean="0"/>
              <a:t>killed ‘</a:t>
            </a:r>
            <a:r>
              <a:rPr lang="en-US" sz="1200" dirty="0" err="1" smtClean="0"/>
              <a:t>em</a:t>
            </a:r>
            <a:r>
              <a:rPr lang="en-US" sz="1200" dirty="0"/>
              <a:t>.”</a:t>
            </a:r>
          </a:p>
          <a:p>
            <a:r>
              <a:rPr lang="en-US" sz="1200" dirty="0"/>
              <a:t>Lennie looked sadly up at him. “They was so little,” he said, apologetically</a:t>
            </a:r>
            <a:r>
              <a:rPr lang="en-US" sz="1200" dirty="0" smtClean="0"/>
              <a:t>. “</a:t>
            </a:r>
            <a:r>
              <a:rPr lang="en-US" sz="1200" dirty="0"/>
              <a:t>I’d pet ‘</a:t>
            </a:r>
            <a:r>
              <a:rPr lang="en-US" sz="1200" dirty="0" err="1"/>
              <a:t>em</a:t>
            </a:r>
            <a:r>
              <a:rPr lang="en-US" sz="1200" dirty="0"/>
              <a:t>, and pretty soon they bit my fingers and I pinched their heads </a:t>
            </a:r>
            <a:r>
              <a:rPr lang="en-US" sz="1200" dirty="0" smtClean="0"/>
              <a:t>a little </a:t>
            </a:r>
            <a:r>
              <a:rPr lang="en-US" sz="1200" dirty="0"/>
              <a:t>and then they was dead—because they was so little</a:t>
            </a:r>
            <a:r>
              <a:rPr lang="en-US" sz="1200" dirty="0" smtClean="0"/>
              <a:t>. I </a:t>
            </a:r>
            <a:r>
              <a:rPr lang="en-US" sz="1200" dirty="0" err="1"/>
              <a:t>wisht</a:t>
            </a:r>
            <a:r>
              <a:rPr lang="en-US" sz="1200" dirty="0"/>
              <a:t> we’d get the rabbits pretty soon, George. They </a:t>
            </a:r>
            <a:r>
              <a:rPr lang="en-US" sz="1200" dirty="0" err="1"/>
              <a:t>ain’t</a:t>
            </a:r>
            <a:r>
              <a:rPr lang="en-US" sz="1200" dirty="0"/>
              <a:t> so little.”</a:t>
            </a:r>
          </a:p>
          <a:p>
            <a:r>
              <a:rPr lang="en-US" sz="1200" dirty="0"/>
              <a:t>“The hell with the rabbits. An’ you </a:t>
            </a:r>
            <a:r>
              <a:rPr lang="en-US" sz="1200" dirty="0" err="1"/>
              <a:t>ain’t</a:t>
            </a:r>
            <a:r>
              <a:rPr lang="en-US" sz="1200" dirty="0"/>
              <a:t> to be trusted with no live </a:t>
            </a:r>
            <a:r>
              <a:rPr lang="en-US" sz="1200" dirty="0" smtClean="0"/>
              <a:t>mice. Your </a:t>
            </a:r>
            <a:r>
              <a:rPr lang="en-US" sz="1200" dirty="0"/>
              <a:t>Aunt Clara give you a rubber mouse and you wouldn’t have nothing to </a:t>
            </a:r>
            <a:r>
              <a:rPr lang="en-US" sz="1200" dirty="0" smtClean="0"/>
              <a:t>do with </a:t>
            </a:r>
            <a:r>
              <a:rPr lang="en-US" sz="1200" dirty="0"/>
              <a:t>it.”</a:t>
            </a:r>
            <a:endParaRPr lang="en-GB" sz="1000" dirty="0"/>
          </a:p>
        </p:txBody>
      </p:sp>
      <p:sp>
        <p:nvSpPr>
          <p:cNvPr id="3" name="Rectangle 2"/>
          <p:cNvSpPr/>
          <p:nvPr/>
        </p:nvSpPr>
        <p:spPr>
          <a:xfrm>
            <a:off x="4832466" y="678155"/>
            <a:ext cx="3923608" cy="5447645"/>
          </a:xfrm>
          <a:prstGeom prst="rect">
            <a:avLst/>
          </a:prstGeom>
        </p:spPr>
        <p:txBody>
          <a:bodyPr wrap="square">
            <a:spAutoFit/>
          </a:bodyPr>
          <a:lstStyle/>
          <a:p>
            <a:pPr algn="r"/>
            <a:r>
              <a:rPr lang="ar-AE" sz="1200" dirty="0" smtClean="0"/>
              <a:t>"میں نہیں تھا' اس کے ساتھ کچھ بھی برا نہیں تھا، جارج. جوس کی ٹٹولنا' یہ."</a:t>
            </a:r>
            <a:endParaRPr lang="en-US" sz="1200" dirty="0"/>
          </a:p>
          <a:p>
            <a:pPr algn="r"/>
            <a:r>
              <a:rPr lang="ar-AE" sz="1200" dirty="0" smtClean="0"/>
              <a:t>جارج کھڑا ہوا اور ماؤس کو جہاں تک ہو سکتا تھا اندھیرے برش میں پھینک دیا، اور پھر اس نے تالاب کی طرف قدم رکھا اور اپنے ہاتھ دھوئے۔ "تم پاگل بیوقوف. کیا آپ کو نہیں لگتا کہ میں دیکھ سکتا ہوں کہ آپ کے پاؤں گیلے تھے جہاں آپ اسے حاصل کرنے کے لئے دریا میں گئے تھے؟"</a:t>
            </a:r>
            <a:endParaRPr lang="en-US" sz="1200" dirty="0"/>
          </a:p>
          <a:p>
            <a:pPr algn="r"/>
            <a:r>
              <a:rPr lang="ar-AE" sz="1200" dirty="0" smtClean="0"/>
              <a:t>اس نے لینی کی جھنجھلاہٹ کی آواز سنی اور اس کے بارے میں پہیہ چلایا۔ "بلببرین" ایک بچے کی طرح! یسوع مسیح! آپ جیسا بڑا آدمی." لینی کے ہونٹ کانپ اٹھے اور اس کی آنکھوں میں آنسو شروع ہو گئے۔ "او، لینی!"</a:t>
            </a:r>
            <a:endParaRPr lang="en-US" sz="1200" dirty="0"/>
          </a:p>
          <a:p>
            <a:pPr algn="r"/>
            <a:r>
              <a:rPr lang="ar-AE" sz="1200" dirty="0" smtClean="0"/>
              <a:t>جارج نے لینی کے کندھے پر ہاتھ رکھا۔ "میں اسے دور جوس نہیں ہے' کمینے پن کے لئے. وہ ماؤس تازہ نہیں ہے، لینی؛ اور اس کے علاوہ، آپ نے اسے توڑ دیا ہے' یہ. آپ کو ایک اور ماؤس ملتا ہے جو تازہ ہے اور میں آپ کو اسے تھوڑی دیر رکھنے دوں گا۔ "</a:t>
            </a:r>
            <a:endParaRPr lang="en-US" sz="1200" dirty="0"/>
          </a:p>
          <a:p>
            <a:pPr algn="r"/>
            <a:r>
              <a:rPr lang="ar-AE" sz="1200" dirty="0" smtClean="0"/>
              <a:t>لینی زمین پر بیٹھ گئی اور افسردگی سے اپنا سر لٹکا دیا۔ "میں نہیں جانتا کہ کوئی اور ماؤس کہاں نہیں ہے۔ مجھے یاد ہے کہ ایک خاتون مجھے کبھی بھی ایک خاتون دیتی تھی۔ لیکن وہ خاتون یہاں نہیں ہے."</a:t>
            </a:r>
            <a:endParaRPr lang="en-US" sz="1200" dirty="0"/>
          </a:p>
          <a:p>
            <a:pPr algn="r"/>
            <a:r>
              <a:rPr lang="ar-AE" sz="1200" dirty="0" smtClean="0"/>
              <a:t>جارج نے طنز کیا۔ "لیڈی، ہہ؟ یہاں تک کہ یاد نہ رکھیں کہ وہ خاتون کون تھی۔ یہ آپ کی اپنی آنٹی کلارا تھی. ایک' اس نے گیون کو روک دیا' انہیں یا. تم نے ہمیشہ انہیں قتل کیا.</a:t>
            </a:r>
            <a:endParaRPr lang="en-US" sz="1200" dirty="0"/>
          </a:p>
          <a:p>
            <a:pPr algn="r"/>
            <a:r>
              <a:rPr lang="ar-AE" sz="1200" dirty="0" smtClean="0"/>
              <a:t>لینی نے افسوس کے ساتھ اس کی طرف دیکھا۔ انہوں نے معذرت خواہانہ انداز میں کہا، "وہ بہت کم تھے۔ "میں انہیں پالتا تھا، اور بہت جلد انہوں نے میری انگلیوں کو کاٹ لیا اور میں نے ان کے سروں کو تھوڑا سا چٹکی ماری اور پھر وہ مر چکے تھے- کیونکہ وہ بہت کم تھے۔ کاش ہم بہت جلد خرگوش مل جائے، جارج. وہ اتنا کم نہیں ہیں."</a:t>
            </a:r>
            <a:endParaRPr lang="en-US" sz="1200" dirty="0"/>
          </a:p>
          <a:p>
            <a:pPr algn="r"/>
            <a:r>
              <a:rPr lang="ar-AE" sz="1200" dirty="0" smtClean="0"/>
              <a:t>"خرگوش کے ساتھ جہنم. ایک' آپ کو کوئی زندہ چوہوں کے ساتھ بھروسہ نہیں کیا جائے گا. آپ کی آنٹی کلارا آپ کو ایک ربڑ ماؤس دیتی ہیں اور آپ کا اس سے کوئی تعلق نہیں ہوگا۔ "</a:t>
            </a:r>
            <a:endParaRPr lang="en-GB" sz="1000" dirty="0"/>
          </a:p>
        </p:txBody>
      </p:sp>
    </p:spTree>
    <p:extLst>
      <p:ext uri="{BB962C8B-B14F-4D97-AF65-F5344CB8AC3E}">
        <p14:creationId xmlns:p14="http://schemas.microsoft.com/office/powerpoint/2010/main" val="20033453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90203" y="528526"/>
            <a:ext cx="4131425" cy="5816977"/>
          </a:xfrm>
          <a:prstGeom prst="rect">
            <a:avLst/>
          </a:prstGeom>
        </p:spPr>
        <p:txBody>
          <a:bodyPr wrap="square">
            <a:spAutoFit/>
          </a:bodyPr>
          <a:lstStyle/>
          <a:p>
            <a:r>
              <a:rPr lang="en-US" sz="1200" dirty="0"/>
              <a:t>“It wasn’t no good to pet,” said Lennie.</a:t>
            </a:r>
          </a:p>
          <a:p>
            <a:r>
              <a:rPr lang="en-US" sz="1200" dirty="0"/>
              <a:t>The flame of the sunset lifted from the mountaintops and dusk came into </a:t>
            </a:r>
            <a:r>
              <a:rPr lang="en-US" sz="1200" dirty="0" smtClean="0"/>
              <a:t>the valley</a:t>
            </a:r>
            <a:r>
              <a:rPr lang="en-US" sz="1200" dirty="0"/>
              <a:t>, and a half darkness came in among the willows and the sycamores. A </a:t>
            </a:r>
            <a:r>
              <a:rPr lang="en-US" sz="1200" dirty="0" smtClean="0"/>
              <a:t>big carp </a:t>
            </a:r>
            <a:r>
              <a:rPr lang="en-US" sz="1200" dirty="0"/>
              <a:t>rose to the surface of the pool, gulped air and then sank mysteriously </a:t>
            </a:r>
            <a:r>
              <a:rPr lang="en-US" sz="1200" dirty="0" smtClean="0"/>
              <a:t>into the </a:t>
            </a:r>
            <a:r>
              <a:rPr lang="en-US" sz="1200" dirty="0"/>
              <a:t>dark water again, leaving widening rings on the water. Overhead the </a:t>
            </a:r>
            <a:r>
              <a:rPr lang="en-US" sz="1200" dirty="0" smtClean="0"/>
              <a:t>leaves whisked </a:t>
            </a:r>
            <a:r>
              <a:rPr lang="en-US" sz="1200" dirty="0"/>
              <a:t>again and little puffs of willow cotton blew down and landed on </a:t>
            </a:r>
            <a:r>
              <a:rPr lang="en-US" sz="1200" dirty="0" smtClean="0"/>
              <a:t>the pool’s </a:t>
            </a:r>
            <a:r>
              <a:rPr lang="en-US" sz="1200" dirty="0"/>
              <a:t>surface</a:t>
            </a:r>
            <a:r>
              <a:rPr lang="en-US" sz="1200" dirty="0" smtClean="0"/>
              <a:t>.</a:t>
            </a:r>
          </a:p>
          <a:p>
            <a:r>
              <a:rPr lang="en-US" sz="1200" dirty="0" smtClean="0"/>
              <a:t>“</a:t>
            </a:r>
            <a:r>
              <a:rPr lang="en-US" sz="1200" dirty="0"/>
              <a:t>You </a:t>
            </a:r>
            <a:r>
              <a:rPr lang="en-US" sz="1200" dirty="0" err="1"/>
              <a:t>gonna</a:t>
            </a:r>
            <a:r>
              <a:rPr lang="en-US" sz="1200" dirty="0"/>
              <a:t> get that wood?” George demanded. “There’s plenty right </a:t>
            </a:r>
            <a:r>
              <a:rPr lang="en-US" sz="1200" dirty="0" smtClean="0"/>
              <a:t>up against </a:t>
            </a:r>
            <a:r>
              <a:rPr lang="en-US" sz="1200" dirty="0"/>
              <a:t>the back of that sycamore. Floodwater wood. Now you get it.”</a:t>
            </a:r>
          </a:p>
          <a:p>
            <a:r>
              <a:rPr lang="en-US" sz="1200" dirty="0"/>
              <a:t>Lennie went behind the tree and brought out a litter of dried leaves </a:t>
            </a:r>
            <a:r>
              <a:rPr lang="en-US" sz="1200" dirty="0" smtClean="0"/>
              <a:t>and twigs</a:t>
            </a:r>
            <a:r>
              <a:rPr lang="en-US" sz="1200" dirty="0"/>
              <a:t>. He threw them in a heap on the old ash pile and went back for more </a:t>
            </a:r>
            <a:r>
              <a:rPr lang="en-US" sz="1200" dirty="0" smtClean="0"/>
              <a:t>and more</a:t>
            </a:r>
            <a:r>
              <a:rPr lang="en-US" sz="1200" dirty="0"/>
              <a:t>. It was almost night now. A dove’s wings whistled over the water. </a:t>
            </a:r>
            <a:r>
              <a:rPr lang="en-US" sz="1200" dirty="0" smtClean="0"/>
              <a:t>George walked </a:t>
            </a:r>
            <a:r>
              <a:rPr lang="en-US" sz="1200" dirty="0"/>
              <a:t>to the fire pile and lighted the dry leaves. The flame cracked up </a:t>
            </a:r>
            <a:r>
              <a:rPr lang="en-US" sz="1200" dirty="0" smtClean="0"/>
              <a:t>among the </a:t>
            </a:r>
            <a:r>
              <a:rPr lang="en-US" sz="1200" dirty="0"/>
              <a:t>twigs and fell to work. George undid his bindle and brought out three </a:t>
            </a:r>
            <a:r>
              <a:rPr lang="en-US" sz="1200" dirty="0" smtClean="0"/>
              <a:t>cans of </a:t>
            </a:r>
            <a:r>
              <a:rPr lang="en-US" sz="1200" dirty="0"/>
              <a:t>beans. He stood them about the fire, close in against the blaze, but not </a:t>
            </a:r>
            <a:r>
              <a:rPr lang="en-US" sz="1200" dirty="0" smtClean="0"/>
              <a:t>quite touching </a:t>
            </a:r>
            <a:r>
              <a:rPr lang="en-US" sz="1200" dirty="0"/>
              <a:t>the flame.</a:t>
            </a:r>
          </a:p>
          <a:p>
            <a:r>
              <a:rPr lang="en-US" sz="1200" dirty="0"/>
              <a:t>“There’s enough beans for four men,” George said.</a:t>
            </a:r>
          </a:p>
          <a:p>
            <a:r>
              <a:rPr lang="en-US" sz="1200" dirty="0"/>
              <a:t>Lennie watched him from over the fire. He said patiently, “I like ‘</a:t>
            </a:r>
            <a:r>
              <a:rPr lang="en-US" sz="1200" dirty="0" err="1"/>
              <a:t>em</a:t>
            </a:r>
            <a:r>
              <a:rPr lang="en-US" sz="1200" dirty="0"/>
              <a:t> </a:t>
            </a:r>
            <a:r>
              <a:rPr lang="en-US" sz="1200" dirty="0" smtClean="0"/>
              <a:t>with ketchup</a:t>
            </a:r>
            <a:r>
              <a:rPr lang="en-US" sz="1200" dirty="0"/>
              <a:t>.”</a:t>
            </a:r>
          </a:p>
          <a:p>
            <a:r>
              <a:rPr lang="en-US" sz="1200" dirty="0"/>
              <a:t>“Well, we </a:t>
            </a:r>
            <a:r>
              <a:rPr lang="en-US" sz="1200" dirty="0" err="1"/>
              <a:t>ain’t</a:t>
            </a:r>
            <a:r>
              <a:rPr lang="en-US" sz="1200" dirty="0"/>
              <a:t> got any,” George exploded. “Whatever we </a:t>
            </a:r>
            <a:r>
              <a:rPr lang="en-US" sz="1200" dirty="0" err="1"/>
              <a:t>ain’t</a:t>
            </a:r>
            <a:r>
              <a:rPr lang="en-US" sz="1200" dirty="0"/>
              <a:t> got, </a:t>
            </a:r>
            <a:r>
              <a:rPr lang="en-US" sz="1200" dirty="0" smtClean="0"/>
              <a:t>that’s what </a:t>
            </a:r>
            <a:r>
              <a:rPr lang="en-US" sz="1200" dirty="0"/>
              <a:t>you want. God </a:t>
            </a:r>
            <a:r>
              <a:rPr lang="en-US" sz="1200" dirty="0" err="1"/>
              <a:t>a’mighty</a:t>
            </a:r>
            <a:r>
              <a:rPr lang="en-US" sz="1200" dirty="0"/>
              <a:t>, if I was alone I could live so easy. I could go </a:t>
            </a:r>
            <a:r>
              <a:rPr lang="en-US" sz="1200" dirty="0" smtClean="0"/>
              <a:t>get a </a:t>
            </a:r>
            <a:r>
              <a:rPr lang="en-US" sz="1200" dirty="0"/>
              <a:t>job an’ work, an’ no trouble. No mess at all, and when the end of the </a:t>
            </a:r>
            <a:r>
              <a:rPr lang="en-US" sz="1200" dirty="0" smtClean="0"/>
              <a:t>month come </a:t>
            </a:r>
            <a:r>
              <a:rPr lang="en-US" sz="1200" dirty="0"/>
              <a:t>I could take my fifty bucks and go into town and get whatever I want.</a:t>
            </a:r>
          </a:p>
          <a:p>
            <a:r>
              <a:rPr lang="en-US" sz="1200" dirty="0"/>
              <a:t>Why, I could stay in a cat house all night. I could eat any place I want, hotel </a:t>
            </a:r>
            <a:r>
              <a:rPr lang="en-US" sz="1200" dirty="0" smtClean="0"/>
              <a:t>or any </a:t>
            </a:r>
            <a:r>
              <a:rPr lang="en-US" sz="1200" dirty="0"/>
              <a:t>place, and order any damn thing I could think of. An’ I could do all </a:t>
            </a:r>
            <a:r>
              <a:rPr lang="en-US" sz="1200" dirty="0" smtClean="0"/>
              <a:t>that every </a:t>
            </a:r>
            <a:r>
              <a:rPr lang="en-US" sz="1200" dirty="0"/>
              <a:t>damn month.</a:t>
            </a:r>
            <a:endParaRPr lang="en-GB" sz="1000" dirty="0"/>
          </a:p>
        </p:txBody>
      </p:sp>
      <p:sp>
        <p:nvSpPr>
          <p:cNvPr id="3" name="Rectangle 2"/>
          <p:cNvSpPr/>
          <p:nvPr/>
        </p:nvSpPr>
        <p:spPr>
          <a:xfrm>
            <a:off x="4807527" y="528525"/>
            <a:ext cx="4131425" cy="5632311"/>
          </a:xfrm>
          <a:prstGeom prst="rect">
            <a:avLst/>
          </a:prstGeom>
        </p:spPr>
        <p:txBody>
          <a:bodyPr wrap="square">
            <a:spAutoFit/>
          </a:bodyPr>
          <a:lstStyle/>
          <a:p>
            <a:pPr algn="r"/>
            <a:r>
              <a:rPr lang="ar-AE" sz="1200" dirty="0" smtClean="0"/>
              <a:t>لینی نے کہا کہ پالتو جانوروں کے لیے یہ کوئی اچھا نہیں تھا۔</a:t>
            </a:r>
            <a:endParaRPr lang="en-US" sz="1200" dirty="0"/>
          </a:p>
          <a:p>
            <a:pPr algn="r"/>
            <a:r>
              <a:rPr lang="ar-AE" sz="1200" dirty="0"/>
              <a:t>پہاڑوں کی چوٹیوں اور شام سے اٹھنے والے غروب آفتاب کا شعلہ وادی میں آیا اور ایک آدھ اندھیرا ولووں اور سکیموروں کے درمیان آیا۔ ایک بڑا کارپ تالاب کی سطح پر اٹھا، ہوا گھونٹ لیا اور پھر پراسرار طور پر دوبارہ گہرے پانی میں ڈوب گیا، پانی پر چوڑا انگوٹھیاں چھوڑ دیا. پتوں کے اوپر دوبارہ پھینٹ لیا گیا اور ولو کپاس کے چھوٹے چھوٹے پھونکے اڑ گئے اور تالاب کی سطح پر اتر گئے</a:t>
            </a:r>
            <a:r>
              <a:rPr lang="ar-AE" sz="1200" dirty="0" smtClean="0"/>
              <a:t>۔</a:t>
            </a:r>
            <a:endParaRPr lang="ar-AE" sz="1200" dirty="0"/>
          </a:p>
          <a:p>
            <a:pPr algn="r"/>
            <a:r>
              <a:rPr lang="ar-AE" sz="1200" dirty="0" smtClean="0"/>
              <a:t>"تم وہ لکڑی حاصل کرنے جا رہے ہو؟" جارج نے مطالبہ کیا۔ "اس سکیمور کی پشت کے خلاف بہت کچھ ہے۔ سیلاب کی لکڑی. اب تم سمجھ گئے."</a:t>
            </a:r>
            <a:endParaRPr lang="en-US" sz="1200" dirty="0"/>
          </a:p>
          <a:p>
            <a:pPr algn="r"/>
            <a:r>
              <a:rPr lang="ar-AE" sz="1200" dirty="0"/>
              <a:t>لینی درخت کے پیچھے گئی اور خشک پتوں اور ٹہنیوں کا ایک کوڑا نکالا۔ اس نے انہیں راکھ کے پرانے ڈھیر پر ایک ڈھیر میں پھینک دیا اور زیادہ سے زیادہ کے لئے واپس چلا گیا۔ اب تقریبا رات ہو چکی تھی۔ ایک کبوتر کے پروں نے پانی پر سیٹی بجائی۔ جارج آگ کے ڈھیر کی طرف چلا گیا اور خشک پتوں کو روشن کیا۔ ٹہنیوں کے درمیان شعلہ پھٹ گیا اور کام پر گر گیا۔ جارج نے اپنا بنڈل کھول دیا اور پھلیوں کے تین ڈبے نکالے۔ وہ انہیں آگ کے بارے میں کھڑا تھا، آگ کے خلاف قریب تھا، لیکن شعلہ کو بالکل نہیں چھو رہا تھا</a:t>
            </a:r>
            <a:r>
              <a:rPr lang="ar-AE" sz="1200" dirty="0" smtClean="0"/>
              <a:t>۔</a:t>
            </a:r>
            <a:endParaRPr lang="en-US" sz="1200" dirty="0"/>
          </a:p>
          <a:p>
            <a:pPr algn="r"/>
            <a:r>
              <a:rPr lang="ar-AE" sz="1200" dirty="0" smtClean="0"/>
              <a:t>جارج نے کہا کہ چار آدمیوں کے لئے کافی پھلیاں ہیں۔</a:t>
            </a:r>
            <a:endParaRPr lang="en-US" sz="1200" dirty="0"/>
          </a:p>
          <a:p>
            <a:pPr algn="r"/>
            <a:r>
              <a:rPr lang="ar-AE" sz="1200" dirty="0" smtClean="0"/>
              <a:t>لینی نے اسے آگ کے اوپر سے دیکھا۔ اس نے صبر سے کہا، "مجھے کیچپ کے ساتھ ان کی پسند ہے۔"</a:t>
            </a:r>
            <a:endParaRPr lang="en-US" sz="1200" dirty="0"/>
          </a:p>
          <a:p>
            <a:pPr algn="r"/>
            <a:r>
              <a:rPr lang="ar-AE" sz="1200" dirty="0"/>
              <a:t>"ٹھیک ہے، ہم کوئی نہیں ہے،" جارج پھٹ گیا. "جو کچھ بھی ہمیں نہیں ملا، آپ یہی چاہتے ہیں۔ خدا زبردست ہے، اگر میں اکیلا ہوتا تو میں اتنا آسان زندگی گزار سکتا تھا۔ میں جا سکتا ہوں ایک کام ایک ' کام، ایک' کوئی پریشانی. کوئی گڑبڑ بالکل نہیں، اور جب مہینے کے آخر میں آتا ہے میں اپنے پچاس روپے لے سکتا ہوں اور شہر میں جا سکتا ہوں اور جو میں چاہتا ہوں حاصل کر سکتا ہوں.</a:t>
            </a:r>
          </a:p>
          <a:p>
            <a:pPr algn="r"/>
            <a:r>
              <a:rPr lang="ar-AE" sz="1200" dirty="0"/>
              <a:t>کیوں، میں ساری رات ایک بلی کے گھر میں رہ سکتا ہے. میں کسی بھی جگہ میں چاہتا ہوں، ہوٹل یا کسی بھی جگہ کھا سکتا ہوں، اور کسی بھی لعنت چیز کے بارے میں میں سوچ سکتا ہوں آرڈر کر سکتے ہیں. ایک' میں ہر لعنت مہینے میں یہ سب کر سکتا ہوں.</a:t>
            </a:r>
          </a:p>
        </p:txBody>
      </p:sp>
    </p:spTree>
    <p:extLst>
      <p:ext uri="{BB962C8B-B14F-4D97-AF65-F5344CB8AC3E}">
        <p14:creationId xmlns:p14="http://schemas.microsoft.com/office/powerpoint/2010/main" val="53056687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56706" y="445399"/>
            <a:ext cx="3923608" cy="6001643"/>
          </a:xfrm>
          <a:prstGeom prst="rect">
            <a:avLst/>
          </a:prstGeom>
        </p:spPr>
        <p:txBody>
          <a:bodyPr wrap="square">
            <a:spAutoFit/>
          </a:bodyPr>
          <a:lstStyle/>
          <a:p>
            <a:r>
              <a:rPr lang="en-US" sz="1200" dirty="0"/>
              <a:t>Get a gallon of whisky, or set in a pool room and play cards</a:t>
            </a:r>
          </a:p>
          <a:p>
            <a:r>
              <a:rPr lang="en-US" sz="1200" dirty="0"/>
              <a:t>or shoot pool.” Lennie knelt and looked over the fire at the angry George. </a:t>
            </a:r>
            <a:r>
              <a:rPr lang="en-US" sz="1200" dirty="0" smtClean="0"/>
              <a:t>And Lennie’s </a:t>
            </a:r>
            <a:r>
              <a:rPr lang="en-US" sz="1200" dirty="0"/>
              <a:t>face was drawn with terror. “An’ </a:t>
            </a:r>
            <a:r>
              <a:rPr lang="en-US" sz="1200" dirty="0" err="1"/>
              <a:t>whatta</a:t>
            </a:r>
            <a:r>
              <a:rPr lang="en-US" sz="1200" dirty="0"/>
              <a:t> I got,” George went </a:t>
            </a:r>
            <a:r>
              <a:rPr lang="en-US" sz="1200" dirty="0" smtClean="0"/>
              <a:t>on furiously</a:t>
            </a:r>
            <a:r>
              <a:rPr lang="en-US" sz="1200" dirty="0"/>
              <a:t>. “I got you! You can’t keep a job and you lose me ever’ job I get. </a:t>
            </a:r>
            <a:r>
              <a:rPr lang="en-US" sz="1200" dirty="0" smtClean="0"/>
              <a:t>Jus’ keep </a:t>
            </a:r>
            <a:r>
              <a:rPr lang="en-US" sz="1200" dirty="0"/>
              <a:t>me </a:t>
            </a:r>
            <a:r>
              <a:rPr lang="en-US" sz="1200" dirty="0" err="1"/>
              <a:t>shovin</a:t>
            </a:r>
            <a:r>
              <a:rPr lang="en-US" sz="1200" dirty="0"/>
              <a:t>’ all over the country all the time. An’ that </a:t>
            </a:r>
            <a:r>
              <a:rPr lang="en-US" sz="1200" dirty="0" err="1"/>
              <a:t>ain’t</a:t>
            </a:r>
            <a:r>
              <a:rPr lang="en-US" sz="1200" dirty="0"/>
              <a:t> the worst. </a:t>
            </a:r>
            <a:r>
              <a:rPr lang="en-US" sz="1200" dirty="0" smtClean="0"/>
              <a:t>You get </a:t>
            </a:r>
            <a:r>
              <a:rPr lang="en-US" sz="1200" dirty="0"/>
              <a:t>in trouble. You do bad things and I got to get you out.” His voice rose </a:t>
            </a:r>
            <a:r>
              <a:rPr lang="en-US" sz="1200" dirty="0" smtClean="0"/>
              <a:t>nearly to </a:t>
            </a:r>
            <a:r>
              <a:rPr lang="en-US" sz="1200" dirty="0"/>
              <a:t>a shout. “You crazy son-of-a-bitch. You keep me in hot water all the time.”</a:t>
            </a:r>
          </a:p>
          <a:p>
            <a:r>
              <a:rPr lang="en-US" sz="1200" dirty="0"/>
              <a:t>He took on the elaborate manner of little girls when they are mimicking </a:t>
            </a:r>
            <a:r>
              <a:rPr lang="en-US" sz="1200" dirty="0" smtClean="0"/>
              <a:t>one another</a:t>
            </a:r>
            <a:r>
              <a:rPr lang="en-US" sz="1200" dirty="0"/>
              <a:t>. “Jus’ wanted to feel that girl’s dress—jus’ wanted to pet it like it was </a:t>
            </a:r>
            <a:r>
              <a:rPr lang="en-US" sz="1200" dirty="0" smtClean="0"/>
              <a:t>a mouse—Well</a:t>
            </a:r>
            <a:r>
              <a:rPr lang="en-US" sz="1200" dirty="0"/>
              <a:t>, how the hell did she know you jus’ wanted to feel her dress? She</a:t>
            </a:r>
          </a:p>
          <a:p>
            <a:r>
              <a:rPr lang="en-US" sz="1200" dirty="0"/>
              <a:t>jerks back and you hold on like it was a mouse. She yells and we got to hide in </a:t>
            </a:r>
            <a:r>
              <a:rPr lang="en-US" sz="1200" dirty="0" smtClean="0"/>
              <a:t>a irrigation </a:t>
            </a:r>
            <a:r>
              <a:rPr lang="en-US" sz="1200" dirty="0"/>
              <a:t>ditch all day with guys </a:t>
            </a:r>
            <a:r>
              <a:rPr lang="en-US" sz="1200" dirty="0" err="1"/>
              <a:t>lookin</a:t>
            </a:r>
            <a:r>
              <a:rPr lang="en-US" sz="1200" dirty="0"/>
              <a:t>’ for us, and we got to sneak out in </a:t>
            </a:r>
            <a:r>
              <a:rPr lang="en-US" sz="1200" dirty="0" smtClean="0"/>
              <a:t>the dark </a:t>
            </a:r>
            <a:r>
              <a:rPr lang="en-US" sz="1200" dirty="0"/>
              <a:t>and get outa the country. All the time </a:t>
            </a:r>
            <a:r>
              <a:rPr lang="en-US" sz="1200" dirty="0" err="1"/>
              <a:t>somethin</a:t>
            </a:r>
            <a:r>
              <a:rPr lang="en-US" sz="1200" dirty="0"/>
              <a:t>’ like that—all the time. I</a:t>
            </a:r>
          </a:p>
          <a:p>
            <a:r>
              <a:rPr lang="en-US" sz="1200" dirty="0" err="1"/>
              <a:t>wisht</a:t>
            </a:r>
            <a:r>
              <a:rPr lang="en-US" sz="1200" dirty="0"/>
              <a:t> I could put you in a cage with about a million mice an’ let you have fun</a:t>
            </a:r>
            <a:r>
              <a:rPr lang="en-US" sz="1200" dirty="0" smtClean="0"/>
              <a:t>.” His </a:t>
            </a:r>
            <a:r>
              <a:rPr lang="en-US" sz="1200" dirty="0"/>
              <a:t>anger left him suddenly. He looked across the fire at Lennie’s </a:t>
            </a:r>
            <a:r>
              <a:rPr lang="en-US" sz="1200" dirty="0" smtClean="0"/>
              <a:t>anguished face</a:t>
            </a:r>
            <a:r>
              <a:rPr lang="en-US" sz="1200" dirty="0"/>
              <a:t>, and then he looked ashamedly at the flames.</a:t>
            </a:r>
          </a:p>
          <a:p>
            <a:r>
              <a:rPr lang="en-US" sz="1200" dirty="0"/>
              <a:t>It was quite dark now, but the fire lighted the trunks of the trees and </a:t>
            </a:r>
            <a:r>
              <a:rPr lang="en-US" sz="1200" dirty="0" smtClean="0"/>
              <a:t>the curving </a:t>
            </a:r>
            <a:r>
              <a:rPr lang="en-US" sz="1200" dirty="0"/>
              <a:t>branches overhead. Lennie crawled slowly and cautiously around </a:t>
            </a:r>
            <a:r>
              <a:rPr lang="en-US" sz="1200" dirty="0" smtClean="0"/>
              <a:t>the fire </a:t>
            </a:r>
            <a:r>
              <a:rPr lang="en-US" sz="1200" dirty="0"/>
              <a:t>until he was close to George. He sat back on his heels. George turned </a:t>
            </a:r>
            <a:r>
              <a:rPr lang="en-US" sz="1200" dirty="0" smtClean="0"/>
              <a:t>the bean </a:t>
            </a:r>
            <a:r>
              <a:rPr lang="en-US" sz="1200" dirty="0"/>
              <a:t>cans so that another side faced the fire. He pretended to be unaware </a:t>
            </a:r>
            <a:r>
              <a:rPr lang="en-US" sz="1200" dirty="0" smtClean="0"/>
              <a:t>of Lennie </a:t>
            </a:r>
            <a:r>
              <a:rPr lang="en-US" sz="1200" dirty="0"/>
              <a:t>so close beside him.</a:t>
            </a:r>
          </a:p>
          <a:p>
            <a:r>
              <a:rPr lang="en-US" sz="1200" dirty="0"/>
              <a:t>“George,” very softly. No answer. “George!”</a:t>
            </a:r>
          </a:p>
          <a:p>
            <a:r>
              <a:rPr lang="en-US" sz="1200" dirty="0"/>
              <a:t>“</a:t>
            </a:r>
            <a:r>
              <a:rPr lang="en-US" sz="1200" dirty="0" err="1"/>
              <a:t>Whatta</a:t>
            </a:r>
            <a:r>
              <a:rPr lang="en-US" sz="1200" dirty="0"/>
              <a:t> you want?”</a:t>
            </a:r>
          </a:p>
          <a:p>
            <a:r>
              <a:rPr lang="en-US" sz="1200" dirty="0"/>
              <a:t>“I was only </a:t>
            </a:r>
            <a:r>
              <a:rPr lang="en-US" sz="1200" dirty="0" err="1"/>
              <a:t>foolin</a:t>
            </a:r>
            <a:r>
              <a:rPr lang="en-US" sz="1200" dirty="0"/>
              <a:t>’, George. I don’t want no ketchup. I wouldn’t eat </a:t>
            </a:r>
            <a:r>
              <a:rPr lang="en-US" sz="1200" dirty="0" smtClean="0"/>
              <a:t>no ketchup </a:t>
            </a:r>
            <a:r>
              <a:rPr lang="en-US" sz="1200" dirty="0"/>
              <a:t>if it was right here beside me.”</a:t>
            </a:r>
          </a:p>
          <a:p>
            <a:r>
              <a:rPr lang="en-US" sz="1200" dirty="0"/>
              <a:t>“If it was here, you could have some.”</a:t>
            </a:r>
            <a:endParaRPr lang="en-GB" sz="1000" dirty="0"/>
          </a:p>
        </p:txBody>
      </p:sp>
      <p:sp>
        <p:nvSpPr>
          <p:cNvPr id="3" name="Rectangle 2"/>
          <p:cNvSpPr/>
          <p:nvPr/>
        </p:nvSpPr>
        <p:spPr>
          <a:xfrm>
            <a:off x="4765963" y="445399"/>
            <a:ext cx="4136967" cy="6001643"/>
          </a:xfrm>
          <a:prstGeom prst="rect">
            <a:avLst/>
          </a:prstGeom>
        </p:spPr>
        <p:txBody>
          <a:bodyPr wrap="square">
            <a:spAutoFit/>
          </a:bodyPr>
          <a:lstStyle/>
          <a:p>
            <a:pPr algn="r"/>
            <a:r>
              <a:rPr lang="ar-AE" sz="1200" dirty="0" smtClean="0"/>
              <a:t>ایک گیلین وہسکی حاصل کریں، یا پول روم میں سیٹ کریں اور کارڈ کھیلیں یا پول کو شوٹ کریں۔ " لینی نے گھٹنے ٹیک دیئے اور غصے میں جارج کی طرف آگ پر نظر ڈالی۔ اور لینی کا چہرہ دہشت سے کھینچا گیا تھا۔</a:t>
            </a:r>
            <a:endParaRPr lang="en-US" sz="1200" dirty="0"/>
          </a:p>
          <a:p>
            <a:pPr algn="r"/>
            <a:r>
              <a:rPr lang="ar-AE" sz="1200" dirty="0" smtClean="0"/>
              <a:t>"ایک' واٹسا مجھے مل گیا،" جارج غصے سے آگے بڑھا۔ "میں نے آپ کو مل گیا! آپ ملازمت نہیں رکھ سکتے اور آپ مجھے کبھی ملازمت سے محروم کر دیتے ہیں۔ جوس' مجھے ہر وقت ملک بھر میں شووین رکھتا ہے۔ ایک' کہ بدترین نہیں ہے. تم مشکل میں پڑ جاؤ. تم برے کام کرتے ہو اور مجھے تمہیں باہر نکالنا ہے۔ "</a:t>
            </a:r>
            <a:endParaRPr lang="en-US" sz="1200" dirty="0"/>
          </a:p>
          <a:p>
            <a:pPr algn="r"/>
            <a:r>
              <a:rPr lang="ar-AE" sz="1200" dirty="0" smtClean="0"/>
              <a:t>اس کی آواز تقریبا ایک چیخ و پکار پر اٹھ گئی۔ تم پاگل بیٹے کی. تم مجھے ہر وقت گرم پانی میں رکھتے ہو."</a:t>
            </a:r>
            <a:endParaRPr lang="en-US" sz="1200" dirty="0"/>
          </a:p>
          <a:p>
            <a:pPr algn="r"/>
            <a:r>
              <a:rPr lang="ar-AE" sz="1200" dirty="0"/>
              <a:t>جب وہ ایک دوسرے کی نقل کر رہی ہوتی ہیں تو اس نے چھوٹی لڑکیوں کا وسیع انداز اختیار کیا۔ "جوس' یہ محسوس کرنا چاہتا تھا کہ لڑکی کا لباس— جوس' اسے اس طرح پالنا چاہتا تھا جیسے یہ چوہا ہو— ٹھیک ہے، وہ کیسے جانتی تھی کہ تم جوس' اس کے لباس کو محسوس کرنا چاہتی تھی؟ وہ پیچھے جھٹکے دیتی ہے اور آپ اس طرح پکڑتے ہیں جیسے یہ ایک چوہا تھا۔ وہ چیختی ہے اور ہمیں سارا دن آبپاشی کی کھائی میں چھپنا پڑتا ہے جس میں لوگ ہمیں تلاش کرتے ہیں، اور ہمیں اندھیرے میں چھپ کر ملک سے باہر نکلنا پڑتا ہے۔ </a:t>
            </a:r>
          </a:p>
          <a:p>
            <a:pPr algn="r"/>
            <a:r>
              <a:rPr lang="ar-AE" sz="1200" dirty="0" smtClean="0"/>
              <a:t>ہر وقت کچھ نہ کچھ' اس طرح — ہر وقت. کاش میں آپ کو تقریبا ایک ملین چوہوں کے ساتھ پنجرے میں ڈال سکتا ہوں' آپ کو تفریح کرنے دیں۔ " اس کے غصے نے اسے اچانک چھوڑ دیا۔ اس نے لینی کے غمزدہ چہرے کی طرف آگ کے پار دیکھا اور پھر اس نے شرم سے شعلوں کی طرف دیکھا۔</a:t>
            </a:r>
            <a:endParaRPr lang="en-US" sz="1200" dirty="0"/>
          </a:p>
          <a:p>
            <a:pPr algn="r"/>
            <a:r>
              <a:rPr lang="ar-AE" sz="1200" dirty="0" smtClean="0"/>
              <a:t>اب کافی اندھیرا تھا، لیکن آگ نے درختوں کے تنوں اور خم دار شاخوں کو اوپر سے روشن کردیا۔ لینی آہستہ آہستہ اور محتاط انداز میں آگ کے ارد گرد رینگتا رہا یہاں تک کہ وہ جارج کے قریب تھا۔ وہ واپس اپنی ایڑیوں پر بیٹھ گیا۔ جارج نے سیم کے ڈبے موڑے تاکہ ایک اور فریق کو آگ کا سامنا کرنا پڑا۔ اس نے اپنے ساتھ اتنے قریب لینی سے بے خبر ہونے کا ڈرامہ کیا۔</a:t>
            </a:r>
            <a:endParaRPr lang="en-US" sz="1200" dirty="0"/>
          </a:p>
          <a:p>
            <a:pPr algn="r"/>
            <a:r>
              <a:rPr lang="ar-AE" sz="1200" dirty="0" smtClean="0"/>
              <a:t>"جارج"، بہت نرمی سے. کوئی جواب نہیں. "جارج!"</a:t>
            </a:r>
            <a:endParaRPr lang="en-US" sz="1200" dirty="0"/>
          </a:p>
          <a:p>
            <a:pPr algn="r"/>
            <a:r>
              <a:rPr lang="ar-AE" sz="1200" dirty="0" smtClean="0"/>
              <a:t>"آپ کیا چاہتے ہیں؟"</a:t>
            </a:r>
            <a:endParaRPr lang="en-US" sz="1200" dirty="0"/>
          </a:p>
          <a:p>
            <a:pPr algn="r"/>
            <a:r>
              <a:rPr lang="ar-AE" sz="1200" dirty="0" smtClean="0"/>
              <a:t>"میں صرف بیوقوف تھا'، جارج. میں کوئی کیچپ نہیں چاہتا. اگر یہ میرے پاس ہی ہوتا تو میں کوئی کیچپ نہیں کھاتا۔ “</a:t>
            </a:r>
            <a:endParaRPr lang="en-US" sz="1200" dirty="0" smtClean="0"/>
          </a:p>
          <a:p>
            <a:pPr algn="r"/>
            <a:r>
              <a:rPr lang="ar-AE" sz="1200" dirty="0" smtClean="0"/>
              <a:t>اگر یہ یہاں ہوتا تو آپ کے پاس کچھ ہو سکتا تھا۔</a:t>
            </a:r>
            <a:endParaRPr lang="en-GB" sz="1000" dirty="0"/>
          </a:p>
        </p:txBody>
      </p:sp>
    </p:spTree>
    <p:extLst>
      <p:ext uri="{BB962C8B-B14F-4D97-AF65-F5344CB8AC3E}">
        <p14:creationId xmlns:p14="http://schemas.microsoft.com/office/powerpoint/2010/main" val="117249932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31521" y="561776"/>
            <a:ext cx="3923608" cy="5816977"/>
          </a:xfrm>
          <a:prstGeom prst="rect">
            <a:avLst/>
          </a:prstGeom>
        </p:spPr>
        <p:txBody>
          <a:bodyPr wrap="square">
            <a:spAutoFit/>
          </a:bodyPr>
          <a:lstStyle/>
          <a:p>
            <a:r>
              <a:rPr lang="en-US" sz="1200" dirty="0"/>
              <a:t>“But I wouldn’t eat none, George. I’d leave it all for you. You could </a:t>
            </a:r>
            <a:r>
              <a:rPr lang="en-US" sz="1200" dirty="0" smtClean="0"/>
              <a:t>cover your </a:t>
            </a:r>
            <a:r>
              <a:rPr lang="en-US" sz="1200" dirty="0"/>
              <a:t>beans with it and I wouldn’t touch none of it.”</a:t>
            </a:r>
          </a:p>
          <a:p>
            <a:r>
              <a:rPr lang="en-US" sz="1200" dirty="0"/>
              <a:t>George still stared morosely at the fire. “When I think of the swell time </a:t>
            </a:r>
            <a:r>
              <a:rPr lang="en-US" sz="1200" dirty="0" smtClean="0"/>
              <a:t>I could </a:t>
            </a:r>
            <a:r>
              <a:rPr lang="en-US" sz="1200" dirty="0"/>
              <a:t>have without you, I go nuts. I never get no peace.”</a:t>
            </a:r>
          </a:p>
          <a:p>
            <a:r>
              <a:rPr lang="en-US" sz="1200" dirty="0"/>
              <a:t>Lennie still knelt. He looked off into the darkness across the river. “</a:t>
            </a:r>
            <a:r>
              <a:rPr lang="en-US" sz="1200" dirty="0" smtClean="0"/>
              <a:t>George, you </a:t>
            </a:r>
            <a:r>
              <a:rPr lang="en-US" sz="1200" dirty="0"/>
              <a:t>want I should go away and leave you alone?”</a:t>
            </a:r>
          </a:p>
          <a:p>
            <a:r>
              <a:rPr lang="en-US" sz="1200" dirty="0"/>
              <a:t>“Where the hell could you go?”</a:t>
            </a:r>
          </a:p>
          <a:p>
            <a:r>
              <a:rPr lang="en-US" sz="1200" dirty="0"/>
              <a:t>“Well, I could. I could go off in the hills there. Some place I’d find a cave.”</a:t>
            </a:r>
          </a:p>
          <a:p>
            <a:r>
              <a:rPr lang="en-US" sz="1200" dirty="0"/>
              <a:t>“Yeah? How’d you eat? You </a:t>
            </a:r>
            <a:r>
              <a:rPr lang="en-US" sz="1200" dirty="0" err="1"/>
              <a:t>ain’t</a:t>
            </a:r>
            <a:r>
              <a:rPr lang="en-US" sz="1200" dirty="0"/>
              <a:t> got sense enough to find nothing to eat.”</a:t>
            </a:r>
          </a:p>
          <a:p>
            <a:r>
              <a:rPr lang="en-US" sz="1200" dirty="0"/>
              <a:t>“I’d find things, George. I don’t need no nice food with ketchup. I’d lay </a:t>
            </a:r>
            <a:r>
              <a:rPr lang="en-US" sz="1200" dirty="0" smtClean="0"/>
              <a:t>out in </a:t>
            </a:r>
            <a:r>
              <a:rPr lang="en-US" sz="1200" dirty="0"/>
              <a:t>the sun and nobody’d hurt me. An’ if I </a:t>
            </a:r>
            <a:r>
              <a:rPr lang="en-US" sz="1200" dirty="0" err="1"/>
              <a:t>foun</a:t>
            </a:r>
            <a:r>
              <a:rPr lang="en-US" sz="1200" dirty="0"/>
              <a:t>’ a mouse, I could keep </a:t>
            </a:r>
            <a:r>
              <a:rPr lang="en-US" sz="1200" dirty="0" smtClean="0"/>
              <a:t>it. Nobody’d </a:t>
            </a:r>
            <a:r>
              <a:rPr lang="en-US" sz="1200" dirty="0"/>
              <a:t>take it away from me.”</a:t>
            </a:r>
          </a:p>
          <a:p>
            <a:r>
              <a:rPr lang="en-US" sz="1200" dirty="0"/>
              <a:t>George looked quickly and searchingly at him. “I been mean, </a:t>
            </a:r>
            <a:r>
              <a:rPr lang="en-US" sz="1200" dirty="0" err="1"/>
              <a:t>ain’t</a:t>
            </a:r>
            <a:r>
              <a:rPr lang="en-US" sz="1200" dirty="0"/>
              <a:t> I?”</a:t>
            </a:r>
          </a:p>
          <a:p>
            <a:r>
              <a:rPr lang="en-US" sz="1200" dirty="0"/>
              <a:t>“If you don’ want me I can go off in the hills an’ find a cave. I can go </a:t>
            </a:r>
            <a:r>
              <a:rPr lang="en-US" sz="1200" dirty="0" smtClean="0"/>
              <a:t>away any </a:t>
            </a:r>
            <a:r>
              <a:rPr lang="en-US" sz="1200" dirty="0"/>
              <a:t>time.”</a:t>
            </a:r>
          </a:p>
          <a:p>
            <a:r>
              <a:rPr lang="en-US" sz="1200" dirty="0"/>
              <a:t>“No—look! I was jus’ </a:t>
            </a:r>
            <a:r>
              <a:rPr lang="en-US" sz="1200" dirty="0" err="1"/>
              <a:t>foolin</a:t>
            </a:r>
            <a:r>
              <a:rPr lang="en-US" sz="1200" dirty="0"/>
              <a:t>’, Lennie. </a:t>
            </a:r>
            <a:r>
              <a:rPr lang="en-US" sz="1200" dirty="0" err="1"/>
              <a:t>‘Cause</a:t>
            </a:r>
            <a:r>
              <a:rPr lang="en-US" sz="1200" dirty="0"/>
              <a:t> I want you to stay with </a:t>
            </a:r>
            <a:r>
              <a:rPr lang="en-US" sz="1200" dirty="0" smtClean="0"/>
              <a:t>me. Trouble </a:t>
            </a:r>
            <a:r>
              <a:rPr lang="en-US" sz="1200" dirty="0"/>
              <a:t>with mice is you always kill ‘</a:t>
            </a:r>
            <a:r>
              <a:rPr lang="en-US" sz="1200" dirty="0" err="1"/>
              <a:t>em</a:t>
            </a:r>
            <a:r>
              <a:rPr lang="en-US" sz="1200" dirty="0"/>
              <a:t>.” He paused. “Tell you what I’ll </a:t>
            </a:r>
            <a:r>
              <a:rPr lang="en-US" sz="1200" dirty="0" smtClean="0"/>
              <a:t>do, Lennie</a:t>
            </a:r>
            <a:r>
              <a:rPr lang="en-US" sz="1200" dirty="0"/>
              <a:t>. First chance I get I’ll give you a pup. Maybe you wouldn’t kill it. </a:t>
            </a:r>
            <a:r>
              <a:rPr lang="en-US" sz="1200" dirty="0" smtClean="0"/>
              <a:t>That’d be </a:t>
            </a:r>
            <a:r>
              <a:rPr lang="en-US" sz="1200" dirty="0"/>
              <a:t>better than mice. And you could pet it harder.”</a:t>
            </a:r>
          </a:p>
          <a:p>
            <a:r>
              <a:rPr lang="en-US" sz="1200" dirty="0"/>
              <a:t>Lennie avoided the bait. He had sensed his advantage. “If you don’t want </a:t>
            </a:r>
            <a:r>
              <a:rPr lang="en-US" sz="1200" dirty="0" smtClean="0"/>
              <a:t>me, you </a:t>
            </a:r>
            <a:r>
              <a:rPr lang="en-US" sz="1200" dirty="0"/>
              <a:t>only jus’ got to say so, and I’ll go off in those hills right there—right up </a:t>
            </a:r>
            <a:r>
              <a:rPr lang="en-US" sz="1200" dirty="0" smtClean="0"/>
              <a:t>in those </a:t>
            </a:r>
            <a:r>
              <a:rPr lang="en-US" sz="1200" dirty="0"/>
              <a:t>hills and live by myself. An’ I won’t get no mice stole from me.”</a:t>
            </a:r>
            <a:endParaRPr lang="en-GB" sz="1000" dirty="0"/>
          </a:p>
        </p:txBody>
      </p:sp>
      <p:sp>
        <p:nvSpPr>
          <p:cNvPr id="3" name="Rectangle 2"/>
          <p:cNvSpPr/>
          <p:nvPr/>
        </p:nvSpPr>
        <p:spPr>
          <a:xfrm>
            <a:off x="4890655" y="561776"/>
            <a:ext cx="3923608" cy="5816977"/>
          </a:xfrm>
          <a:prstGeom prst="rect">
            <a:avLst/>
          </a:prstGeom>
        </p:spPr>
        <p:txBody>
          <a:bodyPr wrap="square">
            <a:spAutoFit/>
          </a:bodyPr>
          <a:lstStyle/>
          <a:p>
            <a:pPr algn="r"/>
            <a:r>
              <a:rPr lang="ar-AE" sz="1200" dirty="0"/>
              <a:t>"لیکن میں کوئی نہیں کھاؤں گا، جارج. میں یہ سب آپ کے لئے چھوڑ دوں گا. آپ اپنی پھلیوں کو اس سے ڈھانپ سکتے ہیں اور میں اس میں سے کسی کو بھی ہاتھ نہیں لاسکے گا۔ "</a:t>
            </a:r>
          </a:p>
          <a:p>
            <a:pPr algn="r"/>
            <a:r>
              <a:rPr lang="ar-AE" sz="1200" dirty="0"/>
              <a:t>جارج اب بھی آگ کی طرف دیکھ رہا تھا۔ "جب میں آپ کے بغیر پھولنے کے وقت کے بارے میں سوچتا ہوں تو میں ناٹ جاتا ہوں۔ مجھے کبھی امن نہیں ملتا۔ "</a:t>
            </a:r>
          </a:p>
          <a:p>
            <a:pPr algn="r"/>
            <a:r>
              <a:rPr lang="ar-AE" sz="1200" dirty="0"/>
              <a:t>لینی نے اب بھی گھٹنے ٹیک دیئے۔ اس نے دریا کے پار اندھیرے میں دیکھا۔ "جارج، تم چاہتے ہو کہ میں چلا جاؤں اور تمہیں اکیلا چھوڑ دوں؟"</a:t>
            </a:r>
          </a:p>
          <a:p>
            <a:pPr algn="r"/>
            <a:r>
              <a:rPr lang="ar-AE" sz="1200" dirty="0" smtClean="0"/>
              <a:t>"</a:t>
            </a:r>
            <a:r>
              <a:rPr lang="ar-AE" sz="1200" dirty="0"/>
              <a:t>تم کہاں جا سکتے ہو؟"</a:t>
            </a:r>
          </a:p>
          <a:p>
            <a:pPr algn="r"/>
            <a:r>
              <a:rPr lang="ar-AE" sz="1200" dirty="0"/>
              <a:t>"ٹھیک ہے، میں کر سکتا ہوں. میں وہاں پہاڑیوں میں جا سکتا تھا. کسی جگہ مجھے ایک غار ملے گی."</a:t>
            </a:r>
          </a:p>
          <a:p>
            <a:pPr algn="r"/>
            <a:r>
              <a:rPr lang="ar-AE" sz="1200" dirty="0"/>
              <a:t>"جی ہاں؟ تم کیسے کھاتے تھے؟ آپ کو کھانے کے لئے کچھ بھی نہیں مل سکتا ہے کافی سمجھ میں نہیں ہے."</a:t>
            </a:r>
          </a:p>
          <a:p>
            <a:pPr algn="r"/>
            <a:r>
              <a:rPr lang="ar-AE" sz="1200" dirty="0"/>
              <a:t>"مجھے چیزیں مل جائے گی، جارج. مجھے کیچپ کے ساتھ کسی اچھے کھانے کی ضرورت نہیں ہے۔ میں دھوپ میں لیٹ جاتا تھا اور کسی نے مجھے تکلیف نہیں پہنچائی تھی۔ ایک' اگر میں ایک ماؤس ہے، میں اسے رکھ سکتا ہے. کوئی بھی اسے مجھ سے دور نہیں کرے گا."</a:t>
            </a:r>
          </a:p>
          <a:p>
            <a:pPr algn="r"/>
            <a:r>
              <a:rPr lang="ar-AE" sz="1200" dirty="0" smtClean="0"/>
              <a:t>جارج </a:t>
            </a:r>
            <a:r>
              <a:rPr lang="ar-AE" sz="1200" dirty="0"/>
              <a:t>نے جلدی سے دیکھا اور تلاش سے اس کی طرف دیکھا۔ "میں مطلب تھا، میں نہیں ہوں؟"</a:t>
            </a:r>
          </a:p>
          <a:p>
            <a:pPr algn="r"/>
            <a:r>
              <a:rPr lang="ar-AE" sz="1200" dirty="0"/>
              <a:t>"اگر تم مجھے چاہتے ہو تو میں پہاڑیوں میں جا سکتا ہوں' ایک غار تلاش کریں۔ میں کسی بھی وقت دور جا سکتا ہوں."</a:t>
            </a:r>
          </a:p>
          <a:p>
            <a:pPr algn="r"/>
            <a:r>
              <a:rPr lang="ar-AE" sz="1200" dirty="0"/>
              <a:t>"نہیں—دیکھو! میں جوس کا بیوقوف تھا'، لینی۔ کیونکہ میں چاہتا ہوں کہ آپ میرے ساتھ رہیں۔ چوہوں کے ساتھ پریشانی یہ ہے کہ آپ ہمیشہ انہیں مارتے ہیں۔ وہ رکا۔ "تم بتاؤ میں کیا کروں گا، لینی. پہلا موقع مجھے ملتا ہے میں آپ کو ایک کتا دوں گا. شاید تم اسے نہیں مارو گے. یہ چوہوں سے بہتر ہوگا. اور تم اسے مشکل پال سکتے ہیں."</a:t>
            </a:r>
          </a:p>
          <a:p>
            <a:pPr algn="r"/>
            <a:endParaRPr lang="en-US" sz="1200" dirty="0"/>
          </a:p>
          <a:p>
            <a:pPr algn="r"/>
            <a:r>
              <a:rPr lang="ar-AE" sz="1200" dirty="0" smtClean="0"/>
              <a:t>لینی نے بیعت سے گریز کیا۔ اس نے اپنے فائدے کو محسوس کیا تھا۔ "اگر آپ مجھے نہیں چاہتے تو آپ کو صرف جوس کہنا پڑے گا، اور میں وہیں ان پہاڑیوں میں جاؤں گا- ان پہاڑیوں میں بالکل اوپر اور خود ہی رہوں گا۔ ایک' مجھے مجھ سے کوئی چوہا چوری نہیں ملے گا۔ "</a:t>
            </a:r>
            <a:endParaRPr lang="en-GB" sz="1000" dirty="0"/>
          </a:p>
        </p:txBody>
      </p:sp>
    </p:spTree>
    <p:extLst>
      <p:ext uri="{BB962C8B-B14F-4D97-AF65-F5344CB8AC3E}">
        <p14:creationId xmlns:p14="http://schemas.microsoft.com/office/powerpoint/2010/main" val="60091893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56706" y="370585"/>
            <a:ext cx="3923608" cy="6186309"/>
          </a:xfrm>
          <a:prstGeom prst="rect">
            <a:avLst/>
          </a:prstGeom>
        </p:spPr>
        <p:txBody>
          <a:bodyPr wrap="square">
            <a:spAutoFit/>
          </a:bodyPr>
          <a:lstStyle/>
          <a:p>
            <a:r>
              <a:rPr lang="en-US" sz="1200" dirty="0"/>
              <a:t>George said, “I want you to stay with me, Lennie. Jesus Christ, </a:t>
            </a:r>
            <a:r>
              <a:rPr lang="en-US" sz="1200" dirty="0" smtClean="0"/>
              <a:t>somebody’d shoot </a:t>
            </a:r>
            <a:r>
              <a:rPr lang="en-US" sz="1200" dirty="0"/>
              <a:t>you for a coyote if you was by yourself. No, you stay with me. Your </a:t>
            </a:r>
            <a:r>
              <a:rPr lang="en-US" sz="1200" dirty="0" smtClean="0"/>
              <a:t>Aunt Clara </a:t>
            </a:r>
            <a:r>
              <a:rPr lang="en-US" sz="1200" dirty="0"/>
              <a:t>wouldn’t like you running off by yourself, even if she is dead.”</a:t>
            </a:r>
          </a:p>
          <a:p>
            <a:r>
              <a:rPr lang="en-US" sz="1200" dirty="0"/>
              <a:t>Lennie spoke craftily, “Tell me—like you done before.”</a:t>
            </a:r>
          </a:p>
          <a:p>
            <a:r>
              <a:rPr lang="en-US" sz="1200" dirty="0"/>
              <a:t>“Tell you what?”</a:t>
            </a:r>
          </a:p>
          <a:p>
            <a:r>
              <a:rPr lang="en-US" sz="1200" dirty="0"/>
              <a:t>“About the rabbits.”</a:t>
            </a:r>
          </a:p>
          <a:p>
            <a:r>
              <a:rPr lang="en-US" sz="1200" dirty="0"/>
              <a:t>George snapped, “You </a:t>
            </a:r>
            <a:r>
              <a:rPr lang="en-US" sz="1200" dirty="0" err="1"/>
              <a:t>ain’t</a:t>
            </a:r>
            <a:r>
              <a:rPr lang="en-US" sz="1200" dirty="0"/>
              <a:t> </a:t>
            </a:r>
            <a:r>
              <a:rPr lang="en-US" sz="1200" dirty="0" err="1"/>
              <a:t>gonna</a:t>
            </a:r>
            <a:r>
              <a:rPr lang="en-US" sz="1200" dirty="0"/>
              <a:t> put nothing over on me.”</a:t>
            </a:r>
          </a:p>
          <a:p>
            <a:r>
              <a:rPr lang="en-US" sz="1200" dirty="0"/>
              <a:t>Lennie pleaded, “Come on, George. Tell me. Please, George. Like you </a:t>
            </a:r>
            <a:r>
              <a:rPr lang="en-US" sz="1200" dirty="0" smtClean="0"/>
              <a:t>done before</a:t>
            </a:r>
            <a:r>
              <a:rPr lang="en-US" sz="1200" dirty="0"/>
              <a:t>.”</a:t>
            </a:r>
          </a:p>
          <a:p>
            <a:r>
              <a:rPr lang="en-US" sz="1200" dirty="0"/>
              <a:t>“You get a kick outa that, don’t you? </a:t>
            </a:r>
            <a:r>
              <a:rPr lang="en-US" sz="1200" dirty="0" err="1"/>
              <a:t>Awright</a:t>
            </a:r>
            <a:r>
              <a:rPr lang="en-US" sz="1200" dirty="0"/>
              <a:t>, I’ll tell you, and then we’ll </a:t>
            </a:r>
            <a:r>
              <a:rPr lang="en-US" sz="1200" dirty="0" smtClean="0"/>
              <a:t>eat our </a:t>
            </a:r>
            <a:r>
              <a:rPr lang="en-US" sz="1200" dirty="0"/>
              <a:t>supper . . . .”</a:t>
            </a:r>
          </a:p>
          <a:p>
            <a:endParaRPr lang="en-US" sz="1200" dirty="0"/>
          </a:p>
          <a:p>
            <a:r>
              <a:rPr lang="en-US" sz="1200" dirty="0"/>
              <a:t>George’s voice became deeper. He repeated his words rhythmically </a:t>
            </a:r>
            <a:r>
              <a:rPr lang="en-US" sz="1200" dirty="0" smtClean="0"/>
              <a:t>as though </a:t>
            </a:r>
            <a:r>
              <a:rPr lang="en-US" sz="1200" dirty="0"/>
              <a:t>he had said them many times before. “Guys like us, that work </a:t>
            </a:r>
            <a:r>
              <a:rPr lang="en-US" sz="1200" dirty="0" smtClean="0"/>
              <a:t>on ranches</a:t>
            </a:r>
            <a:r>
              <a:rPr lang="en-US" sz="1200" dirty="0"/>
              <a:t>, are the loneliest guys in the world. They got no </a:t>
            </a:r>
            <a:r>
              <a:rPr lang="en-US" sz="1200" dirty="0" err="1"/>
              <a:t>fambly</a:t>
            </a:r>
            <a:r>
              <a:rPr lang="en-US" sz="1200" dirty="0"/>
              <a:t>. They </a:t>
            </a:r>
            <a:r>
              <a:rPr lang="en-US" sz="1200" dirty="0" smtClean="0"/>
              <a:t>don’t belong </a:t>
            </a:r>
            <a:r>
              <a:rPr lang="en-US" sz="1200" dirty="0"/>
              <a:t>no place. They come to a ranch an’ work up a stake and then they go </a:t>
            </a:r>
            <a:r>
              <a:rPr lang="en-US" sz="1200" dirty="0" smtClean="0"/>
              <a:t>into town </a:t>
            </a:r>
            <a:r>
              <a:rPr lang="en-US" sz="1200" dirty="0"/>
              <a:t>and blow their stake, and the first thing you know they’re </a:t>
            </a:r>
            <a:r>
              <a:rPr lang="en-US" sz="1200" dirty="0" err="1"/>
              <a:t>poundin</a:t>
            </a:r>
            <a:r>
              <a:rPr lang="en-US" sz="1200" dirty="0"/>
              <a:t>’ </a:t>
            </a:r>
            <a:r>
              <a:rPr lang="en-US" sz="1200" dirty="0" smtClean="0"/>
              <a:t>their tail </a:t>
            </a:r>
            <a:r>
              <a:rPr lang="en-US" sz="1200" dirty="0"/>
              <a:t>on some other ranch. They </a:t>
            </a:r>
            <a:r>
              <a:rPr lang="en-US" sz="1200" dirty="0" err="1"/>
              <a:t>ain’t</a:t>
            </a:r>
            <a:r>
              <a:rPr lang="en-US" sz="1200" dirty="0"/>
              <a:t> got nothing to look ahead to.”</a:t>
            </a:r>
          </a:p>
          <a:p>
            <a:r>
              <a:rPr lang="en-US" sz="1200" dirty="0"/>
              <a:t>Lennie was delighted. “That’s it—that’s it. Now tell how it is with us.”</a:t>
            </a:r>
          </a:p>
          <a:p>
            <a:r>
              <a:rPr lang="en-US" sz="1200" dirty="0"/>
              <a:t>George went on. “With us it </a:t>
            </a:r>
            <a:r>
              <a:rPr lang="en-US" sz="1200" dirty="0" err="1"/>
              <a:t>ain’t</a:t>
            </a:r>
            <a:r>
              <a:rPr lang="en-US" sz="1200" dirty="0"/>
              <a:t> like that. We got a future. We </a:t>
            </a:r>
            <a:r>
              <a:rPr lang="en-US" sz="1200" dirty="0" smtClean="0"/>
              <a:t>got somebody </a:t>
            </a:r>
            <a:r>
              <a:rPr lang="en-US" sz="1200" dirty="0"/>
              <a:t>to talk to that gives a damn about us. We don’t have to sit-in no </a:t>
            </a:r>
            <a:r>
              <a:rPr lang="en-US" sz="1200" dirty="0" smtClean="0"/>
              <a:t>bar room </a:t>
            </a:r>
            <a:r>
              <a:rPr lang="en-US" sz="1200" dirty="0" err="1"/>
              <a:t>blowin</a:t>
            </a:r>
            <a:r>
              <a:rPr lang="en-US" sz="1200" dirty="0"/>
              <a:t>’ in our jack jus’ because we got no place else to go. If them </a:t>
            </a:r>
            <a:r>
              <a:rPr lang="en-US" sz="1200" dirty="0" smtClean="0"/>
              <a:t>other guys </a:t>
            </a:r>
            <a:r>
              <a:rPr lang="en-US" sz="1200" dirty="0"/>
              <a:t>gets in jail they can rot for all anybody gives a damn. But not us.”</a:t>
            </a:r>
          </a:p>
          <a:p>
            <a:r>
              <a:rPr lang="en-US" sz="1200" dirty="0"/>
              <a:t>Lennie broke in. “But not us! An’ why? Because . . . . because I got you </a:t>
            </a:r>
            <a:r>
              <a:rPr lang="en-US" sz="1200" dirty="0" smtClean="0"/>
              <a:t>to look </a:t>
            </a:r>
            <a:r>
              <a:rPr lang="en-US" sz="1200" dirty="0"/>
              <a:t>after me, and you got me to look after you, and that’s why.” He </a:t>
            </a:r>
            <a:r>
              <a:rPr lang="en-US" sz="1200" dirty="0" smtClean="0"/>
              <a:t>laughed delightedly</a:t>
            </a:r>
            <a:r>
              <a:rPr lang="en-US" sz="1200" dirty="0"/>
              <a:t>. “Go on now, George!”</a:t>
            </a:r>
          </a:p>
          <a:p>
            <a:r>
              <a:rPr lang="en-US" sz="1200" dirty="0"/>
              <a:t>“You got it by heart. You can do it yourself.”</a:t>
            </a:r>
            <a:endParaRPr lang="en-GB" sz="1000" dirty="0"/>
          </a:p>
        </p:txBody>
      </p:sp>
      <p:sp>
        <p:nvSpPr>
          <p:cNvPr id="3" name="Rectangle 2"/>
          <p:cNvSpPr/>
          <p:nvPr/>
        </p:nvSpPr>
        <p:spPr>
          <a:xfrm>
            <a:off x="4580314" y="370584"/>
            <a:ext cx="4159134" cy="6001643"/>
          </a:xfrm>
          <a:prstGeom prst="rect">
            <a:avLst/>
          </a:prstGeom>
        </p:spPr>
        <p:txBody>
          <a:bodyPr wrap="square">
            <a:spAutoFit/>
          </a:bodyPr>
          <a:lstStyle/>
          <a:p>
            <a:pPr algn="r"/>
            <a:r>
              <a:rPr lang="ar-AE" sz="1200" dirty="0"/>
              <a:t>جارج نے کہا، "میں چاہتا ہوں کہ تم میرے ساتھ رہو، لینی. یسوع مسیح، کوئی آپ کو ایک کویوٹ کے لئے گولی مار اگر آپ خود سے تھا. نہیں، تم میرے ساتھ رہو. آپ کی آنٹی کلارا آپ کو خود ہی بھاگنا پسند نہیں کریں گی، چاہے وہ مر چکی ہو۔ "</a:t>
            </a:r>
          </a:p>
          <a:p>
            <a:pPr algn="r"/>
            <a:r>
              <a:rPr lang="ar-AE" sz="1200" dirty="0"/>
              <a:t>لینی نے چالاکی سے کہا، "مجھے بتاؤ— جیسا کہ تم نے پہلے کیا تھا۔"</a:t>
            </a:r>
          </a:p>
          <a:p>
            <a:pPr algn="r"/>
            <a:r>
              <a:rPr lang="ar-AE" sz="1200" dirty="0"/>
              <a:t>"آپ کو بتائیں کیا؟"</a:t>
            </a:r>
          </a:p>
          <a:p>
            <a:pPr algn="r"/>
            <a:r>
              <a:rPr lang="ar-AE" sz="1200" dirty="0"/>
              <a:t>"خرگوشوں کے بارے میں</a:t>
            </a:r>
            <a:r>
              <a:rPr lang="ar-AE" sz="1200" dirty="0" smtClean="0"/>
              <a:t>."</a:t>
            </a:r>
            <a:endParaRPr lang="en-US" sz="1200" dirty="0"/>
          </a:p>
          <a:p>
            <a:pPr algn="r"/>
            <a:r>
              <a:rPr lang="ar-AE" sz="1200" dirty="0"/>
              <a:t>جارج نے جھٹکا دیا، "تم مجھ پر کچھ نہیں ڈالنے جا رہے ہو."</a:t>
            </a:r>
          </a:p>
          <a:p>
            <a:pPr algn="r"/>
            <a:r>
              <a:rPr lang="ar-AE" sz="1200" dirty="0"/>
              <a:t>لینی نے التجا کی، "چلو، جارج. مجھے بتاؤ. براہ مہربانی، جارج. جیسا کہ آپ نے پہلے کیا تھا."</a:t>
            </a:r>
          </a:p>
          <a:p>
            <a:pPr algn="r"/>
            <a:endParaRPr lang="ar-AE" sz="1200" dirty="0"/>
          </a:p>
          <a:p>
            <a:pPr algn="r"/>
            <a:r>
              <a:rPr lang="ar-AE" sz="1200" dirty="0"/>
              <a:t>"تم ایک کک آؤٹ حاصل ہے کہ، ہے نا؟ ارائٹ، میں آپ کو بتاؤں گا، اور پھر ہم اپنا کھانا کھائیں گے </a:t>
            </a:r>
            <a:r>
              <a:rPr lang="ar-AE" sz="1200" dirty="0" smtClean="0"/>
              <a:t>.</a:t>
            </a:r>
            <a:endParaRPr lang="ar-AE" sz="1200" dirty="0"/>
          </a:p>
          <a:p>
            <a:pPr algn="r"/>
            <a:r>
              <a:rPr lang="ar-AE" sz="1200" dirty="0"/>
              <a:t>جارج کی آواز گہری ہو گئی۔ اس نے اپنے الفاظ کو تال میل کے ساتھ دہرایا جیسے اس نے انہیں پہلے بھی کئی بار کہا ہو</a:t>
            </a:r>
            <a:r>
              <a:rPr lang="ar-AE" sz="1200" dirty="0" smtClean="0"/>
              <a:t>۔</a:t>
            </a:r>
            <a:endParaRPr lang="en-US" sz="1200" dirty="0" smtClean="0"/>
          </a:p>
          <a:p>
            <a:pPr algn="r"/>
            <a:r>
              <a:rPr lang="ar-AE" sz="1200" dirty="0"/>
              <a:t>"ہم جیسے لوگ، جو رانچوں پر کام کرتے ہیں، دنیا کے تنہا ترین لوگ ہیں۔ انہوں نے کوئی فمبلی نہیں ملا. وہ کوئی جگہ سے تعلق نہیں رکھتے. وہ ایک کھیت میں آتے ہیں' ایک داؤ پر کام کرتے ہیں اور پھر وہ شہر میں جاتے ہیں اور اپنا حصہ اڑاتے ہیں، اور پہلی بات جو آپ جانتے ہیں کہ وہ کسی اور کھیت پر اپنی دم بڑھا رہے ہیں۔ ان کے پاس آگے دیکھنے کے لئے کچھ نہیں ہے۔ </a:t>
            </a:r>
            <a:r>
              <a:rPr lang="ar-AE" sz="1200" dirty="0" smtClean="0"/>
              <a:t>"</a:t>
            </a:r>
            <a:endParaRPr lang="ar-AE" sz="1200" dirty="0"/>
          </a:p>
          <a:p>
            <a:pPr algn="r"/>
            <a:r>
              <a:rPr lang="ar-AE" sz="1200" dirty="0"/>
              <a:t>لینی خوش تھا. "یہ بات ہے—یہ بات ہے. اب بتاؤ کہ یہ ہمارے ساتھ کیسا ہے۔ </a:t>
            </a:r>
            <a:r>
              <a:rPr lang="ar-AE" sz="1200" dirty="0" smtClean="0"/>
              <a:t>"</a:t>
            </a:r>
            <a:endParaRPr lang="ar-AE" sz="1200" dirty="0"/>
          </a:p>
          <a:p>
            <a:pPr algn="r"/>
            <a:r>
              <a:rPr lang="ar-AE" sz="1200" dirty="0"/>
              <a:t>جارج آگے بڑھا۔ "ہمارے ساتھ یہ ایسا پسند نہیں ہے. ہم ایک مستقبل مل گیا. ہم نے کسی سے بات کی ہے کہ ہمارے بارے میں ایک لعنت دیتا ہے. ہمیں اپنے جیک جوس میں کوئی بار روم بلوان میں بیٹھنے کی ضرورت نہیں ہے' کیونکہ ہمیں جانے کے لئے کوئی اور جگہ نہیں ملی ہے۔ اگر وہ دوسرے لوگ جیل میں آجاتے ہیں تو وہ سب کے لئے سڑ سکتے ہیں کسی کو بھی ایک لعنت دیتا ہے۔ لیکن ہم نہیں</a:t>
            </a:r>
            <a:r>
              <a:rPr lang="ar-AE" sz="1200" dirty="0" smtClean="0"/>
              <a:t>."</a:t>
            </a:r>
            <a:endParaRPr lang="en-US" sz="1200" dirty="0" smtClean="0"/>
          </a:p>
          <a:p>
            <a:pPr algn="r"/>
            <a:r>
              <a:rPr lang="ar-AE" sz="1200" dirty="0"/>
              <a:t>لینی اندر داخل ہو گیا۔ "لیکن ہم نہیں! ایک' کیوں؟ کیونکہ.... کیونکہ میں نے آپ کو میری دیکھ بھال کے لئے مل گیا ہے, اور آپ نے مجھے آپ کی دیکھ بھال کے لئے مل گیا ہے, اور یہی وجہ ہے." وہ خوشی سے ہنس پڑا۔ "اب چلو، جارج</a:t>
            </a:r>
            <a:r>
              <a:rPr lang="ar-AE" sz="1200" dirty="0" smtClean="0"/>
              <a:t>!"</a:t>
            </a:r>
            <a:endParaRPr lang="ar-AE" sz="1200" dirty="0"/>
          </a:p>
          <a:p>
            <a:pPr algn="r"/>
            <a:r>
              <a:rPr lang="ar-AE" sz="1200" dirty="0"/>
              <a:t>"تم نے دل سے مل گیا. آپ خود یہ کر سکتے ہیں."</a:t>
            </a:r>
          </a:p>
        </p:txBody>
      </p:sp>
    </p:spTree>
    <p:extLst>
      <p:ext uri="{BB962C8B-B14F-4D97-AF65-F5344CB8AC3E}">
        <p14:creationId xmlns:p14="http://schemas.microsoft.com/office/powerpoint/2010/main" val="136058341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31520" y="495275"/>
            <a:ext cx="3923608" cy="5447645"/>
          </a:xfrm>
          <a:prstGeom prst="rect">
            <a:avLst/>
          </a:prstGeom>
        </p:spPr>
        <p:txBody>
          <a:bodyPr wrap="square">
            <a:spAutoFit/>
          </a:bodyPr>
          <a:lstStyle/>
          <a:p>
            <a:r>
              <a:rPr lang="en-US" sz="1200" dirty="0"/>
              <a:t>“No, you. I forget some a’ the things. Tell about how it’s </a:t>
            </a:r>
            <a:r>
              <a:rPr lang="en-US" sz="1200" dirty="0" err="1"/>
              <a:t>gonna</a:t>
            </a:r>
            <a:r>
              <a:rPr lang="en-US" sz="1200" dirty="0"/>
              <a:t> be.”</a:t>
            </a:r>
          </a:p>
          <a:p>
            <a:r>
              <a:rPr lang="en-US" sz="1200" dirty="0"/>
              <a:t>“O.K. Someday—we’re </a:t>
            </a:r>
            <a:r>
              <a:rPr lang="en-US" sz="1200" dirty="0" err="1"/>
              <a:t>gonna</a:t>
            </a:r>
            <a:r>
              <a:rPr lang="en-US" sz="1200" dirty="0"/>
              <a:t> get the jack together and we’re </a:t>
            </a:r>
            <a:r>
              <a:rPr lang="en-US" sz="1200" dirty="0" err="1"/>
              <a:t>gonna</a:t>
            </a:r>
            <a:r>
              <a:rPr lang="en-US" sz="1200" dirty="0"/>
              <a:t> have </a:t>
            </a:r>
            <a:r>
              <a:rPr lang="en-US" sz="1200" dirty="0" smtClean="0"/>
              <a:t>a little </a:t>
            </a:r>
            <a:r>
              <a:rPr lang="en-US" sz="1200" dirty="0"/>
              <a:t>house and a couple of acres an’ a cow and some pigs and—”</a:t>
            </a:r>
          </a:p>
          <a:p>
            <a:r>
              <a:rPr lang="en-US" sz="1200" dirty="0"/>
              <a:t>“An’ live off the </a:t>
            </a:r>
            <a:r>
              <a:rPr lang="en-US" sz="1200" dirty="0" err="1"/>
              <a:t>fatta</a:t>
            </a:r>
            <a:r>
              <a:rPr lang="en-US" sz="1200" dirty="0"/>
              <a:t> the </a:t>
            </a:r>
            <a:r>
              <a:rPr lang="en-US" sz="1200" dirty="0" err="1"/>
              <a:t>lan</a:t>
            </a:r>
            <a:r>
              <a:rPr lang="en-US" sz="1200" dirty="0"/>
              <a:t>’,” Lennie shouted. “An’ have rabbits. Go </a:t>
            </a:r>
            <a:r>
              <a:rPr lang="en-US" sz="1200" dirty="0" smtClean="0"/>
              <a:t>on, George</a:t>
            </a:r>
            <a:r>
              <a:rPr lang="en-US" sz="1200" dirty="0"/>
              <a:t>! Tell about what we’re </a:t>
            </a:r>
            <a:r>
              <a:rPr lang="en-US" sz="1200" dirty="0" err="1"/>
              <a:t>gonna</a:t>
            </a:r>
            <a:r>
              <a:rPr lang="en-US" sz="1200" dirty="0"/>
              <a:t> have in the garden and about the </a:t>
            </a:r>
            <a:r>
              <a:rPr lang="en-US" sz="1200" dirty="0" smtClean="0"/>
              <a:t>rabbits in </a:t>
            </a:r>
            <a:r>
              <a:rPr lang="en-US" sz="1200" dirty="0"/>
              <a:t>the cages and about the rain in the winter and the stove, and how thick </a:t>
            </a:r>
            <a:r>
              <a:rPr lang="en-US" sz="1200" dirty="0" smtClean="0"/>
              <a:t>the cream </a:t>
            </a:r>
            <a:r>
              <a:rPr lang="en-US" sz="1200" dirty="0"/>
              <a:t>is on the milk like you can hardly cut it. Tell about that, George.”</a:t>
            </a:r>
          </a:p>
          <a:p>
            <a:r>
              <a:rPr lang="en-US" sz="1200" dirty="0"/>
              <a:t>“</a:t>
            </a:r>
            <a:r>
              <a:rPr lang="en-US" sz="1200" dirty="0" err="1"/>
              <a:t>Why’n’t</a:t>
            </a:r>
            <a:r>
              <a:rPr lang="en-US" sz="1200" dirty="0"/>
              <a:t> you do it yourself? You know all of it.”</a:t>
            </a:r>
          </a:p>
          <a:p>
            <a:r>
              <a:rPr lang="en-US" sz="1200" dirty="0"/>
              <a:t>“No . . . . you tell it. It </a:t>
            </a:r>
            <a:r>
              <a:rPr lang="en-US" sz="1200" dirty="0" err="1"/>
              <a:t>ain’t</a:t>
            </a:r>
            <a:r>
              <a:rPr lang="en-US" sz="1200" dirty="0"/>
              <a:t> the same if I tell it. Go on . . . . George. How </a:t>
            </a:r>
            <a:r>
              <a:rPr lang="en-US" sz="1200" dirty="0" smtClean="0"/>
              <a:t>I get </a:t>
            </a:r>
            <a:r>
              <a:rPr lang="en-US" sz="1200" dirty="0"/>
              <a:t>to tend the rabbits.”</a:t>
            </a:r>
          </a:p>
          <a:p>
            <a:r>
              <a:rPr lang="en-US" sz="1200" dirty="0"/>
              <a:t>“Well,” said George, “we’ll have a big vegetable patch and a rabbit </a:t>
            </a:r>
            <a:r>
              <a:rPr lang="en-US" sz="1200" dirty="0" smtClean="0"/>
              <a:t>hutch and </a:t>
            </a:r>
            <a:r>
              <a:rPr lang="en-US" sz="1200" dirty="0"/>
              <a:t>chickens. And when it rains in the winter, we’ll just say the hell with </a:t>
            </a:r>
            <a:r>
              <a:rPr lang="en-US" sz="1200" dirty="0" err="1" smtClean="0"/>
              <a:t>goin</a:t>
            </a:r>
            <a:r>
              <a:rPr lang="en-US" sz="1200" dirty="0" smtClean="0"/>
              <a:t>’ to </a:t>
            </a:r>
            <a:r>
              <a:rPr lang="en-US" sz="1200" dirty="0"/>
              <a:t>work, and we’ll build up a fire in the stove and set around it an’ listen to </a:t>
            </a:r>
            <a:r>
              <a:rPr lang="en-US" sz="1200" dirty="0" smtClean="0"/>
              <a:t>the rain </a:t>
            </a:r>
            <a:r>
              <a:rPr lang="en-US" sz="1200" dirty="0" err="1"/>
              <a:t>comin</a:t>
            </a:r>
            <a:r>
              <a:rPr lang="en-US" sz="1200" dirty="0"/>
              <a:t>’ down on the roof—Nuts!” He took out his pocket knife. “I </a:t>
            </a:r>
            <a:r>
              <a:rPr lang="en-US" sz="1200" dirty="0" err="1"/>
              <a:t>ain’t</a:t>
            </a:r>
            <a:r>
              <a:rPr lang="en-US" sz="1200" dirty="0"/>
              <a:t> </a:t>
            </a:r>
            <a:r>
              <a:rPr lang="en-US" sz="1200" dirty="0" smtClean="0"/>
              <a:t>got time </a:t>
            </a:r>
            <a:r>
              <a:rPr lang="en-US" sz="1200" dirty="0"/>
              <a:t>for no more.” He drove his knife through the top of one of the bean </a:t>
            </a:r>
            <a:r>
              <a:rPr lang="en-US" sz="1200" dirty="0" smtClean="0"/>
              <a:t>cans, sawed </a:t>
            </a:r>
            <a:r>
              <a:rPr lang="en-US" sz="1200" dirty="0"/>
              <a:t>out the top and passed the can to Lennie. Then he opened a second </a:t>
            </a:r>
            <a:r>
              <a:rPr lang="en-US" sz="1200" dirty="0" smtClean="0"/>
              <a:t>can. From </a:t>
            </a:r>
            <a:r>
              <a:rPr lang="en-US" sz="1200" dirty="0"/>
              <a:t>his side pocket he brought out two spoons and passed one of them </a:t>
            </a:r>
            <a:r>
              <a:rPr lang="en-US" sz="1200" dirty="0" smtClean="0"/>
              <a:t>to Lennie</a:t>
            </a:r>
            <a:r>
              <a:rPr lang="en-US" sz="1200" dirty="0"/>
              <a:t>.</a:t>
            </a:r>
          </a:p>
          <a:p>
            <a:r>
              <a:rPr lang="en-US" sz="1200" dirty="0"/>
              <a:t>They sat by the fire and filled their mouths with beans and chewed mightily.</a:t>
            </a:r>
          </a:p>
          <a:p>
            <a:r>
              <a:rPr lang="en-US" sz="1200" dirty="0"/>
              <a:t>A few beans slipped out of the side of Lennie’s mouth. George gestured with </a:t>
            </a:r>
            <a:r>
              <a:rPr lang="en-US" sz="1200" dirty="0" smtClean="0"/>
              <a:t>his spoon</a:t>
            </a:r>
            <a:r>
              <a:rPr lang="en-US" sz="1200" dirty="0"/>
              <a:t>. “What you </a:t>
            </a:r>
            <a:r>
              <a:rPr lang="en-US" sz="1200" dirty="0" err="1"/>
              <a:t>gonna</a:t>
            </a:r>
            <a:r>
              <a:rPr lang="en-US" sz="1200" dirty="0"/>
              <a:t> say tomorrow when the boss asks you questions?”</a:t>
            </a:r>
            <a:endParaRPr lang="en-GB" sz="1000" dirty="0"/>
          </a:p>
        </p:txBody>
      </p:sp>
      <p:sp>
        <p:nvSpPr>
          <p:cNvPr id="3" name="Rectangle 2"/>
          <p:cNvSpPr/>
          <p:nvPr/>
        </p:nvSpPr>
        <p:spPr>
          <a:xfrm>
            <a:off x="4813069" y="495275"/>
            <a:ext cx="4042757" cy="5816977"/>
          </a:xfrm>
          <a:prstGeom prst="rect">
            <a:avLst/>
          </a:prstGeom>
        </p:spPr>
        <p:txBody>
          <a:bodyPr wrap="square">
            <a:spAutoFit/>
          </a:bodyPr>
          <a:lstStyle/>
          <a:p>
            <a:pPr algn="r"/>
            <a:r>
              <a:rPr lang="en-US" sz="1200" dirty="0" smtClean="0"/>
              <a:t>“</a:t>
            </a:r>
            <a:r>
              <a:rPr lang="ar-AE" sz="1200" dirty="0"/>
              <a:t>"نہیں، تم. میں کچھ چیزوں کو بھول جاتا ہوں۔ اس بارے میں بتائیں کہ یہ کیسا ہو گا۔ "</a:t>
            </a:r>
          </a:p>
          <a:p>
            <a:pPr algn="r"/>
            <a:r>
              <a:rPr lang="ar-AE" sz="1200" dirty="0"/>
              <a:t>"ٹھیک ہے کسی دن— ہم جیک کو اکٹھا کرنے جا رہے ہیں اور ہم ایک چھوٹا سا گھر اور ایک دو ایکڑ ایک گائے اور کچھ سور اور—"</a:t>
            </a:r>
          </a:p>
          <a:p>
            <a:pPr algn="r"/>
            <a:r>
              <a:rPr lang="ar-AE" sz="1200" dirty="0"/>
              <a:t>"ایک' فٹا دی لان سے دور رہتے ہیں"، لینی نے چیخ کر کہا۔ "ایک' خرگوش ہے. </a:t>
            </a:r>
            <a:endParaRPr lang="en-US" sz="1200" dirty="0" smtClean="0"/>
          </a:p>
          <a:p>
            <a:pPr algn="r"/>
            <a:r>
              <a:rPr lang="ar-AE" sz="1200" dirty="0"/>
              <a:t>جارج، چلو! اس بارے میں بتائیں کہ ہم باغ میں اور پنجروں میں خرگوشوں کے بارے میں اور سردیوں میں بارش اور چولہے کے بارے میں بتائیں، اور دودھ پر کریم کتنی موٹی ہے جیسے آپ اسے مشکل سے کاٹ سکتے ہیں۔ اس کے بارے میں بتاؤ، جارج."</a:t>
            </a:r>
          </a:p>
          <a:p>
            <a:pPr algn="r"/>
            <a:endParaRPr lang="ar-AE" sz="1200" dirty="0"/>
          </a:p>
          <a:p>
            <a:pPr algn="r"/>
            <a:r>
              <a:rPr lang="ar-AE" sz="1200" dirty="0"/>
              <a:t>"تم خود ایسا کیوں نہیں کرتے؟ تم یہ سب جانتے ہو."</a:t>
            </a:r>
          </a:p>
          <a:p>
            <a:pPr algn="r"/>
            <a:r>
              <a:rPr lang="ar-AE" sz="1200" dirty="0" smtClean="0"/>
              <a:t>"</a:t>
            </a:r>
            <a:r>
              <a:rPr lang="ar-AE" sz="1200" dirty="0"/>
              <a:t>نہیں . . . تم اسے بتاؤ. اگر میں یہ بتاؤں تو یہ ایک جیسا نہیں ہے۔ چلو.... جارج. میں خرگوشوں کی طرف کیسے جاتا ہوں۔ "</a:t>
            </a:r>
          </a:p>
          <a:p>
            <a:pPr algn="r"/>
            <a:r>
              <a:rPr lang="ar-AE" sz="1200" dirty="0" smtClean="0"/>
              <a:t>"</a:t>
            </a:r>
            <a:r>
              <a:rPr lang="ar-AE" sz="1200" dirty="0"/>
              <a:t>ٹھیک ہے،" جارج نے کہا، "ہم ایک بڑا سبزیوں کا پیچ اور ایک خرگوش ہچ اور مرغیاں ہوں گے. اور جب سردیوں میں بارش ہوتی ہے تو ہم صرف گوئن کے ساتھ کام کرنے کے لئے جہنم کہیں گے، اور ہم چولہے میں آگ لگا دیں گے اور اس کے ارد گرد سیٹ کریں گے' چھت پر بارش کی کمن سنیں گے—گری دار میوے!" </a:t>
            </a:r>
          </a:p>
          <a:p>
            <a:pPr algn="r"/>
            <a:endParaRPr lang="ar-AE" sz="1200" dirty="0"/>
          </a:p>
          <a:p>
            <a:pPr algn="r"/>
            <a:r>
              <a:rPr lang="ar-AE" sz="1200" dirty="0"/>
              <a:t>اس نے اپنی جیب کی چھری نکالی۔ "مجھے مزید وقت نہیں ملا ہے." اس نے اپنی چھری سیم کے ڈبوں میں سے ایک کے اوپر سے چلائی، اوپر سے باہر دیکھا اور ڈبہ لینی کو منتقل کیا۔ </a:t>
            </a:r>
            <a:r>
              <a:rPr lang="en-US" sz="1200" dirty="0" smtClean="0"/>
              <a:t> </a:t>
            </a:r>
          </a:p>
          <a:p>
            <a:pPr algn="r"/>
            <a:r>
              <a:rPr lang="ar-AE" sz="1200" dirty="0"/>
              <a:t>پھر اس نے ایک سیکنڈ کین کھولا۔ اپنی طرف کی جیب سے اس نے دو چمچ نکالے اور ان میں سے ایک لینی کو دے دیا۔</a:t>
            </a:r>
          </a:p>
          <a:p>
            <a:pPr algn="r"/>
            <a:endParaRPr lang="ar-AE" sz="1200" dirty="0"/>
          </a:p>
          <a:p>
            <a:pPr algn="r"/>
            <a:r>
              <a:rPr lang="ar-AE" sz="1200" dirty="0"/>
              <a:t>وہ آگ کے پاس بیٹھ گئے اور اپنے منہ کو پھلیوں سے بھر دیا اور زبردست چبایا۔</a:t>
            </a:r>
          </a:p>
          <a:p>
            <a:pPr algn="r"/>
            <a:r>
              <a:rPr lang="ar-AE" sz="1200" dirty="0" smtClean="0"/>
              <a:t>لینی </a:t>
            </a:r>
            <a:r>
              <a:rPr lang="ar-AE" sz="1200" dirty="0"/>
              <a:t>کے منہ کے پہلو سے کچھ پھلیاں پھسل گئیں۔ جارج نے اپنے چمچ سے اشارہ کیا۔ "کل جب باس آپ سے سوالات پوچھے گا تو آپ کیا کہیں گے؟"</a:t>
            </a:r>
          </a:p>
        </p:txBody>
      </p:sp>
    </p:spTree>
    <p:extLst>
      <p:ext uri="{BB962C8B-B14F-4D97-AF65-F5344CB8AC3E}">
        <p14:creationId xmlns:p14="http://schemas.microsoft.com/office/powerpoint/2010/main" val="178026388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14895" y="412148"/>
            <a:ext cx="3923608" cy="6001643"/>
          </a:xfrm>
          <a:prstGeom prst="rect">
            <a:avLst/>
          </a:prstGeom>
        </p:spPr>
        <p:txBody>
          <a:bodyPr wrap="square">
            <a:spAutoFit/>
          </a:bodyPr>
          <a:lstStyle/>
          <a:p>
            <a:r>
              <a:rPr lang="en-US" sz="1200" dirty="0"/>
              <a:t>Lennie stopped chewing and swallowed. His face was concentrated. “I . . . . </a:t>
            </a:r>
            <a:r>
              <a:rPr lang="en-US" sz="1200" dirty="0" smtClean="0"/>
              <a:t>I </a:t>
            </a:r>
            <a:r>
              <a:rPr lang="en-US" sz="1200" dirty="0" err="1" smtClean="0"/>
              <a:t>ain’t</a:t>
            </a:r>
            <a:r>
              <a:rPr lang="en-US" sz="1200" dirty="0" smtClean="0"/>
              <a:t> </a:t>
            </a:r>
            <a:r>
              <a:rPr lang="en-US" sz="1200" dirty="0" err="1"/>
              <a:t>gonna</a:t>
            </a:r>
            <a:r>
              <a:rPr lang="en-US" sz="1200" dirty="0"/>
              <a:t> . . . . say a word.”</a:t>
            </a:r>
          </a:p>
          <a:p>
            <a:r>
              <a:rPr lang="en-US" sz="1200" dirty="0"/>
              <a:t>“Good boy! That’s fine, Lennie! Maybe you’re </a:t>
            </a:r>
            <a:r>
              <a:rPr lang="en-US" sz="1200" dirty="0" err="1"/>
              <a:t>gettin</a:t>
            </a:r>
            <a:r>
              <a:rPr lang="en-US" sz="1200" dirty="0"/>
              <a:t>’ better. When we </a:t>
            </a:r>
            <a:r>
              <a:rPr lang="en-US" sz="1200" dirty="0" smtClean="0"/>
              <a:t>get the </a:t>
            </a:r>
            <a:r>
              <a:rPr lang="en-US" sz="1200" dirty="0" err="1"/>
              <a:t>coupla</a:t>
            </a:r>
            <a:r>
              <a:rPr lang="en-US" sz="1200" dirty="0"/>
              <a:t> acres I can let you tend the rabbits all right. ‘Specially if </a:t>
            </a:r>
            <a:r>
              <a:rPr lang="en-US" sz="1200" dirty="0" smtClean="0"/>
              <a:t>you remember </a:t>
            </a:r>
            <a:r>
              <a:rPr lang="en-US" sz="1200" dirty="0"/>
              <a:t>as good as that.”</a:t>
            </a:r>
          </a:p>
          <a:p>
            <a:r>
              <a:rPr lang="en-US" sz="1200" dirty="0"/>
              <a:t>Lennie choked with pride. “I can remember,” he said.</a:t>
            </a:r>
          </a:p>
          <a:p>
            <a:r>
              <a:rPr lang="en-US" sz="1200" dirty="0"/>
              <a:t>George motioned with his spoon again. “Look, Lennie. I want you to </a:t>
            </a:r>
            <a:r>
              <a:rPr lang="en-US" sz="1200" dirty="0" smtClean="0"/>
              <a:t>look around </a:t>
            </a:r>
            <a:r>
              <a:rPr lang="en-US" sz="1200" dirty="0"/>
              <a:t>here. You can remember this place, can’t you? The ranch is about </a:t>
            </a:r>
            <a:r>
              <a:rPr lang="en-US" sz="1200" dirty="0" smtClean="0"/>
              <a:t>a quarter </a:t>
            </a:r>
            <a:r>
              <a:rPr lang="en-US" sz="1200" dirty="0"/>
              <a:t>mile up that way. Just follow the river?”</a:t>
            </a:r>
          </a:p>
          <a:p>
            <a:r>
              <a:rPr lang="en-US" sz="1200" dirty="0"/>
              <a:t>“Sure,” said Lennie. “I can remember this. </a:t>
            </a:r>
            <a:r>
              <a:rPr lang="en-US" sz="1200" dirty="0" err="1"/>
              <a:t>Di’n’t</a:t>
            </a:r>
            <a:r>
              <a:rPr lang="en-US" sz="1200" dirty="0"/>
              <a:t> I remember about </a:t>
            </a:r>
            <a:r>
              <a:rPr lang="en-US" sz="1200" dirty="0" smtClean="0"/>
              <a:t>not </a:t>
            </a:r>
            <a:r>
              <a:rPr lang="en-US" sz="1200" dirty="0" err="1" smtClean="0"/>
              <a:t>gonna</a:t>
            </a:r>
            <a:r>
              <a:rPr lang="en-US" sz="1200" dirty="0" smtClean="0"/>
              <a:t> </a:t>
            </a:r>
            <a:r>
              <a:rPr lang="en-US" sz="1200" dirty="0"/>
              <a:t>say a word?”</a:t>
            </a:r>
          </a:p>
          <a:p>
            <a:r>
              <a:rPr lang="en-US" sz="1200" dirty="0"/>
              <a:t>“’Course you did. Well, look. Lennie—if you jus’ happen to get in </a:t>
            </a:r>
            <a:r>
              <a:rPr lang="en-US" sz="1200" dirty="0" smtClean="0"/>
              <a:t>trouble like </a:t>
            </a:r>
            <a:r>
              <a:rPr lang="en-US" sz="1200" dirty="0"/>
              <a:t>you always done before, I want you to come right here an’ hide in </a:t>
            </a:r>
            <a:r>
              <a:rPr lang="en-US" sz="1200" dirty="0" smtClean="0"/>
              <a:t>the brush</a:t>
            </a:r>
            <a:r>
              <a:rPr lang="en-US" sz="1200" dirty="0"/>
              <a:t>.”</a:t>
            </a:r>
          </a:p>
          <a:p>
            <a:r>
              <a:rPr lang="en-US" sz="1200" dirty="0"/>
              <a:t>“Hide in the brush,” said Lennie slowly.</a:t>
            </a:r>
          </a:p>
          <a:p>
            <a:r>
              <a:rPr lang="en-US" sz="1200" dirty="0"/>
              <a:t>“Hide in the brush till I come for you. Can you remember that?”</a:t>
            </a:r>
          </a:p>
          <a:p>
            <a:r>
              <a:rPr lang="en-US" sz="1200" dirty="0"/>
              <a:t>“Sure I can, George. Hide in the brush till you come.”</a:t>
            </a:r>
          </a:p>
          <a:p>
            <a:endParaRPr lang="en-US" sz="1200" dirty="0"/>
          </a:p>
          <a:p>
            <a:r>
              <a:rPr lang="en-US" sz="1200" dirty="0"/>
              <a:t>“But you </a:t>
            </a:r>
            <a:r>
              <a:rPr lang="en-US" sz="1200" dirty="0" err="1"/>
              <a:t>ain’t</a:t>
            </a:r>
            <a:r>
              <a:rPr lang="en-US" sz="1200" dirty="0"/>
              <a:t> </a:t>
            </a:r>
            <a:r>
              <a:rPr lang="en-US" sz="1200" dirty="0" err="1"/>
              <a:t>gonna</a:t>
            </a:r>
            <a:r>
              <a:rPr lang="en-US" sz="1200" dirty="0"/>
              <a:t> get in no trouble, because if you do, I won’t let </a:t>
            </a:r>
            <a:r>
              <a:rPr lang="en-US" sz="1200" dirty="0" smtClean="0"/>
              <a:t>you tend </a:t>
            </a:r>
            <a:r>
              <a:rPr lang="en-US" sz="1200" dirty="0"/>
              <a:t>the rabbits.” He threw his empty bean can off into the brush</a:t>
            </a:r>
            <a:r>
              <a:rPr lang="en-US" sz="1200" dirty="0" smtClean="0"/>
              <a:t>.</a:t>
            </a:r>
          </a:p>
          <a:p>
            <a:r>
              <a:rPr lang="en-US" sz="1200" dirty="0" smtClean="0"/>
              <a:t>“</a:t>
            </a:r>
            <a:r>
              <a:rPr lang="en-US" sz="1200" dirty="0"/>
              <a:t>I won’t get in no trouble, George. I </a:t>
            </a:r>
            <a:r>
              <a:rPr lang="en-US" sz="1200" dirty="0" err="1"/>
              <a:t>ain’t</a:t>
            </a:r>
            <a:r>
              <a:rPr lang="en-US" sz="1200" dirty="0"/>
              <a:t> </a:t>
            </a:r>
            <a:r>
              <a:rPr lang="en-US" sz="1200" dirty="0" err="1"/>
              <a:t>gonna</a:t>
            </a:r>
            <a:r>
              <a:rPr lang="en-US" sz="1200" dirty="0"/>
              <a:t> say a word</a:t>
            </a:r>
          </a:p>
          <a:p>
            <a:r>
              <a:rPr lang="en-US" sz="1200" dirty="0"/>
              <a:t>“O.K. Bring your bindle over here by the fire. It’s </a:t>
            </a:r>
            <a:r>
              <a:rPr lang="en-US" sz="1200" dirty="0" err="1"/>
              <a:t>gonna</a:t>
            </a:r>
            <a:r>
              <a:rPr lang="en-US" sz="1200" dirty="0"/>
              <a:t> be nice </a:t>
            </a:r>
            <a:r>
              <a:rPr lang="en-US" sz="1200" dirty="0" err="1" smtClean="0"/>
              <a:t>sleepin</a:t>
            </a:r>
            <a:r>
              <a:rPr lang="en-US" sz="1200" dirty="0" smtClean="0"/>
              <a:t>’ here</a:t>
            </a:r>
            <a:r>
              <a:rPr lang="en-US" sz="1200" dirty="0"/>
              <a:t>. </a:t>
            </a:r>
            <a:r>
              <a:rPr lang="en-US" sz="1200" dirty="0" err="1"/>
              <a:t>Lookin</a:t>
            </a:r>
            <a:r>
              <a:rPr lang="en-US" sz="1200" dirty="0"/>
              <a:t>’ up, and the leaves. Don’t build up no more fire. We’ll let her </a:t>
            </a:r>
            <a:r>
              <a:rPr lang="en-US" sz="1200" dirty="0" smtClean="0"/>
              <a:t>die down</a:t>
            </a:r>
            <a:r>
              <a:rPr lang="en-US" sz="1200" dirty="0"/>
              <a:t>.”</a:t>
            </a:r>
          </a:p>
          <a:p>
            <a:r>
              <a:rPr lang="en-US" sz="1200" dirty="0"/>
              <a:t>They made their beds on the sand, and as the blaze dropped from the fire </a:t>
            </a:r>
            <a:r>
              <a:rPr lang="en-US" sz="1200" dirty="0" smtClean="0"/>
              <a:t>the sphere </a:t>
            </a:r>
            <a:r>
              <a:rPr lang="en-US" sz="1200" dirty="0"/>
              <a:t>of light grew smaller; the curling branches disappeared and only a </a:t>
            </a:r>
            <a:r>
              <a:rPr lang="en-US" sz="1200" dirty="0" smtClean="0"/>
              <a:t>faint glimmer </a:t>
            </a:r>
            <a:r>
              <a:rPr lang="en-US" sz="1200" dirty="0"/>
              <a:t>showed where the tree trunks were. From the darkness Lennie called</a:t>
            </a:r>
            <a:r>
              <a:rPr lang="en-US" sz="1200" dirty="0" smtClean="0"/>
              <a:t>, “</a:t>
            </a:r>
            <a:r>
              <a:rPr lang="en-US" sz="1200" dirty="0"/>
              <a:t>George—you asleep?”</a:t>
            </a:r>
            <a:endParaRPr lang="en-GB" sz="1000" dirty="0"/>
          </a:p>
        </p:txBody>
      </p:sp>
      <p:sp>
        <p:nvSpPr>
          <p:cNvPr id="3" name="Rectangle 2"/>
          <p:cNvSpPr/>
          <p:nvPr/>
        </p:nvSpPr>
        <p:spPr>
          <a:xfrm>
            <a:off x="4846320" y="412147"/>
            <a:ext cx="3943005" cy="5816977"/>
          </a:xfrm>
          <a:prstGeom prst="rect">
            <a:avLst/>
          </a:prstGeom>
        </p:spPr>
        <p:txBody>
          <a:bodyPr wrap="square">
            <a:spAutoFit/>
          </a:bodyPr>
          <a:lstStyle/>
          <a:p>
            <a:pPr algn="r"/>
            <a:r>
              <a:rPr lang="ar-AE" sz="1200" dirty="0"/>
              <a:t>لینی نے چبانا چھوڑ دیا اور نگل لیا۔ اس کا چہرہ مرکوز تھا۔ "میں ... . میں نہیں جا رہا ہوں ... . ایک لفظ کہو."</a:t>
            </a:r>
          </a:p>
          <a:p>
            <a:pPr algn="r"/>
            <a:r>
              <a:rPr lang="ar-AE" sz="1200" dirty="0" smtClean="0"/>
              <a:t>"</a:t>
            </a:r>
            <a:r>
              <a:rPr lang="ar-AE" sz="1200" dirty="0"/>
              <a:t>اچھا لڑکا! یہ ٹھیک ہے، لینی! شاید آپ بہتر ہو رہے ہیں. جب ہمیں کوپلا ایکڑ ملتا ہے تو میں آپ کو خرگوشوں کو ٹھیک کرنے دے سکتا ہوں۔ خاص طور پر اگر آپ کو اس کے طور پر اچھا یاد ہے."</a:t>
            </a:r>
          </a:p>
          <a:p>
            <a:pPr algn="r"/>
            <a:r>
              <a:rPr lang="ar-AE" sz="1200" dirty="0" smtClean="0"/>
              <a:t>لینی </a:t>
            </a:r>
            <a:r>
              <a:rPr lang="ar-AE" sz="1200" dirty="0"/>
              <a:t>فخر سے گلا گھونٹ دیا. انہوں نے کہا کہ مجھے یاد ہے۔</a:t>
            </a:r>
          </a:p>
          <a:p>
            <a:pPr algn="r"/>
            <a:r>
              <a:rPr lang="ar-AE" sz="1200" dirty="0" smtClean="0"/>
              <a:t>جارج </a:t>
            </a:r>
            <a:r>
              <a:rPr lang="ar-AE" sz="1200" dirty="0"/>
              <a:t>نے دوبارہ اپنے چمچ سے اشارہ کیا۔ "دیکھو، لینی. میں چاہتا ہوں کہ آپ یہاں ارد گرد دیکھیں۔ آپ کو یہ جگہ یاد ہے، آپ نہیں کر سکتے؟ کھیت اس طرح سے تقریبا ایک چوتھائی میل اوپر ہے۔ بس دریا کی پیروی کرو؟"</a:t>
            </a:r>
          </a:p>
          <a:p>
            <a:pPr algn="r"/>
            <a:r>
              <a:rPr lang="ar-AE" sz="1200" dirty="0" smtClean="0"/>
              <a:t>"</a:t>
            </a:r>
            <a:r>
              <a:rPr lang="ar-AE" sz="1200" dirty="0"/>
              <a:t>یقینا،" لینی نے کہا۔ "مجھے یہ یاد ہے۔ کیا مجھے ایک لفظ بھی نہ کہنے کی یاد نہیں ہے؟"</a:t>
            </a:r>
          </a:p>
          <a:p>
            <a:pPr algn="r"/>
            <a:r>
              <a:rPr lang="ar-AE" sz="1200" dirty="0" smtClean="0"/>
              <a:t>'</a:t>
            </a:r>
            <a:r>
              <a:rPr lang="ar-AE" sz="1200" dirty="0"/>
              <a:t>'کورس تم نے کیا. ٹھیک ہے، دیکھو. لینی— اگر آپ جوس کی طرح مشکل میں پڑ جاتے ہیں جیسا کہ آپ نے ہمیشہ پہلے کیا تھا، میں چاہتا ہوں کہ آپ یہاں آئیں' برش میں ایک چھپائی."</a:t>
            </a:r>
          </a:p>
          <a:p>
            <a:pPr algn="r"/>
            <a:r>
              <a:rPr lang="ar-AE" sz="1200" dirty="0" smtClean="0"/>
              <a:t>"</a:t>
            </a:r>
            <a:r>
              <a:rPr lang="ar-AE" sz="1200" dirty="0"/>
              <a:t>برش میں چھپ جاؤ" لینی نے آہستہ سے کہا۔</a:t>
            </a:r>
          </a:p>
          <a:p>
            <a:pPr algn="r"/>
            <a:r>
              <a:rPr lang="ar-AE" sz="1200" dirty="0" smtClean="0"/>
              <a:t>"</a:t>
            </a:r>
            <a:r>
              <a:rPr lang="ar-AE" sz="1200" dirty="0"/>
              <a:t>جب تک میں آپ کے لئے نہیں آتا برش میں چھپ جاؤ. کیا آپ کو یہ یاد ہے؟"</a:t>
            </a:r>
          </a:p>
          <a:p>
            <a:pPr algn="r"/>
            <a:r>
              <a:rPr lang="ar-AE" sz="1200" dirty="0" smtClean="0"/>
              <a:t>"</a:t>
            </a:r>
            <a:r>
              <a:rPr lang="ar-AE" sz="1200" dirty="0"/>
              <a:t>یقینا میں کر سکتا ہوں، جارج. جب تک آپ نہ آجائیں برش میں چھپ جاؤ."</a:t>
            </a:r>
          </a:p>
          <a:p>
            <a:pPr algn="r"/>
            <a:r>
              <a:rPr lang="ar-AE" sz="1200" dirty="0" smtClean="0"/>
              <a:t>لیکن </a:t>
            </a:r>
            <a:r>
              <a:rPr lang="ar-AE" sz="1200" dirty="0"/>
              <a:t>تم کسی مصیبت میں نہیں پڑو گے، کیونکہ اگر تم ایسا کرتے ہو تو میں تمہیں خرگوش وں کی طرف مائل نہیں ہونے دوں گا۔ اس نے اپنی خالی سیم کین کو برش میں پھینک دیا</a:t>
            </a:r>
            <a:r>
              <a:rPr lang="ar-AE" sz="1200" dirty="0" smtClean="0"/>
              <a:t>۔</a:t>
            </a:r>
            <a:endParaRPr lang="en-US" sz="1200" dirty="0" smtClean="0"/>
          </a:p>
          <a:p>
            <a:pPr algn="r"/>
            <a:r>
              <a:rPr lang="ar-AE" sz="1200" dirty="0"/>
              <a:t>"میں کسی مشکل میں نہیں پڑوں گا، جارج. میں ایک لفظ بھی نہیں کہوں گا</a:t>
            </a:r>
          </a:p>
          <a:p>
            <a:pPr algn="r"/>
            <a:r>
              <a:rPr lang="ar-AE" sz="1200" dirty="0"/>
              <a:t>"ٹھیک ہے آگ سے اپنے بنڈل کو یہاں لے آؤ۔ یہ یہاں اچھی نیند ہونے جا رہا ہے. دیکھو' اوپر، اور پتے. مزید آگ نہ بنائیں۔ ہم اسے مرنے دیں گے</a:t>
            </a:r>
            <a:r>
              <a:rPr lang="ar-AE" sz="1200" dirty="0" smtClean="0"/>
              <a:t>."</a:t>
            </a:r>
            <a:endParaRPr lang="en-US" sz="1200" dirty="0"/>
          </a:p>
          <a:p>
            <a:pPr algn="r"/>
            <a:r>
              <a:rPr lang="ar-AE" sz="1200" dirty="0"/>
              <a:t>انہوں نے ریت پر اپنے بستر بنائے اور آگ سے آگ نکلتے ہی روشنی کا دائرہ چھوٹا ہوتا گیا اور وہ آگ سے آگ کے کنارے چھوٹے ہوتے گئے۔ کرلنگ شاخیں غائب ہو گئیں اور صرف ایک ہلکی سی چمک سے پتہ چلا کہ درخت کے تنے کہاں ہیں۔ اندھیرے سے لینی نے فون کیا، "جارج—تم سو رہے ہو؟"</a:t>
            </a:r>
          </a:p>
        </p:txBody>
      </p:sp>
    </p:spTree>
    <p:extLst>
      <p:ext uri="{BB962C8B-B14F-4D97-AF65-F5344CB8AC3E}">
        <p14:creationId xmlns:p14="http://schemas.microsoft.com/office/powerpoint/2010/main" val="201411384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73083" y="644904"/>
            <a:ext cx="3923608" cy="2308324"/>
          </a:xfrm>
          <a:prstGeom prst="rect">
            <a:avLst/>
          </a:prstGeom>
        </p:spPr>
        <p:txBody>
          <a:bodyPr wrap="square">
            <a:spAutoFit/>
          </a:bodyPr>
          <a:lstStyle/>
          <a:p>
            <a:r>
              <a:rPr lang="en-US" sz="1200" dirty="0"/>
              <a:t>“No. </a:t>
            </a:r>
            <a:r>
              <a:rPr lang="en-US" sz="1200" dirty="0" err="1"/>
              <a:t>Whatta</a:t>
            </a:r>
            <a:r>
              <a:rPr lang="en-US" sz="1200" dirty="0"/>
              <a:t> you want?”</a:t>
            </a:r>
          </a:p>
          <a:p>
            <a:r>
              <a:rPr lang="en-US" sz="1200" dirty="0"/>
              <a:t>“Let’s have different color rabbits, George.”</a:t>
            </a:r>
          </a:p>
          <a:p>
            <a:r>
              <a:rPr lang="en-US" sz="1200" dirty="0"/>
              <a:t>“Sure we will,” George said sleepily. “Red and blue and green rabbits</a:t>
            </a:r>
            <a:r>
              <a:rPr lang="en-US" sz="1200" dirty="0" smtClean="0"/>
              <a:t>, Lennie</a:t>
            </a:r>
            <a:r>
              <a:rPr lang="en-US" sz="1200" dirty="0"/>
              <a:t>. Millions of ‘</a:t>
            </a:r>
            <a:r>
              <a:rPr lang="en-US" sz="1200" dirty="0" err="1"/>
              <a:t>em</a:t>
            </a:r>
            <a:r>
              <a:rPr lang="en-US" sz="1200" dirty="0"/>
              <a:t>.”</a:t>
            </a:r>
          </a:p>
          <a:p>
            <a:r>
              <a:rPr lang="en-US" sz="1200" dirty="0"/>
              <a:t>“Furry ones, George, like I seen in the fair in Sacramento.”</a:t>
            </a:r>
          </a:p>
          <a:p>
            <a:r>
              <a:rPr lang="en-US" sz="1200" dirty="0"/>
              <a:t>“Sure, furry ones.”</a:t>
            </a:r>
          </a:p>
          <a:p>
            <a:r>
              <a:rPr lang="en-US" sz="1200" dirty="0"/>
              <a:t>“</a:t>
            </a:r>
            <a:r>
              <a:rPr lang="en-US" sz="1200" dirty="0" err="1"/>
              <a:t>’Cause</a:t>
            </a:r>
            <a:r>
              <a:rPr lang="en-US" sz="1200" dirty="0"/>
              <a:t> I can jus’ as well go away, George, an’ live in a cave.”</a:t>
            </a:r>
          </a:p>
          <a:p>
            <a:r>
              <a:rPr lang="en-US" sz="1200" dirty="0"/>
              <a:t>“You can jus’ as well go to hell,” said George. “Shut up now.”</a:t>
            </a:r>
          </a:p>
          <a:p>
            <a:r>
              <a:rPr lang="en-US" sz="1200" dirty="0"/>
              <a:t>The red light dimmed on the coals. Up the hill from the river a </a:t>
            </a:r>
            <a:r>
              <a:rPr lang="en-US" sz="1200" dirty="0" smtClean="0"/>
              <a:t>coyote yammered</a:t>
            </a:r>
            <a:r>
              <a:rPr lang="en-US" sz="1200" dirty="0"/>
              <a:t>, and a dog answered from the other side of the stream.</a:t>
            </a:r>
          </a:p>
          <a:p>
            <a:r>
              <a:rPr lang="en-US" sz="1200" dirty="0"/>
              <a:t>The sycamore leaves whispered in a little night breeze.</a:t>
            </a:r>
            <a:endParaRPr lang="en-GB" sz="1200" dirty="0"/>
          </a:p>
        </p:txBody>
      </p:sp>
      <p:sp>
        <p:nvSpPr>
          <p:cNvPr id="4" name="TextBox 3"/>
          <p:cNvSpPr txBox="1"/>
          <p:nvPr/>
        </p:nvSpPr>
        <p:spPr>
          <a:xfrm>
            <a:off x="831273" y="3165519"/>
            <a:ext cx="3440329" cy="1200329"/>
          </a:xfrm>
          <a:prstGeom prst="rect">
            <a:avLst/>
          </a:prstGeom>
          <a:solidFill>
            <a:srgbClr val="FFFF00"/>
          </a:solidFill>
        </p:spPr>
        <p:txBody>
          <a:bodyPr wrap="square" rtlCol="0">
            <a:spAutoFit/>
          </a:bodyPr>
          <a:lstStyle/>
          <a:p>
            <a:r>
              <a:rPr lang="en-US" dirty="0" smtClean="0"/>
              <a:t>Write a summary of Chapter 1 in English. </a:t>
            </a:r>
          </a:p>
          <a:p>
            <a:r>
              <a:rPr lang="en-US" dirty="0" smtClean="0"/>
              <a:t>Illustrate your work to help with translations. </a:t>
            </a:r>
            <a:endParaRPr lang="en-GB" dirty="0"/>
          </a:p>
        </p:txBody>
      </p:sp>
      <p:sp>
        <p:nvSpPr>
          <p:cNvPr id="5" name="Rectangle 4"/>
          <p:cNvSpPr/>
          <p:nvPr/>
        </p:nvSpPr>
        <p:spPr>
          <a:xfrm>
            <a:off x="4890653" y="644904"/>
            <a:ext cx="3923608" cy="2492990"/>
          </a:xfrm>
          <a:prstGeom prst="rect">
            <a:avLst/>
          </a:prstGeom>
        </p:spPr>
        <p:txBody>
          <a:bodyPr wrap="square">
            <a:spAutoFit/>
          </a:bodyPr>
          <a:lstStyle/>
          <a:p>
            <a:pPr algn="r"/>
            <a:r>
              <a:rPr lang="ar-AE" sz="1200" dirty="0"/>
              <a:t>"نہیں. آپ کیا چاہتے ہیں؟"</a:t>
            </a:r>
          </a:p>
          <a:p>
            <a:pPr algn="r"/>
            <a:r>
              <a:rPr lang="ar-AE" sz="1200" dirty="0"/>
              <a:t>"چلو مختلف رنگ خرگوش، جارج ہے."</a:t>
            </a:r>
          </a:p>
          <a:p>
            <a:pPr algn="r"/>
            <a:r>
              <a:rPr lang="ar-AE" sz="1200" dirty="0"/>
              <a:t>"یقینا ہم کریں گے"، جارج نے سوتے ہوئے کہا۔ "سرخ اور نیلے اور سبز خرگوش، لینی. ان کے لاکھوں.</a:t>
            </a:r>
          </a:p>
          <a:p>
            <a:pPr algn="r"/>
            <a:r>
              <a:rPr lang="ar-AE" sz="1200" dirty="0"/>
              <a:t>"پیارے لوگ، جارج، جیسا کہ میں نے سکرامنٹو میں میلے میں دیکھا تھا."</a:t>
            </a:r>
          </a:p>
          <a:p>
            <a:pPr algn="r"/>
            <a:r>
              <a:rPr lang="ar-AE" sz="1200" dirty="0"/>
              <a:t>"یقینا، پیارے لوگ."</a:t>
            </a:r>
          </a:p>
          <a:p>
            <a:pPr algn="r"/>
            <a:endParaRPr lang="en-US" sz="1200" dirty="0"/>
          </a:p>
          <a:p>
            <a:pPr algn="r"/>
            <a:r>
              <a:rPr lang="ar-AE" sz="1200" dirty="0"/>
              <a:t>''کیونکہ میں جوس کر سکتا ہوں' اور ساتھ ہی دور جا سکتا ہوں، جارج، ایک غار میں رہتا ہے۔</a:t>
            </a:r>
          </a:p>
          <a:p>
            <a:pPr algn="r"/>
            <a:r>
              <a:rPr lang="ar-AE" sz="1200" dirty="0"/>
              <a:t>جارج نے کہا کہ آپ جوس بھی جہنم میں جا سکتے ہیں۔ "اب چپ رہو."</a:t>
            </a:r>
          </a:p>
          <a:p>
            <a:pPr algn="r"/>
            <a:r>
              <a:rPr lang="ar-AE" sz="1200" dirty="0"/>
              <a:t>کوئلوں پر سرخ روشنی مدھم ہوگئی۔ دریا سے پہاڑی کے اوپر ایک کویوٹ یمرڈ، اور ایک کتے نے نہر کے دوسری طرف سے جواب دیا۔</a:t>
            </a:r>
          </a:p>
          <a:p>
            <a:pPr algn="r"/>
            <a:r>
              <a:rPr lang="ar-AE" sz="1200" dirty="0"/>
              <a:t>سکیمور کے پتے رات کی تھوڑی سی ہوا میں سرگوشی کرتے ہیں۔</a:t>
            </a:r>
            <a:endParaRPr lang="en-GB" sz="1200" dirty="0"/>
          </a:p>
        </p:txBody>
      </p:sp>
      <p:sp>
        <p:nvSpPr>
          <p:cNvPr id="6" name="TextBox 5"/>
          <p:cNvSpPr txBox="1"/>
          <p:nvPr/>
        </p:nvSpPr>
        <p:spPr>
          <a:xfrm>
            <a:off x="4982093" y="3165519"/>
            <a:ext cx="3440329" cy="923330"/>
          </a:xfrm>
          <a:prstGeom prst="rect">
            <a:avLst/>
          </a:prstGeom>
          <a:solidFill>
            <a:srgbClr val="FFFF00"/>
          </a:solidFill>
        </p:spPr>
        <p:txBody>
          <a:bodyPr wrap="square" rtlCol="0">
            <a:spAutoFit/>
          </a:bodyPr>
          <a:lstStyle/>
          <a:p>
            <a:pPr algn="r"/>
            <a:r>
              <a:rPr lang="ar-AE" dirty="0"/>
              <a:t>باب 1 کا خلاصہ انگریزی میں لکھیں۔ </a:t>
            </a:r>
          </a:p>
          <a:p>
            <a:pPr algn="r"/>
            <a:r>
              <a:rPr lang="ar-AE" dirty="0"/>
              <a:t>ترجموں میں مدد کے لئے اپنے کام کی وضاحت کریں۔ </a:t>
            </a:r>
          </a:p>
        </p:txBody>
      </p:sp>
    </p:spTree>
    <p:extLst>
      <p:ext uri="{BB962C8B-B14F-4D97-AF65-F5344CB8AC3E}">
        <p14:creationId xmlns:p14="http://schemas.microsoft.com/office/powerpoint/2010/main" val="341499989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97526" y="882206"/>
            <a:ext cx="5544589" cy="619272"/>
          </a:xfrm>
          <a:prstGeom prst="rect">
            <a:avLst/>
          </a:prstGeom>
        </p:spPr>
        <p:txBody>
          <a:bodyPr wrap="square">
            <a:spAutoFit/>
          </a:bodyPr>
          <a:lstStyle/>
          <a:p>
            <a:pPr>
              <a:lnSpc>
                <a:spcPct val="107000"/>
              </a:lnSpc>
              <a:spcAft>
                <a:spcPts val="800"/>
              </a:spcAft>
            </a:pPr>
            <a:r>
              <a:rPr lang="en-US" sz="3200" b="1" dirty="0" smtClean="0">
                <a:latin typeface="Calibri" panose="020F0502020204030204" pitchFamily="34" charset="0"/>
                <a:ea typeface="Calibri" panose="020F0502020204030204" pitchFamily="34" charset="0"/>
                <a:cs typeface="Times New Roman" panose="02020603050405020304" pitchFamily="18" charset="0"/>
              </a:rPr>
              <a:t>Chapter 2</a:t>
            </a:r>
            <a:endParaRPr lang="en-GB" sz="3200" b="1" dirty="0" smtClean="0">
              <a:latin typeface="Calibri" panose="020F0502020204030204" pitchFamily="34" charset="0"/>
              <a:ea typeface="Calibri" panose="020F0502020204030204" pitchFamily="34" charset="0"/>
              <a:cs typeface="Times New Roman" panose="02020603050405020304" pitchFamily="18" charset="0"/>
            </a:endParaRPr>
          </a:p>
        </p:txBody>
      </p:sp>
      <p:sp>
        <p:nvSpPr>
          <p:cNvPr id="2" name="Slide Number Placeholder 1"/>
          <p:cNvSpPr>
            <a:spLocks noGrp="1"/>
          </p:cNvSpPr>
          <p:nvPr>
            <p:ph type="sldNum" sz="quarter" idx="12"/>
          </p:nvPr>
        </p:nvSpPr>
        <p:spPr/>
        <p:txBody>
          <a:bodyPr/>
          <a:lstStyle/>
          <a:p>
            <a:fld id="{6577373E-77A6-45FA-8DFC-B169A566CE7F}" type="slidenum">
              <a:rPr lang="en-GB" smtClean="0"/>
              <a:t>18</a:t>
            </a:fld>
            <a:endParaRPr lang="en-GB"/>
          </a:p>
        </p:txBody>
      </p:sp>
    </p:spTree>
    <p:extLst>
      <p:ext uri="{BB962C8B-B14F-4D97-AF65-F5344CB8AC3E}">
        <p14:creationId xmlns:p14="http://schemas.microsoft.com/office/powerpoint/2010/main" val="319236999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7572" y="373534"/>
            <a:ext cx="4256115" cy="6001643"/>
          </a:xfrm>
          <a:prstGeom prst="rect">
            <a:avLst/>
          </a:prstGeom>
        </p:spPr>
        <p:txBody>
          <a:bodyPr wrap="square">
            <a:spAutoFit/>
          </a:bodyPr>
          <a:lstStyle/>
          <a:p>
            <a:r>
              <a:rPr lang="en-US" sz="1200" dirty="0" smtClean="0"/>
              <a:t>The </a:t>
            </a:r>
            <a:r>
              <a:rPr lang="en-US" sz="1200" dirty="0"/>
              <a:t>bunk house was a long, rectangular building. Inside, the walls </a:t>
            </a:r>
            <a:r>
              <a:rPr lang="en-US" sz="1200" dirty="0" smtClean="0"/>
              <a:t>were whitewashed </a:t>
            </a:r>
            <a:r>
              <a:rPr lang="en-US" sz="1200" dirty="0"/>
              <a:t>and the floor unpainted. In three walls there were small, </a:t>
            </a:r>
            <a:r>
              <a:rPr lang="en-US" sz="1200" dirty="0" smtClean="0"/>
              <a:t>square windows</a:t>
            </a:r>
            <a:r>
              <a:rPr lang="en-US" sz="1200" dirty="0"/>
              <a:t>, and in the fourth, a solid door with a wooden latch. Against the </a:t>
            </a:r>
            <a:r>
              <a:rPr lang="en-US" sz="1200" dirty="0" smtClean="0"/>
              <a:t>walls were </a:t>
            </a:r>
            <a:r>
              <a:rPr lang="en-US" sz="1200" dirty="0"/>
              <a:t>eight bunks, five of them made up with blankets and the other </a:t>
            </a:r>
            <a:r>
              <a:rPr lang="en-US" sz="1200" dirty="0" smtClean="0"/>
              <a:t>three showing </a:t>
            </a:r>
            <a:r>
              <a:rPr lang="en-US" sz="1200" dirty="0"/>
              <a:t>their burlap ticking. Over each bunk there was nailed an apple </a:t>
            </a:r>
            <a:r>
              <a:rPr lang="en-US" sz="1200" dirty="0" smtClean="0"/>
              <a:t>box with </a:t>
            </a:r>
            <a:r>
              <a:rPr lang="en-US" sz="1200" dirty="0"/>
              <a:t>the opening forward so that it made two shelves for the </a:t>
            </a:r>
            <a:r>
              <a:rPr lang="en-US" sz="1200" dirty="0" smtClean="0"/>
              <a:t>personal belongings </a:t>
            </a:r>
            <a:r>
              <a:rPr lang="en-US" sz="1200" dirty="0"/>
              <a:t>of the occupant of the bunk. And these shelves were loaded </a:t>
            </a:r>
            <a:r>
              <a:rPr lang="en-US" sz="1200" dirty="0" smtClean="0"/>
              <a:t>with little </a:t>
            </a:r>
            <a:r>
              <a:rPr lang="en-US" sz="1200" dirty="0"/>
              <a:t>articles, soap and talcum powder, razors and those Western </a:t>
            </a:r>
            <a:r>
              <a:rPr lang="en-US" sz="1200" dirty="0" smtClean="0"/>
              <a:t>magazines ranch </a:t>
            </a:r>
            <a:r>
              <a:rPr lang="en-US" sz="1200" dirty="0"/>
              <a:t>men love to read and scoff at and secretly believe. And there </a:t>
            </a:r>
            <a:r>
              <a:rPr lang="en-US" sz="1200" dirty="0" smtClean="0"/>
              <a:t>were medicines </a:t>
            </a:r>
            <a:r>
              <a:rPr lang="en-US" sz="1200" dirty="0"/>
              <a:t>on the shelves, and little vials, combs; and from nails on the </a:t>
            </a:r>
            <a:r>
              <a:rPr lang="en-US" sz="1200" dirty="0" smtClean="0"/>
              <a:t>box sides</a:t>
            </a:r>
            <a:r>
              <a:rPr lang="en-US" sz="1200" dirty="0"/>
              <a:t>, a few neckties. Near one wall there was a black cast-iron stove, </a:t>
            </a:r>
            <a:r>
              <a:rPr lang="en-US" sz="1200" dirty="0" smtClean="0"/>
              <a:t>its stovepipe </a:t>
            </a:r>
            <a:r>
              <a:rPr lang="en-US" sz="1200" dirty="0"/>
              <a:t>going straight up through the ceiling. In the middle of the room </a:t>
            </a:r>
            <a:r>
              <a:rPr lang="en-US" sz="1200" dirty="0" smtClean="0"/>
              <a:t>stood a </a:t>
            </a:r>
            <a:r>
              <a:rPr lang="en-US" sz="1200" dirty="0"/>
              <a:t>big square table littered with playing cards, and around it were grouped </a:t>
            </a:r>
            <a:r>
              <a:rPr lang="en-US" sz="1200" dirty="0" smtClean="0"/>
              <a:t>boxes for </a:t>
            </a:r>
            <a:r>
              <a:rPr lang="en-US" sz="1200" dirty="0"/>
              <a:t>the players to sit on</a:t>
            </a:r>
            <a:r>
              <a:rPr lang="en-US" sz="1200" dirty="0" smtClean="0"/>
              <a:t>.</a:t>
            </a:r>
          </a:p>
          <a:p>
            <a:endParaRPr lang="en-US" sz="1200" dirty="0"/>
          </a:p>
          <a:p>
            <a:r>
              <a:rPr lang="en-US" sz="1200" dirty="0"/>
              <a:t>At about ten o’clock in the morning the sun threw a bright dust-laden </a:t>
            </a:r>
            <a:r>
              <a:rPr lang="en-US" sz="1200" dirty="0" smtClean="0"/>
              <a:t>bar through </a:t>
            </a:r>
            <a:r>
              <a:rPr lang="en-US" sz="1200" dirty="0"/>
              <a:t>one of the side windows, and in and out of the beam flies shot </a:t>
            </a:r>
            <a:r>
              <a:rPr lang="en-US" sz="1200" dirty="0" smtClean="0"/>
              <a:t>like rushing </a:t>
            </a:r>
            <a:r>
              <a:rPr lang="en-US" sz="1200" dirty="0"/>
              <a:t>stars</a:t>
            </a:r>
            <a:r>
              <a:rPr lang="en-US" sz="1200" dirty="0" smtClean="0"/>
              <a:t>. The </a:t>
            </a:r>
            <a:r>
              <a:rPr lang="en-US" sz="1200" dirty="0"/>
              <a:t>wooden latch raised. The door opened and a tall, stoop-shouldered </a:t>
            </a:r>
            <a:r>
              <a:rPr lang="en-US" sz="1200" dirty="0" smtClean="0"/>
              <a:t>old man </a:t>
            </a:r>
            <a:r>
              <a:rPr lang="en-US" sz="1200" dirty="0"/>
              <a:t>came in. He was dressed in blue jeans and he carried a big push-broom </a:t>
            </a:r>
            <a:r>
              <a:rPr lang="en-US" sz="1200" dirty="0" smtClean="0"/>
              <a:t>in his </a:t>
            </a:r>
            <a:r>
              <a:rPr lang="en-US" sz="1200" dirty="0"/>
              <a:t>left hand. Behind him came </a:t>
            </a:r>
            <a:r>
              <a:rPr lang="en-US" sz="1200" dirty="0" smtClean="0"/>
              <a:t>George</a:t>
            </a:r>
            <a:r>
              <a:rPr lang="en-US" sz="1200" dirty="0"/>
              <a:t>, and behind George, Lennie.</a:t>
            </a:r>
          </a:p>
          <a:p>
            <a:r>
              <a:rPr lang="en-US" sz="1200" dirty="0"/>
              <a:t>“The boss was </a:t>
            </a:r>
            <a:r>
              <a:rPr lang="en-US" sz="1200" dirty="0" err="1"/>
              <a:t>expectin</a:t>
            </a:r>
            <a:r>
              <a:rPr lang="en-US" sz="1200" dirty="0"/>
              <a:t>’ you last night,” the old man said. “He was sore </a:t>
            </a:r>
            <a:r>
              <a:rPr lang="en-US" sz="1200" dirty="0" smtClean="0"/>
              <a:t>as hell </a:t>
            </a:r>
            <a:r>
              <a:rPr lang="en-US" sz="1200" dirty="0"/>
              <a:t>when you wasn’t here to go out this morning.” He pointed with his </a:t>
            </a:r>
            <a:r>
              <a:rPr lang="en-US" sz="1200" dirty="0" smtClean="0"/>
              <a:t>right arm</a:t>
            </a:r>
            <a:r>
              <a:rPr lang="en-US" sz="1200" dirty="0"/>
              <a:t>, and out of the sleeve came a round stick-like wrist, but no hand. “You </a:t>
            </a:r>
            <a:r>
              <a:rPr lang="en-US" sz="1200" dirty="0" smtClean="0"/>
              <a:t>can have </a:t>
            </a:r>
            <a:r>
              <a:rPr lang="en-US" sz="1200" dirty="0"/>
              <a:t>them two beds there,” he said, indicating two bunks near the </a:t>
            </a:r>
            <a:r>
              <a:rPr lang="en-US" sz="1200" dirty="0" smtClean="0"/>
              <a:t>stove. George </a:t>
            </a:r>
            <a:r>
              <a:rPr lang="en-US" sz="1200" dirty="0"/>
              <a:t>stepped over and threw his blankets down on the burlap sack of </a:t>
            </a:r>
            <a:r>
              <a:rPr lang="en-US" sz="1200" dirty="0" smtClean="0"/>
              <a:t>straw that </a:t>
            </a:r>
            <a:r>
              <a:rPr lang="en-US" sz="1200" dirty="0"/>
              <a:t>was a mattress. He looked into his box shelf and then picked a small </a:t>
            </a:r>
            <a:r>
              <a:rPr lang="en-US" sz="1200" dirty="0" smtClean="0"/>
              <a:t>yellow can </a:t>
            </a:r>
            <a:r>
              <a:rPr lang="en-US" sz="1200" dirty="0"/>
              <a:t>from it. “Say. What the hell’s this?”</a:t>
            </a:r>
          </a:p>
          <a:p>
            <a:r>
              <a:rPr lang="en-US" sz="1200" dirty="0"/>
              <a:t>“I don’t know,” said the old man</a:t>
            </a:r>
            <a:r>
              <a:rPr lang="en-US" sz="1200" dirty="0" smtClean="0"/>
              <a:t>.</a:t>
            </a:r>
            <a:endParaRPr lang="en-US" sz="1200" dirty="0"/>
          </a:p>
        </p:txBody>
      </p:sp>
      <p:sp>
        <p:nvSpPr>
          <p:cNvPr id="4" name="Rectangle 3"/>
          <p:cNvSpPr/>
          <p:nvPr/>
        </p:nvSpPr>
        <p:spPr>
          <a:xfrm>
            <a:off x="4671753" y="573039"/>
            <a:ext cx="4339243" cy="5262979"/>
          </a:xfrm>
          <a:prstGeom prst="rect">
            <a:avLst/>
          </a:prstGeom>
        </p:spPr>
        <p:txBody>
          <a:bodyPr wrap="square">
            <a:spAutoFit/>
          </a:bodyPr>
          <a:lstStyle/>
          <a:p>
            <a:pPr algn="r"/>
            <a:r>
              <a:rPr lang="ar-AE" sz="1200" dirty="0"/>
              <a:t>بنک ہاؤس ایک لمبی، مستطیل عمارت تھی۔ اندر دیواروں کو وائٹ واش کیا گیا اور فرش کو بغیر رنگ کے پینٹ کیا گیا۔ تین دیواروں میں چھوٹی، مربع کھڑکیاں تھیں اور چوتھی میں لکڑی کی کنڈی والا ٹھوس دروازہ تھا۔ دیواروں کے خلاف آٹھ بنک تھے، ان میں سے پانچ کمبلوں سے بنے تھے اور باقی تین اپنی برلپ ٹک ٹک دکھا رہے تھے۔ ہر بنک کے اوپر ایک سیب کا ڈبہ تھا جس میں اوپننگ فارورڈ تھا تاکہ اس نے بنک میں سوار شخص کے ذاتی سامان کے لئے دو شیلف بنائے۔ اور ان شیلفوں میں چھوٹے چھوٹے مضامین، صابن اور ٹیلکم پاؤڈر، ریزر اور وہ مغربی رسالے رانچ مرد پڑھنا اور طنز کرنا پسند کرتے ہیں اور خفیہ طور پر یقین کرتے ہیں۔ اور شیلفوں پر دوائیں اور چھوٹی چھوٹی شیشیاں کنگھیاں تھیں اور وہ دوائیں تھیں۔ اور باکس کی طرف ناخنوں سے، چند گردنیں. ایک دیوار کے قریب ایک سیاہ کاسٹ آئرن چولہا تھا، اس کی چولہے کی پائپ چھت سے سیدھی اوپر جا رہی تھی۔ کمرے کے وسط میں ایک بڑی مربع میز پر تاش کھیلنے کی گندگی تھی، اور اس کے ارد گرد کھلاڑیوں کے بیٹھنے کے لئے گروپ ڈبے تھے۔</a:t>
            </a:r>
          </a:p>
          <a:p>
            <a:pPr algn="r"/>
            <a:r>
              <a:rPr lang="ar-AE" sz="1200" dirty="0"/>
              <a:t>صبح تقریبا دس بجے سورج نے ایک طرف کی کھڑکیوں سے ایک روشن دھول سے بھری بار پھینکی اور بیم کے اندر اور باہر دوڑتے ہوئے ستاروں کی طرح گولی ماردی۔ لکڑی کی کنڈی اٹھائی گئی۔ دروازہ کھلا اور ایک لمبا، جھکنے والے کندھے والا بوڑھا اندر آیا۔ اس نے نیلی جینز پہن رکھی تھی اور اس نے اپنے بائیں ہاتھ میں ایک بڑا پش جھاڑو اٹھایا ہوا تھا۔ اس کے پیچھے جارج اور جارج لینی کے پیچھے آیا۔</a:t>
            </a:r>
          </a:p>
          <a:p>
            <a:pPr algn="r"/>
            <a:r>
              <a:rPr lang="ar-AE" sz="1200" dirty="0"/>
              <a:t>"باس آپ سے کل رات توقع کر رہا تھا" بوڑھے نے کہا۔ "جب تم آج صبح باہر جانے کے لئے یہاں نہیں تھے تو وہ جہنم کی طرح تکلیف میں تھا۔" اس نے اپنے دائیں بازو سے اشارہ کیا اور آستین سے ایک گول چھڑی جیسی کلائی آئی، لیکن کوئی ہاتھ نہیں۔ "آپ انہیں وہاں دو بستر رکھ سکتے ہیں" اس نے چولہے کے قریب دو بنک وں کی نشاندہی کرتے ہوئے کہا۔ جارج نے قدم بڑھایا اور اپنے کمبل بھوسے کی برلپ بوری پر پھینک دیئے جو ایک گدا تھا۔ اس نے اپنے باکس شیلف میں دیکھا اور پھر اس سے ایک چھوٹا سا پیلا کین اٹھایا۔ "کہو. یہ کیا ہے؟"</a:t>
            </a:r>
          </a:p>
          <a:p>
            <a:pPr algn="r"/>
            <a:r>
              <a:rPr lang="ar-AE" sz="1200" dirty="0"/>
              <a:t>"میں نہیں جانتا"، بوڑھے نے کہا۔</a:t>
            </a:r>
          </a:p>
          <a:p>
            <a:pPr algn="r"/>
            <a:r>
              <a:rPr lang="ar-AE" sz="1200" dirty="0"/>
              <a:t> </a:t>
            </a:r>
          </a:p>
        </p:txBody>
      </p:sp>
    </p:spTree>
    <p:extLst>
      <p:ext uri="{BB962C8B-B14F-4D97-AF65-F5344CB8AC3E}">
        <p14:creationId xmlns:p14="http://schemas.microsoft.com/office/powerpoint/2010/main" val="120657324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2014" y="888717"/>
            <a:ext cx="3923608" cy="5098832"/>
          </a:xfrm>
          <a:prstGeom prst="rect">
            <a:avLst/>
          </a:prstGeom>
        </p:spPr>
        <p:txBody>
          <a:bodyPr wrap="square">
            <a:spAutoFit/>
          </a:bodyPr>
          <a:lstStyle/>
          <a:p>
            <a:pPr>
              <a:spcAft>
                <a:spcPts val="800"/>
              </a:spcAft>
            </a:pPr>
            <a:r>
              <a:rPr lang="en-US" sz="1200" dirty="0" smtClean="0">
                <a:latin typeface="Calibri" panose="020F0502020204030204" pitchFamily="34" charset="0"/>
                <a:ea typeface="Calibri" panose="020F0502020204030204" pitchFamily="34" charset="0"/>
                <a:cs typeface="Times New Roman" panose="02020603050405020304" pitchFamily="18" charset="0"/>
              </a:rPr>
              <a:t>A few </a:t>
            </a:r>
            <a:r>
              <a:rPr lang="en-US" sz="1200" dirty="0">
                <a:latin typeface="Calibri" panose="020F0502020204030204" pitchFamily="34" charset="0"/>
                <a:ea typeface="Calibri" panose="020F0502020204030204" pitchFamily="34" charset="0"/>
                <a:cs typeface="Times New Roman" panose="02020603050405020304" pitchFamily="18" charset="0"/>
              </a:rPr>
              <a:t>miles south of Soledad, the Salinas River drops in close to the </a:t>
            </a:r>
            <a:r>
              <a:rPr lang="en-US" sz="1200" dirty="0" smtClean="0">
                <a:latin typeface="Calibri" panose="020F0502020204030204" pitchFamily="34" charset="0"/>
                <a:ea typeface="Calibri" panose="020F0502020204030204" pitchFamily="34" charset="0"/>
                <a:cs typeface="Times New Roman" panose="02020603050405020304" pitchFamily="18" charset="0"/>
              </a:rPr>
              <a:t>hillside bank </a:t>
            </a:r>
            <a:r>
              <a:rPr lang="en-US" sz="1200" dirty="0">
                <a:latin typeface="Calibri" panose="020F0502020204030204" pitchFamily="34" charset="0"/>
                <a:ea typeface="Calibri" panose="020F0502020204030204" pitchFamily="34" charset="0"/>
                <a:cs typeface="Times New Roman" panose="02020603050405020304" pitchFamily="18" charset="0"/>
              </a:rPr>
              <a:t>and runs deep and green. The water is warm too, for it has </a:t>
            </a:r>
            <a:r>
              <a:rPr lang="en-US" sz="1200" dirty="0" smtClean="0">
                <a:latin typeface="Calibri" panose="020F0502020204030204" pitchFamily="34" charset="0"/>
                <a:ea typeface="Calibri" panose="020F0502020204030204" pitchFamily="34" charset="0"/>
                <a:cs typeface="Times New Roman" panose="02020603050405020304" pitchFamily="18" charset="0"/>
              </a:rPr>
              <a:t>slipped twinkling </a:t>
            </a:r>
            <a:r>
              <a:rPr lang="en-US" sz="1200" dirty="0">
                <a:latin typeface="Calibri" panose="020F0502020204030204" pitchFamily="34" charset="0"/>
                <a:ea typeface="Calibri" panose="020F0502020204030204" pitchFamily="34" charset="0"/>
                <a:cs typeface="Times New Roman" panose="02020603050405020304" pitchFamily="18" charset="0"/>
              </a:rPr>
              <a:t>over the yellow sands in the sunlight before reaching the narrow pool.</a:t>
            </a:r>
          </a:p>
          <a:p>
            <a:pPr>
              <a:spcAft>
                <a:spcPts val="800"/>
              </a:spcAft>
            </a:pPr>
            <a:r>
              <a:rPr lang="en-US" sz="1200" dirty="0">
                <a:latin typeface="Calibri" panose="020F0502020204030204" pitchFamily="34" charset="0"/>
                <a:ea typeface="Calibri" panose="020F0502020204030204" pitchFamily="34" charset="0"/>
                <a:cs typeface="Times New Roman" panose="02020603050405020304" pitchFamily="18" charset="0"/>
              </a:rPr>
              <a:t>On one side of the river the golden foothill slopes curve up to the strong </a:t>
            </a:r>
            <a:r>
              <a:rPr lang="en-US" sz="1200" dirty="0" smtClean="0">
                <a:latin typeface="Calibri" panose="020F0502020204030204" pitchFamily="34" charset="0"/>
                <a:ea typeface="Calibri" panose="020F0502020204030204" pitchFamily="34" charset="0"/>
                <a:cs typeface="Times New Roman" panose="02020603050405020304" pitchFamily="18" charset="0"/>
              </a:rPr>
              <a:t>and rocky </a:t>
            </a:r>
            <a:r>
              <a:rPr lang="en-US" sz="1200" dirty="0" err="1">
                <a:latin typeface="Calibri" panose="020F0502020204030204" pitchFamily="34" charset="0"/>
                <a:ea typeface="Calibri" panose="020F0502020204030204" pitchFamily="34" charset="0"/>
                <a:cs typeface="Times New Roman" panose="02020603050405020304" pitchFamily="18" charset="0"/>
              </a:rPr>
              <a:t>Gabilan</a:t>
            </a:r>
            <a:r>
              <a:rPr lang="en-US" sz="1200" dirty="0">
                <a:latin typeface="Calibri" panose="020F0502020204030204" pitchFamily="34" charset="0"/>
                <a:ea typeface="Calibri" panose="020F0502020204030204" pitchFamily="34" charset="0"/>
                <a:cs typeface="Times New Roman" panose="02020603050405020304" pitchFamily="18" charset="0"/>
              </a:rPr>
              <a:t> Mountains, but on the valley side the water is lined with trees</a:t>
            </a:r>
            <a:r>
              <a:rPr lang="en-US" sz="1200" dirty="0" smtClean="0">
                <a:latin typeface="Calibri" panose="020F0502020204030204" pitchFamily="34" charset="0"/>
                <a:ea typeface="Calibri" panose="020F0502020204030204" pitchFamily="34" charset="0"/>
                <a:cs typeface="Times New Roman" panose="02020603050405020304" pitchFamily="18" charset="0"/>
              </a:rPr>
              <a:t>— willows </a:t>
            </a:r>
            <a:r>
              <a:rPr lang="en-US" sz="1200" dirty="0">
                <a:latin typeface="Calibri" panose="020F0502020204030204" pitchFamily="34" charset="0"/>
                <a:ea typeface="Calibri" panose="020F0502020204030204" pitchFamily="34" charset="0"/>
                <a:cs typeface="Times New Roman" panose="02020603050405020304" pitchFamily="18" charset="0"/>
              </a:rPr>
              <a:t>fresh and green with every spring, carrying in their lower leaf </a:t>
            </a:r>
            <a:r>
              <a:rPr lang="en-US" sz="1200" dirty="0" smtClean="0">
                <a:latin typeface="Calibri" panose="020F0502020204030204" pitchFamily="34" charset="0"/>
                <a:ea typeface="Calibri" panose="020F0502020204030204" pitchFamily="34" charset="0"/>
                <a:cs typeface="Times New Roman" panose="02020603050405020304" pitchFamily="18" charset="0"/>
              </a:rPr>
              <a:t>junctures the </a:t>
            </a:r>
            <a:r>
              <a:rPr lang="en-US" sz="1200" dirty="0">
                <a:latin typeface="Calibri" panose="020F0502020204030204" pitchFamily="34" charset="0"/>
                <a:ea typeface="Calibri" panose="020F0502020204030204" pitchFamily="34" charset="0"/>
                <a:cs typeface="Times New Roman" panose="02020603050405020304" pitchFamily="18" charset="0"/>
              </a:rPr>
              <a:t>debris of the winter’s flooding; and sycamores with mottled, white</a:t>
            </a:r>
            <a:r>
              <a:rPr lang="en-US" sz="1200" dirty="0" smtClean="0">
                <a:latin typeface="Calibri" panose="020F0502020204030204" pitchFamily="34" charset="0"/>
                <a:ea typeface="Calibri" panose="020F0502020204030204" pitchFamily="34" charset="0"/>
                <a:cs typeface="Times New Roman" panose="02020603050405020304" pitchFamily="18" charset="0"/>
              </a:rPr>
              <a:t>, recumbent </a:t>
            </a:r>
            <a:r>
              <a:rPr lang="en-US" sz="1200" dirty="0">
                <a:latin typeface="Calibri" panose="020F0502020204030204" pitchFamily="34" charset="0"/>
                <a:ea typeface="Calibri" panose="020F0502020204030204" pitchFamily="34" charset="0"/>
                <a:cs typeface="Times New Roman" panose="02020603050405020304" pitchFamily="18" charset="0"/>
              </a:rPr>
              <a:t>limbs and branches that arch over the pool. On the sandy bank </a:t>
            </a:r>
            <a:r>
              <a:rPr lang="en-US" sz="1200" dirty="0" smtClean="0">
                <a:latin typeface="Calibri" panose="020F0502020204030204" pitchFamily="34" charset="0"/>
                <a:ea typeface="Calibri" panose="020F0502020204030204" pitchFamily="34" charset="0"/>
                <a:cs typeface="Times New Roman" panose="02020603050405020304" pitchFamily="18" charset="0"/>
              </a:rPr>
              <a:t>under the </a:t>
            </a:r>
            <a:r>
              <a:rPr lang="en-US" sz="1200" dirty="0">
                <a:latin typeface="Calibri" panose="020F0502020204030204" pitchFamily="34" charset="0"/>
                <a:ea typeface="Calibri" panose="020F0502020204030204" pitchFamily="34" charset="0"/>
                <a:cs typeface="Times New Roman" panose="02020603050405020304" pitchFamily="18" charset="0"/>
              </a:rPr>
              <a:t>trees the leaves lie deep and so crisp that a lizard makes a great skittering </a:t>
            </a:r>
            <a:r>
              <a:rPr lang="en-US" sz="1200" dirty="0" smtClean="0">
                <a:latin typeface="Calibri" panose="020F0502020204030204" pitchFamily="34" charset="0"/>
                <a:ea typeface="Calibri" panose="020F0502020204030204" pitchFamily="34" charset="0"/>
                <a:cs typeface="Times New Roman" panose="02020603050405020304" pitchFamily="18" charset="0"/>
              </a:rPr>
              <a:t>if he </a:t>
            </a:r>
            <a:r>
              <a:rPr lang="en-US" sz="1200" dirty="0">
                <a:latin typeface="Calibri" panose="020F0502020204030204" pitchFamily="34" charset="0"/>
                <a:ea typeface="Calibri" panose="020F0502020204030204" pitchFamily="34" charset="0"/>
                <a:cs typeface="Times New Roman" panose="02020603050405020304" pitchFamily="18" charset="0"/>
              </a:rPr>
              <a:t>runs among them. Rabbits come out of the brush to sit on the sand in </a:t>
            </a:r>
            <a:r>
              <a:rPr lang="en-US" sz="1200" dirty="0" smtClean="0">
                <a:latin typeface="Calibri" panose="020F0502020204030204" pitchFamily="34" charset="0"/>
                <a:ea typeface="Calibri" panose="020F0502020204030204" pitchFamily="34" charset="0"/>
                <a:cs typeface="Times New Roman" panose="02020603050405020304" pitchFamily="18" charset="0"/>
              </a:rPr>
              <a:t>the evening</a:t>
            </a:r>
            <a:r>
              <a:rPr lang="en-US" sz="1200" dirty="0">
                <a:latin typeface="Calibri" panose="020F0502020204030204" pitchFamily="34" charset="0"/>
                <a:ea typeface="Calibri" panose="020F0502020204030204" pitchFamily="34" charset="0"/>
                <a:cs typeface="Times New Roman" panose="02020603050405020304" pitchFamily="18" charset="0"/>
              </a:rPr>
              <a:t>, and the damp flats are covered with the night tracks of ‘coons, </a:t>
            </a:r>
            <a:r>
              <a:rPr lang="en-US" sz="1200" dirty="0" smtClean="0">
                <a:latin typeface="Calibri" panose="020F0502020204030204" pitchFamily="34" charset="0"/>
                <a:ea typeface="Calibri" panose="020F0502020204030204" pitchFamily="34" charset="0"/>
                <a:cs typeface="Times New Roman" panose="02020603050405020304" pitchFamily="18" charset="0"/>
              </a:rPr>
              <a:t>and with </a:t>
            </a:r>
            <a:r>
              <a:rPr lang="en-US" sz="1200" dirty="0">
                <a:latin typeface="Calibri" panose="020F0502020204030204" pitchFamily="34" charset="0"/>
                <a:ea typeface="Calibri" panose="020F0502020204030204" pitchFamily="34" charset="0"/>
                <a:cs typeface="Times New Roman" panose="02020603050405020304" pitchFamily="18" charset="0"/>
              </a:rPr>
              <a:t>the </a:t>
            </a:r>
            <a:r>
              <a:rPr lang="en-US" sz="1200" dirty="0" err="1">
                <a:latin typeface="Calibri" panose="020F0502020204030204" pitchFamily="34" charset="0"/>
                <a:ea typeface="Calibri" panose="020F0502020204030204" pitchFamily="34" charset="0"/>
                <a:cs typeface="Times New Roman" panose="02020603050405020304" pitchFamily="18" charset="0"/>
              </a:rPr>
              <a:t>spreadpads</a:t>
            </a:r>
            <a:r>
              <a:rPr lang="en-US" sz="1200" dirty="0">
                <a:latin typeface="Calibri" panose="020F0502020204030204" pitchFamily="34" charset="0"/>
                <a:ea typeface="Calibri" panose="020F0502020204030204" pitchFamily="34" charset="0"/>
                <a:cs typeface="Times New Roman" panose="02020603050405020304" pitchFamily="18" charset="0"/>
              </a:rPr>
              <a:t> of dogs from the ranches, and with the split-wedge tracks </a:t>
            </a:r>
            <a:r>
              <a:rPr lang="en-US" sz="1200" dirty="0" smtClean="0">
                <a:latin typeface="Calibri" panose="020F0502020204030204" pitchFamily="34" charset="0"/>
                <a:ea typeface="Calibri" panose="020F0502020204030204" pitchFamily="34" charset="0"/>
                <a:cs typeface="Times New Roman" panose="02020603050405020304" pitchFamily="18" charset="0"/>
              </a:rPr>
              <a:t>of deer </a:t>
            </a:r>
            <a:r>
              <a:rPr lang="en-US" sz="1200" dirty="0">
                <a:latin typeface="Calibri" panose="020F0502020204030204" pitchFamily="34" charset="0"/>
                <a:ea typeface="Calibri" panose="020F0502020204030204" pitchFamily="34" charset="0"/>
                <a:cs typeface="Times New Roman" panose="02020603050405020304" pitchFamily="18" charset="0"/>
              </a:rPr>
              <a:t>that come to drink in the dark.</a:t>
            </a:r>
          </a:p>
          <a:p>
            <a:pPr>
              <a:spcAft>
                <a:spcPts val="800"/>
              </a:spcAft>
            </a:pPr>
            <a:r>
              <a:rPr lang="en-US" sz="1200" dirty="0">
                <a:latin typeface="Calibri" panose="020F0502020204030204" pitchFamily="34" charset="0"/>
                <a:ea typeface="Calibri" panose="020F0502020204030204" pitchFamily="34" charset="0"/>
                <a:cs typeface="Times New Roman" panose="02020603050405020304" pitchFamily="18" charset="0"/>
              </a:rPr>
              <a:t>There is a path through the willows and among the sycamores, a path </a:t>
            </a:r>
            <a:r>
              <a:rPr lang="en-US" sz="1200" dirty="0" smtClean="0">
                <a:latin typeface="Calibri" panose="020F0502020204030204" pitchFamily="34" charset="0"/>
                <a:ea typeface="Calibri" panose="020F0502020204030204" pitchFamily="34" charset="0"/>
                <a:cs typeface="Times New Roman" panose="02020603050405020304" pitchFamily="18" charset="0"/>
              </a:rPr>
              <a:t>beaten hard </a:t>
            </a:r>
            <a:r>
              <a:rPr lang="en-US" sz="1200" dirty="0">
                <a:latin typeface="Calibri" panose="020F0502020204030204" pitchFamily="34" charset="0"/>
                <a:ea typeface="Calibri" panose="020F0502020204030204" pitchFamily="34" charset="0"/>
                <a:cs typeface="Times New Roman" panose="02020603050405020304" pitchFamily="18" charset="0"/>
              </a:rPr>
              <a:t>by boys coming down from the ranches to swim in the deep pool, </a:t>
            </a:r>
            <a:r>
              <a:rPr lang="en-US" sz="1200" dirty="0" smtClean="0">
                <a:latin typeface="Calibri" panose="020F0502020204030204" pitchFamily="34" charset="0"/>
                <a:ea typeface="Calibri" panose="020F0502020204030204" pitchFamily="34" charset="0"/>
                <a:cs typeface="Times New Roman" panose="02020603050405020304" pitchFamily="18" charset="0"/>
              </a:rPr>
              <a:t>and beaten </a:t>
            </a:r>
            <a:r>
              <a:rPr lang="en-US" sz="1200" dirty="0">
                <a:latin typeface="Calibri" panose="020F0502020204030204" pitchFamily="34" charset="0"/>
                <a:ea typeface="Calibri" panose="020F0502020204030204" pitchFamily="34" charset="0"/>
                <a:cs typeface="Times New Roman" panose="02020603050405020304" pitchFamily="18" charset="0"/>
              </a:rPr>
              <a:t>hard by tramps who come wearily down from the highway in the </a:t>
            </a:r>
            <a:r>
              <a:rPr lang="en-US" sz="1200" dirty="0" smtClean="0">
                <a:latin typeface="Calibri" panose="020F0502020204030204" pitchFamily="34" charset="0"/>
                <a:ea typeface="Calibri" panose="020F0502020204030204" pitchFamily="34" charset="0"/>
                <a:cs typeface="Times New Roman" panose="02020603050405020304" pitchFamily="18" charset="0"/>
              </a:rPr>
              <a:t>evening to </a:t>
            </a:r>
            <a:r>
              <a:rPr lang="en-US" sz="1200" dirty="0">
                <a:latin typeface="Calibri" panose="020F0502020204030204" pitchFamily="34" charset="0"/>
                <a:ea typeface="Calibri" panose="020F0502020204030204" pitchFamily="34" charset="0"/>
                <a:cs typeface="Times New Roman" panose="02020603050405020304" pitchFamily="18" charset="0"/>
              </a:rPr>
              <a:t>jungle-up near water. In front of the low horizontal limb of a giant </a:t>
            </a:r>
            <a:r>
              <a:rPr lang="en-US" sz="1200" dirty="0" smtClean="0">
                <a:latin typeface="Calibri" panose="020F0502020204030204" pitchFamily="34" charset="0"/>
                <a:ea typeface="Calibri" panose="020F0502020204030204" pitchFamily="34" charset="0"/>
                <a:cs typeface="Times New Roman" panose="02020603050405020304" pitchFamily="18" charset="0"/>
              </a:rPr>
              <a:t>sycamore there </a:t>
            </a:r>
            <a:r>
              <a:rPr lang="en-US" sz="1200" dirty="0">
                <a:latin typeface="Calibri" panose="020F0502020204030204" pitchFamily="34" charset="0"/>
                <a:ea typeface="Calibri" panose="020F0502020204030204" pitchFamily="34" charset="0"/>
                <a:cs typeface="Times New Roman" panose="02020603050405020304" pitchFamily="18" charset="0"/>
              </a:rPr>
              <a:t>is an ash pile made by many fires; the limb is worn smooth by men </a:t>
            </a:r>
            <a:r>
              <a:rPr lang="en-US" sz="1200" dirty="0" smtClean="0">
                <a:latin typeface="Calibri" panose="020F0502020204030204" pitchFamily="34" charset="0"/>
                <a:ea typeface="Calibri" panose="020F0502020204030204" pitchFamily="34" charset="0"/>
                <a:cs typeface="Times New Roman" panose="02020603050405020304" pitchFamily="18" charset="0"/>
              </a:rPr>
              <a:t>who have </a:t>
            </a:r>
            <a:r>
              <a:rPr lang="en-US" sz="1200" dirty="0">
                <a:latin typeface="Calibri" panose="020F0502020204030204" pitchFamily="34" charset="0"/>
                <a:ea typeface="Calibri" panose="020F0502020204030204" pitchFamily="34" charset="0"/>
                <a:cs typeface="Times New Roman" panose="02020603050405020304" pitchFamily="18" charset="0"/>
              </a:rPr>
              <a:t>sat on it.</a:t>
            </a:r>
            <a:endParaRPr lang="en-GB" sz="1200" dirty="0">
              <a:latin typeface="Calibri" panose="020F0502020204030204" pitchFamily="34" charset="0"/>
              <a:ea typeface="Calibri" panose="020F0502020204030204" pitchFamily="34" charset="0"/>
              <a:cs typeface="Times New Roman" panose="02020603050405020304" pitchFamily="18" charset="0"/>
            </a:endParaRPr>
          </a:p>
        </p:txBody>
      </p:sp>
      <p:sp>
        <p:nvSpPr>
          <p:cNvPr id="3" name="Rectangle 2"/>
          <p:cNvSpPr/>
          <p:nvPr/>
        </p:nvSpPr>
        <p:spPr>
          <a:xfrm>
            <a:off x="4796442" y="888717"/>
            <a:ext cx="4159134" cy="4667945"/>
          </a:xfrm>
          <a:prstGeom prst="rect">
            <a:avLst/>
          </a:prstGeom>
        </p:spPr>
        <p:txBody>
          <a:bodyPr wrap="square">
            <a:spAutoFit/>
          </a:bodyPr>
          <a:lstStyle/>
          <a:p>
            <a:pPr algn="r">
              <a:spcAft>
                <a:spcPts val="800"/>
              </a:spcAft>
            </a:pPr>
            <a:r>
              <a:rPr lang="ar-AE" sz="1200" dirty="0" smtClean="0">
                <a:latin typeface="Calibri" panose="020F0502020204030204" pitchFamily="34" charset="0"/>
                <a:ea typeface="Calibri" panose="020F0502020204030204" pitchFamily="34" charset="0"/>
                <a:cs typeface="Times New Roman" panose="02020603050405020304" pitchFamily="18" charset="0"/>
              </a:rPr>
              <a:t>سولداد سے چند میل جنوب میں دریائے سالیناس پہاڑی کنارے کے قریب گرتا ہے اور گہرا اور سبز چلتا ہے۔ پانی بھی گرم ہے، کیونکہ یہ تنگ تالاب تک پہنچنے سے پہلے سورج کی روشنی میں پیلی ریت پر ٹمٹماتے ہوئے پھسل گیا ہے۔</a:t>
            </a:r>
            <a:endParaRPr lang="en-US" sz="1200" dirty="0">
              <a:latin typeface="Calibri" panose="020F0502020204030204" pitchFamily="34" charset="0"/>
              <a:ea typeface="Calibri" panose="020F0502020204030204" pitchFamily="34" charset="0"/>
              <a:cs typeface="Times New Roman" panose="02020603050405020304" pitchFamily="18" charset="0"/>
            </a:endParaRPr>
          </a:p>
          <a:p>
            <a:pPr algn="r">
              <a:spcAft>
                <a:spcPts val="800"/>
              </a:spcAft>
            </a:pPr>
            <a:endParaRPr lang="en-US" sz="1200" dirty="0" smtClean="0">
              <a:latin typeface="Calibri" panose="020F0502020204030204" pitchFamily="34" charset="0"/>
              <a:ea typeface="Calibri" panose="020F0502020204030204" pitchFamily="34" charset="0"/>
              <a:cs typeface="Times New Roman" panose="02020603050405020304" pitchFamily="18" charset="0"/>
            </a:endParaRPr>
          </a:p>
          <a:p>
            <a:pPr algn="r">
              <a:spcAft>
                <a:spcPts val="800"/>
              </a:spcAft>
            </a:pPr>
            <a:r>
              <a:rPr lang="ar-AE" sz="1200" dirty="0" smtClean="0">
                <a:latin typeface="Calibri" panose="020F0502020204030204" pitchFamily="34" charset="0"/>
                <a:ea typeface="Calibri" panose="020F0502020204030204" pitchFamily="34" charset="0"/>
                <a:cs typeface="Times New Roman" panose="02020603050405020304" pitchFamily="18" charset="0"/>
              </a:rPr>
              <a:t>دریا کے ایک طرف سنہری دامن کی ڈھلوانیں مضبوط اور پتھریلے گبیلان پہاڑوں تک منحنی ہوتی ہیں، لیکن وادی کی طرف پانی درختوں سے بھرا ہوا ہے- ہر موسم بہار کے ساتھ تازہ اور سبز ولو، اپنے نچلے پتوں کے موڑوں میں سردیوں کے سیلاب کے ملبے کو لے جاتے ہیں؛ اور چمکدار، سفید، ریکمبینٹ اعضاء اور شاخوں کے ساتھ سکیمور جو تالاب کے اوپر محراب کرتے ہیں۔</a:t>
            </a:r>
            <a:endParaRPr lang="en-US" sz="1200" dirty="0" smtClean="0">
              <a:latin typeface="Calibri" panose="020F0502020204030204" pitchFamily="34" charset="0"/>
              <a:ea typeface="Calibri" panose="020F0502020204030204" pitchFamily="34" charset="0"/>
              <a:cs typeface="Times New Roman" panose="02020603050405020304" pitchFamily="18" charset="0"/>
            </a:endParaRPr>
          </a:p>
          <a:p>
            <a:pPr algn="r">
              <a:spcAft>
                <a:spcPts val="800"/>
              </a:spcAft>
            </a:pPr>
            <a:r>
              <a:rPr lang="ar-AE" sz="1200" dirty="0" smtClean="0">
                <a:latin typeface="Calibri" panose="020F0502020204030204" pitchFamily="34" charset="0"/>
                <a:ea typeface="Calibri" panose="020F0502020204030204" pitchFamily="34" charset="0"/>
                <a:cs typeface="Times New Roman" panose="02020603050405020304" pitchFamily="18" charset="0"/>
              </a:rPr>
              <a:t>درختوں کے نیچے ریتلے کنارے پر پتے گہرے اور اتنے کرسپ پڑے ہیں کہ اگر وہ ان کے درمیان دوڑتا ہے تو چھپکلی ایک بہت بڑی جھنجھلاہٹ پیدا کرتی ہے۔ خرگوش شام کو ریت پر بیٹھنے کے لئے برش سے باہر آتے ہیں، اور نم فلیٹس کو 'کونوں کی رات کی پٹریوں سے ڈھانپ دیا جاتا ہے، اور کھیتوں سے کتوں کے پھیلاؤ پیڈز کے ساتھ، اور ہرن کی پھٹی ہوئی ویج پٹریوں کے ساتھ جو اندھیرے میں پینے کے لئے آتے ہیں۔</a:t>
            </a:r>
            <a:endParaRPr lang="en-US" sz="1200" dirty="0">
              <a:latin typeface="Calibri" panose="020F0502020204030204" pitchFamily="34" charset="0"/>
              <a:ea typeface="Calibri" panose="020F0502020204030204" pitchFamily="34" charset="0"/>
              <a:cs typeface="Times New Roman" panose="02020603050405020304" pitchFamily="18" charset="0"/>
            </a:endParaRPr>
          </a:p>
          <a:p>
            <a:pPr algn="r">
              <a:spcAft>
                <a:spcPts val="800"/>
              </a:spcAft>
            </a:pPr>
            <a:endParaRPr lang="en-US" sz="1200" dirty="0" smtClean="0">
              <a:latin typeface="Calibri" panose="020F0502020204030204" pitchFamily="34" charset="0"/>
              <a:ea typeface="Calibri" panose="020F0502020204030204" pitchFamily="34" charset="0"/>
              <a:cs typeface="Times New Roman" panose="02020603050405020304" pitchFamily="18" charset="0"/>
            </a:endParaRPr>
          </a:p>
          <a:p>
            <a:pPr algn="r">
              <a:spcAft>
                <a:spcPts val="800"/>
              </a:spcAft>
            </a:pPr>
            <a:r>
              <a:rPr lang="ar-AE" sz="1200" dirty="0" smtClean="0">
                <a:latin typeface="Calibri" panose="020F0502020204030204" pitchFamily="34" charset="0"/>
                <a:ea typeface="Calibri" panose="020F0502020204030204" pitchFamily="34" charset="0"/>
                <a:cs typeface="Times New Roman" panose="02020603050405020304" pitchFamily="18" charset="0"/>
              </a:rPr>
              <a:t>ولووں اور سکیمورز کے درمیان ایک راستہ ہے، ایک راستہ جو لڑکوں نے گہرے تالاب میں تیرنے کے لئے کھیتوں سے نیچے آنے سے سخت مارا اور شام کو شاہراہ سے پانی کے قریب جنگل تک آنے والے ٹرمپوں سے سخت مارا۔ ایک دیو قامت سکیمور کے کم افقی اعضاء کے سامنے بہت سی آگوں سے بنی راکھ کا ڈھیر ہے؛ اعضاء کو ان مردوں نے ہموار پہنا ہے جو اس پر بیٹھے ہیں۔</a:t>
            </a:r>
            <a:endParaRPr lang="en-GB" sz="12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09195771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32757" y="140777"/>
            <a:ext cx="4463934" cy="6640279"/>
          </a:xfrm>
          <a:prstGeom prst="rect">
            <a:avLst/>
          </a:prstGeom>
        </p:spPr>
        <p:txBody>
          <a:bodyPr wrap="square">
            <a:spAutoFit/>
          </a:bodyPr>
          <a:lstStyle/>
          <a:p>
            <a:r>
              <a:rPr lang="en-US" sz="1150" dirty="0" smtClean="0"/>
              <a:t>“</a:t>
            </a:r>
            <a:r>
              <a:rPr lang="en-US" sz="1150" dirty="0"/>
              <a:t>I don’t know,” said the old man.</a:t>
            </a:r>
          </a:p>
          <a:p>
            <a:r>
              <a:rPr lang="en-US" sz="1150" dirty="0"/>
              <a:t>“Says ‘positively kills lice, roaches and other scourges.’ What the hell </a:t>
            </a:r>
            <a:r>
              <a:rPr lang="en-US" sz="1150" dirty="0" smtClean="0"/>
              <a:t>kind of </a:t>
            </a:r>
            <a:r>
              <a:rPr lang="en-US" sz="1150" dirty="0"/>
              <a:t>bed you giving us, anyways. We don’t want no pants rabbits.”</a:t>
            </a:r>
          </a:p>
          <a:p>
            <a:r>
              <a:rPr lang="en-US" sz="1150" dirty="0"/>
              <a:t>The old </a:t>
            </a:r>
            <a:r>
              <a:rPr lang="en-US" sz="1150" dirty="0" err="1"/>
              <a:t>swamper</a:t>
            </a:r>
            <a:r>
              <a:rPr lang="en-US" sz="1150" dirty="0"/>
              <a:t> shifted his broom and held it between his elbow and </a:t>
            </a:r>
            <a:r>
              <a:rPr lang="en-US" sz="1150" dirty="0" smtClean="0"/>
              <a:t>his side </a:t>
            </a:r>
            <a:r>
              <a:rPr lang="en-US" sz="1150" dirty="0"/>
              <a:t>while he held out his hand for the can. He studied the label carefully. “</a:t>
            </a:r>
            <a:r>
              <a:rPr lang="en-US" sz="1150" dirty="0" smtClean="0"/>
              <a:t>Tell you </a:t>
            </a:r>
            <a:r>
              <a:rPr lang="en-US" sz="1150" dirty="0"/>
              <a:t>what—” he said finally, “last guy that had this bed was a </a:t>
            </a:r>
            <a:r>
              <a:rPr lang="en-US" sz="1150" dirty="0" smtClean="0"/>
              <a:t>blacksmith—hell of </a:t>
            </a:r>
            <a:r>
              <a:rPr lang="en-US" sz="1150" dirty="0"/>
              <a:t>a nice fella and as clean a guy as you want to meet. Used to wash his </a:t>
            </a:r>
            <a:r>
              <a:rPr lang="en-US" sz="1150" dirty="0" smtClean="0"/>
              <a:t>hands even </a:t>
            </a:r>
            <a:r>
              <a:rPr lang="en-US" sz="1150" dirty="0"/>
              <a:t>after he ate.”</a:t>
            </a:r>
          </a:p>
          <a:p>
            <a:r>
              <a:rPr lang="en-US" sz="1150" dirty="0"/>
              <a:t>“Then how come he got </a:t>
            </a:r>
            <a:r>
              <a:rPr lang="en-US" sz="1150" dirty="0" err="1"/>
              <a:t>graybacks</a:t>
            </a:r>
            <a:r>
              <a:rPr lang="en-US" sz="1150" dirty="0"/>
              <a:t>?” George was working up a slow </a:t>
            </a:r>
            <a:r>
              <a:rPr lang="en-US" sz="1150" dirty="0" smtClean="0"/>
              <a:t>anger. Lennie </a:t>
            </a:r>
            <a:r>
              <a:rPr lang="en-US" sz="1150" dirty="0"/>
              <a:t>put his bindle on the neighboring bunk and sat down. He </a:t>
            </a:r>
            <a:r>
              <a:rPr lang="en-US" sz="1150" dirty="0" smtClean="0"/>
              <a:t>watched George </a:t>
            </a:r>
            <a:r>
              <a:rPr lang="en-US" sz="1150" dirty="0"/>
              <a:t>with open mouth.</a:t>
            </a:r>
          </a:p>
          <a:p>
            <a:r>
              <a:rPr lang="en-US" sz="1150" dirty="0"/>
              <a:t>“Tell you what,” said the old </a:t>
            </a:r>
            <a:r>
              <a:rPr lang="en-US" sz="1150" dirty="0" err="1"/>
              <a:t>swamper</a:t>
            </a:r>
            <a:r>
              <a:rPr lang="en-US" sz="1150" dirty="0"/>
              <a:t>. “This here blacksmith—name </a:t>
            </a:r>
            <a:r>
              <a:rPr lang="en-US" sz="1150" dirty="0" smtClean="0"/>
              <a:t>of Whitey—was </a:t>
            </a:r>
            <a:r>
              <a:rPr lang="en-US" sz="1150" dirty="0"/>
              <a:t>the kind of guy that would put that stuff around even if </a:t>
            </a:r>
            <a:r>
              <a:rPr lang="en-US" sz="1150" dirty="0"/>
              <a:t>there wasn’t no bugs—just to make sure, see? Tell you what he used to do—At </a:t>
            </a:r>
            <a:r>
              <a:rPr lang="en-US" sz="1150" dirty="0" smtClean="0"/>
              <a:t>meals he’d </a:t>
            </a:r>
            <a:r>
              <a:rPr lang="en-US" sz="1150" dirty="0"/>
              <a:t>peel his boil’ potatoes, an’ he’d take out ever’ little spot, no matter </a:t>
            </a:r>
            <a:r>
              <a:rPr lang="en-US" sz="1150" dirty="0" smtClean="0"/>
              <a:t>what kind</a:t>
            </a:r>
            <a:r>
              <a:rPr lang="en-US" sz="1150" dirty="0"/>
              <a:t>, before he’d eat it. And if there was a red splotch on an egg, he’d scrape </a:t>
            </a:r>
            <a:r>
              <a:rPr lang="en-US" sz="1150" dirty="0" smtClean="0"/>
              <a:t>it off</a:t>
            </a:r>
            <a:r>
              <a:rPr lang="en-US" sz="1150" dirty="0"/>
              <a:t>. Finally quit about the food. That’s the </a:t>
            </a:r>
            <a:r>
              <a:rPr lang="en-US" sz="1150" dirty="0" err="1"/>
              <a:t>kinda</a:t>
            </a:r>
            <a:r>
              <a:rPr lang="en-US" sz="1150" dirty="0"/>
              <a:t> guy he was—clean. Used </a:t>
            </a:r>
            <a:r>
              <a:rPr lang="en-US" sz="1150" dirty="0" smtClean="0"/>
              <a:t>ta dress </a:t>
            </a:r>
            <a:r>
              <a:rPr lang="en-US" sz="1150" dirty="0"/>
              <a:t>up Sundays even when he wasn’t going no place, put on a necktie </a:t>
            </a:r>
            <a:r>
              <a:rPr lang="en-US" sz="1150" dirty="0" smtClean="0"/>
              <a:t>even, and </a:t>
            </a:r>
            <a:r>
              <a:rPr lang="en-US" sz="1150" dirty="0"/>
              <a:t>then set in the bunk house.”</a:t>
            </a:r>
          </a:p>
          <a:p>
            <a:r>
              <a:rPr lang="en-US" sz="1150" dirty="0"/>
              <a:t>“I </a:t>
            </a:r>
            <a:r>
              <a:rPr lang="en-US" sz="1150" dirty="0" err="1"/>
              <a:t>ain’t</a:t>
            </a:r>
            <a:r>
              <a:rPr lang="en-US" sz="1150" dirty="0"/>
              <a:t> so sure,” said George skeptically. “What did you say he quit for?”</a:t>
            </a:r>
          </a:p>
          <a:p>
            <a:r>
              <a:rPr lang="en-US" sz="1150" dirty="0"/>
              <a:t>The old man put the yellow can in his pocket, and he rubbed his bristly </a:t>
            </a:r>
            <a:r>
              <a:rPr lang="en-US" sz="1150" dirty="0" smtClean="0"/>
              <a:t>white whiskers </a:t>
            </a:r>
            <a:r>
              <a:rPr lang="en-US" sz="1150" dirty="0"/>
              <a:t>with his knuckles. “Why . . . . he . . . . just quit, the way a guy </a:t>
            </a:r>
            <a:r>
              <a:rPr lang="en-US" sz="1150" dirty="0" smtClean="0"/>
              <a:t>will. Says </a:t>
            </a:r>
            <a:r>
              <a:rPr lang="en-US" sz="1150" dirty="0"/>
              <a:t>it was the food. Just wanted to move. Didn’t give no other reason but </a:t>
            </a:r>
            <a:r>
              <a:rPr lang="en-US" sz="1150" dirty="0" smtClean="0"/>
              <a:t>the food</a:t>
            </a:r>
            <a:r>
              <a:rPr lang="en-US" sz="1150" dirty="0"/>
              <a:t>. Just says ‘</a:t>
            </a:r>
            <a:r>
              <a:rPr lang="en-US" sz="1150" dirty="0" err="1"/>
              <a:t>gimme</a:t>
            </a:r>
            <a:r>
              <a:rPr lang="en-US" sz="1150" dirty="0"/>
              <a:t> my time’ one night, the way any guy would.”</a:t>
            </a:r>
          </a:p>
          <a:p>
            <a:r>
              <a:rPr lang="en-US" sz="1150" dirty="0"/>
              <a:t>George lifted his tick and looked underneath it. He leaned over and </a:t>
            </a:r>
            <a:r>
              <a:rPr lang="en-US" sz="1150" dirty="0" smtClean="0"/>
              <a:t>inspected the </a:t>
            </a:r>
            <a:r>
              <a:rPr lang="en-US" sz="1150" dirty="0"/>
              <a:t>sacking closely. Immediately Lennie got up and did the same with his </a:t>
            </a:r>
            <a:r>
              <a:rPr lang="en-US" sz="1150" dirty="0" smtClean="0"/>
              <a:t>bed. Finally </a:t>
            </a:r>
            <a:r>
              <a:rPr lang="en-US" sz="1150" dirty="0"/>
              <a:t>George seemed satisfied. He unrolled his bindle and put things on </a:t>
            </a:r>
            <a:r>
              <a:rPr lang="en-US" sz="1150" dirty="0" smtClean="0"/>
              <a:t>the shelf</a:t>
            </a:r>
            <a:r>
              <a:rPr lang="en-US" sz="1150" dirty="0"/>
              <a:t>, his razor and bar of soap, his comb and bottle of pills, his liniment </a:t>
            </a:r>
            <a:r>
              <a:rPr lang="en-US" sz="1150" dirty="0" smtClean="0"/>
              <a:t>and leather </a:t>
            </a:r>
            <a:r>
              <a:rPr lang="en-US" sz="1150" dirty="0"/>
              <a:t>wristband. Then he made his bed up neatly with blankets. The old </a:t>
            </a:r>
            <a:r>
              <a:rPr lang="en-US" sz="1150" dirty="0" smtClean="0"/>
              <a:t>man said</a:t>
            </a:r>
            <a:r>
              <a:rPr lang="en-US" sz="1150" dirty="0"/>
              <a:t>, “I guess the </a:t>
            </a:r>
            <a:r>
              <a:rPr lang="en-US" sz="1150" dirty="0" err="1"/>
              <a:t>boss’ll</a:t>
            </a:r>
            <a:r>
              <a:rPr lang="en-US" sz="1150" dirty="0"/>
              <a:t> be out here in a minute. He was sure burned when </a:t>
            </a:r>
            <a:r>
              <a:rPr lang="en-US" sz="1150" dirty="0" smtClean="0"/>
              <a:t>you wasn’t </a:t>
            </a:r>
            <a:r>
              <a:rPr lang="en-US" sz="1150" dirty="0"/>
              <a:t>here this morning. Come right in when we was </a:t>
            </a:r>
            <a:r>
              <a:rPr lang="en-US" sz="1150" dirty="0" err="1"/>
              <a:t>eatin</a:t>
            </a:r>
            <a:r>
              <a:rPr lang="en-US" sz="1150" dirty="0"/>
              <a:t>’ breakfast and says</a:t>
            </a:r>
            <a:r>
              <a:rPr lang="en-US" sz="1150" dirty="0" smtClean="0"/>
              <a:t>, ‘</a:t>
            </a:r>
            <a:r>
              <a:rPr lang="en-US" sz="1150" dirty="0"/>
              <a:t>Where the hell’s them new men?’ An’ he give the stable buck hell, too.”</a:t>
            </a:r>
          </a:p>
          <a:p>
            <a:endParaRPr lang="en-GB" sz="1150" dirty="0"/>
          </a:p>
        </p:txBody>
      </p:sp>
      <p:sp>
        <p:nvSpPr>
          <p:cNvPr id="4" name="Rectangle 3"/>
          <p:cNvSpPr/>
          <p:nvPr/>
        </p:nvSpPr>
        <p:spPr>
          <a:xfrm>
            <a:off x="4599710" y="140776"/>
            <a:ext cx="4463934" cy="6740307"/>
          </a:xfrm>
          <a:prstGeom prst="rect">
            <a:avLst/>
          </a:prstGeom>
        </p:spPr>
        <p:txBody>
          <a:bodyPr wrap="square">
            <a:spAutoFit/>
          </a:bodyPr>
          <a:lstStyle/>
          <a:p>
            <a:pPr algn="r"/>
            <a:r>
              <a:rPr lang="ur-PK" sz="1200" dirty="0"/>
              <a:t>"میں نہیں جانتا"، بوڑھے نے کہا۔</a:t>
            </a:r>
          </a:p>
          <a:p>
            <a:pPr algn="r"/>
            <a:r>
              <a:rPr lang="ur-PK" sz="1200" dirty="0"/>
              <a:t>"کہتے ہیں کہ 'مثبت طور پر جوؤں، روچوں اور دیگر کوڑوں کو ہلاک کرتا ہے.' کیا بستر کی قسم آپ ہمیں دے رہے ہیں، ویسے بھی. ہم کوئی پتلون خرگوش نہیں چاہتے."</a:t>
            </a:r>
          </a:p>
          <a:p>
            <a:pPr algn="r"/>
            <a:r>
              <a:rPr lang="ur-PK" sz="1200" dirty="0"/>
              <a:t>بوڑھے دلدل نے اپنا جھاڑو منتقل کیا اور اسے اپنی کہنی اور اس کی طرف کے درمیان تھام لیا جبکہ اس نے ڈبے کے لئے اپنا ہاتھ تھام لیا۔ اس نے لیبل کا بغور مطالعہ کیا۔ "آپ کو بتائیں کیا—" اس نے آخر میں کہا، "آخری لڑکا جس کے پاس یہ بستر تھا وہ ایک لوہار تھا- ایک اچھا فیلا کا جہنم اور اتنا ہی صاف ستھرا لڑکا جتنا آپ ملنا چاہتے ہیں۔ اس کے کھایا کرنے کے بعد بھی ہاتھ دھویا کرتا تھا."</a:t>
            </a:r>
          </a:p>
          <a:p>
            <a:pPr algn="r"/>
            <a:r>
              <a:rPr lang="ur-PK" sz="1200" dirty="0"/>
              <a:t>"پھر اسے گرے بیک کیسے ملے؟" جارج ایک سست غصہ کام کر رہا تھا. لینی نے پڑوسی بنک پر اپنا بنڈل رکھا اور بیٹھ گیا۔ اس نے جارج کو کھلے منہ سے دیکھا۔</a:t>
            </a:r>
          </a:p>
          <a:p>
            <a:pPr algn="r"/>
            <a:r>
              <a:rPr lang="ur-PK" sz="1200" dirty="0"/>
              <a:t>"آپ کو بتائیں کیا"، پرانے دلدل نے کہا۔ "یہ یہاں لوہار یعنی وائٹی کا نام تھا- اس قسم کا لڑکا تھا جو اس چیز کو ارد گرد ڈال تا تھا اگرچہ کوئی کیڑے نہیں تھے— صرف اس بات کو یقینی بنانے کے لئے، دیکھیں؟ آپ کو بتائیں کہ وہ کیا کرتا تھا— کھانے کے وقت وہ اپنے ابال کے آلو چھیل لیتا تھا، ایک' وہ اسے کھانے سے پہلے کبھی کی چھوٹی سی جگہ نکال لیتا تھا، چاہے وہ کسی بھی قسم کا کیوں نہ ہو۔ اور اگر انڈے پر سرخ سپلاٹ ہوتا تو وہ اسے کھرچ دیتا۔ آخر میں کھانے کے بارے میں چھوڑ دیا. یہ وہ کنڈا لڑکا ہے جو وہ صاف ستھرا تھا۔ اتوار کے روز ٹی اے کا لباس پہنتا تھا یہاں تک کہ جب وہ کوئی جگہ نہیں جا رہا تھا، یہاں تک کہ نیک ٹائی پہن تا تھا اور پھر بنک ہاؤس میں سیٹ کر دیتا تھا۔ "</a:t>
            </a:r>
          </a:p>
          <a:p>
            <a:pPr algn="r"/>
            <a:r>
              <a:rPr lang="ur-PK" sz="1200" dirty="0"/>
              <a:t>جارج نے شکوک و شبہات کے ساتھ کہا، "مجھے اتنا یقین نہیں ہے۔ "تم نے کیا کہا کہ اس نے چھوڑ دیا؟"</a:t>
            </a:r>
          </a:p>
          <a:p>
            <a:pPr algn="r"/>
            <a:r>
              <a:rPr lang="ur-PK" sz="1200" dirty="0"/>
              <a:t>بوڑھے نے پیلے رنگ کا ڈبا اپنی جیب میں ڈال دیا اور اس نے اپنی سفید مونچھوں کو اپنے انگوٹھوں سے رگڑا۔ "کیوں ... . وہ.... بس چھوڑ دو، جس طرح ایک لڑکا کرے گا. کہتے ہیں کہ یہ کھانا تھا. بس منتقل کرنا چاہتا تھا. کھانے کے سوا کوئی اور وجہ نہیں بتائی۔ بس ایک رات 'جیم مائی ٹائم' کہتا ہے، جس طرح کوئی بھی لڑکا کرتا ہے۔</a:t>
            </a:r>
          </a:p>
          <a:p>
            <a:pPr algn="r"/>
            <a:r>
              <a:rPr lang="ur-PK" sz="1200" dirty="0"/>
              <a:t>جارج نے اپنا ٹک اٹھایا اور اس کے نیچے دیکھا۔ وہ جھک گیا اور برطرفی کا قریب سے معائنہ کیا۔ فورا لینی اٹھ ی اور اپنے بستر کے ساتھ بھی ایسا ہی کیا۔ آخر کار جارج مطمئن نظر آیا۔ اس نے اپنا بنڈل کھول دیا اور چیزوں کو شیلف پر رکھ دیا، اس کا ریزر اور صابن کا بار، اس کی کنگھی اور گولیوں کی بوتل، اس کی لینیمنٹ اور چمڑے کا رسٹ بینڈ۔ پھر اس نے کمبلوں سے اپنا بستر صاف ستھرا بنایا۔ بوڑھے نے کہا، "مجھے لگتا ہے کہ باس یہاں ایک منٹ میں باہر ہو جائے گا. جب آپ آج صبح یہاں نہیں تھے تو وہ یقینی طور پر جل گیا تھا۔ جب ہم ناشتہ کر رہے تھے تو اندر آؤ اور کہتا ہے کہ وہ نئے آدمی کہاں ہیں؟ ایک' وہ مستحکم ہرن جہنم بھی دے."</a:t>
            </a:r>
          </a:p>
          <a:p>
            <a:pPr algn="r"/>
            <a:r>
              <a:rPr lang="ur-PK" sz="1200" dirty="0"/>
              <a:t> </a:t>
            </a:r>
          </a:p>
        </p:txBody>
      </p:sp>
    </p:spTree>
    <p:extLst>
      <p:ext uri="{BB962C8B-B14F-4D97-AF65-F5344CB8AC3E}">
        <p14:creationId xmlns:p14="http://schemas.microsoft.com/office/powerpoint/2010/main" val="310447076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82880" y="141316"/>
            <a:ext cx="4555375" cy="6463308"/>
          </a:xfrm>
          <a:prstGeom prst="rect">
            <a:avLst/>
          </a:prstGeom>
        </p:spPr>
        <p:txBody>
          <a:bodyPr wrap="square">
            <a:spAutoFit/>
          </a:bodyPr>
          <a:lstStyle/>
          <a:p>
            <a:r>
              <a:rPr lang="en-US" sz="1150" dirty="0" smtClean="0"/>
              <a:t>George </a:t>
            </a:r>
            <a:r>
              <a:rPr lang="en-US" sz="1150" dirty="0"/>
              <a:t>patted a wrinkle out of his bed, and sat down. “Give the stable </a:t>
            </a:r>
            <a:r>
              <a:rPr lang="en-US" sz="1150" dirty="0" smtClean="0"/>
              <a:t>buck hell</a:t>
            </a:r>
            <a:r>
              <a:rPr lang="en-US" sz="1150" dirty="0"/>
              <a:t>?” he asked.</a:t>
            </a:r>
          </a:p>
          <a:p>
            <a:r>
              <a:rPr lang="en-US" sz="1150" dirty="0"/>
              <a:t>“Sure. </a:t>
            </a:r>
            <a:r>
              <a:rPr lang="en-US" sz="1150" dirty="0" err="1"/>
              <a:t>Ya</a:t>
            </a:r>
            <a:r>
              <a:rPr lang="en-US" sz="1150" dirty="0"/>
              <a:t> see the stable buck’s a nigger.”</a:t>
            </a:r>
          </a:p>
          <a:p>
            <a:r>
              <a:rPr lang="en-US" sz="1150" dirty="0"/>
              <a:t>“Nigger, huh?”</a:t>
            </a:r>
          </a:p>
          <a:p>
            <a:r>
              <a:rPr lang="en-US" sz="1150" dirty="0"/>
              <a:t>“Yeah. Nice fella too. Got a crooked back where a horse kicked him. The</a:t>
            </a:r>
          </a:p>
          <a:p>
            <a:r>
              <a:rPr lang="en-US" sz="1150" dirty="0"/>
              <a:t>boss gives him hell when he’s mad. But the stable buck don’t give a damn </a:t>
            </a:r>
            <a:r>
              <a:rPr lang="en-US" sz="1150" dirty="0" smtClean="0"/>
              <a:t>about that</a:t>
            </a:r>
            <a:r>
              <a:rPr lang="en-US" sz="1150" dirty="0"/>
              <a:t>. He reads a lot. Got books in his room.”</a:t>
            </a:r>
          </a:p>
          <a:p>
            <a:r>
              <a:rPr lang="en-US" sz="1150" dirty="0"/>
              <a:t>“What kind of a guy is the boss?” George asked.</a:t>
            </a:r>
          </a:p>
          <a:p>
            <a:r>
              <a:rPr lang="en-US" sz="1150" dirty="0"/>
              <a:t>“Well, he’s a pretty nice fella. Gets pretty mad sometimes, but he’s </a:t>
            </a:r>
            <a:r>
              <a:rPr lang="en-US" sz="1150" dirty="0" smtClean="0"/>
              <a:t>pretty nice</a:t>
            </a:r>
            <a:r>
              <a:rPr lang="en-US" sz="1150" dirty="0"/>
              <a:t>. Tell </a:t>
            </a:r>
            <a:r>
              <a:rPr lang="en-US" sz="1150" dirty="0" err="1"/>
              <a:t>ya</a:t>
            </a:r>
            <a:r>
              <a:rPr lang="en-US" sz="1150" dirty="0"/>
              <a:t> what—know what he done Christmas? </a:t>
            </a:r>
            <a:r>
              <a:rPr lang="en-US" sz="1150" dirty="0" err="1"/>
              <a:t>Brang</a:t>
            </a:r>
            <a:r>
              <a:rPr lang="en-US" sz="1150" dirty="0"/>
              <a:t> a gallon of </a:t>
            </a:r>
            <a:r>
              <a:rPr lang="en-US" sz="1150" dirty="0" smtClean="0"/>
              <a:t>whisky right </a:t>
            </a:r>
            <a:r>
              <a:rPr lang="en-US" sz="1150" dirty="0"/>
              <a:t>in here and says, ‘Drink hearty, boys. Christmas comes but once a year.’”</a:t>
            </a:r>
          </a:p>
          <a:p>
            <a:r>
              <a:rPr lang="en-US" sz="1150" dirty="0"/>
              <a:t>“The hell he did! Whole gallon?”</a:t>
            </a:r>
          </a:p>
          <a:p>
            <a:r>
              <a:rPr lang="en-US" sz="1150" dirty="0"/>
              <a:t>“Yes sir. Jesus, we had fun. They let the nigger come in that night. Little</a:t>
            </a:r>
          </a:p>
          <a:p>
            <a:r>
              <a:rPr lang="en-US" sz="1150" dirty="0"/>
              <a:t>skinner name of </a:t>
            </a:r>
            <a:r>
              <a:rPr lang="en-US" sz="1150" dirty="0" err="1"/>
              <a:t>Smitty</a:t>
            </a:r>
            <a:r>
              <a:rPr lang="en-US" sz="1150" dirty="0"/>
              <a:t> took after the nigger. Done pretty good, too. The </a:t>
            </a:r>
            <a:r>
              <a:rPr lang="en-US" sz="1150" dirty="0" smtClean="0"/>
              <a:t>guys wouldn’t </a:t>
            </a:r>
            <a:r>
              <a:rPr lang="en-US" sz="1150" dirty="0"/>
              <a:t>let him use his feet, so the nigger got him. If he </a:t>
            </a:r>
            <a:r>
              <a:rPr lang="en-US" sz="1150" dirty="0" err="1"/>
              <a:t>coulda</a:t>
            </a:r>
            <a:r>
              <a:rPr lang="en-US" sz="1150" dirty="0"/>
              <a:t> used his </a:t>
            </a:r>
            <a:r>
              <a:rPr lang="en-US" sz="1150" dirty="0" smtClean="0"/>
              <a:t>feet, </a:t>
            </a:r>
            <a:r>
              <a:rPr lang="en-US" sz="1150" dirty="0" err="1" smtClean="0"/>
              <a:t>Smitty</a:t>
            </a:r>
            <a:r>
              <a:rPr lang="en-US" sz="1150" dirty="0" smtClean="0"/>
              <a:t> </a:t>
            </a:r>
            <a:r>
              <a:rPr lang="en-US" sz="1150" dirty="0"/>
              <a:t>says he </a:t>
            </a:r>
            <a:r>
              <a:rPr lang="en-US" sz="1150" dirty="0" err="1"/>
              <a:t>woulda</a:t>
            </a:r>
            <a:r>
              <a:rPr lang="en-US" sz="1150" dirty="0"/>
              <a:t> killed the nigger. The guys said on account of </a:t>
            </a:r>
            <a:r>
              <a:rPr lang="en-US" sz="1150" dirty="0" smtClean="0"/>
              <a:t>the nigger’s </a:t>
            </a:r>
            <a:r>
              <a:rPr lang="en-US" sz="1150" dirty="0"/>
              <a:t>got a crooked back, </a:t>
            </a:r>
            <a:r>
              <a:rPr lang="en-US" sz="1150" dirty="0" err="1"/>
              <a:t>Smitty</a:t>
            </a:r>
            <a:r>
              <a:rPr lang="en-US" sz="1150" dirty="0"/>
              <a:t> can’t use his feet.” He paused in relish </a:t>
            </a:r>
            <a:r>
              <a:rPr lang="en-US" sz="1150" dirty="0" smtClean="0"/>
              <a:t>of the </a:t>
            </a:r>
            <a:r>
              <a:rPr lang="en-US" sz="1150" dirty="0"/>
              <a:t>memory. “After that the guys went into Soledad and raised hell. I didn’t </a:t>
            </a:r>
            <a:r>
              <a:rPr lang="en-US" sz="1150" dirty="0" smtClean="0"/>
              <a:t>go in </a:t>
            </a:r>
            <a:r>
              <a:rPr lang="en-US" sz="1150" dirty="0"/>
              <a:t>there. I </a:t>
            </a:r>
            <a:r>
              <a:rPr lang="en-US" sz="1150" dirty="0" err="1"/>
              <a:t>ain’t</a:t>
            </a:r>
            <a:r>
              <a:rPr lang="en-US" sz="1150" dirty="0"/>
              <a:t> got the poop no more.”</a:t>
            </a:r>
          </a:p>
          <a:p>
            <a:r>
              <a:rPr lang="en-US" sz="1150" dirty="0"/>
              <a:t>Lennie was just finishing making his bed. The wooden latch raised again </a:t>
            </a:r>
            <a:r>
              <a:rPr lang="en-US" sz="1150" dirty="0" smtClean="0"/>
              <a:t>and the </a:t>
            </a:r>
            <a:r>
              <a:rPr lang="en-US" sz="1150" dirty="0"/>
              <a:t>door opened. A little stocky man stood in the open doorway. He wore </a:t>
            </a:r>
            <a:r>
              <a:rPr lang="en-US" sz="1150" dirty="0" smtClean="0"/>
              <a:t>blue jean </a:t>
            </a:r>
            <a:r>
              <a:rPr lang="en-US" sz="1150" dirty="0"/>
              <a:t>trousers, a flannel shirt, a black, unbuttoned vest and a black coat. </a:t>
            </a:r>
            <a:r>
              <a:rPr lang="en-US" sz="1150" dirty="0" smtClean="0"/>
              <a:t>His thumbs </a:t>
            </a:r>
            <a:r>
              <a:rPr lang="en-US" sz="1150" dirty="0"/>
              <a:t>were stuck in his belt, on each side of a square steel buckle. On his </a:t>
            </a:r>
            <a:r>
              <a:rPr lang="en-US" sz="1150" dirty="0" smtClean="0"/>
              <a:t>head was </a:t>
            </a:r>
            <a:r>
              <a:rPr lang="en-US" sz="1150" dirty="0"/>
              <a:t>a soiled brown Stetson hat, and he wore high-heeled boots and spurs </a:t>
            </a:r>
            <a:r>
              <a:rPr lang="en-US" sz="1150" dirty="0" smtClean="0"/>
              <a:t>to prove </a:t>
            </a:r>
            <a:r>
              <a:rPr lang="en-US" sz="1150" dirty="0"/>
              <a:t>he was not a laboring man.</a:t>
            </a:r>
          </a:p>
          <a:p>
            <a:r>
              <a:rPr lang="en-US" sz="1150" dirty="0"/>
              <a:t>The old </a:t>
            </a:r>
            <a:r>
              <a:rPr lang="en-US" sz="1150" dirty="0" err="1"/>
              <a:t>swamper</a:t>
            </a:r>
            <a:r>
              <a:rPr lang="en-US" sz="1150" dirty="0"/>
              <a:t> looked quickly at him, and then shuffled to the door</a:t>
            </a:r>
          </a:p>
          <a:p>
            <a:r>
              <a:rPr lang="en-US" sz="1150" dirty="0"/>
              <a:t>rubbing his whiskers with his knuckles as he went. “Them guys just come,” </a:t>
            </a:r>
            <a:r>
              <a:rPr lang="en-US" sz="1150" dirty="0" smtClean="0"/>
              <a:t>he said</a:t>
            </a:r>
            <a:r>
              <a:rPr lang="en-US" sz="1150" dirty="0"/>
              <a:t>, and shuffled past the boss and out the door.</a:t>
            </a:r>
          </a:p>
          <a:p>
            <a:r>
              <a:rPr lang="en-US" sz="1150" dirty="0"/>
              <a:t>The boss stepped into the room with the short, quick steps of a </a:t>
            </a:r>
            <a:r>
              <a:rPr lang="en-US" sz="1150" dirty="0" smtClean="0"/>
              <a:t>fat-legged man</a:t>
            </a:r>
            <a:r>
              <a:rPr lang="en-US" sz="1150" dirty="0"/>
              <a:t>. “I wrote Murray and Ready I wanted two men this morning. You got </a:t>
            </a:r>
            <a:r>
              <a:rPr lang="en-US" sz="1150" dirty="0" smtClean="0"/>
              <a:t>your work </a:t>
            </a:r>
            <a:r>
              <a:rPr lang="en-US" sz="1150" dirty="0"/>
              <a:t>slips?” George reached into his pocket and produced the slips and </a:t>
            </a:r>
            <a:r>
              <a:rPr lang="en-US" sz="1150" dirty="0" smtClean="0"/>
              <a:t>handed them </a:t>
            </a:r>
            <a:r>
              <a:rPr lang="en-US" sz="1150" dirty="0"/>
              <a:t>to the boss. “It wasn’t Murray and Ready’s fault. Says right here on </a:t>
            </a:r>
            <a:r>
              <a:rPr lang="en-US" sz="1150" dirty="0" smtClean="0"/>
              <a:t>the slip </a:t>
            </a:r>
            <a:r>
              <a:rPr lang="en-US" sz="1150" dirty="0"/>
              <a:t>that you was to be here for work this morning.”</a:t>
            </a:r>
          </a:p>
          <a:p>
            <a:r>
              <a:rPr lang="en-US" sz="1150" dirty="0"/>
              <a:t>George looked down at his feet. “Bus driver give us a bum steer,” he said.</a:t>
            </a:r>
            <a:endParaRPr lang="en-GB" sz="1150" dirty="0"/>
          </a:p>
        </p:txBody>
      </p:sp>
      <p:sp>
        <p:nvSpPr>
          <p:cNvPr id="3" name="Rectangle 2"/>
          <p:cNvSpPr/>
          <p:nvPr/>
        </p:nvSpPr>
        <p:spPr>
          <a:xfrm>
            <a:off x="4588625" y="141316"/>
            <a:ext cx="4555375" cy="6463308"/>
          </a:xfrm>
          <a:prstGeom prst="rect">
            <a:avLst/>
          </a:prstGeom>
        </p:spPr>
        <p:txBody>
          <a:bodyPr wrap="square">
            <a:spAutoFit/>
          </a:bodyPr>
          <a:lstStyle/>
          <a:p>
            <a:pPr algn="r"/>
            <a:r>
              <a:rPr lang="ar-AE" sz="1150" dirty="0"/>
              <a:t>جارج نے اپنے بستر سے ایک جھری تھپتھپائی اور بیٹھ گیا۔ "مستحکم ہرن جہنم دے دو؟" اس نے پوچھا۔</a:t>
            </a:r>
          </a:p>
          <a:p>
            <a:pPr algn="r"/>
            <a:r>
              <a:rPr lang="ar-AE" sz="1150" dirty="0"/>
              <a:t>"یقینا. یا مستحکم ہرن ایک نیگر دیکھ."</a:t>
            </a:r>
          </a:p>
          <a:p>
            <a:pPr algn="r"/>
            <a:r>
              <a:rPr lang="ar-AE" sz="1150" dirty="0"/>
              <a:t>"نیگر، ہہ؟"</a:t>
            </a:r>
          </a:p>
          <a:p>
            <a:pPr algn="r"/>
            <a:r>
              <a:rPr lang="ar-AE" sz="1150" dirty="0"/>
              <a:t>"جی ہاں. اچھا فیلا بھی. ایک ٹیڑھی پیٹھ مل گئی جہاں ایک گھوڑے نے اسے لات ماری۔</a:t>
            </a:r>
          </a:p>
          <a:p>
            <a:pPr algn="r"/>
            <a:r>
              <a:rPr lang="ar-AE" sz="1150" dirty="0"/>
              <a:t>باس اسے جہنم دیتا ہے جب وہ پاگل ہوتا ہے۔ لیکن مستحکم ہرن اس کے بارے میں ایک لعنت نہیں دیتے ہیں. وہ بہت پڑھتا ہے. اس کے کمرے میں کتابیں مل گئیں."</a:t>
            </a:r>
          </a:p>
          <a:p>
            <a:pPr algn="r"/>
            <a:r>
              <a:rPr lang="ar-AE" sz="1150" dirty="0"/>
              <a:t>"باس کس طرح کا لڑکا ہے؟" جارج نے پوچھا.</a:t>
            </a:r>
          </a:p>
          <a:p>
            <a:pPr algn="r"/>
            <a:r>
              <a:rPr lang="ar-AE" sz="1150" dirty="0"/>
              <a:t>"ٹھیک ہے، وہ ایک بہت اچھا فیلا ہے. کبھی کبھی بہت پاگل ہو جاتا ہے، لیکن وہ بہت اچھا ہے. کیا بتاؤ— جانتے ہیں کہ اس نے کرسمس کیا کیا؟ یہاں ایک گیلین وہسکی برنگ کریں اور کہتے ہیں، 'دل سے پیو، لڑکوں. کرسمس آتا ہے لیکن سال میں ایک بار''.</a:t>
            </a:r>
          </a:p>
          <a:p>
            <a:pPr algn="r"/>
            <a:r>
              <a:rPr lang="ar-AE" sz="1150" dirty="0"/>
              <a:t>"اس نے کیا جہنم! ہول گیلاین؟"</a:t>
            </a:r>
          </a:p>
          <a:p>
            <a:pPr algn="r"/>
            <a:r>
              <a:rPr lang="ar-AE" sz="1150" dirty="0"/>
              <a:t>"جی صاحب. یسوع، ہم نے مزہ کیا. انہوں نے نیگر کو اس رات میں آنے دیا۔ تھوڑا</a:t>
            </a:r>
          </a:p>
          <a:p>
            <a:pPr algn="r"/>
            <a:r>
              <a:rPr lang="ar-AE" sz="1150" dirty="0"/>
              <a:t>اسمٹی کا اسکنر نام نیگر کے پیچھے پڑ گیا۔ بہت اچھا کیا، بھی. لوگ اسے اپنے پاؤں استعمال نہیں کرنے دیتے تھے، تو نیگر نے اسے پکڑ لیا۔ اگر وہ اپنے پاؤں استعمال کر سکتا تھا، سمٹی کا کہنا ہے کہ وہ نیگر کو مار دیتا۔ لڑکوں نے کہا کہ نیگر کی پیٹھ ٹیڑھی ہو گئی ہے، سمٹی اپنے پاؤں استعمال نہیں کر سکتی۔ " وہ یاد کے ذوق میں رکا۔ "اس کے بعد لوگ سولداد میں گئے اور جہنم کی پرورش کی۔ میں وہاں نہیں گیا تھا. میں پوپ نہیں ہے اب نہیں ہے."</a:t>
            </a:r>
          </a:p>
          <a:p>
            <a:pPr algn="r"/>
            <a:r>
              <a:rPr lang="ar-AE" sz="1150" dirty="0"/>
              <a:t>لینی ابھی اپنا بستر بنا رہی تھی۔ لکڑی کی کنڈی دوبارہ اٹھی اور دروازہ کھل گیا۔ ایک چھوٹا سا ذخیرہ دار شخص کھلے دروازے میں کھڑا تھا۔ اس نے نیلے رنگ کی جین ٹراؤزر، فلانل شرٹ، سیاہ، بغیر بٹن والی واسکٹ اور سیاہ کوٹ پہنا ہوا تھا۔ اس کے انگوٹھے اس کی بیلٹ میں پھنس گئے تھے، ایک مربع اسٹیل بکل کے ہر طرف. اس کے سر پر ایک گندی بھوری سٹیٹسن ٹوپی تھی اور اس نے اونچی ایڑی والے بوٹ اور اسپرز پہنے ہوئے تھے تاکہ یہ ثابت ہو سکے کہ وہ محنت کش آدمی نہیں ہے۔</a:t>
            </a:r>
          </a:p>
          <a:p>
            <a:pPr algn="r"/>
            <a:r>
              <a:rPr lang="ar-AE" sz="1150" dirty="0"/>
              <a:t>بوڑھے دلدل نے جلدی سے اس کی طرف دیکھا اور پھر دروازے کی طرف مڑ گیا</a:t>
            </a:r>
          </a:p>
          <a:p>
            <a:pPr algn="r"/>
            <a:r>
              <a:rPr lang="ar-AE" sz="1150" dirty="0"/>
              <a:t>جاتے ہوئے اس کی مونچھوں کو اس کے انگوٹھوں سے رگڑنا۔ "وہ لوگ صرف آتے ہیں"، اس نے کہا، اور باس کے پاس سے گزر کر دروازے سے باہر چلا گیا۔</a:t>
            </a:r>
          </a:p>
          <a:p>
            <a:pPr algn="r"/>
            <a:r>
              <a:rPr lang="ar-AE" sz="1150" dirty="0"/>
              <a:t>باس نے ایک موٹے ٹانگوں والے شخص کے مختصر اور تیز قدموں کے ساتھ کمرے میں قدم رکھا۔ "میں نے مرے اور ریڈی لکھا تھا کہ میں آج صبح دو آدمی چاہتا تھا۔ تم نے اپنے کام کی پرچیاں مل گیا؟" جارج نے اپنی جیب میں پہنچ کر پرچیاں تیار کیں اور انہیں باس کے حوالے کردیا۔ "یہ مرے اور ریڈی کی غلطی نہیں تھی. یہاں پرچی پر کہتے ہیں کہ آپ کو آج صبح کام کے لئے یہاں ہونا تھا."</a:t>
            </a:r>
          </a:p>
          <a:p>
            <a:pPr algn="r"/>
            <a:r>
              <a:rPr lang="ar-AE" sz="1150" dirty="0"/>
              <a:t>جارج نے نیچے اپنے پاؤں کی طرف دیکھا۔ انہوں نے کہا کہ بس ڈرائیور ہمیں ایک بم اسٹیر دیتا ہے۔</a:t>
            </a:r>
          </a:p>
          <a:p>
            <a:pPr algn="r"/>
            <a:r>
              <a:rPr lang="ar-AE" sz="1150" dirty="0"/>
              <a:t> </a:t>
            </a:r>
          </a:p>
        </p:txBody>
      </p:sp>
    </p:spTree>
    <p:extLst>
      <p:ext uri="{BB962C8B-B14F-4D97-AF65-F5344CB8AC3E}">
        <p14:creationId xmlns:p14="http://schemas.microsoft.com/office/powerpoint/2010/main" val="198394880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74071" y="245893"/>
            <a:ext cx="4206241" cy="6109365"/>
          </a:xfrm>
          <a:prstGeom prst="rect">
            <a:avLst/>
          </a:prstGeom>
        </p:spPr>
        <p:txBody>
          <a:bodyPr wrap="square">
            <a:spAutoFit/>
          </a:bodyPr>
          <a:lstStyle/>
          <a:p>
            <a:r>
              <a:rPr lang="en-US" sz="1150" dirty="0"/>
              <a:t>“We </a:t>
            </a:r>
            <a:r>
              <a:rPr lang="en-US" sz="1150" dirty="0" err="1"/>
              <a:t>hadda</a:t>
            </a:r>
            <a:r>
              <a:rPr lang="en-US" sz="1150" dirty="0"/>
              <a:t> walk ten miles. Says we was here when we wasn’t. We couldn’t </a:t>
            </a:r>
            <a:r>
              <a:rPr lang="en-US" sz="1150" dirty="0" smtClean="0"/>
              <a:t>get no </a:t>
            </a:r>
            <a:r>
              <a:rPr lang="en-US" sz="1150" dirty="0"/>
              <a:t>rides in the morning.”</a:t>
            </a:r>
          </a:p>
          <a:p>
            <a:r>
              <a:rPr lang="en-US" sz="1150" dirty="0"/>
              <a:t>The boss squinted his eyes. “Well, I had to send out the grain teams </a:t>
            </a:r>
            <a:r>
              <a:rPr lang="en-US" sz="1150" dirty="0" smtClean="0"/>
              <a:t>short two </a:t>
            </a:r>
            <a:r>
              <a:rPr lang="en-US" sz="1150" dirty="0"/>
              <a:t>buckers. Won’t do any good to go out now till after dinner.” He pulled </a:t>
            </a:r>
            <a:r>
              <a:rPr lang="en-US" sz="1150" dirty="0" smtClean="0"/>
              <a:t>his time </a:t>
            </a:r>
            <a:r>
              <a:rPr lang="en-US" sz="1150" dirty="0"/>
              <a:t>book out of his pocket and opened it where a pencil was stuck between </a:t>
            </a:r>
            <a:r>
              <a:rPr lang="en-US" sz="1150" dirty="0" smtClean="0"/>
              <a:t>the leaves</a:t>
            </a:r>
            <a:r>
              <a:rPr lang="en-US" sz="1150" dirty="0"/>
              <a:t>. George scowled meaningfully at Lennie, and Lennie nodded to </a:t>
            </a:r>
            <a:r>
              <a:rPr lang="en-US" sz="1150" dirty="0" smtClean="0"/>
              <a:t>show that </a:t>
            </a:r>
            <a:r>
              <a:rPr lang="en-US" sz="1150" dirty="0"/>
              <a:t>he understood. The boss licked his pencil. “What’s your name?”</a:t>
            </a:r>
          </a:p>
          <a:p>
            <a:r>
              <a:rPr lang="en-US" sz="1150" dirty="0"/>
              <a:t>“George Milton.”</a:t>
            </a:r>
          </a:p>
          <a:p>
            <a:r>
              <a:rPr lang="en-US" sz="1150" dirty="0"/>
              <a:t>“And what’s yours?”</a:t>
            </a:r>
          </a:p>
          <a:p>
            <a:r>
              <a:rPr lang="en-US" sz="1150" dirty="0"/>
              <a:t>George said, “His name’s Lennie Small.”</a:t>
            </a:r>
          </a:p>
          <a:p>
            <a:r>
              <a:rPr lang="en-US" sz="1150" dirty="0"/>
              <a:t>The names were entered in the book. “</a:t>
            </a:r>
            <a:r>
              <a:rPr lang="en-US" sz="1150" dirty="0" err="1"/>
              <a:t>Le’s</a:t>
            </a:r>
            <a:r>
              <a:rPr lang="en-US" sz="1150" dirty="0"/>
              <a:t> see, this is the </a:t>
            </a:r>
            <a:r>
              <a:rPr lang="en-US" sz="1150" dirty="0" smtClean="0"/>
              <a:t>twentieth</a:t>
            </a:r>
            <a:r>
              <a:rPr lang="en-US" sz="1150" dirty="0"/>
              <a:t>, noon </a:t>
            </a:r>
            <a:r>
              <a:rPr lang="en-US" sz="1150" dirty="0" smtClean="0"/>
              <a:t>the twentieth</a:t>
            </a:r>
            <a:r>
              <a:rPr lang="en-US" sz="1150" dirty="0"/>
              <a:t>.” He closed the book. “Where you boys been working?”</a:t>
            </a:r>
          </a:p>
          <a:p>
            <a:r>
              <a:rPr lang="en-US" sz="1150" dirty="0"/>
              <a:t>“Up around Weed,” said George.</a:t>
            </a:r>
          </a:p>
          <a:p>
            <a:r>
              <a:rPr lang="en-US" sz="1150" dirty="0"/>
              <a:t>“You, too?” to Lennie.</a:t>
            </a:r>
          </a:p>
          <a:p>
            <a:r>
              <a:rPr lang="en-US" sz="1150" dirty="0"/>
              <a:t>“Yeah, him too,” said George.</a:t>
            </a:r>
          </a:p>
          <a:p>
            <a:r>
              <a:rPr lang="en-US" sz="1150" dirty="0"/>
              <a:t>The boss pointed a playful finger at Lennie. “He </a:t>
            </a:r>
            <a:r>
              <a:rPr lang="en-US" sz="1150" dirty="0" err="1"/>
              <a:t>ain’t</a:t>
            </a:r>
            <a:r>
              <a:rPr lang="en-US" sz="1150" dirty="0"/>
              <a:t> much of a talker, </a:t>
            </a:r>
            <a:r>
              <a:rPr lang="en-US" sz="1150" dirty="0" smtClean="0"/>
              <a:t>is he</a:t>
            </a:r>
            <a:r>
              <a:rPr lang="en-US" sz="1150" dirty="0"/>
              <a:t>?”</a:t>
            </a:r>
          </a:p>
          <a:p>
            <a:r>
              <a:rPr lang="en-US" sz="1150" dirty="0"/>
              <a:t>“No, he </a:t>
            </a:r>
            <a:r>
              <a:rPr lang="en-US" sz="1150" dirty="0" err="1"/>
              <a:t>ain’t</a:t>
            </a:r>
            <a:r>
              <a:rPr lang="en-US" sz="1150" dirty="0"/>
              <a:t>, but he’s sure a hell of a good worker. Strong as a bull.”</a:t>
            </a:r>
          </a:p>
          <a:p>
            <a:r>
              <a:rPr lang="en-US" sz="1150" dirty="0"/>
              <a:t>Lennie smiled to himself. “Strong as a bull,” he repeated.</a:t>
            </a:r>
          </a:p>
          <a:p>
            <a:r>
              <a:rPr lang="en-US" sz="1150" dirty="0"/>
              <a:t>George scowled at him, and Lennie dropped his head in shame at </a:t>
            </a:r>
            <a:r>
              <a:rPr lang="en-US" sz="1150" dirty="0" smtClean="0"/>
              <a:t>having forgotten</a:t>
            </a:r>
            <a:r>
              <a:rPr lang="en-US" sz="1150" dirty="0"/>
              <a:t>.</a:t>
            </a:r>
          </a:p>
          <a:p>
            <a:r>
              <a:rPr lang="en-US" sz="1150" dirty="0"/>
              <a:t>The boss said suddenly, “Listen, Small!” Lennie raised his head. “What </a:t>
            </a:r>
            <a:r>
              <a:rPr lang="en-US" sz="1150" dirty="0" smtClean="0"/>
              <a:t>can you </a:t>
            </a:r>
            <a:r>
              <a:rPr lang="en-US" sz="1150" dirty="0"/>
              <a:t>do?”</a:t>
            </a:r>
          </a:p>
          <a:p>
            <a:r>
              <a:rPr lang="en-US" sz="1150" dirty="0"/>
              <a:t>In a panic, Lennie looked at George for help. “He can do anything you </a:t>
            </a:r>
            <a:r>
              <a:rPr lang="en-US" sz="1150" dirty="0" smtClean="0"/>
              <a:t>tell him</a:t>
            </a:r>
            <a:r>
              <a:rPr lang="en-US" sz="1150" dirty="0"/>
              <a:t>,” said George. “He’s a good skinner. He can </a:t>
            </a:r>
            <a:r>
              <a:rPr lang="en-US" sz="1150" dirty="0" err="1"/>
              <a:t>rassel</a:t>
            </a:r>
            <a:r>
              <a:rPr lang="en-US" sz="1150" dirty="0"/>
              <a:t> grain bags, drive </a:t>
            </a:r>
            <a:r>
              <a:rPr lang="en-US" sz="1150" dirty="0" smtClean="0"/>
              <a:t>a cultivator</a:t>
            </a:r>
            <a:r>
              <a:rPr lang="en-US" sz="1150" dirty="0"/>
              <a:t>. He can do anything. Just give him a try.”</a:t>
            </a:r>
          </a:p>
          <a:p>
            <a:r>
              <a:rPr lang="en-US" sz="1150" dirty="0"/>
              <a:t>The boss turned on George. “Then why don’t you let him answer? What </a:t>
            </a:r>
            <a:r>
              <a:rPr lang="en-US" sz="1150" dirty="0" smtClean="0"/>
              <a:t>you trying </a:t>
            </a:r>
            <a:r>
              <a:rPr lang="en-US" sz="1150" dirty="0"/>
              <a:t>to put over?”</a:t>
            </a:r>
          </a:p>
          <a:p>
            <a:r>
              <a:rPr lang="en-US" sz="1150" dirty="0"/>
              <a:t>George broke in loudly, “Oh! I </a:t>
            </a:r>
            <a:r>
              <a:rPr lang="en-US" sz="1150" dirty="0" err="1"/>
              <a:t>ain’t</a:t>
            </a:r>
            <a:r>
              <a:rPr lang="en-US" sz="1150" dirty="0"/>
              <a:t> saying he’s bright. He </a:t>
            </a:r>
            <a:r>
              <a:rPr lang="en-US" sz="1150" dirty="0" err="1"/>
              <a:t>ain’t</a:t>
            </a:r>
            <a:r>
              <a:rPr lang="en-US" sz="1150" dirty="0"/>
              <a:t>. But I </a:t>
            </a:r>
            <a:r>
              <a:rPr lang="en-US" sz="1150" dirty="0" smtClean="0"/>
              <a:t>say he’s </a:t>
            </a:r>
            <a:r>
              <a:rPr lang="en-US" sz="1150" dirty="0"/>
              <a:t>a God damn good worker. He can put up a four hundred pound bale</a:t>
            </a:r>
            <a:r>
              <a:rPr lang="en-US" sz="1150" dirty="0" smtClean="0"/>
              <a:t>.”</a:t>
            </a:r>
            <a:endParaRPr lang="en-US" sz="1150" dirty="0"/>
          </a:p>
        </p:txBody>
      </p:sp>
      <p:sp>
        <p:nvSpPr>
          <p:cNvPr id="3" name="Rectangle 2"/>
          <p:cNvSpPr/>
          <p:nvPr/>
        </p:nvSpPr>
        <p:spPr>
          <a:xfrm>
            <a:off x="4699460" y="245893"/>
            <a:ext cx="4206241" cy="6555641"/>
          </a:xfrm>
          <a:prstGeom prst="rect">
            <a:avLst/>
          </a:prstGeom>
        </p:spPr>
        <p:txBody>
          <a:bodyPr wrap="square">
            <a:spAutoFit/>
          </a:bodyPr>
          <a:lstStyle/>
          <a:p>
            <a:pPr algn="r"/>
            <a:r>
              <a:rPr lang="ar-AE" sz="1200" dirty="0"/>
              <a:t>"ہم دس میل پیدل چلتے ہیں۔ کہتے ہیں کہ جب ہم نہیں تھے تو ہم یہاں تھے۔ ہمیں صبح کوئی سواری نہیں مل سکی۔ "</a:t>
            </a:r>
          </a:p>
          <a:p>
            <a:pPr algn="r"/>
            <a:r>
              <a:rPr lang="ar-AE" sz="1200" dirty="0"/>
              <a:t>باس نے اپنی آنکھیں جھانکیں۔ "ٹھیک ہے، میں نے اناج ٹیموں مختصر دو بکر بھیجنے کے لئے تھا. رات کے کھانے کے بعد تک اب باہر جانے کے لئے کوئی اچھا کام نہیں کریں گے۔ " اس نے اپنی ٹائم بک جیب سے نکالی اور اسے کھولا جہاں پتوں کے درمیان ایک پنسل پھنسی ہوئی تھی۔ جارج نے لینی کو معنی خیز انداز میں گھورکر کہا اور لینی نے سر ہلایا تاکہ وہ یہ ظاہر کر سکے کہ وہ سمجھ گیا ہے۔ باس نے اپنی پنسل چاٹ لی۔ "آپ کا نام کیا ہے؟"</a:t>
            </a:r>
          </a:p>
          <a:p>
            <a:pPr algn="r"/>
            <a:r>
              <a:rPr lang="ar-AE" sz="1200" dirty="0"/>
              <a:t>"جارج ملٹن."</a:t>
            </a:r>
          </a:p>
          <a:p>
            <a:pPr algn="r"/>
            <a:r>
              <a:rPr lang="ar-AE" sz="1200" dirty="0"/>
              <a:t>"اور تمہارا کیا ہے؟"</a:t>
            </a:r>
          </a:p>
          <a:p>
            <a:pPr algn="r"/>
            <a:r>
              <a:rPr lang="ar-AE" sz="1200" dirty="0"/>
              <a:t>جارج نے کہا، "اس کا نام لینی سمال ہے."</a:t>
            </a:r>
          </a:p>
          <a:p>
            <a:pPr algn="r"/>
            <a:r>
              <a:rPr lang="ar-AE" sz="1200" dirty="0"/>
              <a:t>نام کتاب میں درج کیے گئے تھے۔ "لی دیکھ، یہ بیسویں، دوپہر بیسویں ہے." اس نے کتاب بند کر دی۔ "تم لڑکے کہاں کام کر رہے تھے؟"</a:t>
            </a:r>
          </a:p>
          <a:p>
            <a:pPr algn="r"/>
            <a:r>
              <a:rPr lang="ar-AE" sz="1200" dirty="0"/>
              <a:t>"جڑی بوٹی کے ارد گرد،" جارج نے کہا۔</a:t>
            </a:r>
          </a:p>
          <a:p>
            <a:pPr algn="r"/>
            <a:r>
              <a:rPr lang="ar-AE" sz="1200" dirty="0"/>
              <a:t>"تم بھی؟" لینی کو۔</a:t>
            </a:r>
          </a:p>
          <a:p>
            <a:pPr algn="r"/>
            <a:r>
              <a:rPr lang="ar-AE" sz="1200" dirty="0"/>
              <a:t>"جی ہاں، اسے بھی،" جارج نے کہا۔</a:t>
            </a:r>
          </a:p>
          <a:p>
            <a:pPr algn="r"/>
            <a:r>
              <a:rPr lang="ar-AE" sz="1200" dirty="0"/>
              <a:t>باس نے لینی کی طرف ایک چنچل انگلی اٹھائی۔ "وہ زیادہ بات کرنے والا نہیں ہے، ہے؟"</a:t>
            </a:r>
          </a:p>
          <a:p>
            <a:pPr algn="r"/>
            <a:r>
              <a:rPr lang="ar-AE" sz="1200" dirty="0"/>
              <a:t>"نہیں، وہ نہیں ہے، لیکن وہ ایک اچھے کارکن کا ایک جہنم یقین ہے. بیل کی طرح مضبوط."</a:t>
            </a:r>
          </a:p>
          <a:p>
            <a:pPr algn="r"/>
            <a:r>
              <a:rPr lang="ar-AE" sz="1200" dirty="0"/>
              <a:t>لینی اپنے آپ کو مسکرایا. "بیل کی طرح مضبوط"، اس نے دہرایا۔</a:t>
            </a:r>
          </a:p>
          <a:p>
            <a:pPr algn="r"/>
            <a:r>
              <a:rPr lang="ar-AE" sz="1200" dirty="0"/>
              <a:t>جارج نے اس کی طرف گھور کر کہا اور لینی نے بھول جانے پر شرم سے اپنا سر گرا دیا۔</a:t>
            </a:r>
          </a:p>
          <a:p>
            <a:pPr algn="r"/>
            <a:r>
              <a:rPr lang="ar-AE" sz="1200" dirty="0"/>
              <a:t>باس نے اچانک کہا، "سنو، چھوٹا!" لینی نے اپنا سر اٹھایا۔ "تم کیا کر سکتے ہو؟"</a:t>
            </a:r>
          </a:p>
          <a:p>
            <a:pPr algn="r"/>
            <a:r>
              <a:rPr lang="ar-AE" sz="1200" dirty="0"/>
              <a:t>گھبراہٹ میں لینی نے مدد کے لئے جارج کی طرف دیکھا۔ جارج نے کہا کہ وہ آپ اسے جو کچھ بھی بتا سکتے ہیں وہ کر سکتا ہے۔ "وہ ایک اچھا سکینر ہے. وہ رسل اناج کے تھیلے چلا سکتا ہے، کاشتکار چلا سکتا ہے۔ وہ کچھ بھی کر سکتا ہے. بس اسے ایک کوشش کرو."</a:t>
            </a:r>
          </a:p>
          <a:p>
            <a:pPr algn="r"/>
            <a:r>
              <a:rPr lang="ar-AE" sz="1200" dirty="0"/>
              <a:t>باس نے جارج کو آن کر دیا۔ "تو پھر آپ اسے جواب کیوں نہیں دیتے؟ تم کیا ڈالنے کی کوشش کر رہے ہو؟"</a:t>
            </a:r>
          </a:p>
          <a:p>
            <a:pPr algn="r"/>
            <a:r>
              <a:rPr lang="ar-AE" sz="1200" dirty="0"/>
              <a:t>جارج زور سے ٹوٹ گیا، "اوہ! میں یہ نہیں کہہ رہا کہ وہ روشن ہے۔ وہ نہیں ہے. لیکن میں کہتا ہوں کہ وہ ایک خدا بہت اچھا کارکن ہے. وہ چار سو پاؤنڈ کی گٹھڑی لگا سکتا ہے۔ "</a:t>
            </a:r>
          </a:p>
          <a:p>
            <a:pPr algn="r"/>
            <a:r>
              <a:rPr lang="ar-AE" sz="1200" dirty="0"/>
              <a:t> </a:t>
            </a:r>
          </a:p>
        </p:txBody>
      </p:sp>
    </p:spTree>
    <p:extLst>
      <p:ext uri="{BB962C8B-B14F-4D97-AF65-F5344CB8AC3E}">
        <p14:creationId xmlns:p14="http://schemas.microsoft.com/office/powerpoint/2010/main" val="177908211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74071" y="245893"/>
            <a:ext cx="4206241" cy="6817251"/>
          </a:xfrm>
          <a:prstGeom prst="rect">
            <a:avLst/>
          </a:prstGeom>
        </p:spPr>
        <p:txBody>
          <a:bodyPr wrap="square">
            <a:spAutoFit/>
          </a:bodyPr>
          <a:lstStyle/>
          <a:p>
            <a:r>
              <a:rPr lang="en-US" sz="1150" dirty="0" smtClean="0"/>
              <a:t>The </a:t>
            </a:r>
            <a:r>
              <a:rPr lang="en-US" sz="1150" dirty="0"/>
              <a:t>boss deliberately put the little book in his pocket. He hooked his </a:t>
            </a:r>
            <a:r>
              <a:rPr lang="en-US" sz="1150" dirty="0" smtClean="0"/>
              <a:t>thumbs in </a:t>
            </a:r>
            <a:r>
              <a:rPr lang="en-US" sz="1150" dirty="0"/>
              <a:t>his belt and squinted one eye nearly closed. “Say—what you </a:t>
            </a:r>
            <a:r>
              <a:rPr lang="en-US" sz="1150" dirty="0" err="1"/>
              <a:t>sellin</a:t>
            </a:r>
            <a:r>
              <a:rPr lang="en-US" sz="1150" dirty="0"/>
              <a:t>’?”</a:t>
            </a:r>
          </a:p>
          <a:p>
            <a:r>
              <a:rPr lang="en-US" sz="1150" dirty="0"/>
              <a:t>“Huh?”</a:t>
            </a:r>
          </a:p>
          <a:p>
            <a:r>
              <a:rPr lang="en-US" sz="1150" dirty="0"/>
              <a:t>“I said what stake you got in this guy? You takin’ his pay away from him?”</a:t>
            </a:r>
          </a:p>
          <a:p>
            <a:r>
              <a:rPr lang="en-US" sz="1150" dirty="0"/>
              <a:t>“No, ‘course I </a:t>
            </a:r>
            <a:r>
              <a:rPr lang="en-US" sz="1150" dirty="0" err="1"/>
              <a:t>ain’t</a:t>
            </a:r>
            <a:r>
              <a:rPr lang="en-US" sz="1150" dirty="0"/>
              <a:t>. Why </a:t>
            </a:r>
            <a:r>
              <a:rPr lang="en-US" sz="1150" dirty="0" err="1"/>
              <a:t>ya</a:t>
            </a:r>
            <a:r>
              <a:rPr lang="en-US" sz="1150" dirty="0"/>
              <a:t> think I’m </a:t>
            </a:r>
            <a:r>
              <a:rPr lang="en-US" sz="1150" dirty="0" err="1"/>
              <a:t>sellin</a:t>
            </a:r>
            <a:r>
              <a:rPr lang="en-US" sz="1150" dirty="0"/>
              <a:t>’ him out?”</a:t>
            </a:r>
          </a:p>
          <a:p>
            <a:r>
              <a:rPr lang="en-US" sz="1150" dirty="0"/>
              <a:t>“Well, I never seen one guy take so much trouble for another guy. I just </a:t>
            </a:r>
            <a:r>
              <a:rPr lang="en-US" sz="1150" dirty="0" smtClean="0"/>
              <a:t>like to </a:t>
            </a:r>
            <a:r>
              <a:rPr lang="en-US" sz="1150" dirty="0"/>
              <a:t>know what your interest is.”</a:t>
            </a:r>
          </a:p>
          <a:p>
            <a:r>
              <a:rPr lang="en-US" sz="1150" dirty="0"/>
              <a:t>George said, “He’s my . . . . cousin. I told his old lady I’d take care of him</a:t>
            </a:r>
            <a:r>
              <a:rPr lang="en-US" sz="1150" dirty="0" smtClean="0"/>
              <a:t>. He </a:t>
            </a:r>
            <a:r>
              <a:rPr lang="en-US" sz="1150" dirty="0"/>
              <a:t>got kicked in the head by a horse when he was a kid. He’s </a:t>
            </a:r>
            <a:r>
              <a:rPr lang="en-US" sz="1150" dirty="0" err="1"/>
              <a:t>awright</a:t>
            </a:r>
            <a:r>
              <a:rPr lang="en-US" sz="1150" dirty="0"/>
              <a:t>. Just </a:t>
            </a:r>
            <a:r>
              <a:rPr lang="en-US" sz="1150" dirty="0" err="1" smtClean="0"/>
              <a:t>ain’t</a:t>
            </a:r>
            <a:r>
              <a:rPr lang="en-US" sz="1150" dirty="0" smtClean="0"/>
              <a:t> bright</a:t>
            </a:r>
            <a:r>
              <a:rPr lang="en-US" sz="1150" dirty="0"/>
              <a:t>. But he can do anything you tell him.”</a:t>
            </a:r>
          </a:p>
          <a:p>
            <a:r>
              <a:rPr lang="en-US" sz="1150" dirty="0"/>
              <a:t>The boss turned half away. “Well, God knows he don’t need any brains </a:t>
            </a:r>
            <a:r>
              <a:rPr lang="en-US" sz="1150" dirty="0" smtClean="0"/>
              <a:t>to buck </a:t>
            </a:r>
            <a:r>
              <a:rPr lang="en-US" sz="1150" dirty="0"/>
              <a:t>barley bags. But don’t you try to put nothing over, Milton. I got my eye </a:t>
            </a:r>
            <a:r>
              <a:rPr lang="en-US" sz="1150" dirty="0" smtClean="0"/>
              <a:t>on you</a:t>
            </a:r>
            <a:r>
              <a:rPr lang="en-US" sz="1150" dirty="0"/>
              <a:t>. Why’d you quit in Weed?”</a:t>
            </a:r>
          </a:p>
          <a:p>
            <a:r>
              <a:rPr lang="en-US" sz="1150" dirty="0"/>
              <a:t>“Job was done,” said George promptly.</a:t>
            </a:r>
          </a:p>
          <a:p>
            <a:r>
              <a:rPr lang="en-US" sz="1150" dirty="0"/>
              <a:t>“What </a:t>
            </a:r>
            <a:r>
              <a:rPr lang="en-US" sz="1150" dirty="0" err="1"/>
              <a:t>kinda</a:t>
            </a:r>
            <a:r>
              <a:rPr lang="en-US" sz="1150" dirty="0"/>
              <a:t> job?”</a:t>
            </a:r>
          </a:p>
          <a:p>
            <a:r>
              <a:rPr lang="en-US" sz="1150" dirty="0"/>
              <a:t>“We . . . . we was </a:t>
            </a:r>
            <a:r>
              <a:rPr lang="en-US" sz="1150" dirty="0" err="1"/>
              <a:t>diggin</a:t>
            </a:r>
            <a:r>
              <a:rPr lang="en-US" sz="1150" dirty="0"/>
              <a:t>’ a cesspool.”</a:t>
            </a:r>
          </a:p>
          <a:p>
            <a:r>
              <a:rPr lang="en-US" sz="1150" dirty="0"/>
              <a:t>“All right. But don’t try to put nothing over, </a:t>
            </a:r>
            <a:r>
              <a:rPr lang="en-US" sz="1150" dirty="0" err="1"/>
              <a:t>‘cause</a:t>
            </a:r>
            <a:r>
              <a:rPr lang="en-US" sz="1150" dirty="0"/>
              <a:t> you can’t get away </a:t>
            </a:r>
            <a:r>
              <a:rPr lang="en-US" sz="1150" dirty="0" smtClean="0"/>
              <a:t>with nothing</a:t>
            </a:r>
            <a:r>
              <a:rPr lang="en-US" sz="1150" dirty="0"/>
              <a:t>. I seen wise guys before. Go on out with the grain teams after </a:t>
            </a:r>
            <a:r>
              <a:rPr lang="en-US" sz="1150" dirty="0" smtClean="0"/>
              <a:t>dinner. They’re </a:t>
            </a:r>
            <a:r>
              <a:rPr lang="en-US" sz="1150" dirty="0" err="1"/>
              <a:t>pickin</a:t>
            </a:r>
            <a:r>
              <a:rPr lang="en-US" sz="1150" dirty="0"/>
              <a:t>’ up barley at the threshing machine. Go out with </a:t>
            </a:r>
            <a:r>
              <a:rPr lang="en-US" sz="1150" dirty="0" err="1"/>
              <a:t>Slim’s</a:t>
            </a:r>
            <a:r>
              <a:rPr lang="en-US" sz="1150" dirty="0"/>
              <a:t> team.”</a:t>
            </a:r>
          </a:p>
          <a:p>
            <a:r>
              <a:rPr lang="en-US" sz="1150" dirty="0"/>
              <a:t>“Slim?”</a:t>
            </a:r>
          </a:p>
          <a:p>
            <a:r>
              <a:rPr lang="en-US" sz="1150" dirty="0"/>
              <a:t>“Yeah. Big tall skinner. You’ll see him at dinner.” He turned abruptly </a:t>
            </a:r>
            <a:r>
              <a:rPr lang="en-US" sz="1150" dirty="0" smtClean="0"/>
              <a:t>and went </a:t>
            </a:r>
            <a:r>
              <a:rPr lang="en-US" sz="1150" dirty="0"/>
              <a:t>to the door, but before he went out he turned and looked for a </a:t>
            </a:r>
            <a:r>
              <a:rPr lang="en-US" sz="1150" dirty="0" smtClean="0"/>
              <a:t>long moment </a:t>
            </a:r>
            <a:r>
              <a:rPr lang="en-US" sz="1150" dirty="0"/>
              <a:t>at the two men</a:t>
            </a:r>
            <a:r>
              <a:rPr lang="en-US" sz="1150" dirty="0" smtClean="0"/>
              <a:t>.</a:t>
            </a:r>
          </a:p>
          <a:p>
            <a:r>
              <a:rPr lang="en-US" sz="1150" dirty="0"/>
              <a:t>When the sound of his footsteps had died away, George turned on Lennie.</a:t>
            </a:r>
          </a:p>
          <a:p>
            <a:r>
              <a:rPr lang="en-US" sz="1150" dirty="0"/>
              <a:t>“So you wasn’t </a:t>
            </a:r>
            <a:r>
              <a:rPr lang="en-US" sz="1150" dirty="0" err="1"/>
              <a:t>gonna</a:t>
            </a:r>
            <a:r>
              <a:rPr lang="en-US" sz="1150" dirty="0"/>
              <a:t> say a word. You was </a:t>
            </a:r>
            <a:r>
              <a:rPr lang="en-US" sz="1150" dirty="0" err="1"/>
              <a:t>gonna</a:t>
            </a:r>
            <a:r>
              <a:rPr lang="en-US" sz="1150" dirty="0"/>
              <a:t> leave your big flapper </a:t>
            </a:r>
            <a:r>
              <a:rPr lang="en-US" sz="1150" dirty="0" smtClean="0"/>
              <a:t>shut and </a:t>
            </a:r>
            <a:r>
              <a:rPr lang="en-US" sz="1150" dirty="0"/>
              <a:t>leave me do the </a:t>
            </a:r>
            <a:r>
              <a:rPr lang="en-US" sz="1150" dirty="0" err="1"/>
              <a:t>talkin</a:t>
            </a:r>
            <a:r>
              <a:rPr lang="en-US" sz="1150" dirty="0"/>
              <a:t>’. Damn near lost us the job.”</a:t>
            </a:r>
          </a:p>
          <a:p>
            <a:r>
              <a:rPr lang="en-US" sz="1150" dirty="0"/>
              <a:t>Lennie stared hopelessly at his hands. “I forgot, George.”</a:t>
            </a:r>
          </a:p>
          <a:p>
            <a:r>
              <a:rPr lang="en-US" sz="1150" dirty="0"/>
              <a:t>“Yeah, you forgot. You always forget, an’ I got to talk you out of it.” He </a:t>
            </a:r>
            <a:r>
              <a:rPr lang="en-US" sz="1150" dirty="0" smtClean="0"/>
              <a:t>sat down </a:t>
            </a:r>
            <a:r>
              <a:rPr lang="en-US" sz="1150" dirty="0"/>
              <a:t>heavily on the bunk. “Now he’s got his eye on us. Now we got to </a:t>
            </a:r>
            <a:r>
              <a:rPr lang="en-US" sz="1150" dirty="0" smtClean="0"/>
              <a:t>be careful </a:t>
            </a:r>
            <a:r>
              <a:rPr lang="en-US" sz="1150" dirty="0"/>
              <a:t>and not make no slips. You keep your big flapper shut after this.” He </a:t>
            </a:r>
            <a:r>
              <a:rPr lang="en-US" sz="1150" dirty="0" smtClean="0"/>
              <a:t>fell morosely </a:t>
            </a:r>
            <a:r>
              <a:rPr lang="en-US" sz="1150" dirty="0"/>
              <a:t>silent.</a:t>
            </a:r>
          </a:p>
          <a:p>
            <a:endParaRPr lang="en-GB" sz="1150" dirty="0"/>
          </a:p>
        </p:txBody>
      </p:sp>
      <p:sp>
        <p:nvSpPr>
          <p:cNvPr id="3" name="Rectangle 2"/>
          <p:cNvSpPr/>
          <p:nvPr/>
        </p:nvSpPr>
        <p:spPr>
          <a:xfrm>
            <a:off x="4666209" y="245893"/>
            <a:ext cx="4319849" cy="6017032"/>
          </a:xfrm>
          <a:prstGeom prst="rect">
            <a:avLst/>
          </a:prstGeom>
        </p:spPr>
        <p:txBody>
          <a:bodyPr wrap="square">
            <a:spAutoFit/>
          </a:bodyPr>
          <a:lstStyle/>
          <a:p>
            <a:pPr algn="r"/>
            <a:r>
              <a:rPr lang="ar-AE" sz="1100" dirty="0"/>
              <a:t>باس نے جان بوجھ کر چھوٹی سی کتاب اپنی جیب میں ڈال دی۔ اس نے اپنی بیلٹ میں اپنے انگوٹھے جھکائے اور ایک آنکھ کو تقریبا بند کر دیا۔ "کہو—تم کیا بیچتے ہو"؟</a:t>
            </a:r>
          </a:p>
          <a:p>
            <a:pPr algn="r"/>
            <a:r>
              <a:rPr lang="ar-AE" sz="1100" dirty="0"/>
              <a:t>"ہہ؟"</a:t>
            </a:r>
          </a:p>
          <a:p>
            <a:pPr algn="r"/>
            <a:r>
              <a:rPr lang="ar-AE" sz="1100" dirty="0"/>
              <a:t>"میں نے کہا کہ آپ کو اس آدمی میں کیا حصہ ملا؟ تم تکین اس سے اس کی تنخواہ دور؟"</a:t>
            </a:r>
          </a:p>
          <a:p>
            <a:pPr algn="r"/>
            <a:r>
              <a:rPr lang="ar-AE" sz="1100" dirty="0"/>
              <a:t>"نہیں، 'کورس میں نہیں ہے. تم کیوں سوچتے ہو کہ میں اسے فروخت کر رہا ہوں؟"</a:t>
            </a:r>
          </a:p>
          <a:p>
            <a:pPr algn="r"/>
            <a:r>
              <a:rPr lang="ar-AE" sz="1100" dirty="0"/>
              <a:t>"ٹھیک ہے، میں نے کبھی ایک لڑکے کو دوسرے لڑکے کے لئے اتنی پریشانی لیتے نہیں دیکھا۔ میں صرف یہ جاننا پسند کرتا ہوں کہ آپ کی دلچسپی کیا ہے۔ "</a:t>
            </a:r>
          </a:p>
          <a:p>
            <a:pPr algn="r"/>
            <a:r>
              <a:rPr lang="ar-AE" sz="1100" dirty="0"/>
              <a:t>جارج نے کہا، "وہ میرا ہے ... . کزن. میں نے اس کی بوڑھی عورت سے کہا کہ میں اس کی دیکھ بھال کروں گا۔ جب وہ چھوٹا تھا تو گھوڑے نے اس کے سر میں لات ماری تھی۔ وہ ایک رائٹ ہے. بس روشن نہیں ہے. لیکن وہ آپ اسے جو کچھ بھی بتا سکتے ہیں وہ کر سکتا ہے۔ "</a:t>
            </a:r>
          </a:p>
          <a:p>
            <a:pPr algn="r"/>
            <a:r>
              <a:rPr lang="ar-AE" sz="1100" dirty="0"/>
              <a:t>باس نے آدھا منہ موڑ لیا۔ "ٹھیک ہے، خدا جانتا ہے کہ اسے جو کے تھیلوں کو بک کرنے کے لئے کسی دماغ کی ضرورت نہیں ہے۔ لیکن کیا آپ کچھ بھی ختم کرنے کی کوشش نہیں کرتے، ملٹن. میں نے آپ پر میری نظر ہے. تم نے جڑی بوٹی میں کیوں چھوڑ دیا تھا؟"</a:t>
            </a:r>
          </a:p>
          <a:p>
            <a:pPr algn="r"/>
            <a:r>
              <a:rPr lang="ar-AE" sz="1100" dirty="0"/>
              <a:t>"کام ہو چکا تھا"، جارج نے فورا کہا۔</a:t>
            </a:r>
          </a:p>
          <a:p>
            <a:pPr algn="r"/>
            <a:r>
              <a:rPr lang="ar-AE" sz="1100" dirty="0"/>
              <a:t>"کیا کنڈا کام؟"</a:t>
            </a:r>
          </a:p>
          <a:p>
            <a:pPr algn="r"/>
            <a:r>
              <a:rPr lang="ar-AE" sz="1100" dirty="0"/>
              <a:t>"ہم ... . ہم ڈیگن کے ایک سیسپول تھے. "</a:t>
            </a:r>
          </a:p>
          <a:p>
            <a:pPr algn="r"/>
            <a:r>
              <a:rPr lang="ar-AE" sz="1100" dirty="0"/>
              <a:t>"ٹھیک ہے. لیکن کچھ بھی ختم کرنے کی کوشش نہ کریں، 'کیونکہ آپ کچھ بھی نہیں کے ساتھ دور نہیں ہو سکتے. میں نے پہلے دانشمند لوگوں کو دیکھا. رات کے کھانے کے بعد اناج ٹیموں کے ساتھ باہر جائیں۔ وہ تھریسنگ مشین پر جو اٹھا رہے ہیں۔ سلم کی ٹیم کے ساتھ باہر جاؤ."</a:t>
            </a:r>
          </a:p>
          <a:p>
            <a:pPr algn="r"/>
            <a:r>
              <a:rPr lang="ar-AE" sz="1100" dirty="0"/>
              <a:t>"پتلا؟"</a:t>
            </a:r>
          </a:p>
          <a:p>
            <a:pPr algn="r"/>
            <a:r>
              <a:rPr lang="ar-AE" sz="1100" dirty="0"/>
              <a:t>"جی ہاں. بڑا لمبا اسکنر. تم اسے رات کے کھانے پر دیکھو گے." وہ اچانک مڑ کر دروازے پر چلا گیا، لیکن باہر جانے سے پہلے وہ مڑ گیا اور دونوں آدمیوں کی طرف ایک طویل لمحے کے لئے دیکھا۔</a:t>
            </a:r>
          </a:p>
          <a:p>
            <a:pPr algn="r"/>
            <a:r>
              <a:rPr lang="ar-AE" sz="1100" dirty="0"/>
              <a:t>جب اس کے قدموں کی آواز ختم ہو چکی تھی تو جارج نے لینی کو آن کر دیا۔</a:t>
            </a:r>
          </a:p>
          <a:p>
            <a:pPr algn="r"/>
            <a:r>
              <a:rPr lang="ar-AE" sz="1100" dirty="0"/>
              <a:t>"تو تم ایک لفظ بھی نہیں کہنے جا رہے تھے. آپ اپنا بڑا فلیپر بند چھوڑ کر مجھے ٹاکن کرنے کے لئے چھوڑ نے جا رہے تھے'۔ لعنت قریب ہمیں ملازمت کھو دیا."</a:t>
            </a:r>
          </a:p>
          <a:p>
            <a:pPr algn="r"/>
            <a:r>
              <a:rPr lang="ar-AE" sz="1100" dirty="0"/>
              <a:t>لینی نے ناامیدی سے اس کے ہاتھوں کو گھور کر کہا۔ "میں بھول گیا، جارج."</a:t>
            </a:r>
          </a:p>
          <a:p>
            <a:pPr algn="r"/>
            <a:r>
              <a:rPr lang="ar-AE" sz="1100" dirty="0"/>
              <a:t>"جی ہاں، تم بھول گئے. تم ہمیشہ بھول جاؤ، ایک' میں نے آپ کو اس سے باہر بات کرنے کے لئے مل گیا." وہ بنک پر بھاری بیٹھ گیا۔ "اب وہ ہم پر اس کی نظر ہے. اب ہمیں محتاط رہنا ہوگا اور کوئی پرچی نہیں بنانا ہوگا۔ آپ اس کے بعد اپنا بڑا فلیپر بند رکھیں۔ " وہ خاموش ہو گیا۔</a:t>
            </a:r>
          </a:p>
          <a:p>
            <a:pPr algn="r"/>
            <a:r>
              <a:rPr lang="ar-AE" sz="1100" dirty="0"/>
              <a:t> </a:t>
            </a:r>
          </a:p>
        </p:txBody>
      </p:sp>
    </p:spTree>
    <p:extLst>
      <p:ext uri="{BB962C8B-B14F-4D97-AF65-F5344CB8AC3E}">
        <p14:creationId xmlns:p14="http://schemas.microsoft.com/office/powerpoint/2010/main" val="40176226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4443" y="149629"/>
            <a:ext cx="4397433" cy="6555641"/>
          </a:xfrm>
          <a:prstGeom prst="rect">
            <a:avLst/>
          </a:prstGeom>
        </p:spPr>
        <p:txBody>
          <a:bodyPr wrap="square">
            <a:spAutoFit/>
          </a:bodyPr>
          <a:lstStyle/>
          <a:p>
            <a:r>
              <a:rPr lang="en-US" sz="1200" dirty="0" smtClean="0"/>
              <a:t>“</a:t>
            </a:r>
            <a:r>
              <a:rPr lang="en-US" sz="1200" dirty="0"/>
              <a:t>George.”</a:t>
            </a:r>
          </a:p>
          <a:p>
            <a:r>
              <a:rPr lang="en-US" sz="1200" dirty="0"/>
              <a:t>“What you want now?”</a:t>
            </a:r>
          </a:p>
          <a:p>
            <a:r>
              <a:rPr lang="en-US" sz="1200" dirty="0"/>
              <a:t>“I wasn’t kicked in the head with no horse, was I, George?”</a:t>
            </a:r>
          </a:p>
          <a:p>
            <a:r>
              <a:rPr lang="en-US" sz="1200" dirty="0"/>
              <a:t>“Be a damn good thing if you was,” George said viciously. “Save </a:t>
            </a:r>
            <a:r>
              <a:rPr lang="en-US" sz="1200" dirty="0" err="1" smtClean="0"/>
              <a:t>ever’body</a:t>
            </a:r>
            <a:r>
              <a:rPr lang="en-US" sz="1200" dirty="0" smtClean="0"/>
              <a:t> a </a:t>
            </a:r>
            <a:r>
              <a:rPr lang="en-US" sz="1200" dirty="0"/>
              <a:t>hell of a lot of trouble.”</a:t>
            </a:r>
          </a:p>
          <a:p>
            <a:r>
              <a:rPr lang="en-US" sz="1200" dirty="0"/>
              <a:t>“You said I was your cousin, George.”</a:t>
            </a:r>
          </a:p>
          <a:p>
            <a:r>
              <a:rPr lang="en-US" sz="1200" dirty="0"/>
              <a:t>“Well, that was a lie. An’ I’m damn glad it was. If I was a relative of yours</a:t>
            </a:r>
          </a:p>
          <a:p>
            <a:r>
              <a:rPr lang="en-US" sz="1200" dirty="0"/>
              <a:t>I’d shoot myself.” He stopped suddenly, stepped to the open front door </a:t>
            </a:r>
            <a:r>
              <a:rPr lang="en-US" sz="1200" dirty="0" smtClean="0"/>
              <a:t>and peered </a:t>
            </a:r>
            <a:r>
              <a:rPr lang="en-US" sz="1200" dirty="0"/>
              <a:t>out. “Say, what the hell you </a:t>
            </a:r>
            <a:r>
              <a:rPr lang="en-US" sz="1200" dirty="0" err="1"/>
              <a:t>doin</a:t>
            </a:r>
            <a:r>
              <a:rPr lang="en-US" sz="1200" dirty="0"/>
              <a:t>’ </a:t>
            </a:r>
            <a:r>
              <a:rPr lang="en-US" sz="1200" dirty="0" err="1"/>
              <a:t>listenin</a:t>
            </a:r>
            <a:r>
              <a:rPr lang="en-US" sz="1200" dirty="0"/>
              <a:t>’?”</a:t>
            </a:r>
          </a:p>
          <a:p>
            <a:r>
              <a:rPr lang="en-US" sz="1200" dirty="0"/>
              <a:t>The old man came slowly into the room. He had his broom in his hand. </a:t>
            </a:r>
            <a:r>
              <a:rPr lang="en-US" sz="1200" dirty="0" smtClean="0"/>
              <a:t>And at </a:t>
            </a:r>
            <a:r>
              <a:rPr lang="en-US" sz="1200" dirty="0"/>
              <a:t>his heels there walked a dragfooted sheepdog, gray of muzzle, and with </a:t>
            </a:r>
            <a:r>
              <a:rPr lang="en-US" sz="1200" dirty="0" smtClean="0"/>
              <a:t>pale, blind </a:t>
            </a:r>
            <a:r>
              <a:rPr lang="en-US" sz="1200" dirty="0"/>
              <a:t>old eyes. The dog struggled lamely to the side of the room and lay </a:t>
            </a:r>
            <a:r>
              <a:rPr lang="en-US" sz="1200" dirty="0" smtClean="0"/>
              <a:t>down, grunting </a:t>
            </a:r>
            <a:r>
              <a:rPr lang="en-US" sz="1200" dirty="0"/>
              <a:t>softly to himself and licking his grizzled, moth-eaten coat. </a:t>
            </a:r>
            <a:r>
              <a:rPr lang="en-US" sz="1200" dirty="0" smtClean="0"/>
              <a:t>The </a:t>
            </a:r>
            <a:r>
              <a:rPr lang="en-US" sz="1200" dirty="0" err="1" smtClean="0"/>
              <a:t>swamper</a:t>
            </a:r>
            <a:r>
              <a:rPr lang="en-US" sz="1200" dirty="0" smtClean="0"/>
              <a:t> </a:t>
            </a:r>
            <a:r>
              <a:rPr lang="en-US" sz="1200" dirty="0"/>
              <a:t>watched him until he was settled. “I wasn’t </a:t>
            </a:r>
            <a:r>
              <a:rPr lang="en-US" sz="1200" dirty="0" err="1"/>
              <a:t>listenin</a:t>
            </a:r>
            <a:r>
              <a:rPr lang="en-US" sz="1200" dirty="0"/>
              <a:t>’. I was </a:t>
            </a:r>
            <a:r>
              <a:rPr lang="en-US" sz="1200" dirty="0" smtClean="0"/>
              <a:t>jus’ </a:t>
            </a:r>
            <a:r>
              <a:rPr lang="en-US" sz="1200" dirty="0" err="1" smtClean="0"/>
              <a:t>standin</a:t>
            </a:r>
            <a:r>
              <a:rPr lang="en-US" sz="1200" dirty="0"/>
              <a:t>’ in the shade a minute </a:t>
            </a:r>
            <a:r>
              <a:rPr lang="en-US" sz="1200" dirty="0" err="1"/>
              <a:t>scratchin</a:t>
            </a:r>
            <a:r>
              <a:rPr lang="en-US" sz="1200" dirty="0"/>
              <a:t>’ my dog. I jus’ now finished </a:t>
            </a:r>
            <a:r>
              <a:rPr lang="en-US" sz="1200" dirty="0" err="1" smtClean="0"/>
              <a:t>swampin</a:t>
            </a:r>
            <a:r>
              <a:rPr lang="en-US" sz="1200" dirty="0" smtClean="0"/>
              <a:t>’ out </a:t>
            </a:r>
            <a:r>
              <a:rPr lang="en-US" sz="1200" dirty="0"/>
              <a:t>the wash house.”</a:t>
            </a:r>
          </a:p>
          <a:p>
            <a:r>
              <a:rPr lang="en-US" sz="1200" dirty="0"/>
              <a:t>“You was </a:t>
            </a:r>
            <a:r>
              <a:rPr lang="en-US" sz="1200" dirty="0" err="1"/>
              <a:t>pokin</a:t>
            </a:r>
            <a:r>
              <a:rPr lang="en-US" sz="1200" dirty="0"/>
              <a:t>’ your big ears into our business,” George said. “I don’t </a:t>
            </a:r>
            <a:r>
              <a:rPr lang="en-US" sz="1200" dirty="0" smtClean="0"/>
              <a:t>like nobody </a:t>
            </a:r>
            <a:r>
              <a:rPr lang="en-US" sz="1200" dirty="0"/>
              <a:t>to get nosey.”</a:t>
            </a:r>
          </a:p>
          <a:p>
            <a:r>
              <a:rPr lang="en-US" sz="1200" dirty="0"/>
              <a:t>The old man looked uneasily from George to Lennie, and then back. “I </a:t>
            </a:r>
            <a:r>
              <a:rPr lang="en-US" sz="1200" dirty="0" smtClean="0"/>
              <a:t>jus’ come </a:t>
            </a:r>
            <a:r>
              <a:rPr lang="en-US" sz="1200" dirty="0"/>
              <a:t>there,” he said. “I didn’t hear nothing you guys was </a:t>
            </a:r>
            <a:r>
              <a:rPr lang="en-US" sz="1200" dirty="0" err="1"/>
              <a:t>sayin</a:t>
            </a:r>
            <a:r>
              <a:rPr lang="en-US" sz="1200" dirty="0"/>
              <a:t>’. I </a:t>
            </a:r>
            <a:r>
              <a:rPr lang="en-US" sz="1200" dirty="0" err="1" smtClean="0"/>
              <a:t>ain’t</a:t>
            </a:r>
            <a:r>
              <a:rPr lang="en-US" sz="1200" dirty="0" smtClean="0"/>
              <a:t> interested </a:t>
            </a:r>
            <a:r>
              <a:rPr lang="en-US" sz="1200" dirty="0"/>
              <a:t>in nothing you was </a:t>
            </a:r>
            <a:r>
              <a:rPr lang="en-US" sz="1200" dirty="0" err="1"/>
              <a:t>sayin</a:t>
            </a:r>
            <a:r>
              <a:rPr lang="en-US" sz="1200" dirty="0"/>
              <a:t>’. A guy on a ranch don’t never listen nor </a:t>
            </a:r>
            <a:r>
              <a:rPr lang="en-US" sz="1200" dirty="0" smtClean="0"/>
              <a:t>he don’t </a:t>
            </a:r>
            <a:r>
              <a:rPr lang="en-US" sz="1200" dirty="0" err="1"/>
              <a:t>ast</a:t>
            </a:r>
            <a:r>
              <a:rPr lang="en-US" sz="1200" dirty="0"/>
              <a:t> no questions.”</a:t>
            </a:r>
          </a:p>
          <a:p>
            <a:r>
              <a:rPr lang="en-US" sz="1200" dirty="0"/>
              <a:t>“Damn right he don’t,” said George, slightly mollified, “not if he wants to</a:t>
            </a:r>
          </a:p>
          <a:p>
            <a:r>
              <a:rPr lang="en-US" sz="1200" dirty="0"/>
              <a:t>stay </a:t>
            </a:r>
            <a:r>
              <a:rPr lang="en-US" sz="1200" dirty="0" err="1"/>
              <a:t>workin</a:t>
            </a:r>
            <a:r>
              <a:rPr lang="en-US" sz="1200" dirty="0"/>
              <a:t>’ long.” But he was reassured by the </a:t>
            </a:r>
            <a:r>
              <a:rPr lang="en-US" sz="1200" dirty="0" err="1"/>
              <a:t>swamper’s</a:t>
            </a:r>
            <a:r>
              <a:rPr lang="en-US" sz="1200" dirty="0"/>
              <a:t> defense. “Come </a:t>
            </a:r>
            <a:r>
              <a:rPr lang="en-US" sz="1200" dirty="0" smtClean="0"/>
              <a:t>on in </a:t>
            </a:r>
            <a:r>
              <a:rPr lang="en-US" sz="1200" dirty="0"/>
              <a:t>and set down a minute,” he said. “That’s a hell of an old dog.”</a:t>
            </a:r>
          </a:p>
          <a:p>
            <a:r>
              <a:rPr lang="en-US" sz="1200" dirty="0"/>
              <a:t>“Yeah. I had ‘</a:t>
            </a:r>
            <a:r>
              <a:rPr lang="en-US" sz="1200" dirty="0" err="1"/>
              <a:t>im</a:t>
            </a:r>
            <a:r>
              <a:rPr lang="en-US" sz="1200" dirty="0"/>
              <a:t> ever since he was a pup. God, he was a good sheepdog</a:t>
            </a:r>
          </a:p>
          <a:p>
            <a:r>
              <a:rPr lang="en-US" sz="1200" dirty="0"/>
              <a:t>when he was younger.” He stood his broom against the wall and he rubbed </a:t>
            </a:r>
            <a:r>
              <a:rPr lang="en-US" sz="1200" dirty="0" smtClean="0"/>
              <a:t>his white </a:t>
            </a:r>
            <a:r>
              <a:rPr lang="en-US" sz="1200" dirty="0"/>
              <a:t>bristled cheek with his knuckles. “How’d you like the boss?” he asked.</a:t>
            </a:r>
          </a:p>
          <a:p>
            <a:r>
              <a:rPr lang="en-US" sz="1200" dirty="0"/>
              <a:t>“Pretty good. Seemed </a:t>
            </a:r>
            <a:r>
              <a:rPr lang="en-US" sz="1200" dirty="0" err="1"/>
              <a:t>awright</a:t>
            </a:r>
            <a:r>
              <a:rPr lang="en-US" sz="1200" dirty="0" smtClean="0"/>
              <a:t>.”</a:t>
            </a:r>
            <a:endParaRPr lang="en-US" sz="1200" dirty="0"/>
          </a:p>
        </p:txBody>
      </p:sp>
      <p:sp>
        <p:nvSpPr>
          <p:cNvPr id="3" name="Rectangle 2"/>
          <p:cNvSpPr/>
          <p:nvPr/>
        </p:nvSpPr>
        <p:spPr>
          <a:xfrm>
            <a:off x="4638501" y="334294"/>
            <a:ext cx="4380808" cy="6370975"/>
          </a:xfrm>
          <a:prstGeom prst="rect">
            <a:avLst/>
          </a:prstGeom>
        </p:spPr>
        <p:txBody>
          <a:bodyPr wrap="square">
            <a:spAutoFit/>
          </a:bodyPr>
          <a:lstStyle/>
          <a:p>
            <a:pPr algn="r"/>
            <a:r>
              <a:rPr lang="ur-PK" sz="1200" dirty="0"/>
              <a:t>"جارج."</a:t>
            </a:r>
          </a:p>
          <a:p>
            <a:pPr algn="r"/>
            <a:r>
              <a:rPr lang="ur-PK" sz="1200" dirty="0"/>
              <a:t>"اب تم کیا چاہتے ہو؟"</a:t>
            </a:r>
          </a:p>
          <a:p>
            <a:pPr algn="r"/>
            <a:r>
              <a:rPr lang="ur-PK" sz="1200" dirty="0"/>
              <a:t>"مجھے بغیر گھوڑے کے سر میں لات نہیں ماری گئی تھی، کیا میں جارج تھا؟"</a:t>
            </a:r>
          </a:p>
          <a:p>
            <a:pPr algn="r"/>
            <a:r>
              <a:rPr lang="ur-PK" sz="1200" dirty="0"/>
              <a:t>"اگر تم ہو تو بہت اچھی بات ہو"، جارج نے بدتمیزی سے کہا۔ "کبھی جسم کو بہت پریشانی کا جہنم بچائیں."</a:t>
            </a:r>
          </a:p>
          <a:p>
            <a:pPr algn="r"/>
            <a:r>
              <a:rPr lang="ur-PK" sz="1200" dirty="0"/>
              <a:t>"تم نے کہا تھا کہ میں تمہارا کزن جارج ہوں."</a:t>
            </a:r>
          </a:p>
          <a:p>
            <a:pPr algn="r"/>
            <a:r>
              <a:rPr lang="ur-PK" sz="1200" dirty="0"/>
              <a:t>"ٹھیک ہے، یہ ایک جھوٹ تھا. ایک' مجھے بہت خوشی ہے کہ یہ تھا. اگر میں آپ کا رشتہ دار تھا</a:t>
            </a:r>
          </a:p>
          <a:p>
            <a:pPr algn="r"/>
            <a:r>
              <a:rPr lang="ur-PK" sz="1200" dirty="0"/>
              <a:t>میں خود کو گولی مار دوں گا." وہ اچانک رک گیا، کھلے سامنے کے دروازے پر قدم رکھا اور باہر جھانکا۔ "کہو، تم کیا کرتے ہو' سنو"؟</a:t>
            </a:r>
          </a:p>
          <a:p>
            <a:pPr algn="r"/>
            <a:r>
              <a:rPr lang="ur-PK" sz="1200" dirty="0"/>
              <a:t>بوڑھا شخص آہستہ آہستہ کمرے میں آیا۔ اس کے ہاتھ میں جھاڑو تھا۔ اور اس کی ایڑیوں پر ایک ڈریگ فٹڈ بھیڑ کا کتا چلا گیا، جو منہ کا سرمئی تھا اور پیلی، اندھی پرانی آنکھوں کے ساتھ۔ کتا لنگڑاتا ہوا کمرے کے کنارے جدوجہد کرتا ہوا لیٹ گیا اور اپنے آپ کو نرمی سے گھورتا رہا اور اپنا گرزڈ، کیڑے کھایا ہوا کوٹ چاٹ رہا تھا۔ دلدل والا اسے دیکھتا رہا یہاں تک کہ وہ آباد ہو گیا۔ "میں سن نہیں رہا تھا'. میں سایہ میں جوس کا اسٹینڈن تھا' ایک منٹ کے سکریکن' میرے کتے. میں نے اب واش ہاؤس سے دلدل ختم کر دی ہے۔ "</a:t>
            </a:r>
          </a:p>
          <a:p>
            <a:pPr algn="r"/>
            <a:r>
              <a:rPr lang="ur-PK" sz="1200" dirty="0"/>
              <a:t>جارج نے کہا کہ آپ ہمارے کاروبار میں اپنے بڑے کان تھے۔ "مجھے پسند نہیں ہے کہ کوئی ناک میں نہ پڑے۔</a:t>
            </a:r>
          </a:p>
          <a:p>
            <a:pPr algn="r"/>
            <a:r>
              <a:rPr lang="ur-PK" sz="1200" dirty="0"/>
              <a:t>بوڑھا جارج سے لینی تک بے آسانی نظر آیا اور پھر واپس آ گیا۔ انہوں نے کہا کہ میں وہاں آتا ہوں۔ "میں نے آپ لوگوں کو کچھ نہیں کہہ رہا تھا نہیں سنا'. مجھے آپ کی کسی بات میں دلچسپی نہیں ہے'۔ کھیت میں ایک لڑکا کبھی نہیں سنتا اور نہ ہی وہ کوئی سوال نہیں کرتا۔ "</a:t>
            </a:r>
          </a:p>
          <a:p>
            <a:pPr algn="r"/>
            <a:r>
              <a:rPr lang="ur-PK" sz="1200" dirty="0"/>
              <a:t>"لعنت ٹھیک ہے وہ ایسا نہیں کرتا،" جارج نے تھوڑا سا مطمئن ہوتے ہوئے کہا، "اگر وہ چاہتا ہے تو نہیں</a:t>
            </a:r>
          </a:p>
          <a:p>
            <a:pPr algn="r"/>
            <a:r>
              <a:rPr lang="ur-PK" sz="1200" dirty="0"/>
              <a:t>کام میں رہو' طویل." لیکن اسے دلدل کے دفاع سے یقین دلایا گیا۔ انہوں نے کہا کہ اندر آؤ اور ایک منٹ نیچے سیٹ کریں۔ "یہ ایک بوڑھے کتے کا جہنم ہے."</a:t>
            </a:r>
          </a:p>
          <a:p>
            <a:pPr algn="r"/>
            <a:r>
              <a:rPr lang="ur-PK" sz="1200" dirty="0"/>
              <a:t>"جی ہاں. جب سے وہ کتا تھا تب سے مجھے آئی ایم تھا۔ خدا، وہ ایک اچھا بھیڑ کتا تھا</a:t>
            </a:r>
          </a:p>
          <a:p>
            <a:pPr algn="r"/>
            <a:r>
              <a:rPr lang="ur-PK" sz="1200" dirty="0"/>
              <a:t>جب وہ چھوٹا تھا." وہ اپنی جھاڑو دیوار کے ساتھ کھڑا تھا اور اس نے اپنے سفید برسٹل گال کو اپنے انگوٹھوں سے رگڑا۔ "آپ باس کو کیسے پسند کریں گے؟" اس نے پوچھا۔</a:t>
            </a:r>
          </a:p>
          <a:p>
            <a:pPr algn="r"/>
            <a:r>
              <a:rPr lang="ur-PK" sz="1200" dirty="0"/>
              <a:t>"بہت اچھا. ایک رائٹ لگ رہا تھا."</a:t>
            </a:r>
          </a:p>
          <a:p>
            <a:pPr algn="r"/>
            <a:r>
              <a:rPr lang="ur-PK" sz="1200" dirty="0"/>
              <a:t> </a:t>
            </a:r>
          </a:p>
        </p:txBody>
      </p:sp>
    </p:spTree>
    <p:extLst>
      <p:ext uri="{BB962C8B-B14F-4D97-AF65-F5344CB8AC3E}">
        <p14:creationId xmlns:p14="http://schemas.microsoft.com/office/powerpoint/2010/main" val="367623011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4443" y="149629"/>
            <a:ext cx="4400204" cy="6370975"/>
          </a:xfrm>
          <a:prstGeom prst="rect">
            <a:avLst/>
          </a:prstGeom>
        </p:spPr>
        <p:txBody>
          <a:bodyPr wrap="square">
            <a:spAutoFit/>
          </a:bodyPr>
          <a:lstStyle/>
          <a:p>
            <a:r>
              <a:rPr lang="en-US" sz="1200" dirty="0" smtClean="0"/>
              <a:t>“</a:t>
            </a:r>
            <a:r>
              <a:rPr lang="en-US" sz="1200" dirty="0"/>
              <a:t>He’s a nice fella,” the </a:t>
            </a:r>
            <a:r>
              <a:rPr lang="en-US" sz="1200" dirty="0" err="1"/>
              <a:t>swamper</a:t>
            </a:r>
            <a:r>
              <a:rPr lang="en-US" sz="1200" dirty="0"/>
              <a:t> agreed. “You got to take him right.”</a:t>
            </a:r>
          </a:p>
          <a:p>
            <a:r>
              <a:rPr lang="en-US" sz="1200" dirty="0"/>
              <a:t>At that moment a young man came into the bunk house; a thin young </a:t>
            </a:r>
            <a:r>
              <a:rPr lang="en-US" sz="1200" dirty="0" smtClean="0"/>
              <a:t>man with </a:t>
            </a:r>
            <a:r>
              <a:rPr lang="en-US" sz="1200" dirty="0"/>
              <a:t>a brown face, with brown eyes and a head of tightly curled hair. He wore </a:t>
            </a:r>
            <a:r>
              <a:rPr lang="en-US" sz="1200" dirty="0" smtClean="0"/>
              <a:t>a work </a:t>
            </a:r>
            <a:r>
              <a:rPr lang="en-US" sz="1200" dirty="0"/>
              <a:t>glove on his left hand, and, like the boss, he wore high-heeled boots.</a:t>
            </a:r>
          </a:p>
          <a:p>
            <a:r>
              <a:rPr lang="en-US" sz="1200" dirty="0"/>
              <a:t>“Seen my old man?” he asked.</a:t>
            </a:r>
          </a:p>
          <a:p>
            <a:r>
              <a:rPr lang="en-US" sz="1200" dirty="0"/>
              <a:t>The </a:t>
            </a:r>
            <a:r>
              <a:rPr lang="en-US" sz="1200" dirty="0" err="1"/>
              <a:t>swamper</a:t>
            </a:r>
            <a:r>
              <a:rPr lang="en-US" sz="1200" dirty="0"/>
              <a:t> said, “He was here jus’ a minute ago, Curley. Went over to </a:t>
            </a:r>
            <a:r>
              <a:rPr lang="en-US" sz="1200" dirty="0" smtClean="0"/>
              <a:t>the cook </a:t>
            </a:r>
            <a:r>
              <a:rPr lang="en-US" sz="1200" dirty="0"/>
              <a:t>house, I think.”</a:t>
            </a:r>
          </a:p>
          <a:p>
            <a:r>
              <a:rPr lang="en-US" sz="1200" dirty="0"/>
              <a:t>“I’ll try to catch him,” said Curley. His eyes passed over the new men and </a:t>
            </a:r>
            <a:r>
              <a:rPr lang="en-US" sz="1200" dirty="0" smtClean="0"/>
              <a:t>he stopped</a:t>
            </a:r>
            <a:r>
              <a:rPr lang="en-US" sz="1200" dirty="0"/>
              <a:t>. He glanced coldly at George and then at Lennie. His arms </a:t>
            </a:r>
            <a:r>
              <a:rPr lang="en-US" sz="1200" dirty="0" smtClean="0"/>
              <a:t>gradually bent </a:t>
            </a:r>
            <a:r>
              <a:rPr lang="en-US" sz="1200" dirty="0"/>
              <a:t>at the elbows and his hands closed into fists. He stiffened and went into </a:t>
            </a:r>
            <a:r>
              <a:rPr lang="en-US" sz="1200" dirty="0" smtClean="0"/>
              <a:t>a slight </a:t>
            </a:r>
            <a:r>
              <a:rPr lang="en-US" sz="1200" dirty="0"/>
              <a:t>crouch. His glance was at once calculating and pugnacious. </a:t>
            </a:r>
            <a:r>
              <a:rPr lang="en-US" sz="1200" dirty="0" smtClean="0"/>
              <a:t>Lennie squirmed </a:t>
            </a:r>
            <a:r>
              <a:rPr lang="en-US" sz="1200" dirty="0"/>
              <a:t>under the look and shifted his feet nervously. Curley stepped </a:t>
            </a:r>
            <a:r>
              <a:rPr lang="en-US" sz="1200" dirty="0" smtClean="0"/>
              <a:t>gingerly close </a:t>
            </a:r>
            <a:r>
              <a:rPr lang="en-US" sz="1200" dirty="0"/>
              <a:t>to him. “You the new guys the old man was </a:t>
            </a:r>
            <a:r>
              <a:rPr lang="en-US" sz="1200" dirty="0" err="1"/>
              <a:t>waitin</a:t>
            </a:r>
            <a:r>
              <a:rPr lang="en-US" sz="1200" dirty="0"/>
              <a:t>’ for?”</a:t>
            </a:r>
          </a:p>
          <a:p>
            <a:r>
              <a:rPr lang="en-US" sz="1200" dirty="0"/>
              <a:t>“We just come in,” said George.</a:t>
            </a:r>
          </a:p>
          <a:p>
            <a:r>
              <a:rPr lang="en-US" sz="1200" dirty="0"/>
              <a:t>“Let the big guy talk</a:t>
            </a:r>
            <a:r>
              <a:rPr lang="en-US" sz="1200" dirty="0" smtClean="0"/>
              <a:t>.” Lennie </a:t>
            </a:r>
            <a:r>
              <a:rPr lang="en-US" sz="1200" dirty="0"/>
              <a:t>twisted with embarrassment</a:t>
            </a:r>
            <a:r>
              <a:rPr lang="en-US" sz="1200" dirty="0" smtClean="0"/>
              <a:t>.</a:t>
            </a:r>
          </a:p>
          <a:p>
            <a:r>
              <a:rPr lang="en-US" sz="1200" dirty="0"/>
              <a:t>George said, “</a:t>
            </a:r>
            <a:r>
              <a:rPr lang="en-US" sz="1200" dirty="0" err="1"/>
              <a:t>S’pose</a:t>
            </a:r>
            <a:r>
              <a:rPr lang="en-US" sz="1200" dirty="0"/>
              <a:t> he don’t want to talk?”</a:t>
            </a:r>
          </a:p>
          <a:p>
            <a:r>
              <a:rPr lang="en-US" sz="1200" dirty="0"/>
              <a:t>Curley lashed his body around. “By Christ, he’s </a:t>
            </a:r>
            <a:r>
              <a:rPr lang="en-US" sz="1200" dirty="0" err="1"/>
              <a:t>gotta</a:t>
            </a:r>
            <a:r>
              <a:rPr lang="en-US" sz="1200" dirty="0"/>
              <a:t> talk when he’s </a:t>
            </a:r>
            <a:r>
              <a:rPr lang="en-US" sz="1200" dirty="0" smtClean="0"/>
              <a:t>spoke to</a:t>
            </a:r>
            <a:r>
              <a:rPr lang="en-US" sz="1200" dirty="0"/>
              <a:t>. What the hell are you </a:t>
            </a:r>
            <a:r>
              <a:rPr lang="en-US" sz="1200" dirty="0" err="1"/>
              <a:t>gettin</a:t>
            </a:r>
            <a:r>
              <a:rPr lang="en-US" sz="1200" dirty="0"/>
              <a:t>’ into it for?”</a:t>
            </a:r>
          </a:p>
          <a:p>
            <a:r>
              <a:rPr lang="en-US" sz="1200" dirty="0"/>
              <a:t>“We travel together,” said George coldly.</a:t>
            </a:r>
          </a:p>
          <a:p>
            <a:r>
              <a:rPr lang="en-US" sz="1200" dirty="0"/>
              <a:t>“Oh, so it’s that way.”</a:t>
            </a:r>
          </a:p>
          <a:p>
            <a:r>
              <a:rPr lang="en-US" sz="1200" dirty="0"/>
              <a:t>George was tense, and motionless. “Yeah, it’s that way.”</a:t>
            </a:r>
          </a:p>
          <a:p>
            <a:r>
              <a:rPr lang="en-US" sz="1200" dirty="0"/>
              <a:t>Lennie was looking helplessly to George for instruction.</a:t>
            </a:r>
          </a:p>
          <a:p>
            <a:r>
              <a:rPr lang="en-US" sz="1200" dirty="0"/>
              <a:t>“An’ you won’t let the big guy talk, is that it?”</a:t>
            </a:r>
          </a:p>
          <a:p>
            <a:r>
              <a:rPr lang="en-US" sz="1200" dirty="0"/>
              <a:t>“He can talk if he wants to tell you anything.” He nodded slightly to Lennie.</a:t>
            </a:r>
          </a:p>
          <a:p>
            <a:r>
              <a:rPr lang="en-US" sz="1200" dirty="0"/>
              <a:t>“We jus’ come in,” said Lennie softly.</a:t>
            </a:r>
          </a:p>
          <a:p>
            <a:r>
              <a:rPr lang="en-US" sz="1200" dirty="0"/>
              <a:t>Curley stared levelly at him. “Well, </a:t>
            </a:r>
            <a:r>
              <a:rPr lang="en-US" sz="1200" dirty="0" err="1"/>
              <a:t>nex</a:t>
            </a:r>
            <a:r>
              <a:rPr lang="en-US" sz="1200" dirty="0"/>
              <a:t>’ time you answer when you’re </a:t>
            </a:r>
            <a:r>
              <a:rPr lang="en-US" sz="1200" dirty="0" smtClean="0"/>
              <a:t>spoke to</a:t>
            </a:r>
            <a:r>
              <a:rPr lang="en-US" sz="1200" dirty="0"/>
              <a:t>.” He turned toward the door and walked out, and his elbows were still </a:t>
            </a:r>
            <a:r>
              <a:rPr lang="en-US" sz="1200" dirty="0" smtClean="0"/>
              <a:t>bent out </a:t>
            </a:r>
            <a:r>
              <a:rPr lang="en-US" sz="1200" dirty="0"/>
              <a:t>a </a:t>
            </a:r>
            <a:r>
              <a:rPr lang="en-US" sz="1200" dirty="0" smtClean="0"/>
              <a:t>little. George </a:t>
            </a:r>
            <a:r>
              <a:rPr lang="en-US" sz="1200" dirty="0"/>
              <a:t>watched him go, and then he turned back to the </a:t>
            </a:r>
            <a:r>
              <a:rPr lang="en-US" sz="1200" dirty="0" err="1"/>
              <a:t>swamper</a:t>
            </a:r>
            <a:r>
              <a:rPr lang="en-US" sz="1200" dirty="0"/>
              <a:t>. “Say, </a:t>
            </a:r>
            <a:r>
              <a:rPr lang="en-US" sz="1200" dirty="0" smtClean="0"/>
              <a:t>what the </a:t>
            </a:r>
            <a:r>
              <a:rPr lang="en-US" sz="1200" dirty="0"/>
              <a:t>hell’s he got on his shoulder? Lennie didn’t do nothing to him.”</a:t>
            </a:r>
          </a:p>
          <a:p>
            <a:endParaRPr lang="en-GB" sz="1200" dirty="0"/>
          </a:p>
        </p:txBody>
      </p:sp>
      <p:sp>
        <p:nvSpPr>
          <p:cNvPr id="3" name="Rectangle 2"/>
          <p:cNvSpPr/>
          <p:nvPr/>
        </p:nvSpPr>
        <p:spPr>
          <a:xfrm>
            <a:off x="4624647" y="149629"/>
            <a:ext cx="4452851" cy="6740307"/>
          </a:xfrm>
          <a:prstGeom prst="rect">
            <a:avLst/>
          </a:prstGeom>
        </p:spPr>
        <p:txBody>
          <a:bodyPr wrap="square">
            <a:spAutoFit/>
          </a:bodyPr>
          <a:lstStyle/>
          <a:p>
            <a:pPr algn="r"/>
            <a:r>
              <a:rPr lang="ar-AE" sz="1200" dirty="0"/>
              <a:t>"وہ ایک اچھا فیلا ہے،" دلدل نے اتفاق کیا۔ "تم نے اسے صحیح لینے کے لئے مل گیا."</a:t>
            </a:r>
          </a:p>
          <a:p>
            <a:pPr algn="r"/>
            <a:r>
              <a:rPr lang="ar-AE" sz="1200" dirty="0"/>
              <a:t>اسی لمحے ایک نوجوان بنک ہاؤس میں آیا اور اس نے کہا کہ میں اس سے پہلے ہی گھر میں آگیا ہوں۔ بھورے چہرے والا ایک پتلا نوجوان، جس کی آنکھیں بھوری تھیں اور بالوں کا سر مضبوطی سے مڑے ہوئے تھے۔ اس نے اپنے بائیں ہاتھ پر کام کا دستانے پہنے ہوئے تھے اور باس کی طرح اس نے بھی اونچی ایڑی والے بوٹ پہنے ہوئے تھے۔</a:t>
            </a:r>
          </a:p>
          <a:p>
            <a:pPr algn="r"/>
            <a:r>
              <a:rPr lang="ar-AE" sz="1200" dirty="0"/>
              <a:t>"میرے بوڑھے کو دیکھا؟" اس نے پوچھا۔</a:t>
            </a:r>
          </a:p>
          <a:p>
            <a:pPr algn="r"/>
            <a:r>
              <a:rPr lang="ar-AE" sz="1200" dirty="0"/>
              <a:t>دلدل نے کہا، "وہ ایک منٹ پہلے یہاں تھا، کرلے۔ باورچی خانے کے پاس گیا، مجھے لگتا ہے."</a:t>
            </a:r>
          </a:p>
          <a:p>
            <a:pPr algn="r"/>
            <a:r>
              <a:rPr lang="ar-AE" sz="1200" dirty="0"/>
              <a:t>"میں اسے پکڑنے کی کوشش کروں گا"، کرلے نے کہا۔ اس کی آنکھیں نئے آدمیوں کے اوپر سے گزرگئیں اور وہ رک گیا۔ اس نے جارج اور پھر لینی کی طرف ٹھنڈی نظر ڈالی۔ اس کے بازو آہستہ آہستہ کہنیوں پر جھک گئے اور اس کے ہاتھ مٹھیوں میں بند ہوگئے۔ وہ سخت ہو گیا اور ہلکے سے کروچ میں چلا گیا۔ اس کی نظر ایک ہی وقت میں حساب کتاب اور مکروہ تھی۔ لینی نے نظر کے نیچے جھومتے ہوئے گھبرا کر اپنے پاؤں منتقل کر دیئے۔ کرلے نے ادرک سے اس کے قریب قدم رکھا۔ "تم نئے لوگ بوڑھے آدمی کے لئے انتظار کر رہا تھا"</a:t>
            </a:r>
          </a:p>
          <a:p>
            <a:pPr algn="r"/>
            <a:r>
              <a:rPr lang="ar-AE" sz="1200" dirty="0"/>
              <a:t>جارج نے کہا کہ ہم ابھی اندر آتے ہیں۔</a:t>
            </a:r>
          </a:p>
          <a:p>
            <a:pPr algn="r"/>
            <a:r>
              <a:rPr lang="ar-AE" sz="1200" dirty="0"/>
              <a:t>"بڑے آدمی کو بات کرنے دو." لینی شرمندگی کے ساتھ مروڑا.</a:t>
            </a:r>
          </a:p>
          <a:p>
            <a:pPr algn="r"/>
            <a:r>
              <a:rPr lang="ar-AE" sz="1200" dirty="0"/>
              <a:t>جارج نے کہا، "ایس پوز وہ بات نہیں کرنا چاہتا؟"</a:t>
            </a:r>
          </a:p>
          <a:p>
            <a:pPr algn="r"/>
            <a:r>
              <a:rPr lang="ar-AE" sz="1200" dirty="0"/>
              <a:t>کرلے نے اس کے جسم کو چاروں طرف مارا۔ "مسیح کی طرف سے، وہ بات کرنا ہوگا جب وہ بات کی ہے. تم اس میں کس چیز کے لئے داخل ہو رہے ہو؟"</a:t>
            </a:r>
          </a:p>
          <a:p>
            <a:pPr algn="r"/>
            <a:r>
              <a:rPr lang="ar-AE" sz="1200" dirty="0"/>
              <a:t>ہم ایک ساتھ سفر کرتے ہیں، جارج نے ٹھنڈے لہجے میں کہا۔</a:t>
            </a:r>
          </a:p>
          <a:p>
            <a:pPr algn="r"/>
            <a:r>
              <a:rPr lang="ar-AE" sz="1200" dirty="0"/>
              <a:t>"اوہ، تو یہ اس طرح ہے."</a:t>
            </a:r>
          </a:p>
          <a:p>
            <a:pPr algn="r"/>
            <a:r>
              <a:rPr lang="ar-AE" sz="1200" dirty="0"/>
              <a:t>جارج تناؤ کا شکار تھا اور بے حرکت تھا۔ "جی ہاں، یہ اس طرح ہے."</a:t>
            </a:r>
          </a:p>
          <a:p>
            <a:pPr algn="r"/>
            <a:r>
              <a:rPr lang="ar-AE" sz="1200" dirty="0"/>
              <a:t>لینی تعلیم کے لئے جارج کی طرف بے بسی سے دیکھ رہا تھا۔</a:t>
            </a:r>
          </a:p>
          <a:p>
            <a:pPr algn="r"/>
            <a:r>
              <a:rPr lang="ar-AE" sz="1200" dirty="0"/>
              <a:t>"ایک' آپ بڑے آدمی کو بات نہیں کرنے دیں گے، کیا یہ ہے؟"</a:t>
            </a:r>
          </a:p>
          <a:p>
            <a:pPr algn="r"/>
            <a:r>
              <a:rPr lang="ar-AE" sz="1200" dirty="0"/>
              <a:t>"اگر وہ آپ کو کچھ بتانا چاہتا ہے تو وہ بات کر سکتا ہے." اس نے لینی کی طرف تھوڑا سا سر ہلایا۔</a:t>
            </a:r>
          </a:p>
          <a:p>
            <a:pPr algn="r"/>
            <a:r>
              <a:rPr lang="ar-AE" sz="1200" dirty="0"/>
              <a:t>"ہم جوس اندر آتے ہیں" لینی نے نرمی سے کہا۔</a:t>
            </a:r>
          </a:p>
          <a:p>
            <a:pPr algn="r"/>
            <a:r>
              <a:rPr lang="ar-AE" sz="1200" dirty="0"/>
              <a:t>کرلے نے اس کی طرف برابر گھور کر کہا۔ "ٹھیک ہے، نیکس کا وقت جب آپ سے بات کی جائے تو آپ جواب دیتے ہیں." وہ دروازے کی طرف مڑ کر باہر چلا گیا اور اس کی کہنیاں ابھی بھی تھوڑی سی جھکی ہوئی تھیں۔ جارج نے اسے جاتے دیکھا اور پھر وہ دلدل کی طرف واپس مڑ گیا۔ "کہو، وہ اس کے کندھے پر کیا ہے؟ لینی نے اس کے ساتھ کچھ نہیں کیا۔ "</a:t>
            </a:r>
          </a:p>
          <a:p>
            <a:pPr algn="r"/>
            <a:r>
              <a:rPr lang="ar-AE" sz="1200" dirty="0"/>
              <a:t> </a:t>
            </a:r>
          </a:p>
        </p:txBody>
      </p:sp>
    </p:spTree>
    <p:extLst>
      <p:ext uri="{BB962C8B-B14F-4D97-AF65-F5344CB8AC3E}">
        <p14:creationId xmlns:p14="http://schemas.microsoft.com/office/powerpoint/2010/main" val="33450270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74319" y="315884"/>
            <a:ext cx="4355870" cy="6286336"/>
          </a:xfrm>
          <a:prstGeom prst="rect">
            <a:avLst/>
          </a:prstGeom>
        </p:spPr>
        <p:txBody>
          <a:bodyPr wrap="square">
            <a:spAutoFit/>
          </a:bodyPr>
          <a:lstStyle/>
          <a:p>
            <a:r>
              <a:rPr lang="en-US" sz="1150" dirty="0" smtClean="0"/>
              <a:t>The </a:t>
            </a:r>
            <a:r>
              <a:rPr lang="en-US" sz="1150" dirty="0"/>
              <a:t>old man looked cautiously at the door to make sure no one was listening.</a:t>
            </a:r>
          </a:p>
          <a:p>
            <a:r>
              <a:rPr lang="en-US" sz="1150" dirty="0"/>
              <a:t>“That’s the boss’s son,” he said quietly. “Curley’s pretty handy. He done quite </a:t>
            </a:r>
            <a:r>
              <a:rPr lang="en-US" sz="1150" dirty="0" smtClean="0"/>
              <a:t>a bit </a:t>
            </a:r>
            <a:r>
              <a:rPr lang="en-US" sz="1150" dirty="0"/>
              <a:t>in the ring. He’s a lightweight, and he’s handy.”</a:t>
            </a:r>
          </a:p>
          <a:p>
            <a:r>
              <a:rPr lang="en-US" sz="1150" dirty="0"/>
              <a:t>“Well, let him be handy,” said George. “He don’t have to take after </a:t>
            </a:r>
            <a:r>
              <a:rPr lang="en-US" sz="1150" dirty="0" smtClean="0"/>
              <a:t>Lennie. Lennie </a:t>
            </a:r>
            <a:r>
              <a:rPr lang="en-US" sz="1150" dirty="0"/>
              <a:t>didn’t do nothing to him. What’s he got against Lennie?”</a:t>
            </a:r>
          </a:p>
          <a:p>
            <a:r>
              <a:rPr lang="en-US" sz="1150" dirty="0"/>
              <a:t>The </a:t>
            </a:r>
            <a:r>
              <a:rPr lang="en-US" sz="1150" dirty="0" err="1"/>
              <a:t>swamper</a:t>
            </a:r>
            <a:r>
              <a:rPr lang="en-US" sz="1150" dirty="0"/>
              <a:t> considered . . . . “Well . . . . tell you what. Curley’s like </a:t>
            </a:r>
            <a:r>
              <a:rPr lang="en-US" sz="1150" dirty="0" err="1"/>
              <a:t>alot</a:t>
            </a:r>
            <a:r>
              <a:rPr lang="en-US" sz="1150" dirty="0"/>
              <a:t> </a:t>
            </a:r>
            <a:r>
              <a:rPr lang="en-US" sz="1150" dirty="0" smtClean="0"/>
              <a:t>of little </a:t>
            </a:r>
            <a:r>
              <a:rPr lang="en-US" sz="1150" dirty="0"/>
              <a:t>guys. He hates big guys. He’s </a:t>
            </a:r>
            <a:r>
              <a:rPr lang="en-US" sz="1150" dirty="0" err="1"/>
              <a:t>alla</a:t>
            </a:r>
            <a:r>
              <a:rPr lang="en-US" sz="1150" dirty="0"/>
              <a:t> time picking scraps with big guys. </a:t>
            </a:r>
            <a:r>
              <a:rPr lang="en-US" sz="1150" dirty="0" smtClean="0"/>
              <a:t>Kind of </a:t>
            </a:r>
            <a:r>
              <a:rPr lang="en-US" sz="1150" dirty="0"/>
              <a:t>like he’s mad at ‘</a:t>
            </a:r>
            <a:r>
              <a:rPr lang="en-US" sz="1150" dirty="0" err="1"/>
              <a:t>em</a:t>
            </a:r>
            <a:r>
              <a:rPr lang="en-US" sz="1150" dirty="0"/>
              <a:t> because he </a:t>
            </a:r>
            <a:r>
              <a:rPr lang="en-US" sz="1150" dirty="0" err="1"/>
              <a:t>ain’t</a:t>
            </a:r>
            <a:r>
              <a:rPr lang="en-US" sz="1150" dirty="0"/>
              <a:t> a big guy. You seen little guys like </a:t>
            </a:r>
            <a:r>
              <a:rPr lang="en-US" sz="1150" dirty="0" smtClean="0"/>
              <a:t>that, </a:t>
            </a:r>
            <a:r>
              <a:rPr lang="en-US" sz="1150" dirty="0" err="1" smtClean="0"/>
              <a:t>ain’t</a:t>
            </a:r>
            <a:r>
              <a:rPr lang="en-US" sz="1150" dirty="0" smtClean="0"/>
              <a:t> </a:t>
            </a:r>
            <a:r>
              <a:rPr lang="en-US" sz="1150" dirty="0"/>
              <a:t>you? Always scrappy?”</a:t>
            </a:r>
          </a:p>
          <a:p>
            <a:r>
              <a:rPr lang="en-US" sz="1150" dirty="0"/>
              <a:t>“Sure,” said George. “I seen plenty tough little guys. But this Curley </a:t>
            </a:r>
            <a:r>
              <a:rPr lang="en-US" sz="1150" dirty="0" smtClean="0"/>
              <a:t>better not </a:t>
            </a:r>
            <a:r>
              <a:rPr lang="en-US" sz="1150" dirty="0"/>
              <a:t>make no mistakes about Lennie. Lennie </a:t>
            </a:r>
            <a:r>
              <a:rPr lang="en-US" sz="1150" dirty="0" err="1"/>
              <a:t>ain’t</a:t>
            </a:r>
            <a:r>
              <a:rPr lang="en-US" sz="1150" dirty="0"/>
              <a:t> handy, but this Curley punk </a:t>
            </a:r>
            <a:r>
              <a:rPr lang="en-US" sz="1150" dirty="0" smtClean="0"/>
              <a:t>is </a:t>
            </a:r>
            <a:r>
              <a:rPr lang="en-US" sz="1150" dirty="0" err="1" smtClean="0"/>
              <a:t>gonna</a:t>
            </a:r>
            <a:r>
              <a:rPr lang="en-US" sz="1150" dirty="0" smtClean="0"/>
              <a:t> </a:t>
            </a:r>
            <a:r>
              <a:rPr lang="en-US" sz="1150" dirty="0"/>
              <a:t>get hurt if he messes around with Lennie.”</a:t>
            </a:r>
          </a:p>
          <a:p>
            <a:r>
              <a:rPr lang="en-US" sz="1150" dirty="0"/>
              <a:t>“Well, Curley’s pretty handy,” the </a:t>
            </a:r>
            <a:r>
              <a:rPr lang="en-US" sz="1150" dirty="0" err="1"/>
              <a:t>swamper</a:t>
            </a:r>
            <a:r>
              <a:rPr lang="en-US" sz="1150" dirty="0"/>
              <a:t> said skeptically. “Never </a:t>
            </a:r>
            <a:r>
              <a:rPr lang="en-US" sz="1150" dirty="0" smtClean="0"/>
              <a:t>did seem </a:t>
            </a:r>
            <a:r>
              <a:rPr lang="en-US" sz="1150" dirty="0"/>
              <a:t>right to me. </a:t>
            </a:r>
            <a:r>
              <a:rPr lang="en-US" sz="1150" dirty="0" err="1"/>
              <a:t>S’pose</a:t>
            </a:r>
            <a:r>
              <a:rPr lang="en-US" sz="1150" dirty="0"/>
              <a:t> Curley jumps a big guy an’ licks him. </a:t>
            </a:r>
            <a:r>
              <a:rPr lang="en-US" sz="1150" dirty="0" err="1"/>
              <a:t>Ever’body</a:t>
            </a:r>
            <a:r>
              <a:rPr lang="en-US" sz="1150" dirty="0"/>
              <a:t> </a:t>
            </a:r>
            <a:r>
              <a:rPr lang="en-US" sz="1150" dirty="0" smtClean="0"/>
              <a:t>says what </a:t>
            </a:r>
            <a:r>
              <a:rPr lang="en-US" sz="1150" dirty="0"/>
              <a:t>a game guy Curley is. And </a:t>
            </a:r>
            <a:r>
              <a:rPr lang="en-US" sz="1150" dirty="0" err="1"/>
              <a:t>s’pose</a:t>
            </a:r>
            <a:r>
              <a:rPr lang="en-US" sz="1150" dirty="0"/>
              <a:t> he does the same thing and gets </a:t>
            </a:r>
            <a:r>
              <a:rPr lang="en-US" sz="1150" dirty="0" smtClean="0"/>
              <a:t>licked. Then </a:t>
            </a:r>
            <a:r>
              <a:rPr lang="en-US" sz="1150" dirty="0" err="1"/>
              <a:t>ever’body</a:t>
            </a:r>
            <a:r>
              <a:rPr lang="en-US" sz="1150" dirty="0"/>
              <a:t> says the big guy </a:t>
            </a:r>
            <a:r>
              <a:rPr lang="en-US" sz="1150" dirty="0" err="1"/>
              <a:t>oughtta</a:t>
            </a:r>
            <a:r>
              <a:rPr lang="en-US" sz="1150" dirty="0"/>
              <a:t> pick somebody his own size, </a:t>
            </a:r>
            <a:r>
              <a:rPr lang="en-US" sz="1150" dirty="0" smtClean="0"/>
              <a:t>and maybe </a:t>
            </a:r>
            <a:r>
              <a:rPr lang="en-US" sz="1150" dirty="0"/>
              <a:t>they gang up on the big guy. Never did seem right to me. Seems </a:t>
            </a:r>
            <a:r>
              <a:rPr lang="en-US" sz="1150" dirty="0" smtClean="0"/>
              <a:t>like Curley </a:t>
            </a:r>
            <a:r>
              <a:rPr lang="en-US" sz="1150" dirty="0" err="1"/>
              <a:t>ain’t</a:t>
            </a:r>
            <a:r>
              <a:rPr lang="en-US" sz="1150" dirty="0"/>
              <a:t> </a:t>
            </a:r>
            <a:r>
              <a:rPr lang="en-US" sz="1150" dirty="0" err="1"/>
              <a:t>givin</a:t>
            </a:r>
            <a:r>
              <a:rPr lang="en-US" sz="1150" dirty="0"/>
              <a:t>’ nobody a chance.”</a:t>
            </a:r>
          </a:p>
          <a:p>
            <a:r>
              <a:rPr lang="en-US" sz="1150" dirty="0"/>
              <a:t>George was watching the door. He said ominously, “Well, he better </a:t>
            </a:r>
            <a:r>
              <a:rPr lang="en-US" sz="1150" dirty="0" smtClean="0"/>
              <a:t>watch out </a:t>
            </a:r>
            <a:r>
              <a:rPr lang="en-US" sz="1150" dirty="0"/>
              <a:t>for Lennie. Lennie </a:t>
            </a:r>
            <a:r>
              <a:rPr lang="en-US" sz="1150" dirty="0" err="1"/>
              <a:t>ain’t</a:t>
            </a:r>
            <a:r>
              <a:rPr lang="en-US" sz="1150" dirty="0"/>
              <a:t> no fighter, but Lennie’s strong and quick </a:t>
            </a:r>
            <a:r>
              <a:rPr lang="en-US" sz="1150" dirty="0" smtClean="0"/>
              <a:t>and Lennie </a:t>
            </a:r>
            <a:r>
              <a:rPr lang="en-US" sz="1150" dirty="0"/>
              <a:t>don’t know no rules.” He walked to the square table and sat down </a:t>
            </a:r>
            <a:r>
              <a:rPr lang="en-US" sz="1150" dirty="0" smtClean="0"/>
              <a:t>on one </a:t>
            </a:r>
            <a:r>
              <a:rPr lang="en-US" sz="1150" dirty="0"/>
              <a:t>of the boxes. He gathered some of the cards together and shuffled </a:t>
            </a:r>
            <a:r>
              <a:rPr lang="en-US" sz="1150" dirty="0" smtClean="0"/>
              <a:t>them. The </a:t>
            </a:r>
            <a:r>
              <a:rPr lang="en-US" sz="1150" dirty="0"/>
              <a:t>old man sat down on another box. “Don’t tell Curley I said none of </a:t>
            </a:r>
            <a:r>
              <a:rPr lang="en-US" sz="1150" dirty="0" smtClean="0"/>
              <a:t>this. He’d </a:t>
            </a:r>
            <a:r>
              <a:rPr lang="en-US" sz="1150" dirty="0"/>
              <a:t>slough me. He just don’t give a damn. Won’t ever get canned </a:t>
            </a:r>
            <a:r>
              <a:rPr lang="en-US" sz="1150" dirty="0" err="1"/>
              <a:t>‘cause</a:t>
            </a:r>
            <a:r>
              <a:rPr lang="en-US" sz="1150" dirty="0"/>
              <a:t> his</a:t>
            </a:r>
          </a:p>
          <a:p>
            <a:r>
              <a:rPr lang="en-US" sz="1150" dirty="0"/>
              <a:t>old man’s the boss.”</a:t>
            </a:r>
          </a:p>
          <a:p>
            <a:r>
              <a:rPr lang="en-US" sz="1150" dirty="0"/>
              <a:t>George cut the cards and began turning them over, looking at each one </a:t>
            </a:r>
            <a:r>
              <a:rPr lang="en-US" sz="1150" dirty="0" smtClean="0"/>
              <a:t>and throwing </a:t>
            </a:r>
            <a:r>
              <a:rPr lang="en-US" sz="1150" dirty="0"/>
              <a:t>it down on a pile. He said, “This guy Curley sounds like a </a:t>
            </a:r>
            <a:r>
              <a:rPr lang="en-US" sz="1150" dirty="0" smtClean="0"/>
              <a:t>son-of-a-bitch </a:t>
            </a:r>
            <a:r>
              <a:rPr lang="en-US" sz="1150" dirty="0"/>
              <a:t>to me. I don’t like mean little guys.”</a:t>
            </a:r>
          </a:p>
          <a:p>
            <a:r>
              <a:rPr lang="en-US" sz="1150" dirty="0" smtClean="0"/>
              <a:t>“</a:t>
            </a:r>
            <a:r>
              <a:rPr lang="en-US" sz="1150" dirty="0"/>
              <a:t>Seems to me like he’s worse lately,” said the </a:t>
            </a:r>
            <a:r>
              <a:rPr lang="en-US" sz="1150" dirty="0" err="1"/>
              <a:t>swamper</a:t>
            </a:r>
            <a:r>
              <a:rPr lang="en-US" sz="1150" dirty="0"/>
              <a:t>. “He got married </a:t>
            </a:r>
            <a:r>
              <a:rPr lang="en-US" sz="1150" dirty="0" smtClean="0"/>
              <a:t>a couple </a:t>
            </a:r>
            <a:r>
              <a:rPr lang="en-US" sz="1150" dirty="0"/>
              <a:t>of weeks ago. Wife lives over in the boss’s house. Seems like Curley </a:t>
            </a:r>
            <a:r>
              <a:rPr lang="en-US" sz="1150" dirty="0" smtClean="0"/>
              <a:t>is </a:t>
            </a:r>
            <a:r>
              <a:rPr lang="en-US" sz="1150" dirty="0" err="1" smtClean="0"/>
              <a:t>cockier’n</a:t>
            </a:r>
            <a:r>
              <a:rPr lang="en-US" sz="1150" dirty="0" smtClean="0"/>
              <a:t> </a:t>
            </a:r>
            <a:r>
              <a:rPr lang="en-US" sz="1150" dirty="0"/>
              <a:t>ever since he got married</a:t>
            </a:r>
            <a:r>
              <a:rPr lang="en-US" sz="1150" dirty="0" smtClean="0"/>
              <a:t>.”</a:t>
            </a:r>
            <a:endParaRPr lang="en-GB" sz="1150" dirty="0"/>
          </a:p>
        </p:txBody>
      </p:sp>
      <p:sp>
        <p:nvSpPr>
          <p:cNvPr id="3" name="Rectangle 2"/>
          <p:cNvSpPr/>
          <p:nvPr/>
        </p:nvSpPr>
        <p:spPr>
          <a:xfrm>
            <a:off x="4724399" y="315884"/>
            <a:ext cx="4355870" cy="6555641"/>
          </a:xfrm>
          <a:prstGeom prst="rect">
            <a:avLst/>
          </a:prstGeom>
        </p:spPr>
        <p:txBody>
          <a:bodyPr wrap="square">
            <a:spAutoFit/>
          </a:bodyPr>
          <a:lstStyle/>
          <a:p>
            <a:pPr algn="r"/>
            <a:r>
              <a:rPr lang="ur-PK" sz="1200" dirty="0"/>
              <a:t>بوڑھے نے محتاط انداز میں دروازے کی طرف دیکھا تاکہ اس بات کو یقینی بنایا جاسکے کہ کوئی سن نہیں رہا ہے۔</a:t>
            </a:r>
          </a:p>
          <a:p>
            <a:pPr algn="r"/>
            <a:r>
              <a:rPr lang="ur-PK" sz="1200" dirty="0"/>
              <a:t>"یہ باس کا بیٹا ہے" اس نے خاموشی سے کہا۔ "کرلے بہت آسان ہے. اس نے رنگ میں کافی کچھ کیا۔ وہ ہلکا پھلکا ہے، اور وہ آسان ہے."</a:t>
            </a:r>
          </a:p>
          <a:p>
            <a:pPr algn="r"/>
            <a:r>
              <a:rPr lang="ur-PK" sz="1200" dirty="0"/>
              <a:t>"ٹھیک ہے، اسے آسان ہونے دو،" جارج نے کہا۔ "اسے لینی کے بعد لینے کی ضرورت نہیں ہے۔ لینی نے اس کے ساتھ کچھ نہیں کیا۔ وہ لینی کے خلاف کیا ہے؟"</a:t>
            </a:r>
          </a:p>
          <a:p>
            <a:pPr algn="r"/>
            <a:r>
              <a:rPr lang="ur-PK" sz="1200" dirty="0"/>
              <a:t>دلدل نے غور کیا ... . "ٹھیک ہے ... . آپ کو بتائیں کیا. کرلے بہت سے چھوٹے لوگوں کی طرح ہے۔ وہ بڑے لوگوں سے نفرت کرتا ہے. وہ بڑے لوگوں کے ساتھ اسکریپ چننے کا وقت ہے۔ اس طرح کی طرح وہ ان پر پاگل ہے کیونکہ وہ ایک بڑا آدمی نہیں ہے. تم نے اس طرح چھوٹے لوگوں کو دیکھا، تم نہیں ہو؟ ہمیشہ اسکریپی؟"</a:t>
            </a:r>
          </a:p>
          <a:p>
            <a:pPr algn="r"/>
            <a:r>
              <a:rPr lang="ur-PK" sz="1200" dirty="0"/>
              <a:t>"یقینا،" جارج نے کہا۔ "میں نے بہت سے سخت چھوٹے لوگوں کو دیکھا. لیکن اس کرلے بہتر ہے کہ لینی کے بارے میں کوئی غلطی نہ کریں۔ لینی کام نہیں ہے، لیکن اس کرلے پنک کو چوٹ لگنے والی ہے اگر وہ لینی کے ساتھ گڑبڑ کرتا ہے۔ "</a:t>
            </a:r>
          </a:p>
          <a:p>
            <a:pPr algn="r"/>
            <a:r>
              <a:rPr lang="ur-PK" sz="1200" dirty="0"/>
              <a:t>"ٹھیک ہے، کرلے بہت آسان ہے،" دلدل نے شک میں کہا۔ "مجھے کبھی صحیح نہیں لگا۔ ایس پوز کرلے نے ایک بڑے آدمی کو چھلانگ لگائی' اسے چاٹ تا ہے۔ کبھی جسم کہتا ہے کہ ایک کھیل لڑکا کرلے کیا ہے. اور پوز وہ بھی یہی کرتا ہے اور چاٹ جاتا ہے۔ پھر کبھی جسم کہتا ہے کہ بڑے آدمی کو کسی کو اپنا سائز چننا چاہئے، اور شاید وہ بڑے آدمی پر گینگ کرتے ہیں۔ مجھے کبھی صحیح نہیں لگا۔ ایسا لگتا ہے جیسے کرلے کوئی موقع نہیں ہے۔ "</a:t>
            </a:r>
          </a:p>
          <a:p>
            <a:pPr algn="r"/>
            <a:r>
              <a:rPr lang="ur-PK" sz="1200" dirty="0"/>
              <a:t>جارج دروازہ دیکھ رہا تھا. اس نے منحوس انداز میں کہا، "ٹھیک ہے، وہ بہتر لینی کے لئے دیکھو. لینی کوئی لڑاکا نہیں ہے، لیکن لینی مضبوط اور تیز ہے اور لینی کوئی اصول نہیں جانتا." وہ مربع میز کی طرف چلا گیا اور ایک ڈبے پر بیٹھ گیا۔ اس نے کچھ کارڈز کو اکٹھا کیا اور انہیں تبدیل کیا۔ بوڑھا شخص دوسرے ڈبے پر بیٹھ گیا۔ "کرلے کو مت بتاؤ میں نے اس میں سے کچھ نہیں کہا۔ وہ مجھے سلاو کرتا تھا. وہ صرف ایک لعنت نہیں دیتے. کبھی ڈبہ بند نہیں ہو گا 'اس کی وجہ</a:t>
            </a:r>
          </a:p>
          <a:p>
            <a:pPr algn="r"/>
            <a:r>
              <a:rPr lang="ur-PK" sz="1200" dirty="0"/>
              <a:t>بوڑھا آدمی باس ہے."</a:t>
            </a:r>
          </a:p>
          <a:p>
            <a:pPr algn="r"/>
            <a:r>
              <a:rPr lang="ur-PK" sz="1200" dirty="0"/>
              <a:t>جارج نے کارڈ کاٹ کر انہیں پلٹنا شروع کیا اور ہر ایک کو دیکھا اور اسے ایک ڈھیر پر پھینک دیا۔ اس نے کہا، یہ آدمی کرلے میرے لئے ایک بیٹے کی کی طرح لگتا ہے. مجھے چھوٹے چھوٹے لوگ پسند نہیں ہیں۔ "</a:t>
            </a:r>
          </a:p>
          <a:p>
            <a:pPr algn="r"/>
            <a:r>
              <a:rPr lang="ur-PK" sz="1200" dirty="0"/>
              <a:t>"مجھے ایسا لگتا ہے جیسے وہ حال ہی میں بدتر ہے،" دلدل نے کہا۔ "اس کی شادی چند ہفتے پہلے ہوئی تھی۔ بیوی باس کے گھر میں رہتی ہے۔ ایسا لگتا ہے کہ جب سے کرلے نے شادی کی ہے تب سے وہ کوکیرن ہے۔ "</a:t>
            </a:r>
          </a:p>
          <a:p>
            <a:pPr algn="r"/>
            <a:r>
              <a:rPr lang="ur-PK" sz="1200" dirty="0"/>
              <a:t> </a:t>
            </a:r>
          </a:p>
        </p:txBody>
      </p:sp>
    </p:spTree>
    <p:extLst>
      <p:ext uri="{BB962C8B-B14F-4D97-AF65-F5344CB8AC3E}">
        <p14:creationId xmlns:p14="http://schemas.microsoft.com/office/powerpoint/2010/main" val="243815712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74319" y="315884"/>
            <a:ext cx="4355870" cy="6286336"/>
          </a:xfrm>
          <a:prstGeom prst="rect">
            <a:avLst/>
          </a:prstGeom>
        </p:spPr>
        <p:txBody>
          <a:bodyPr wrap="square">
            <a:spAutoFit/>
          </a:bodyPr>
          <a:lstStyle/>
          <a:p>
            <a:r>
              <a:rPr lang="en-US" sz="1150" dirty="0" smtClean="0"/>
              <a:t>George </a:t>
            </a:r>
            <a:r>
              <a:rPr lang="en-US" sz="1150" dirty="0"/>
              <a:t>grunted, “Maybe he’s </a:t>
            </a:r>
            <a:r>
              <a:rPr lang="en-US" sz="1150" dirty="0" err="1"/>
              <a:t>showin</a:t>
            </a:r>
            <a:r>
              <a:rPr lang="en-US" sz="1150" dirty="0"/>
              <a:t>’ off for his wife.”</a:t>
            </a:r>
          </a:p>
          <a:p>
            <a:r>
              <a:rPr lang="en-US" sz="1150" dirty="0"/>
              <a:t>The </a:t>
            </a:r>
            <a:r>
              <a:rPr lang="en-US" sz="1150" dirty="0" err="1"/>
              <a:t>swamper</a:t>
            </a:r>
            <a:r>
              <a:rPr lang="en-US" sz="1150" dirty="0"/>
              <a:t> warmed to his gossip. “You seen that glove on his left hand?”</a:t>
            </a:r>
          </a:p>
          <a:p>
            <a:r>
              <a:rPr lang="en-US" sz="1150" dirty="0"/>
              <a:t>“Yeah. I seen it.”</a:t>
            </a:r>
          </a:p>
          <a:p>
            <a:r>
              <a:rPr lang="en-US" sz="1150" dirty="0"/>
              <a:t>“Well, that glove’s </a:t>
            </a:r>
            <a:r>
              <a:rPr lang="en-US" sz="1150" dirty="0" err="1"/>
              <a:t>fulla</a:t>
            </a:r>
            <a:r>
              <a:rPr lang="en-US" sz="1150" dirty="0"/>
              <a:t> </a:t>
            </a:r>
            <a:r>
              <a:rPr lang="en-US" sz="1150" dirty="0" err="1"/>
              <a:t>vaseline</a:t>
            </a:r>
            <a:r>
              <a:rPr lang="en-US" sz="1150" dirty="0"/>
              <a:t>.”</a:t>
            </a:r>
          </a:p>
          <a:p>
            <a:r>
              <a:rPr lang="en-US" sz="1150" dirty="0"/>
              <a:t>“Vaseline? What the hell for?”</a:t>
            </a:r>
          </a:p>
          <a:p>
            <a:r>
              <a:rPr lang="en-US" sz="1150" dirty="0"/>
              <a:t>“Well, I tell </a:t>
            </a:r>
            <a:r>
              <a:rPr lang="en-US" sz="1150" dirty="0" err="1"/>
              <a:t>ya</a:t>
            </a:r>
            <a:r>
              <a:rPr lang="en-US" sz="1150" dirty="0"/>
              <a:t> what—Curley says he’s </a:t>
            </a:r>
            <a:r>
              <a:rPr lang="en-US" sz="1150" dirty="0" err="1"/>
              <a:t>keepin</a:t>
            </a:r>
            <a:r>
              <a:rPr lang="en-US" sz="1150" dirty="0"/>
              <a:t>’ that hand soft for his wife.”</a:t>
            </a:r>
          </a:p>
          <a:p>
            <a:r>
              <a:rPr lang="en-US" sz="1150" dirty="0"/>
              <a:t>George studied the cards absorbedly. “That’s a dirty thing to tell around,” </a:t>
            </a:r>
            <a:r>
              <a:rPr lang="en-US" sz="1150" dirty="0" smtClean="0"/>
              <a:t>he </a:t>
            </a:r>
            <a:r>
              <a:rPr lang="en-US" sz="1150" dirty="0"/>
              <a:t>said</a:t>
            </a:r>
            <a:r>
              <a:rPr lang="en-US" sz="1150" dirty="0" smtClean="0"/>
              <a:t>. The </a:t>
            </a:r>
            <a:r>
              <a:rPr lang="en-US" sz="1150" dirty="0"/>
              <a:t>old man was </a:t>
            </a:r>
            <a:r>
              <a:rPr lang="en-US" sz="1150" dirty="0" smtClean="0"/>
              <a:t>reassured</a:t>
            </a:r>
            <a:r>
              <a:rPr lang="en-US" sz="1150" dirty="0"/>
              <a:t>. He had drawn a derogatory statement </a:t>
            </a:r>
            <a:r>
              <a:rPr lang="en-US" sz="1150" dirty="0" smtClean="0"/>
              <a:t>from George</a:t>
            </a:r>
            <a:r>
              <a:rPr lang="en-US" sz="1150" dirty="0"/>
              <a:t>. He felt safe now, and he spoke more confidently. “</a:t>
            </a:r>
            <a:r>
              <a:rPr lang="en-US" sz="1150" dirty="0" err="1"/>
              <a:t>Wait’ll</a:t>
            </a:r>
            <a:r>
              <a:rPr lang="en-US" sz="1150" dirty="0"/>
              <a:t> you </a:t>
            </a:r>
            <a:r>
              <a:rPr lang="en-US" sz="1150" dirty="0" smtClean="0"/>
              <a:t>see Curley’s </a:t>
            </a:r>
            <a:r>
              <a:rPr lang="en-US" sz="1150" dirty="0"/>
              <a:t>wife.”</a:t>
            </a:r>
          </a:p>
          <a:p>
            <a:r>
              <a:rPr lang="en-US" sz="1150" dirty="0"/>
              <a:t>George cut the cards again and put out a solitaire lay, slowly and</a:t>
            </a:r>
          </a:p>
          <a:p>
            <a:r>
              <a:rPr lang="en-US" sz="1150" dirty="0"/>
              <a:t>deliberately. “</a:t>
            </a:r>
            <a:r>
              <a:rPr lang="en-US" sz="1150" dirty="0" err="1"/>
              <a:t>Purty</a:t>
            </a:r>
            <a:r>
              <a:rPr lang="en-US" sz="1150" dirty="0"/>
              <a:t>?” he asked casually.</a:t>
            </a:r>
          </a:p>
          <a:p>
            <a:r>
              <a:rPr lang="en-US" sz="1150" dirty="0"/>
              <a:t>“Yeah. </a:t>
            </a:r>
            <a:r>
              <a:rPr lang="en-US" sz="1150" dirty="0" err="1"/>
              <a:t>Purty</a:t>
            </a:r>
            <a:r>
              <a:rPr lang="en-US" sz="1150" dirty="0"/>
              <a:t> . . . . but—”</a:t>
            </a:r>
          </a:p>
          <a:p>
            <a:r>
              <a:rPr lang="en-US" sz="1150" dirty="0"/>
              <a:t>George studied his cards. “But what?”</a:t>
            </a:r>
          </a:p>
          <a:p>
            <a:r>
              <a:rPr lang="en-US" sz="1150" dirty="0"/>
              <a:t>“Well—she got the eye.”</a:t>
            </a:r>
          </a:p>
          <a:p>
            <a:r>
              <a:rPr lang="en-US" sz="1150" dirty="0"/>
              <a:t>“Yeah? Married two weeks and got the eye? Maybe that’s why </a:t>
            </a:r>
            <a:r>
              <a:rPr lang="en-US" sz="1150" dirty="0" smtClean="0"/>
              <a:t>Curley’s pants </a:t>
            </a:r>
            <a:r>
              <a:rPr lang="en-US" sz="1150" dirty="0"/>
              <a:t>is full of ants.”</a:t>
            </a:r>
          </a:p>
          <a:p>
            <a:r>
              <a:rPr lang="en-US" sz="1150" dirty="0"/>
              <a:t>“I seen her give Slim the eye. </a:t>
            </a:r>
            <a:r>
              <a:rPr lang="en-US" sz="1150" dirty="0" err="1"/>
              <a:t>Slim’s</a:t>
            </a:r>
            <a:r>
              <a:rPr lang="en-US" sz="1150" dirty="0"/>
              <a:t> a </a:t>
            </a:r>
            <a:r>
              <a:rPr lang="en-US" sz="1150" dirty="0" err="1"/>
              <a:t>jerkline</a:t>
            </a:r>
            <a:r>
              <a:rPr lang="en-US" sz="1150" dirty="0"/>
              <a:t> skinner. Hell of a nice </a:t>
            </a:r>
            <a:r>
              <a:rPr lang="en-US" sz="1150" dirty="0" smtClean="0"/>
              <a:t>fella. Slim </a:t>
            </a:r>
            <a:r>
              <a:rPr lang="en-US" sz="1150" dirty="0"/>
              <a:t>don’t need to wear no high-heeled boots on a grain team. I seen her </a:t>
            </a:r>
            <a:r>
              <a:rPr lang="en-US" sz="1150" dirty="0" smtClean="0"/>
              <a:t>give Slim </a:t>
            </a:r>
            <a:r>
              <a:rPr lang="en-US" sz="1150" dirty="0"/>
              <a:t>the eye. Curley never seen it. An’ I seen her give Carlson the eye.”</a:t>
            </a:r>
          </a:p>
          <a:p>
            <a:r>
              <a:rPr lang="en-US" sz="1150" dirty="0"/>
              <a:t>George pretended a lack of interest. “Looks like we was </a:t>
            </a:r>
            <a:r>
              <a:rPr lang="en-US" sz="1150" dirty="0" err="1"/>
              <a:t>gonna</a:t>
            </a:r>
            <a:r>
              <a:rPr lang="en-US" sz="1150" dirty="0"/>
              <a:t> have fun</a:t>
            </a:r>
            <a:r>
              <a:rPr lang="en-US" sz="1150" dirty="0" smtClean="0"/>
              <a:t>.” The </a:t>
            </a:r>
            <a:r>
              <a:rPr lang="en-US" sz="1150" dirty="0" err="1"/>
              <a:t>swamper</a:t>
            </a:r>
            <a:r>
              <a:rPr lang="en-US" sz="1150" dirty="0"/>
              <a:t> stood up from his box. “Know what I think?” George did </a:t>
            </a:r>
            <a:r>
              <a:rPr lang="en-US" sz="1150" dirty="0" smtClean="0"/>
              <a:t>not answer</a:t>
            </a:r>
            <a:r>
              <a:rPr lang="en-US" sz="1150" dirty="0"/>
              <a:t>. “Well, I think Curley’s married . . . . a tart.”</a:t>
            </a:r>
          </a:p>
          <a:p>
            <a:r>
              <a:rPr lang="en-US" sz="1150" dirty="0"/>
              <a:t>“He </a:t>
            </a:r>
            <a:r>
              <a:rPr lang="en-US" sz="1150" dirty="0" err="1"/>
              <a:t>ain’t</a:t>
            </a:r>
            <a:r>
              <a:rPr lang="en-US" sz="1150" dirty="0"/>
              <a:t> the first,” said George. “There’s plenty done that.”</a:t>
            </a:r>
          </a:p>
          <a:p>
            <a:r>
              <a:rPr lang="en-US" sz="1150" dirty="0"/>
              <a:t>The old man moved toward the door, and his ancient dog lifted his head </a:t>
            </a:r>
            <a:r>
              <a:rPr lang="en-US" sz="1150" dirty="0" smtClean="0"/>
              <a:t>and peered </a:t>
            </a:r>
            <a:r>
              <a:rPr lang="en-US" sz="1150" dirty="0"/>
              <a:t>about, and then got painfully to his feet to follow. “I </a:t>
            </a:r>
            <a:r>
              <a:rPr lang="en-US" sz="1150" dirty="0" err="1"/>
              <a:t>gotta</a:t>
            </a:r>
            <a:r>
              <a:rPr lang="en-US" sz="1150" dirty="0"/>
              <a:t> be </a:t>
            </a:r>
            <a:r>
              <a:rPr lang="en-US" sz="1150" dirty="0" err="1"/>
              <a:t>settin</a:t>
            </a:r>
            <a:r>
              <a:rPr lang="en-US" sz="1150" dirty="0"/>
              <a:t>’ </a:t>
            </a:r>
            <a:r>
              <a:rPr lang="en-US" sz="1150" dirty="0" smtClean="0"/>
              <a:t>out the </a:t>
            </a:r>
            <a:r>
              <a:rPr lang="en-US" sz="1150" dirty="0"/>
              <a:t>wash basins for the guys. The </a:t>
            </a:r>
            <a:r>
              <a:rPr lang="en-US" sz="1150" dirty="0" err="1"/>
              <a:t>teams’ll</a:t>
            </a:r>
            <a:r>
              <a:rPr lang="en-US" sz="1150" dirty="0"/>
              <a:t> be in before long. You guys </a:t>
            </a:r>
            <a:r>
              <a:rPr lang="en-US" sz="1150" dirty="0" err="1" smtClean="0"/>
              <a:t>gonna</a:t>
            </a:r>
            <a:r>
              <a:rPr lang="en-US" sz="1150" dirty="0" smtClean="0"/>
              <a:t> buck </a:t>
            </a:r>
            <a:r>
              <a:rPr lang="en-US" sz="1150" dirty="0"/>
              <a:t>barley?”</a:t>
            </a:r>
          </a:p>
          <a:p>
            <a:r>
              <a:rPr lang="en-US" sz="1150" dirty="0"/>
              <a:t>“Yeah.”</a:t>
            </a:r>
          </a:p>
          <a:p>
            <a:r>
              <a:rPr lang="en-US" sz="1150" dirty="0"/>
              <a:t>“You won’t tell Curley nothing I said?”</a:t>
            </a:r>
          </a:p>
          <a:p>
            <a:r>
              <a:rPr lang="en-US" sz="1150" dirty="0"/>
              <a:t>“Hell no.”</a:t>
            </a:r>
          </a:p>
          <a:p>
            <a:endParaRPr lang="en-GB" sz="1150" dirty="0"/>
          </a:p>
        </p:txBody>
      </p:sp>
      <p:sp>
        <p:nvSpPr>
          <p:cNvPr id="3" name="Rectangle 2"/>
          <p:cNvSpPr/>
          <p:nvPr/>
        </p:nvSpPr>
        <p:spPr>
          <a:xfrm>
            <a:off x="4630189" y="117693"/>
            <a:ext cx="4355870" cy="6740307"/>
          </a:xfrm>
          <a:prstGeom prst="rect">
            <a:avLst/>
          </a:prstGeom>
        </p:spPr>
        <p:txBody>
          <a:bodyPr wrap="square">
            <a:spAutoFit/>
          </a:bodyPr>
          <a:lstStyle/>
          <a:p>
            <a:pPr algn="r"/>
            <a:r>
              <a:rPr lang="ur-PK" sz="1200" dirty="0"/>
              <a:t>جارج نے گھورکر کہا، "شاید وہ اپنی بیوی کے لئے دکھارہا ہے"۔</a:t>
            </a:r>
          </a:p>
          <a:p>
            <a:pPr algn="r"/>
            <a:r>
              <a:rPr lang="ur-PK" sz="1200" dirty="0"/>
              <a:t>دلدل نے اس کی گپ شپ کو گرما دیا۔ "تم نے اس کے بائیں ہاتھ پر وہ دستانے دیکھے؟"</a:t>
            </a:r>
          </a:p>
          <a:p>
            <a:pPr algn="r"/>
            <a:r>
              <a:rPr lang="ur-PK" sz="1200" dirty="0"/>
              <a:t>"جی ہاں. میں نے اسے دیکھا."</a:t>
            </a:r>
          </a:p>
          <a:p>
            <a:pPr algn="r"/>
            <a:r>
              <a:rPr lang="ur-PK" sz="1200" dirty="0"/>
              <a:t>"ٹھیک ہے، وہ دستانے کی فلا ویسلین."</a:t>
            </a:r>
          </a:p>
          <a:p>
            <a:pPr algn="r"/>
            <a:r>
              <a:rPr lang="ur-PK" sz="1200" dirty="0"/>
              <a:t>"ویسلین؟ کس لئے جہنم؟"</a:t>
            </a:r>
          </a:p>
          <a:p>
            <a:pPr algn="r"/>
            <a:r>
              <a:rPr lang="ur-PK" sz="1200" dirty="0"/>
              <a:t>"ٹھیک ہے، میں یا بتاتا ہوں کیا—کرلے کہتا ہے کہ وہ اپنی بیوی کے لئے نرم ہاتھ رکھتا ہے۔"</a:t>
            </a:r>
          </a:p>
          <a:p>
            <a:pPr algn="r"/>
            <a:r>
              <a:rPr lang="ur-PK" sz="1200" dirty="0"/>
              <a:t>جارج نے کارڈز کا جذب ہو کر مطالعہ کیا۔ انہوں نے کہا کہ یہ ایک گندی بات ہے جو ارد گرد بتانا ہے۔ بوڑھے کو یقین دلایا گیا۔ اس نے جارج سے ایک توہین آمیز بیان لیا تھا۔ وہ اب خود کو محفوظ محسوس کر رہا تھا اور اس نے زیادہ اعتماد کے ساتھ بات کی۔ "رکو تم کرلے کی بیوی کو دیکھو گے."</a:t>
            </a:r>
          </a:p>
          <a:p>
            <a:pPr algn="r"/>
            <a:r>
              <a:rPr lang="ur-PK" sz="1200" dirty="0"/>
              <a:t>جارج نے دوبارہ کارڈ کاٹے اور آہستہ آہستہ ایک سولیٹیر لیٹ رکھا اور</a:t>
            </a:r>
          </a:p>
          <a:p>
            <a:pPr algn="r"/>
            <a:r>
              <a:rPr lang="ur-PK" sz="1200" dirty="0"/>
              <a:t>جان بوجھ کر. "پورٹی؟" اس نے بے ساختہ پوچھا۔</a:t>
            </a:r>
          </a:p>
          <a:p>
            <a:pPr algn="r"/>
            <a:r>
              <a:rPr lang="ur-PK" sz="1200" dirty="0"/>
              <a:t>"جی ہاں. پورٹی ... . لیکن—"</a:t>
            </a:r>
          </a:p>
          <a:p>
            <a:pPr algn="r"/>
            <a:r>
              <a:rPr lang="ur-PK" sz="1200" dirty="0"/>
              <a:t>جارج نے اپنے کارڈز کا مطالعہ کیا۔ "لیکن کیا؟"</a:t>
            </a:r>
          </a:p>
          <a:p>
            <a:pPr algn="r"/>
            <a:r>
              <a:rPr lang="ur-PK" sz="1200" dirty="0"/>
              <a:t>"ٹھیک ہے— وہ آنکھ مل گیا."</a:t>
            </a:r>
          </a:p>
          <a:p>
            <a:pPr algn="r"/>
            <a:r>
              <a:rPr lang="ur-PK" sz="1200" dirty="0"/>
              <a:t>"جی ہاں؟ دو ہفتوں کی شادی کی اور آنکھ مل گئی؟ شاید یہی وجہ ہے کہ کرلے کی پتلون چیونٹیوں سے بھری ہوئی ہے۔ "</a:t>
            </a:r>
          </a:p>
          <a:p>
            <a:pPr algn="r"/>
            <a:r>
              <a:rPr lang="ur-PK" sz="1200" dirty="0"/>
              <a:t>"میں نے اسے سلم کو آنکھ دیتے دیکھا۔ سلم ایک جرک لائن اسکنر ہے. ایک اچھا فیلا کے جہنم. پتلا ایک اناج ٹیم پر کوئی اونچی ایڑی بوٹ پہننے کی ضرورت نہیں ہے. میں نے اسے سلم کو آنکھ دیتے دیکھا۔ کرلے نے اسے کبھی نہیں دیکھا۔ ایک' میں نے اسے کارلسن کو آنکھ دیتے دیکھا۔ "</a:t>
            </a:r>
          </a:p>
          <a:p>
            <a:pPr algn="r"/>
            <a:r>
              <a:rPr lang="ur-PK" sz="1200" dirty="0"/>
              <a:t>جارج نے دلچسپی کی کمی کا ڈرامہ کیا۔ "ایسا لگتا ہے کہ ہم مزہ کرنے جا رہے تھے." دلدل والا اپنے ڈبے سے کھڑا ہوا۔ "مجھے کیا لگتا ہے جانتے ہیں؟" جارج نے کوئی جواب نہیں دیا۔ "ٹھیک ہے، مجھے لگتا ہے کہ کرلے کی شادی ہو چکی ہے ... . ایک ٹارٹ."</a:t>
            </a:r>
          </a:p>
          <a:p>
            <a:pPr algn="r"/>
            <a:r>
              <a:rPr lang="ur-PK" sz="1200" dirty="0"/>
              <a:t>"وہ پہلا نہیں ہے،" جارج نے کہا۔ "ایسا بہت کچھ کیا گیا ہے."</a:t>
            </a:r>
          </a:p>
          <a:p>
            <a:pPr algn="r"/>
            <a:r>
              <a:rPr lang="ur-PK" sz="1200" dirty="0"/>
              <a:t>بوڑھا شخص دروازے کی طرف بڑھا اور اس کے قدیم کتے نے اپنا سر اٹھایا اور جھانکا اور پھر دردناک طور پر اس کے پاؤں پر چل پڑا۔ "میں لوگوں کے لئے واش بیسن باہر سیٹن' ہونا ہوگا. ٹیمیں بہت پہلے اندر آ جائیں گی۔ تم لوگ جو بک کرنے جا رہے ہو؟"</a:t>
            </a:r>
          </a:p>
          <a:p>
            <a:pPr algn="r"/>
            <a:r>
              <a:rPr lang="ur-PK" sz="1200" dirty="0"/>
              <a:t>"جی ہاں."</a:t>
            </a:r>
          </a:p>
          <a:p>
            <a:pPr algn="r"/>
            <a:r>
              <a:rPr lang="ur-PK" sz="1200" dirty="0"/>
              <a:t>"تم کرلے کو کچھ نہیں بتائیں گے میں نے کہا؟"</a:t>
            </a:r>
          </a:p>
          <a:p>
            <a:pPr algn="r"/>
            <a:r>
              <a:rPr lang="ur-PK" sz="1200" dirty="0"/>
              <a:t>"جہنم نہیں."</a:t>
            </a:r>
          </a:p>
          <a:p>
            <a:pPr algn="r"/>
            <a:r>
              <a:rPr lang="ur-PK" sz="1200" dirty="0"/>
              <a:t> </a:t>
            </a:r>
          </a:p>
        </p:txBody>
      </p:sp>
    </p:spTree>
    <p:extLst>
      <p:ext uri="{BB962C8B-B14F-4D97-AF65-F5344CB8AC3E}">
        <p14:creationId xmlns:p14="http://schemas.microsoft.com/office/powerpoint/2010/main" val="161778306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74319" y="315884"/>
            <a:ext cx="4355870" cy="6640279"/>
          </a:xfrm>
          <a:prstGeom prst="rect">
            <a:avLst/>
          </a:prstGeom>
        </p:spPr>
        <p:txBody>
          <a:bodyPr wrap="square">
            <a:spAutoFit/>
          </a:bodyPr>
          <a:lstStyle/>
          <a:p>
            <a:r>
              <a:rPr lang="en-US" sz="1150" dirty="0" smtClean="0"/>
              <a:t>“</a:t>
            </a:r>
            <a:r>
              <a:rPr lang="en-US" sz="1150" dirty="0"/>
              <a:t>Well, you look her over, mister. You see if she </a:t>
            </a:r>
            <a:r>
              <a:rPr lang="en-US" sz="1150" dirty="0" err="1"/>
              <a:t>ain’t</a:t>
            </a:r>
            <a:r>
              <a:rPr lang="en-US" sz="1150" dirty="0"/>
              <a:t> a tart.” He stepped </a:t>
            </a:r>
            <a:r>
              <a:rPr lang="en-US" sz="1150" dirty="0" smtClean="0"/>
              <a:t>out the </a:t>
            </a:r>
            <a:r>
              <a:rPr lang="en-US" sz="1150" dirty="0"/>
              <a:t>door into the brilliant sunshine.</a:t>
            </a:r>
          </a:p>
          <a:p>
            <a:r>
              <a:rPr lang="en-US" sz="1150" dirty="0"/>
              <a:t>George laid down his cards thoughtfully, turned his piles of three. He </a:t>
            </a:r>
            <a:r>
              <a:rPr lang="en-US" sz="1150" dirty="0" smtClean="0"/>
              <a:t>built four </a:t>
            </a:r>
            <a:r>
              <a:rPr lang="en-US" sz="1150" dirty="0"/>
              <a:t>clubs on his ace pile. The sun square was on the floor now, and the </a:t>
            </a:r>
            <a:r>
              <a:rPr lang="en-US" sz="1150" dirty="0" smtClean="0"/>
              <a:t>flies whipped </a:t>
            </a:r>
            <a:r>
              <a:rPr lang="en-US" sz="1150" dirty="0"/>
              <a:t>through it like sparks. A sound of jingling harness and the croak </a:t>
            </a:r>
            <a:r>
              <a:rPr lang="en-US" sz="1150" dirty="0" smtClean="0"/>
              <a:t>of heavy-laden </a:t>
            </a:r>
            <a:r>
              <a:rPr lang="en-US" sz="1150" dirty="0"/>
              <a:t>axles sounded from outside. From the distance came a clear call.</a:t>
            </a:r>
          </a:p>
          <a:p>
            <a:r>
              <a:rPr lang="en-US" sz="1150" dirty="0"/>
              <a:t>“Stable buck—ooh, </a:t>
            </a:r>
            <a:r>
              <a:rPr lang="en-US" sz="1150" dirty="0" err="1"/>
              <a:t>sta</a:t>
            </a:r>
            <a:r>
              <a:rPr lang="en-US" sz="1150" dirty="0"/>
              <a:t>-able buck!” And then, “Where the hell is that God </a:t>
            </a:r>
            <a:r>
              <a:rPr lang="en-US" sz="1150" dirty="0" smtClean="0"/>
              <a:t>damn nigger</a:t>
            </a:r>
            <a:r>
              <a:rPr lang="en-US" sz="1150" dirty="0"/>
              <a:t>?”</a:t>
            </a:r>
          </a:p>
          <a:p>
            <a:r>
              <a:rPr lang="en-US" sz="1150" dirty="0"/>
              <a:t>George stared at his solitaire lay, and then he flounced the cards together </a:t>
            </a:r>
            <a:r>
              <a:rPr lang="en-US" sz="1150" dirty="0" smtClean="0"/>
              <a:t>and turned </a:t>
            </a:r>
            <a:r>
              <a:rPr lang="en-US" sz="1150" dirty="0"/>
              <a:t>around to Lennie. Lennie was lying down on the bunk watching him</a:t>
            </a:r>
            <a:r>
              <a:rPr lang="en-US" sz="1150" dirty="0" smtClean="0"/>
              <a:t>.</a:t>
            </a:r>
          </a:p>
          <a:p>
            <a:r>
              <a:rPr lang="en-US" sz="1150" dirty="0"/>
              <a:t>“Look, Lennie! This here </a:t>
            </a:r>
            <a:r>
              <a:rPr lang="en-US" sz="1150" dirty="0" err="1"/>
              <a:t>ain’t</a:t>
            </a:r>
            <a:r>
              <a:rPr lang="en-US" sz="1150" dirty="0"/>
              <a:t> no setup. I’m scared. You </a:t>
            </a:r>
            <a:r>
              <a:rPr lang="en-US" sz="1150" dirty="0" err="1"/>
              <a:t>gonna</a:t>
            </a:r>
            <a:r>
              <a:rPr lang="en-US" sz="1150" dirty="0"/>
              <a:t> have </a:t>
            </a:r>
            <a:r>
              <a:rPr lang="en-US" sz="1150" dirty="0" smtClean="0"/>
              <a:t>trouble with </a:t>
            </a:r>
            <a:r>
              <a:rPr lang="en-US" sz="1150" dirty="0"/>
              <a:t>that Curley guy. I seen that kind before. He was </a:t>
            </a:r>
            <a:r>
              <a:rPr lang="en-US" sz="1150" dirty="0" err="1"/>
              <a:t>kinda</a:t>
            </a:r>
            <a:r>
              <a:rPr lang="en-US" sz="1150" dirty="0"/>
              <a:t> </a:t>
            </a:r>
            <a:r>
              <a:rPr lang="en-US" sz="1150" dirty="0" err="1"/>
              <a:t>feelin</a:t>
            </a:r>
            <a:r>
              <a:rPr lang="en-US" sz="1150" dirty="0"/>
              <a:t>’ you out. </a:t>
            </a:r>
            <a:r>
              <a:rPr lang="en-US" sz="1150" dirty="0" smtClean="0"/>
              <a:t>He figures </a:t>
            </a:r>
            <a:r>
              <a:rPr lang="en-US" sz="1150" dirty="0"/>
              <a:t>he’s got you scared and he’s </a:t>
            </a:r>
            <a:r>
              <a:rPr lang="en-US" sz="1150" dirty="0" err="1"/>
              <a:t>gonna</a:t>
            </a:r>
            <a:r>
              <a:rPr lang="en-US" sz="1150" dirty="0"/>
              <a:t> take a sock at you the first chance </a:t>
            </a:r>
            <a:r>
              <a:rPr lang="en-US" sz="1150" dirty="0" smtClean="0"/>
              <a:t>he gets</a:t>
            </a:r>
            <a:r>
              <a:rPr lang="en-US" sz="1150" dirty="0"/>
              <a:t>.”</a:t>
            </a:r>
          </a:p>
          <a:p>
            <a:r>
              <a:rPr lang="en-US" sz="1150" dirty="0"/>
              <a:t>Lennie’s eyes were frightened. “I don’t want no trouble,” he said plaintively</a:t>
            </a:r>
            <a:r>
              <a:rPr lang="en-US" sz="1150" dirty="0" smtClean="0"/>
              <a:t>. “</a:t>
            </a:r>
            <a:r>
              <a:rPr lang="en-US" sz="1150" dirty="0"/>
              <a:t>Don’t let him sock me, George.”</a:t>
            </a:r>
          </a:p>
          <a:p>
            <a:r>
              <a:rPr lang="en-US" sz="1150" dirty="0"/>
              <a:t>George got up and went over to Lennie’s bunk and sat down on it. “I </a:t>
            </a:r>
            <a:r>
              <a:rPr lang="en-US" sz="1150" dirty="0" smtClean="0"/>
              <a:t>hate that </a:t>
            </a:r>
            <a:r>
              <a:rPr lang="en-US" sz="1150" dirty="0" err="1"/>
              <a:t>kinda</a:t>
            </a:r>
            <a:r>
              <a:rPr lang="en-US" sz="1150" dirty="0"/>
              <a:t> bastard,” he said. “I seen plenty of ‘</a:t>
            </a:r>
            <a:r>
              <a:rPr lang="en-US" sz="1150" dirty="0" err="1"/>
              <a:t>em</a:t>
            </a:r>
            <a:r>
              <a:rPr lang="en-US" sz="1150" dirty="0"/>
              <a:t>. Like the old guy says, </a:t>
            </a:r>
            <a:r>
              <a:rPr lang="en-US" sz="1150" dirty="0" smtClean="0"/>
              <a:t>Curley don’t </a:t>
            </a:r>
            <a:r>
              <a:rPr lang="en-US" sz="1150" dirty="0"/>
              <a:t>take no chances. He always wins.” He thought for a moment. “If </a:t>
            </a:r>
            <a:r>
              <a:rPr lang="en-US" sz="1150" dirty="0" smtClean="0"/>
              <a:t>he tangles </a:t>
            </a:r>
            <a:r>
              <a:rPr lang="en-US" sz="1150" dirty="0"/>
              <a:t>with you, Lennie, we’re </a:t>
            </a:r>
            <a:r>
              <a:rPr lang="en-US" sz="1150" dirty="0" err="1"/>
              <a:t>gonna</a:t>
            </a:r>
            <a:r>
              <a:rPr lang="en-US" sz="1150" dirty="0"/>
              <a:t> get the can. Don’t make no mistake </a:t>
            </a:r>
            <a:r>
              <a:rPr lang="en-US" sz="1150" dirty="0" smtClean="0"/>
              <a:t>about that</a:t>
            </a:r>
            <a:r>
              <a:rPr lang="en-US" sz="1150" dirty="0"/>
              <a:t>. He’s the boss’s son. Look, Lennie. You try to keep away from him, </a:t>
            </a:r>
            <a:r>
              <a:rPr lang="en-US" sz="1150" dirty="0" smtClean="0"/>
              <a:t>will you</a:t>
            </a:r>
            <a:r>
              <a:rPr lang="en-US" sz="1150" dirty="0"/>
              <a:t>? Don’t never speak to him. If he comes in here you move clear to the </a:t>
            </a:r>
            <a:r>
              <a:rPr lang="en-US" sz="1150" dirty="0" smtClean="0"/>
              <a:t>other side </a:t>
            </a:r>
            <a:r>
              <a:rPr lang="en-US" sz="1150" dirty="0"/>
              <a:t>of the room. Will you do that, Lennie?”</a:t>
            </a:r>
          </a:p>
          <a:p>
            <a:r>
              <a:rPr lang="en-US" sz="1150" dirty="0"/>
              <a:t>“I don’t want no trouble,” Lennie mourned. “I never done nothing to him.”</a:t>
            </a:r>
          </a:p>
          <a:p>
            <a:r>
              <a:rPr lang="en-US" sz="1150" dirty="0"/>
              <a:t>“Well, that won’t do you no good if Curley wants to plug himself up for </a:t>
            </a:r>
            <a:r>
              <a:rPr lang="en-US" sz="1150" dirty="0" smtClean="0"/>
              <a:t>a fighter</a:t>
            </a:r>
            <a:r>
              <a:rPr lang="en-US" sz="1150" dirty="0"/>
              <a:t>. Just don’t have nothing to do with him. Will you remember?”</a:t>
            </a:r>
          </a:p>
          <a:p>
            <a:r>
              <a:rPr lang="en-US" sz="1150" dirty="0"/>
              <a:t>“Sure, George. I </a:t>
            </a:r>
            <a:r>
              <a:rPr lang="en-US" sz="1150" dirty="0" err="1"/>
              <a:t>ain’t</a:t>
            </a:r>
            <a:r>
              <a:rPr lang="en-US" sz="1150" dirty="0"/>
              <a:t> </a:t>
            </a:r>
            <a:r>
              <a:rPr lang="en-US" sz="1150" dirty="0" err="1"/>
              <a:t>gonna</a:t>
            </a:r>
            <a:r>
              <a:rPr lang="en-US" sz="1150" dirty="0"/>
              <a:t> say a word.”</a:t>
            </a:r>
          </a:p>
          <a:p>
            <a:r>
              <a:rPr lang="en-US" sz="1150" dirty="0"/>
              <a:t>The sound of the approaching grain teams was louder, thud of big hooves on</a:t>
            </a:r>
            <a:endParaRPr lang="en-GB" sz="1150" dirty="0"/>
          </a:p>
          <a:p>
            <a:endParaRPr lang="en-US" sz="1150" dirty="0"/>
          </a:p>
          <a:p>
            <a:endParaRPr lang="en-GB" sz="1150" dirty="0"/>
          </a:p>
        </p:txBody>
      </p:sp>
      <p:sp>
        <p:nvSpPr>
          <p:cNvPr id="3" name="Rectangle 2"/>
          <p:cNvSpPr/>
          <p:nvPr/>
        </p:nvSpPr>
        <p:spPr>
          <a:xfrm>
            <a:off x="4630189" y="315883"/>
            <a:ext cx="4355870" cy="6001643"/>
          </a:xfrm>
          <a:prstGeom prst="rect">
            <a:avLst/>
          </a:prstGeom>
        </p:spPr>
        <p:txBody>
          <a:bodyPr wrap="square">
            <a:spAutoFit/>
          </a:bodyPr>
          <a:lstStyle/>
          <a:p>
            <a:pPr algn="r"/>
            <a:r>
              <a:rPr lang="ar-AE" sz="1200" dirty="0"/>
              <a:t>"ٹھیک ہے، تم اس پر نظر، مسٹر. تم نے دیکھا کہ کیا وہ ایک ٹارٹ نہیں ہے." وہ شاندار دھوپ میں دروازے سے باہر نکلا۔</a:t>
            </a:r>
          </a:p>
          <a:p>
            <a:pPr algn="r"/>
            <a:r>
              <a:rPr lang="ar-AE" sz="1200" dirty="0"/>
              <a:t>جارج نے سوچ سمجھ کر اپنے کارڈ رکھے، اپنے تین کے ڈھیر پھیر دیئے۔ اس نے اپنے ایکس ڈھیر پر چار کلب تعمیر کیا۔ سورج کا چوک اب فرش پر تھا اور مکھیوں نے اس کے ذریعے چنگاریوں کی طرح کوڑے مارے۔ باہر سے جھنجھناہٹ کے ہارنس اور بھاری بھرکم ایکسلوں کی آواز سنائی دے رہی تھی۔ دور سے ایک واضح کال آئی۔</a:t>
            </a:r>
          </a:p>
          <a:p>
            <a:pPr algn="r"/>
            <a:r>
              <a:rPr lang="ar-AE" sz="1200" dirty="0"/>
              <a:t>"مستحکم بک—اوہ، سٹی ایبل بک!" اور پھر، "کہاں ہے کہ خدا لعنت نیگر؟"</a:t>
            </a:r>
          </a:p>
          <a:p>
            <a:pPr algn="r"/>
            <a:r>
              <a:rPr lang="ar-AE" sz="1200" dirty="0"/>
              <a:t>جارج نے اپنے سولیٹیر لیکو گھور کر دیکھا اور پھر اس نے کارڈز کو ایک ساتھ گھمایا اور لینی کی طرف مڑ گیا۔ لینی اسے دیکھ کر بنک پر لیٹا ہوا تھا۔</a:t>
            </a:r>
          </a:p>
          <a:p>
            <a:pPr algn="r"/>
            <a:r>
              <a:rPr lang="ar-AE" sz="1200" dirty="0"/>
              <a:t>"دیکھو، لینی! یہ یہاں کوئی سیٹ اپ نہیں ہے. میں ڈر گیا ہوں. تم اس کرلے لڑکے کے ساتھ پریشانی ہونے جا رہی ہے. میں نے اس طرح سے پہلے دیکھا. وہ آپ کو باہر' کنڈا فیلن تھا. وہ اندازہ لگاتا ہے کہ وہ آپ کو خوفزدہ کر رہا ہے اور وہ آپ پر پہلا موقع ملنے پر ایک جراب لینے جا رہا ہے."</a:t>
            </a:r>
          </a:p>
          <a:p>
            <a:pPr algn="r"/>
            <a:r>
              <a:rPr lang="ar-AE" sz="1200" dirty="0"/>
              <a:t>لینی کی آنکھیں خوفزدہ تھیں۔ "میں کوئی پریشانی نہیں چاہتا" اس نے صاف صاف کہا۔ "اسے مجھے جراب نہ بننے دو، جارج."</a:t>
            </a:r>
          </a:p>
          <a:p>
            <a:pPr algn="r"/>
            <a:r>
              <a:rPr lang="ar-AE" sz="1200" dirty="0"/>
              <a:t>جارج اٹھا اور لینی کے بنک پر گیا اور اس پر بیٹھ گیا۔ انہوں نے کہا کہ مجھے اس کمینے سے نفرت ہے۔ "میں نے ان کی بہت اتالیہ دیکھا. جیسا کہ بوڑھا لڑکا کہتا ہے، کرلے کوئی موقع نہیں لیتا۔ وہ ہمیشہ جیتتا ہے." اس نے ایک لمحے کے لئے سوچا۔ "اگر وہ آپ کے ساتھ الجھ جاتا ہے، لینی، ہم ڈبے حاصل کرنے جا رہے ہیں. اس کے بارے میں کوئی غلطی نہ کریں. وہ باس کا بیٹا ہے. دیکھو، لینی. تم اس سے دور رکھنے کی کوشش کرو، تم کرو گے؟ اس سے کبھی بات نہ کریں۔ اگر وہ یہاں آتا ہے تو آپ کمرے کے دوسری طرف صاف منتقل ہو جائیں۔ کیا تم ایسا کرو گے، لینی؟"</a:t>
            </a:r>
          </a:p>
          <a:p>
            <a:pPr algn="r"/>
            <a:r>
              <a:rPr lang="ar-AE" sz="1200" dirty="0"/>
              <a:t>لینی نے ماتم کرتے ہوئے کہا کہ میں کوئی پریشانی نہیں چاہتی۔ "میں نے اس کے ساتھ کبھی کچھ نہیں کیا."</a:t>
            </a:r>
          </a:p>
          <a:p>
            <a:pPr algn="r"/>
            <a:r>
              <a:rPr lang="ar-AE" sz="1200" dirty="0"/>
              <a:t>"ٹھیک ہے، یہ آپ کو کوئی اچھا نہیں کرے گا اگر کرلے اپنے آپ کو ایک لڑاکا کے لئے پلگ اپ کرنا چاہتا ہے. بس اس کے ساتھ کوئی تعلق نہیں ہے. کیا آپ کو یاد ہوگا؟"</a:t>
            </a:r>
          </a:p>
          <a:p>
            <a:pPr algn="r"/>
            <a:r>
              <a:rPr lang="ar-AE" sz="1200" dirty="0"/>
              <a:t>"یقینا، جارج. میں ایک لفظ بھی نہیں کہوں گا۔ "</a:t>
            </a:r>
          </a:p>
          <a:p>
            <a:pPr algn="r"/>
            <a:r>
              <a:rPr lang="ar-AE" sz="1200" dirty="0"/>
              <a:t>آنے والی اناج ٹیموں کی آواز زور سے تھی، بڑے بڑے خولوں کی دھڑکن</a:t>
            </a:r>
          </a:p>
          <a:p>
            <a:pPr algn="r"/>
            <a:r>
              <a:rPr lang="ar-AE" sz="1200" dirty="0"/>
              <a:t> </a:t>
            </a:r>
          </a:p>
        </p:txBody>
      </p:sp>
    </p:spTree>
    <p:extLst>
      <p:ext uri="{BB962C8B-B14F-4D97-AF65-F5344CB8AC3E}">
        <p14:creationId xmlns:p14="http://schemas.microsoft.com/office/powerpoint/2010/main" val="6525516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82631" y="204330"/>
            <a:ext cx="4347557" cy="6640279"/>
          </a:xfrm>
          <a:prstGeom prst="rect">
            <a:avLst/>
          </a:prstGeom>
        </p:spPr>
        <p:txBody>
          <a:bodyPr wrap="square">
            <a:spAutoFit/>
          </a:bodyPr>
          <a:lstStyle/>
          <a:p>
            <a:r>
              <a:rPr lang="en-US" sz="1150" dirty="0"/>
              <a:t>hard ground, drag of brakes and the jingle of trace chains. Men were </a:t>
            </a:r>
            <a:r>
              <a:rPr lang="en-US" sz="1150" dirty="0" smtClean="0"/>
              <a:t>calling back </a:t>
            </a:r>
            <a:r>
              <a:rPr lang="en-US" sz="1150" dirty="0"/>
              <a:t>and forth from the teams. George, sitting on the bunk beside </a:t>
            </a:r>
            <a:r>
              <a:rPr lang="en-US" sz="1150" dirty="0" smtClean="0"/>
              <a:t>Lennie, frowned </a:t>
            </a:r>
            <a:r>
              <a:rPr lang="en-US" sz="1150" dirty="0"/>
              <a:t>as he thought. Lennie asked timidly, “You </a:t>
            </a:r>
            <a:r>
              <a:rPr lang="en-US" sz="1150" dirty="0" err="1"/>
              <a:t>ain’t</a:t>
            </a:r>
            <a:r>
              <a:rPr lang="en-US" sz="1150" dirty="0"/>
              <a:t> mad, George?”</a:t>
            </a:r>
          </a:p>
          <a:p>
            <a:r>
              <a:rPr lang="en-US" sz="1150" dirty="0"/>
              <a:t>“I </a:t>
            </a:r>
            <a:r>
              <a:rPr lang="en-US" sz="1150" dirty="0" err="1"/>
              <a:t>ain’t</a:t>
            </a:r>
            <a:r>
              <a:rPr lang="en-US" sz="1150" dirty="0"/>
              <a:t> mad at you. I’m mad at this here Curley bastard. I hoped we </a:t>
            </a:r>
            <a:r>
              <a:rPr lang="en-US" sz="1150" dirty="0" smtClean="0"/>
              <a:t>was </a:t>
            </a:r>
            <a:r>
              <a:rPr lang="en-US" sz="1150" dirty="0" err="1" smtClean="0"/>
              <a:t>gonna</a:t>
            </a:r>
            <a:r>
              <a:rPr lang="en-US" sz="1150" dirty="0" smtClean="0"/>
              <a:t> </a:t>
            </a:r>
            <a:r>
              <a:rPr lang="en-US" sz="1150" dirty="0"/>
              <a:t>get a little stake together—maybe a hundred dollars.” His tone </a:t>
            </a:r>
            <a:r>
              <a:rPr lang="en-US" sz="1150" dirty="0" smtClean="0"/>
              <a:t>grew decisive</a:t>
            </a:r>
            <a:r>
              <a:rPr lang="en-US" sz="1150" dirty="0"/>
              <a:t>. “You keep away from Curley, Lennie.”</a:t>
            </a:r>
          </a:p>
          <a:p>
            <a:r>
              <a:rPr lang="en-US" sz="1150" dirty="0"/>
              <a:t>“Sure I will, George. I won’t say a word.”</a:t>
            </a:r>
          </a:p>
          <a:p>
            <a:r>
              <a:rPr lang="en-US" sz="1150" dirty="0"/>
              <a:t>“Don’t let him pull you in—but—if the son-of-a-bitch socks you—let ‘</a:t>
            </a:r>
            <a:r>
              <a:rPr lang="en-US" sz="1150" dirty="0" err="1" smtClean="0"/>
              <a:t>im</a:t>
            </a:r>
            <a:r>
              <a:rPr lang="en-US" sz="1150" dirty="0" smtClean="0"/>
              <a:t> have </a:t>
            </a:r>
            <a:r>
              <a:rPr lang="en-US" sz="1150" dirty="0"/>
              <a:t>it.”</a:t>
            </a:r>
          </a:p>
          <a:p>
            <a:r>
              <a:rPr lang="en-US" sz="1150" dirty="0"/>
              <a:t>“Let ‘</a:t>
            </a:r>
            <a:r>
              <a:rPr lang="en-US" sz="1150" dirty="0" err="1"/>
              <a:t>im</a:t>
            </a:r>
            <a:r>
              <a:rPr lang="en-US" sz="1150" dirty="0"/>
              <a:t> have what, George?”</a:t>
            </a:r>
          </a:p>
          <a:p>
            <a:r>
              <a:rPr lang="en-US" sz="1150" dirty="0"/>
              <a:t>“Never mind, never mind. I’ll tell you when. I hate that kind of a guy. </a:t>
            </a:r>
            <a:r>
              <a:rPr lang="en-US" sz="1150" dirty="0" smtClean="0"/>
              <a:t>Look, Lennie</a:t>
            </a:r>
            <a:r>
              <a:rPr lang="en-US" sz="1150" dirty="0"/>
              <a:t>, if you get in any kind of trouble, you remember what I told you to do?”</a:t>
            </a:r>
          </a:p>
          <a:p>
            <a:r>
              <a:rPr lang="en-US" sz="1150" dirty="0"/>
              <a:t>Lennie raised up on his elbow. His face contorted with thought. Then </a:t>
            </a:r>
            <a:r>
              <a:rPr lang="en-US" sz="1150" dirty="0" smtClean="0"/>
              <a:t>his eyes </a:t>
            </a:r>
            <a:r>
              <a:rPr lang="en-US" sz="1150" dirty="0"/>
              <a:t>moved sadly to George’s face. “If I get in any trouble, you </a:t>
            </a:r>
            <a:r>
              <a:rPr lang="en-US" sz="1150" dirty="0" err="1"/>
              <a:t>ain’t</a:t>
            </a:r>
            <a:r>
              <a:rPr lang="en-US" sz="1150" dirty="0"/>
              <a:t> </a:t>
            </a:r>
            <a:r>
              <a:rPr lang="en-US" sz="1150" dirty="0" err="1"/>
              <a:t>gonna</a:t>
            </a:r>
            <a:r>
              <a:rPr lang="en-US" sz="1150" dirty="0"/>
              <a:t> </a:t>
            </a:r>
            <a:r>
              <a:rPr lang="en-US" sz="1150" dirty="0" smtClean="0"/>
              <a:t>let me </a:t>
            </a:r>
            <a:r>
              <a:rPr lang="en-US" sz="1150" dirty="0"/>
              <a:t>tend the rabbits.”</a:t>
            </a:r>
          </a:p>
          <a:p>
            <a:r>
              <a:rPr lang="en-US" sz="1150" dirty="0"/>
              <a:t>“That’s not what I meant. You remember where we </a:t>
            </a:r>
            <a:r>
              <a:rPr lang="en-US" sz="1150" dirty="0" err="1"/>
              <a:t>slep</a:t>
            </a:r>
            <a:r>
              <a:rPr lang="en-US" sz="1150" dirty="0"/>
              <a:t>’ last night? </a:t>
            </a:r>
            <a:r>
              <a:rPr lang="en-US" sz="1150" dirty="0" smtClean="0"/>
              <a:t>Down by </a:t>
            </a:r>
            <a:r>
              <a:rPr lang="en-US" sz="1150" dirty="0"/>
              <a:t>the river?”</a:t>
            </a:r>
          </a:p>
          <a:p>
            <a:r>
              <a:rPr lang="en-US" sz="1150" dirty="0"/>
              <a:t>“Yeah. I remember. Oh, sure I remember! I go there an’ hide in the brush.”</a:t>
            </a:r>
          </a:p>
          <a:p>
            <a:r>
              <a:rPr lang="en-US" sz="1150" dirty="0"/>
              <a:t>“Hide till I come for you. Don’t let nobody see you. Hide in the brush by </a:t>
            </a:r>
            <a:r>
              <a:rPr lang="en-US" sz="1150" dirty="0" smtClean="0"/>
              <a:t>the river</a:t>
            </a:r>
            <a:r>
              <a:rPr lang="en-US" sz="1150" dirty="0"/>
              <a:t>. Say that over.”</a:t>
            </a:r>
          </a:p>
          <a:p>
            <a:r>
              <a:rPr lang="en-US" sz="1150" dirty="0"/>
              <a:t>“Hide in the brush by the river, down in the brush by the river.”</a:t>
            </a:r>
          </a:p>
          <a:p>
            <a:r>
              <a:rPr lang="en-US" sz="1150" dirty="0"/>
              <a:t>“If you get in trouble.”</a:t>
            </a:r>
          </a:p>
          <a:p>
            <a:r>
              <a:rPr lang="en-US" sz="1150" dirty="0"/>
              <a:t>“If I get in trouble.”</a:t>
            </a:r>
          </a:p>
          <a:p>
            <a:r>
              <a:rPr lang="en-US" sz="1150" dirty="0"/>
              <a:t>A brake screeched outside. A call came, “Stable—buck. Oh! </a:t>
            </a:r>
            <a:r>
              <a:rPr lang="en-US" sz="1150" dirty="0" err="1"/>
              <a:t>Sta</a:t>
            </a:r>
            <a:r>
              <a:rPr lang="en-US" sz="1150" dirty="0"/>
              <a:t>-able buck.”</a:t>
            </a:r>
          </a:p>
          <a:p>
            <a:r>
              <a:rPr lang="en-US" sz="1150" dirty="0"/>
              <a:t>George said, “Say it over to yourself, Lennie, so you won’t forget it.”</a:t>
            </a:r>
          </a:p>
          <a:p>
            <a:r>
              <a:rPr lang="en-US" sz="1150" dirty="0"/>
              <a:t>Both men glanced up, for the rectangle of sunshine in the doorway was </a:t>
            </a:r>
            <a:r>
              <a:rPr lang="en-US" sz="1150" dirty="0" smtClean="0"/>
              <a:t>cut off</a:t>
            </a:r>
            <a:r>
              <a:rPr lang="en-US" sz="1150" dirty="0"/>
              <a:t>. A girl was standing there looking in. She had full, rouged lips and </a:t>
            </a:r>
            <a:r>
              <a:rPr lang="en-US" sz="1150" dirty="0" smtClean="0"/>
              <a:t>wide- spaced </a:t>
            </a:r>
            <a:r>
              <a:rPr lang="en-US" sz="1150" dirty="0"/>
              <a:t>eyes, heavily made up. Her fingernails were red. Her hair hung in </a:t>
            </a:r>
            <a:r>
              <a:rPr lang="en-US" sz="1150" dirty="0" smtClean="0"/>
              <a:t>little rolled </a:t>
            </a:r>
            <a:r>
              <a:rPr lang="en-US" sz="1150" dirty="0"/>
              <a:t>clusters, like sausages. She wore a cotton house dress and red mules, </a:t>
            </a:r>
            <a:r>
              <a:rPr lang="en-US" sz="1150" dirty="0" smtClean="0"/>
              <a:t>on the </a:t>
            </a:r>
            <a:r>
              <a:rPr lang="en-US" sz="1150" dirty="0"/>
              <a:t>insteps of which were little bouquets of red ostrich feathers. </a:t>
            </a:r>
            <a:endParaRPr lang="en-US" sz="1150" dirty="0" smtClean="0"/>
          </a:p>
          <a:p>
            <a:endParaRPr lang="en-US" sz="1150" dirty="0"/>
          </a:p>
          <a:p>
            <a:endParaRPr lang="en-GB" sz="1150" dirty="0"/>
          </a:p>
        </p:txBody>
      </p:sp>
      <p:sp>
        <p:nvSpPr>
          <p:cNvPr id="3" name="Rectangle 2"/>
          <p:cNvSpPr/>
          <p:nvPr/>
        </p:nvSpPr>
        <p:spPr>
          <a:xfrm>
            <a:off x="4630188" y="217721"/>
            <a:ext cx="4347557" cy="6186309"/>
          </a:xfrm>
          <a:prstGeom prst="rect">
            <a:avLst/>
          </a:prstGeom>
        </p:spPr>
        <p:txBody>
          <a:bodyPr wrap="square">
            <a:spAutoFit/>
          </a:bodyPr>
          <a:lstStyle/>
          <a:p>
            <a:pPr algn="r"/>
            <a:r>
              <a:rPr lang="ar-AE" sz="1200" dirty="0"/>
              <a:t>سخت زمین، بریک کی گھسیٹنا اور ٹریس زنجیروں کا جھنکار۔ مرد ٹیموں سے آگے پیچھے بلا رہے تھے۔ جارج، لینی کے پاس بنک پر بیٹھا، اس نے سوچتے ہوئے بھنویں چڑھائیں۔ لینی نے ڈرپوک انداز میں پوچھا، "تم پاگل نہیں ہو، جارج؟"</a:t>
            </a:r>
          </a:p>
          <a:p>
            <a:pPr algn="r"/>
            <a:r>
              <a:rPr lang="ar-AE" sz="1200" dirty="0"/>
              <a:t>"میں تم پر پاگل نہیں ہوں. میں یہاں کرلے کمینے اس پر پاگل ہوں. مجھے امید تھی کہ ہم ایک ساتھ تھوڑا سا حصہ حاصل کرنے جا رہے ہیں- شاید سو ڈالر۔ " اس کا لہجہ فیصلہ کن ہوتا گیا۔ "تم کرلے، لینی سے دور رہو."</a:t>
            </a:r>
          </a:p>
          <a:p>
            <a:pPr algn="r"/>
            <a:r>
              <a:rPr lang="ar-AE" sz="1200" dirty="0"/>
              <a:t>"یقینا میں کروں گا، جارج. میں ایک لفظ بھی نہیں کہوں گا."</a:t>
            </a:r>
          </a:p>
          <a:p>
            <a:pPr algn="r"/>
            <a:r>
              <a:rPr lang="ar-AE" sz="1200" dirty="0"/>
              <a:t>اسے آپ کو اندر کھینچنے نہ دیں— لیکن— اگر بیٹا جرابیں آپ—--'مجھے یہ ہے.</a:t>
            </a:r>
          </a:p>
          <a:p>
            <a:pPr algn="r"/>
            <a:r>
              <a:rPr lang="ar-AE" sz="1200" dirty="0"/>
              <a:t>"جارج، میرے پاس کیا ہے؟"</a:t>
            </a:r>
          </a:p>
          <a:p>
            <a:pPr algn="r"/>
            <a:r>
              <a:rPr lang="ar-AE" sz="1200" dirty="0"/>
              <a:t>"کوئی بات نہیں، کوئی بات نہیں. میں آپ کو بتاؤں گا جب. میں اس طرح کے ایک لڑکے سے نفرت کرتا ہوں. دیکھو، لینی، اگر آپ کسی بھی قسم کی پریشانی میں پڑ جاتے ہیں، تو آپ کو یاد ہے کہ میں نے آپ سے کیا کرنے کو کہا تھا؟"</a:t>
            </a:r>
          </a:p>
          <a:p>
            <a:pPr algn="r"/>
            <a:r>
              <a:rPr lang="ar-AE" sz="1200" dirty="0"/>
              <a:t>لینی نے اپنی کہنی پر اٹھایا۔ اس کا چہرہ سوچ سے بگڑ گیا۔ پھر اس کی آنکھیں افسوس ناک طور پر جارج کے چہرے کی طرف بڑھگئیں۔ اگر میں کسی مصیبت میں پڑ جاؤں تو آپ مجھے خرگوشوں کی طرف مائل نہیں ہونے دیں گے۔</a:t>
            </a:r>
          </a:p>
          <a:p>
            <a:pPr algn="r"/>
            <a:r>
              <a:rPr lang="ar-AE" sz="1200" dirty="0"/>
              <a:t>"میرا مطلب یہ نہیں ہے۔ آپ کو یاد ہے کہ ہم کل رات کہاں سلیپ کرتے ہیں؟ دریا کے کنارے نیچے؟"</a:t>
            </a:r>
          </a:p>
          <a:p>
            <a:pPr algn="r"/>
            <a:r>
              <a:rPr lang="ar-AE" sz="1200" dirty="0"/>
              <a:t>"جی ہاں. مجھے ياد ہے. اوہ، یقین ہے کہ مجھے یاد ہے! میں وہاں جاتا ہوں' برش میں ایک چھپنا."</a:t>
            </a:r>
          </a:p>
          <a:p>
            <a:pPr algn="r"/>
            <a:r>
              <a:rPr lang="ar-AE" sz="1200" dirty="0"/>
              <a:t>"جب تک میں تمہارے لئے نہیں آتا چھپجاؤ. کسی کو بھی آپ کو دیکھنے نہ دیں. دریا کے کنارے برش میں چھپ جاؤ. یہ بات ختم ہو جائے."</a:t>
            </a:r>
          </a:p>
          <a:p>
            <a:pPr algn="r"/>
            <a:r>
              <a:rPr lang="ar-AE" sz="1200" dirty="0"/>
              <a:t>"دریا کے کنارے برش میں چھپ جاؤ، دریا کے کنارے برش میں نیچے."</a:t>
            </a:r>
          </a:p>
          <a:p>
            <a:pPr algn="r"/>
            <a:r>
              <a:rPr lang="ar-AE" sz="1200" dirty="0"/>
              <a:t>"اگر تم مصیبت میں پڑ جاؤ."</a:t>
            </a:r>
          </a:p>
          <a:p>
            <a:pPr algn="r"/>
            <a:r>
              <a:rPr lang="ar-AE" sz="1200" dirty="0"/>
              <a:t>"اگر میں مشکل میں پڑ جاؤں."</a:t>
            </a:r>
          </a:p>
          <a:p>
            <a:pPr algn="r"/>
            <a:r>
              <a:rPr lang="ar-AE" sz="1200" dirty="0"/>
              <a:t>باہر ایک بریک چیخ رہی تھی۔ ایک کال آئی، "مستحکم—بک. آہ! سٹی قابل بک."</a:t>
            </a:r>
          </a:p>
          <a:p>
            <a:pPr algn="r"/>
            <a:r>
              <a:rPr lang="ar-AE" sz="1200" dirty="0"/>
              <a:t>جارج نے کہا، "یہ اپنے آپ پر کہو، لینی، تو تم اسے نہیں بھولو گے."</a:t>
            </a:r>
          </a:p>
          <a:p>
            <a:pPr algn="r"/>
            <a:r>
              <a:rPr lang="ar-AE" sz="1200" dirty="0"/>
              <a:t>دونوں آدمیوں نے اوپر نظر ڈالی کیونکہ دروازے میں دھوپ کا مستطیل کاٹ دیا گیا تھا۔ ایک لڑکی وہاں کھڑی اندر دیکھ رہی تھی۔ اس کے ہونٹ بھرے ہوئے تھے اور چوڑی جگہ والی آنکھیں بھاری تھیں۔ اس کے ناخن سرخ تھے۔ اس کے بال چھوٹے لڑھکے ہوئے جھرمٹوں میں لٹکے ہوئے تھے، جیسے ساسیج۔ اس نے سوتی گھر کا لباس اور سرخ خچر پہنے ہوئے تھے جن کی سیڑھیوں پر شتر مرغ کے سرخ پروں کے چھوٹے گلدستے تھے۔</a:t>
            </a:r>
          </a:p>
          <a:p>
            <a:pPr algn="r"/>
            <a:r>
              <a:rPr lang="ar-AE" sz="1200" dirty="0"/>
              <a:t> </a:t>
            </a:r>
          </a:p>
        </p:txBody>
      </p:sp>
    </p:spTree>
    <p:extLst>
      <p:ext uri="{BB962C8B-B14F-4D97-AF65-F5344CB8AC3E}">
        <p14:creationId xmlns:p14="http://schemas.microsoft.com/office/powerpoint/2010/main" val="209252216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9956" y="686468"/>
            <a:ext cx="3923608" cy="5001369"/>
          </a:xfrm>
          <a:prstGeom prst="rect">
            <a:avLst/>
          </a:prstGeom>
        </p:spPr>
        <p:txBody>
          <a:bodyPr wrap="square">
            <a:spAutoFit/>
          </a:bodyPr>
          <a:lstStyle/>
          <a:p>
            <a:r>
              <a:rPr lang="en-US" sz="1100" dirty="0"/>
              <a:t>Evening of a hot day started the little wind to moving among the leaves. </a:t>
            </a:r>
            <a:r>
              <a:rPr lang="en-US" sz="1100" dirty="0" smtClean="0"/>
              <a:t>The shade </a:t>
            </a:r>
            <a:r>
              <a:rPr lang="en-US" sz="1100" dirty="0"/>
              <a:t>climbed up the hills toward the top. On the sand banks </a:t>
            </a:r>
            <a:r>
              <a:rPr lang="en-US" sz="1100" dirty="0" smtClean="0"/>
              <a:t>the </a:t>
            </a:r>
            <a:r>
              <a:rPr lang="en-US" sz="1100" dirty="0"/>
              <a:t>rabbits sat </a:t>
            </a:r>
            <a:r>
              <a:rPr lang="en-US" sz="1100" dirty="0" smtClean="0"/>
              <a:t>as quietly </a:t>
            </a:r>
            <a:r>
              <a:rPr lang="en-US" sz="1100" dirty="0"/>
              <a:t>as little gray sculptured stones. And then from the direction of the </a:t>
            </a:r>
            <a:r>
              <a:rPr lang="en-US" sz="1100" dirty="0" smtClean="0"/>
              <a:t>state highway </a:t>
            </a:r>
            <a:r>
              <a:rPr lang="en-US" sz="1100" dirty="0"/>
              <a:t>came the sound of footsteps on crisp sycamore leaves. The rabbits</a:t>
            </a:r>
          </a:p>
          <a:p>
            <a:r>
              <a:rPr lang="en-US" sz="1100" dirty="0"/>
              <a:t>hurried noiselessly for cover. A stilted heron labored up into the air </a:t>
            </a:r>
            <a:r>
              <a:rPr lang="en-US" sz="1100" dirty="0" smtClean="0"/>
              <a:t>and pounded </a:t>
            </a:r>
            <a:r>
              <a:rPr lang="en-US" sz="1100" dirty="0"/>
              <a:t>down river. For a moment the place was lifeless, and then two </a:t>
            </a:r>
            <a:r>
              <a:rPr lang="en-US" sz="1100" dirty="0" smtClean="0"/>
              <a:t>men emerged </a:t>
            </a:r>
            <a:r>
              <a:rPr lang="en-US" sz="1100" dirty="0"/>
              <a:t>from the path and came into the opening by the green pool</a:t>
            </a:r>
            <a:r>
              <a:rPr lang="en-US" sz="1100" dirty="0" smtClean="0"/>
              <a:t>.</a:t>
            </a:r>
          </a:p>
          <a:p>
            <a:endParaRPr lang="en-US" sz="1100" dirty="0"/>
          </a:p>
          <a:p>
            <a:r>
              <a:rPr lang="en-US" sz="1100" dirty="0"/>
              <a:t>They had walked in single file down the path, and even in the open </a:t>
            </a:r>
            <a:r>
              <a:rPr lang="en-US" sz="1100" dirty="0" smtClean="0"/>
              <a:t>one stayed </a:t>
            </a:r>
            <a:r>
              <a:rPr lang="en-US" sz="1100" dirty="0"/>
              <a:t>behind the other. Both were dressed in denim trousers and in denim </a:t>
            </a:r>
            <a:r>
              <a:rPr lang="en-US" sz="1100" dirty="0" smtClean="0"/>
              <a:t>coats with </a:t>
            </a:r>
            <a:r>
              <a:rPr lang="en-US" sz="1100" dirty="0"/>
              <a:t>brass buttons. Both wore black, shapeless hats and both carried </a:t>
            </a:r>
            <a:r>
              <a:rPr lang="en-US" sz="1100" dirty="0" smtClean="0"/>
              <a:t>tight blanket </a:t>
            </a:r>
            <a:r>
              <a:rPr lang="en-US" sz="1100" dirty="0"/>
              <a:t>rolls slung over their shoulders. The first man was small and quick, </a:t>
            </a:r>
            <a:r>
              <a:rPr lang="en-US" sz="1100" dirty="0" smtClean="0"/>
              <a:t>dark of </a:t>
            </a:r>
            <a:r>
              <a:rPr lang="en-US" sz="1100" dirty="0"/>
              <a:t>face, with restless eyes and sharp, strong features. Every part of him was</a:t>
            </a:r>
          </a:p>
          <a:p>
            <a:r>
              <a:rPr lang="en-US" sz="1100" dirty="0"/>
              <a:t>defined: small, strong hands, slender arms, a thin and bony nose. Behind </a:t>
            </a:r>
            <a:r>
              <a:rPr lang="en-US" sz="1100" dirty="0" smtClean="0"/>
              <a:t>him walked </a:t>
            </a:r>
            <a:r>
              <a:rPr lang="en-US" sz="1100" dirty="0"/>
              <a:t>his opposite, a huge man, shapeless of face, with large, pale eyes, </a:t>
            </a:r>
            <a:r>
              <a:rPr lang="en-US" sz="1100" dirty="0" smtClean="0"/>
              <a:t>and wide</a:t>
            </a:r>
            <a:r>
              <a:rPr lang="en-US" sz="1100" dirty="0"/>
              <a:t>, sloping shoulders; and he walked heavily, dragging his feet a little, </a:t>
            </a:r>
            <a:r>
              <a:rPr lang="en-US" sz="1100" dirty="0" smtClean="0"/>
              <a:t>the way </a:t>
            </a:r>
            <a:r>
              <a:rPr lang="en-US" sz="1100" dirty="0"/>
              <a:t>a bear drags his paws. His arms did not swing at his sides, but </a:t>
            </a:r>
            <a:r>
              <a:rPr lang="en-US" sz="1100" dirty="0" smtClean="0"/>
              <a:t>hung loosely</a:t>
            </a:r>
            <a:r>
              <a:rPr lang="en-US" sz="1100" dirty="0"/>
              <a:t>.</a:t>
            </a:r>
          </a:p>
          <a:p>
            <a:endParaRPr lang="en-US" sz="1100" dirty="0" smtClean="0"/>
          </a:p>
          <a:p>
            <a:r>
              <a:rPr lang="en-US" sz="1100" dirty="0" smtClean="0"/>
              <a:t>The </a:t>
            </a:r>
            <a:r>
              <a:rPr lang="en-US" sz="1100" dirty="0"/>
              <a:t>first man stopped short in the clearing, and the follower nearly ran </a:t>
            </a:r>
            <a:r>
              <a:rPr lang="en-US" sz="1100" dirty="0" smtClean="0"/>
              <a:t>over him</a:t>
            </a:r>
            <a:r>
              <a:rPr lang="en-US" sz="1100" dirty="0"/>
              <a:t>. He took off his hat and wiped the sweat-band with his forefinger </a:t>
            </a:r>
            <a:r>
              <a:rPr lang="en-US" sz="1100" dirty="0" smtClean="0"/>
              <a:t>and snapped </a:t>
            </a:r>
            <a:r>
              <a:rPr lang="en-US" sz="1100" dirty="0"/>
              <a:t>the moisture off. His huge companion dropped his blankets and </a:t>
            </a:r>
            <a:r>
              <a:rPr lang="en-US" sz="1100" dirty="0" smtClean="0"/>
              <a:t>flung himself </a:t>
            </a:r>
            <a:r>
              <a:rPr lang="en-US" sz="1100" dirty="0"/>
              <a:t>down and drank from the surface of the green pool; drank with </a:t>
            </a:r>
            <a:r>
              <a:rPr lang="en-US" sz="1100" dirty="0" smtClean="0"/>
              <a:t>long gulps</a:t>
            </a:r>
            <a:r>
              <a:rPr lang="en-US" sz="1100" dirty="0"/>
              <a:t>, snorting into the water like a horse. The small man stepped </a:t>
            </a:r>
            <a:r>
              <a:rPr lang="en-US" sz="1100" dirty="0" smtClean="0"/>
              <a:t>nervously beside </a:t>
            </a:r>
            <a:r>
              <a:rPr lang="en-US" sz="1100" dirty="0"/>
              <a:t>him.</a:t>
            </a:r>
            <a:endParaRPr lang="en-GB" sz="1100" dirty="0">
              <a:latin typeface="Calibri" panose="020F0502020204030204" pitchFamily="34" charset="0"/>
              <a:ea typeface="Calibri" panose="020F0502020204030204" pitchFamily="34" charset="0"/>
              <a:cs typeface="Times New Roman" panose="02020603050405020304" pitchFamily="18" charset="0"/>
            </a:endParaRPr>
          </a:p>
        </p:txBody>
      </p:sp>
      <p:sp>
        <p:nvSpPr>
          <p:cNvPr id="3" name="Rectangle 2"/>
          <p:cNvSpPr/>
          <p:nvPr/>
        </p:nvSpPr>
        <p:spPr>
          <a:xfrm>
            <a:off x="4824153" y="855744"/>
            <a:ext cx="3923608" cy="4662815"/>
          </a:xfrm>
          <a:prstGeom prst="rect">
            <a:avLst/>
          </a:prstGeom>
        </p:spPr>
        <p:txBody>
          <a:bodyPr wrap="square">
            <a:spAutoFit/>
          </a:bodyPr>
          <a:lstStyle/>
          <a:p>
            <a:pPr algn="r"/>
            <a:r>
              <a:rPr lang="ar-AE" sz="1100" dirty="0" smtClean="0"/>
              <a:t>ایک گرم دن کی شام نے پتوں کے درمیان چلنے کے لئے چھوٹی ہوا شروع کردی۔ سایہ پہاڑیوں پر چڑھ کر اوپر کی طرف بڑھ گیا۔ ریت کے کناروں پر خرگوش اتنے ہی خاموشی سے بیٹھے تھے جیسے چھوٹے سرمئی مجسمے والے پتھر۔ اور پھر ریاستی شاہراہ کی سمت سے کرسپ سکیمور کے پتوں پر قدموں کی آواز آئی۔</a:t>
            </a:r>
            <a:endParaRPr lang="en-US" sz="1100" dirty="0" smtClean="0"/>
          </a:p>
          <a:p>
            <a:pPr algn="r"/>
            <a:endParaRPr lang="en-US" sz="1100" dirty="0"/>
          </a:p>
          <a:p>
            <a:pPr algn="r"/>
            <a:r>
              <a:rPr lang="ar-AE" sz="1100" dirty="0" smtClean="0"/>
              <a:t>خرگوش ڈھانپنے کے لئے بے آواز جلدی کرتے تھے۔ ایک جھکا ہوا بگلا ہوا میں محنت کرتا تھا اور دریا میں دھکیل دیتا تھا۔ ایک لمحے کے لئے جگہ بے جان تھی، اور پھر دو آدمی راستے سے نکلے اور سبز تالاب کے پاس کھلنے میں آئے۔</a:t>
            </a:r>
            <a:endParaRPr lang="en-US" sz="1100" dirty="0"/>
          </a:p>
          <a:p>
            <a:pPr algn="r"/>
            <a:r>
              <a:rPr lang="ar-AE" sz="1100" dirty="0" smtClean="0"/>
              <a:t>وہ راستے میں ایک ہی فائل میں چل رہے تھے اور یہاں تک کہ کھلی میں ایک دوسرے کے پیچھے رہ گیا۔ دونوں نے ڈینم ٹراؤزر اور پیتل کے بٹن کے ساتھ ڈینم کوٹ میں ملبوس تھے۔ دونوں نے سیاہ، بے شکل ٹوپیاں پہنرکھی تھیں اور دونوں نے اپنے کندھوں پر لٹکے ہوئے تنگ کمبل رول ز اٹھائے ہوئے تھے۔ پہلا آدمی چھوٹا اور تیز، چہرے کا اندھیرا تھا، بے چین آنکھوں اور تیز، مضبوط خصوصیات کے ساتھ۔</a:t>
            </a:r>
            <a:endParaRPr lang="en-US" sz="1100" dirty="0"/>
          </a:p>
          <a:p>
            <a:pPr algn="r"/>
            <a:r>
              <a:rPr lang="ar-AE" sz="1100" dirty="0" smtClean="0"/>
              <a:t>اس کے ہر حصے کی تعریف کی گئی تھی: چھوٹے، مضبوط ہاتھ، پتلے بازو، ایک پتلی اور ہڈیوں والی ناک۔ اس کے پیچھے اس کے مخالف ایک بہت بڑا آدمی تھا جس کا چہرہ بے شکل تھا اور اس کی آنکھیں بڑی پیلی اور چوڑی اور ڈھلوان کندھے تھے۔ اور وہ اپنے پاؤں کو تھوڑا سا گھسیٹتے ہوئے بہت زور سے چلا، جس طرح ایک ریچھ اپنے پنجوں کو گھسیٹتا ہے۔ اس کے بازو اس کے اطراف میں نہیں جھولتے تھے بلکہ ڈھیلے ڈھیلے لٹکے ہوئے تھے۔</a:t>
            </a:r>
            <a:endParaRPr lang="en-US" sz="1100" dirty="0" smtClean="0"/>
          </a:p>
          <a:p>
            <a:pPr algn="r"/>
            <a:r>
              <a:rPr lang="ar-AE" sz="1100" dirty="0" smtClean="0"/>
              <a:t>پہلا شخص کلیئرنگ میں مختصر رک گیا اور پیروکار تقریبا اس کے اوپر بھاگ گیا۔ اس نے اپنی ٹوپی اتاری اور اپنی انگلی سے پسینے کے بینڈ کو صاف کیا اور نمی اتار دی۔ اس کے بڑے ساتھی نے اپنے کمبل گرا دیئے اور اپنے آپ کو نیچے پھینک دیا اور سبز تالاب کی سطح سے پی لیا۔ لمبے گھونٹ پیتے ہوئے گھوڑے کی طرح پانی میں پھونکتے رہے۔ چھوٹا آدمی گھبرا کر اس کے پاس آیا۔</a:t>
            </a:r>
            <a:endParaRPr lang="en-GB" sz="11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9242953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82631" y="204330"/>
            <a:ext cx="4347557" cy="6286336"/>
          </a:xfrm>
          <a:prstGeom prst="rect">
            <a:avLst/>
          </a:prstGeom>
        </p:spPr>
        <p:txBody>
          <a:bodyPr wrap="square">
            <a:spAutoFit/>
          </a:bodyPr>
          <a:lstStyle/>
          <a:p>
            <a:endParaRPr lang="en-US" sz="1150" dirty="0"/>
          </a:p>
          <a:p>
            <a:r>
              <a:rPr lang="en-US" sz="1150" dirty="0" smtClean="0"/>
              <a:t>“</a:t>
            </a:r>
            <a:r>
              <a:rPr lang="en-US" sz="1150" dirty="0"/>
              <a:t>I’m </a:t>
            </a:r>
            <a:r>
              <a:rPr lang="en-US" sz="1150" dirty="0" err="1"/>
              <a:t>lookin</a:t>
            </a:r>
            <a:r>
              <a:rPr lang="en-US" sz="1150" dirty="0"/>
              <a:t>’ </a:t>
            </a:r>
            <a:r>
              <a:rPr lang="en-US" sz="1150" dirty="0" smtClean="0"/>
              <a:t>for Curley</a:t>
            </a:r>
            <a:r>
              <a:rPr lang="en-US" sz="1150" dirty="0"/>
              <a:t>,” she said. Her voice had a nasal, brittle quality.</a:t>
            </a:r>
          </a:p>
          <a:p>
            <a:r>
              <a:rPr lang="en-US" sz="1150" dirty="0"/>
              <a:t>George looked away from her and then back. “He was in here a minute </a:t>
            </a:r>
            <a:r>
              <a:rPr lang="en-US" sz="1150" dirty="0" smtClean="0"/>
              <a:t>ago, but </a:t>
            </a:r>
            <a:r>
              <a:rPr lang="en-US" sz="1150" dirty="0"/>
              <a:t>he went.”</a:t>
            </a:r>
          </a:p>
          <a:p>
            <a:r>
              <a:rPr lang="en-US" sz="1150" dirty="0"/>
              <a:t>“Oh!” She put her hands behind her back and leaned against the door </a:t>
            </a:r>
            <a:r>
              <a:rPr lang="en-US" sz="1150" dirty="0" smtClean="0"/>
              <a:t>frame so </a:t>
            </a:r>
            <a:r>
              <a:rPr lang="en-US" sz="1150" dirty="0"/>
              <a:t>that her body was thrown forward. “You’re the new fellas that just </a:t>
            </a:r>
            <a:r>
              <a:rPr lang="en-US" sz="1150" dirty="0" smtClean="0"/>
              <a:t>come, </a:t>
            </a:r>
            <a:r>
              <a:rPr lang="en-US" sz="1150" dirty="0" err="1" smtClean="0"/>
              <a:t>ain’t</a:t>
            </a:r>
            <a:r>
              <a:rPr lang="en-US" sz="1150" dirty="0" smtClean="0"/>
              <a:t> </a:t>
            </a:r>
            <a:r>
              <a:rPr lang="en-US" sz="1150" dirty="0" err="1"/>
              <a:t>ya</a:t>
            </a:r>
            <a:r>
              <a:rPr lang="en-US" sz="1150" dirty="0"/>
              <a:t>?”</a:t>
            </a:r>
          </a:p>
          <a:p>
            <a:r>
              <a:rPr lang="en-US" sz="1150" dirty="0"/>
              <a:t>“Yeah.”</a:t>
            </a:r>
          </a:p>
          <a:p>
            <a:r>
              <a:rPr lang="en-US" sz="1150" dirty="0"/>
              <a:t>Lennie’s eyes moved down over her body, and though she did not seem to </a:t>
            </a:r>
            <a:r>
              <a:rPr lang="en-US" sz="1150" dirty="0" smtClean="0"/>
              <a:t>be looking </a:t>
            </a:r>
            <a:r>
              <a:rPr lang="en-US" sz="1150" dirty="0"/>
              <a:t>at Lennie she bridled a little. She looked at her fingernails. “</a:t>
            </a:r>
            <a:r>
              <a:rPr lang="en-US" sz="1150" dirty="0" smtClean="0"/>
              <a:t>Sometimes Curley’s </a:t>
            </a:r>
            <a:r>
              <a:rPr lang="en-US" sz="1150" dirty="0"/>
              <a:t>in here,” she explained.</a:t>
            </a:r>
          </a:p>
          <a:p>
            <a:r>
              <a:rPr lang="en-US" sz="1150" dirty="0"/>
              <a:t>George said brusquely. “Well he </a:t>
            </a:r>
            <a:r>
              <a:rPr lang="en-US" sz="1150" dirty="0" err="1"/>
              <a:t>ain’t</a:t>
            </a:r>
            <a:r>
              <a:rPr lang="en-US" sz="1150" dirty="0"/>
              <a:t> now.”</a:t>
            </a:r>
          </a:p>
          <a:p>
            <a:r>
              <a:rPr lang="en-US" sz="1150" dirty="0"/>
              <a:t>“If he </a:t>
            </a:r>
            <a:r>
              <a:rPr lang="en-US" sz="1150" dirty="0" err="1"/>
              <a:t>ain’t</a:t>
            </a:r>
            <a:r>
              <a:rPr lang="en-US" sz="1150" dirty="0"/>
              <a:t>, I guess I better look some place else,” she said playfully.</a:t>
            </a:r>
          </a:p>
          <a:p>
            <a:r>
              <a:rPr lang="en-US" sz="1150" dirty="0"/>
              <a:t>Lennie watched her, fascinated. George said, “If I see him, I’ll pass the </a:t>
            </a:r>
            <a:r>
              <a:rPr lang="en-US" sz="1150" dirty="0" smtClean="0"/>
              <a:t>word you </a:t>
            </a:r>
            <a:r>
              <a:rPr lang="en-US" sz="1150" dirty="0"/>
              <a:t>was looking for him.”</a:t>
            </a:r>
          </a:p>
          <a:p>
            <a:r>
              <a:rPr lang="en-US" sz="1150" dirty="0"/>
              <a:t>She smiled archly and twitched her body. “Nobody can’t blame a person </a:t>
            </a:r>
            <a:r>
              <a:rPr lang="en-US" sz="1150" dirty="0" smtClean="0"/>
              <a:t>for </a:t>
            </a:r>
            <a:r>
              <a:rPr lang="en-US" sz="1150" dirty="0" err="1" smtClean="0"/>
              <a:t>lookin</a:t>
            </a:r>
            <a:r>
              <a:rPr lang="en-US" sz="1150" dirty="0"/>
              <a:t>’,” she said. There were footsteps behind her, going by. She turned </a:t>
            </a:r>
            <a:r>
              <a:rPr lang="en-US" sz="1150" dirty="0" smtClean="0"/>
              <a:t>her head</a:t>
            </a:r>
            <a:r>
              <a:rPr lang="en-US" sz="1150" dirty="0"/>
              <a:t>. “Hi, Slim,” she said.</a:t>
            </a:r>
          </a:p>
          <a:p>
            <a:r>
              <a:rPr lang="en-US" sz="1150" dirty="0" err="1"/>
              <a:t>Slim’s</a:t>
            </a:r>
            <a:r>
              <a:rPr lang="en-US" sz="1150" dirty="0"/>
              <a:t> voice came through the door. “Hi, Good-</a:t>
            </a:r>
            <a:r>
              <a:rPr lang="en-US" sz="1150" dirty="0" err="1"/>
              <a:t>lookin</a:t>
            </a:r>
            <a:r>
              <a:rPr lang="en-US" sz="1150" dirty="0"/>
              <a:t>’.”</a:t>
            </a:r>
          </a:p>
          <a:p>
            <a:r>
              <a:rPr lang="en-US" sz="1150" dirty="0"/>
              <a:t>“I’m </a:t>
            </a:r>
            <a:r>
              <a:rPr lang="en-US" sz="1150" dirty="0" err="1"/>
              <a:t>tryin</a:t>
            </a:r>
            <a:r>
              <a:rPr lang="en-US" sz="1150" dirty="0"/>
              <a:t>’ to find Curley, Slim.”</a:t>
            </a:r>
          </a:p>
          <a:p>
            <a:r>
              <a:rPr lang="en-US" sz="1150" dirty="0"/>
              <a:t>“Well, you </a:t>
            </a:r>
            <a:r>
              <a:rPr lang="en-US" sz="1150" dirty="0" err="1"/>
              <a:t>ain’t</a:t>
            </a:r>
            <a:r>
              <a:rPr lang="en-US" sz="1150" dirty="0"/>
              <a:t> </a:t>
            </a:r>
            <a:r>
              <a:rPr lang="en-US" sz="1150" dirty="0" err="1"/>
              <a:t>tryin</a:t>
            </a:r>
            <a:r>
              <a:rPr lang="en-US" sz="1150" dirty="0"/>
              <a:t>’ very hard. I seen him </a:t>
            </a:r>
            <a:r>
              <a:rPr lang="en-US" sz="1150" dirty="0" err="1"/>
              <a:t>goin</a:t>
            </a:r>
            <a:r>
              <a:rPr lang="en-US" sz="1150" dirty="0"/>
              <a:t>’ in your house.”</a:t>
            </a:r>
          </a:p>
          <a:p>
            <a:r>
              <a:rPr lang="en-US" sz="1150" dirty="0"/>
              <a:t>She was suddenly apprehensive. “’Bye, boys,” she called into the </a:t>
            </a:r>
            <a:r>
              <a:rPr lang="en-US" sz="1150" dirty="0" smtClean="0"/>
              <a:t>bunk house</a:t>
            </a:r>
            <a:r>
              <a:rPr lang="en-US" sz="1150" dirty="0"/>
              <a:t>, and she hurried away.</a:t>
            </a:r>
          </a:p>
          <a:p>
            <a:r>
              <a:rPr lang="en-US" sz="1150" dirty="0"/>
              <a:t>George looked around at Lennie. “Jesus, what a tramp,” he said. “So </a:t>
            </a:r>
            <a:r>
              <a:rPr lang="en-US" sz="1150" dirty="0" smtClean="0"/>
              <a:t>that’s </a:t>
            </a:r>
            <a:r>
              <a:rPr lang="en-US" sz="1150" dirty="0"/>
              <a:t>what Curley picks for a wife.”</a:t>
            </a:r>
          </a:p>
          <a:p>
            <a:r>
              <a:rPr lang="en-US" sz="1150" dirty="0"/>
              <a:t>“She’s </a:t>
            </a:r>
            <a:r>
              <a:rPr lang="en-US" sz="1150" dirty="0" err="1"/>
              <a:t>purty</a:t>
            </a:r>
            <a:r>
              <a:rPr lang="en-US" sz="1150" dirty="0"/>
              <a:t>,” said Lennie defensively.</a:t>
            </a:r>
          </a:p>
          <a:p>
            <a:r>
              <a:rPr lang="en-US" sz="1150" dirty="0"/>
              <a:t>“Yeah, and she’s sure </a:t>
            </a:r>
            <a:r>
              <a:rPr lang="en-US" sz="1150" dirty="0" err="1"/>
              <a:t>hidin</a:t>
            </a:r>
            <a:r>
              <a:rPr lang="en-US" sz="1150" dirty="0"/>
              <a:t>’ it. Curley got his work ahead of him. Bet </a:t>
            </a:r>
            <a:r>
              <a:rPr lang="en-US" sz="1150" dirty="0" smtClean="0"/>
              <a:t>she’d clear </a:t>
            </a:r>
            <a:r>
              <a:rPr lang="en-US" sz="1150" dirty="0"/>
              <a:t>out for twenty bucks.”</a:t>
            </a:r>
          </a:p>
          <a:p>
            <a:r>
              <a:rPr lang="en-US" sz="1150" dirty="0"/>
              <a:t>Lennie still stared at the doorway where she had been. “Gosh, she </a:t>
            </a:r>
            <a:r>
              <a:rPr lang="en-US" sz="1150" dirty="0" smtClean="0"/>
              <a:t>was </a:t>
            </a:r>
            <a:r>
              <a:rPr lang="en-US" sz="1150" dirty="0" err="1" smtClean="0"/>
              <a:t>purty</a:t>
            </a:r>
            <a:r>
              <a:rPr lang="en-US" sz="1150" dirty="0"/>
              <a:t>.” He smiled admiringly. George looked quickly down at him and then </a:t>
            </a:r>
            <a:r>
              <a:rPr lang="en-US" sz="1150" dirty="0" smtClean="0"/>
              <a:t>he took </a:t>
            </a:r>
            <a:r>
              <a:rPr lang="en-US" sz="1150" dirty="0"/>
              <a:t>him by an ear and shook him.</a:t>
            </a:r>
          </a:p>
          <a:p>
            <a:r>
              <a:rPr lang="en-US" sz="1150" dirty="0"/>
              <a:t>“Listen to me, you crazy bastard,” he said fiercely. “Don’t you even take </a:t>
            </a:r>
            <a:r>
              <a:rPr lang="en-US" sz="1150" dirty="0" smtClean="0"/>
              <a:t>a look </a:t>
            </a:r>
            <a:r>
              <a:rPr lang="en-US" sz="1150" dirty="0"/>
              <a:t>at that bitch. I don’t care what she says and what she does. I seen ‘</a:t>
            </a:r>
            <a:r>
              <a:rPr lang="en-US" sz="1150" dirty="0" err="1" smtClean="0"/>
              <a:t>em</a:t>
            </a:r>
            <a:r>
              <a:rPr lang="en-US" sz="1150" dirty="0" smtClean="0"/>
              <a:t> poison </a:t>
            </a:r>
            <a:r>
              <a:rPr lang="en-US" sz="1150" dirty="0"/>
              <a:t>before, but I never seen no piece of jail bait worse than her. You </a:t>
            </a:r>
            <a:r>
              <a:rPr lang="en-US" sz="1150" dirty="0" smtClean="0"/>
              <a:t>leave her </a:t>
            </a:r>
            <a:r>
              <a:rPr lang="en-US" sz="1150" dirty="0"/>
              <a:t>be</a:t>
            </a:r>
            <a:r>
              <a:rPr lang="en-US" sz="1150" dirty="0" smtClean="0"/>
              <a:t>.”</a:t>
            </a:r>
            <a:endParaRPr lang="en-GB" sz="1150" dirty="0"/>
          </a:p>
        </p:txBody>
      </p:sp>
      <p:sp>
        <p:nvSpPr>
          <p:cNvPr id="3" name="Rectangle 2"/>
          <p:cNvSpPr/>
          <p:nvPr/>
        </p:nvSpPr>
        <p:spPr>
          <a:xfrm>
            <a:off x="4630188" y="204330"/>
            <a:ext cx="4347557" cy="6817251"/>
          </a:xfrm>
          <a:prstGeom prst="rect">
            <a:avLst/>
          </a:prstGeom>
        </p:spPr>
        <p:txBody>
          <a:bodyPr wrap="square">
            <a:spAutoFit/>
          </a:bodyPr>
          <a:lstStyle/>
          <a:p>
            <a:pPr algn="r"/>
            <a:r>
              <a:rPr lang="ar-AE" sz="1150" dirty="0"/>
              <a:t>"میں کرلے کی تلاش میں ہوں"، اس نے کہا۔ اس کی آواز میں ناک، بکھری ہوئی کوالٹی تھی۔</a:t>
            </a:r>
          </a:p>
          <a:p>
            <a:pPr algn="r"/>
            <a:r>
              <a:rPr lang="ar-AE" sz="1150" dirty="0"/>
              <a:t>جارج نے اس سے دور دیکھا اور پھر واپس۔ "وہ ایک منٹ پہلے یہاں تھا، لیکن وہ چلا گیا."</a:t>
            </a:r>
          </a:p>
          <a:p>
            <a:pPr algn="r"/>
            <a:r>
              <a:rPr lang="ar-AE" sz="1150" dirty="0"/>
              <a:t>"اوہ!" اس نے اپنے ہاتھ اپنی پیٹھ کے پیچھے رکھے اور دروازے کے فریم کے ساتھ جھک گئی تاکہ اس کا جسم آگے پھینک دیا جائے۔ "تم نئے فیلا ہو جو ابھی آتے ہیں، نہیں ہے؟"</a:t>
            </a:r>
          </a:p>
          <a:p>
            <a:pPr algn="r"/>
            <a:r>
              <a:rPr lang="ar-AE" sz="1150" dirty="0"/>
              <a:t>"جی ہاں."</a:t>
            </a:r>
          </a:p>
          <a:p>
            <a:pPr algn="r"/>
            <a:r>
              <a:rPr lang="ar-AE" sz="1150" dirty="0"/>
              <a:t>لینی کی آنکھیں اس کے جسم پر سے نیچے چلی گئیں، اور اگرچہ وہ لینی کی طرف نہیں دیکھ رہی تھی لیکن اس نے تھوڑا سا رشوت دی۔ اس نے اپنے ناخنوں کی طرف دیکھا۔ "کبھی کبھی کرلے یہاں ہوتا ہے،" اس نے وضاحت کی۔</a:t>
            </a:r>
          </a:p>
          <a:p>
            <a:pPr algn="r"/>
            <a:r>
              <a:rPr lang="ar-AE" sz="1150" dirty="0"/>
              <a:t>جارج نے بروکلی کہا۔ "ٹھیک ہے وہ اب نہیں ہے."</a:t>
            </a:r>
          </a:p>
          <a:p>
            <a:pPr algn="r"/>
            <a:r>
              <a:rPr lang="ar-AE" sz="1150" dirty="0"/>
              <a:t>"اگر وہ ایسا نہیں کرتا تو مجھے لگتا ہے کہ بہتر ہے کہ میں کسی اور جگہ نظر آوں"، اس نے کھیلتے ہوئے کہا۔</a:t>
            </a:r>
          </a:p>
          <a:p>
            <a:pPr algn="r"/>
            <a:r>
              <a:rPr lang="ar-AE" sz="1150" dirty="0"/>
              <a:t>لینی نے اسے مسحور ہو کر دیکھا۔ جارج نے کہا، "اگر میں اسے دیکھوں گا تو میں وہ لفظ پاس کروں گا جو آپ اسے تلاش کر رہے تھے۔"</a:t>
            </a:r>
          </a:p>
          <a:p>
            <a:pPr algn="r"/>
            <a:r>
              <a:rPr lang="ar-AE" sz="1150" dirty="0"/>
              <a:t>وہ محراب سے مسکرائی اور اپنے جسم کو چڑچڑایا۔ انہوں نے کہا کہ کوئی بھی کسی شخص کو دیکھ بھال کا الزام نہیں دے سکتا۔ اس کے پیچھے قدموں کے نشان تھے، گزرتے ہوئے۔ اس نے اپنا سر پھیر لیا۔ "ہیلو، سلم،" اس نے کہا۔</a:t>
            </a:r>
          </a:p>
          <a:p>
            <a:pPr algn="r"/>
            <a:r>
              <a:rPr lang="ar-AE" sz="1150" dirty="0"/>
              <a:t>سلم کی آواز دروازے سے آئی۔ "ہیلو، اچھی نظر".</a:t>
            </a:r>
          </a:p>
          <a:p>
            <a:pPr algn="r"/>
            <a:r>
              <a:rPr lang="ar-AE" sz="1150" dirty="0"/>
              <a:t>"میں کرلے، سلم کو تلاش کرنے کی کوشش کر رہا ہوں."</a:t>
            </a:r>
          </a:p>
          <a:p>
            <a:pPr algn="r"/>
            <a:r>
              <a:rPr lang="ar-AE" sz="1150" dirty="0"/>
              <a:t>"ٹھیک ہے، تم کوشش نہیں کر رہے ہیں' بہت مشکل. میں نے اسے آپ کے گھر میں گوئن دیکھا تھا۔ "</a:t>
            </a:r>
          </a:p>
          <a:p>
            <a:pPr algn="r"/>
            <a:r>
              <a:rPr lang="ar-AE" sz="1150" dirty="0"/>
              <a:t>وہ اچانک خوفزدہ ہوگئی۔ ''الوداع، لڑکوں'' اس نے بنک ہاؤس میں بلایا اور وہ جلدی سے چلی گئی۔</a:t>
            </a:r>
          </a:p>
          <a:p>
            <a:pPr algn="r"/>
            <a:r>
              <a:rPr lang="ar-AE" sz="1150" dirty="0"/>
              <a:t>جارج نے لینی کی طرف چاروں طرف دیکھا۔ "یسوع، کیا ٹرمپ ہے،" اس نے کہا۔ تو کرلے ایک بیوی کے لئے یہی چنتا ہے۔</a:t>
            </a:r>
          </a:p>
          <a:p>
            <a:pPr algn="r"/>
            <a:r>
              <a:rPr lang="ar-AE" sz="1150" dirty="0"/>
              <a:t>"وہ پاکیزہ ہے،" لینی نے دفاعی انداز میں کہا۔</a:t>
            </a:r>
          </a:p>
          <a:p>
            <a:pPr algn="r"/>
            <a:r>
              <a:rPr lang="ar-AE" sz="1150" dirty="0"/>
              <a:t>"جی ہاں، اور وہ یقین ہے کہ یہ چھپا ہوا ہے'. کرلے نے اپنا کام اس سے آگے کر لیا۔ شرط ہے کہ وہ بیس روپے میں کلیئر ہو جائے گی."</a:t>
            </a:r>
          </a:p>
          <a:p>
            <a:pPr algn="r"/>
            <a:r>
              <a:rPr lang="ar-AE" sz="1150" dirty="0"/>
              <a:t>لینی اب بھی اس دروازے کو گھوررہی تھی جہاں وہ تھی۔ "خداوند، وہ پاکیزہ تھی." وہ تعریف کرتے ہوئے مسکرایا۔ جارج نے جلدی سے اس کی طرف دیکھا اور پھر اس نے اسے کان سے اٹھا کر ہلایا۔</a:t>
            </a:r>
          </a:p>
          <a:p>
            <a:pPr algn="r"/>
            <a:r>
              <a:rPr lang="ar-AE" sz="1150" dirty="0"/>
              <a:t>"میری بات سنو، تم پاگل کمینے"، اس نے سختی سے کہا۔ "کیا تم اس کتیا پر ایک نظر بھی نہیں ڈالتے. مجھے اس سے کوئی فرق نہیں پڑتا کہ وہ کیا کہتی ہے اور کیا کرتی ہے۔ میں نے انہیں پہلے زہر دیکھا تھا، لیکن میں نے جیل بیٹ کا کوئی ٹکڑا اس سے بدتر نہیں دیکھا۔ تم اسے چھوڑ دو."</a:t>
            </a:r>
          </a:p>
          <a:p>
            <a:pPr algn="r"/>
            <a:r>
              <a:rPr lang="ar-AE" sz="1150" dirty="0"/>
              <a:t> </a:t>
            </a:r>
          </a:p>
        </p:txBody>
      </p:sp>
    </p:spTree>
    <p:extLst>
      <p:ext uri="{BB962C8B-B14F-4D97-AF65-F5344CB8AC3E}">
        <p14:creationId xmlns:p14="http://schemas.microsoft.com/office/powerpoint/2010/main" val="32609550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07817" y="290945"/>
            <a:ext cx="4463936" cy="6463308"/>
          </a:xfrm>
          <a:prstGeom prst="rect">
            <a:avLst/>
          </a:prstGeom>
        </p:spPr>
        <p:txBody>
          <a:bodyPr wrap="square">
            <a:spAutoFit/>
          </a:bodyPr>
          <a:lstStyle/>
          <a:p>
            <a:r>
              <a:rPr lang="en-US" sz="1150" dirty="0" smtClean="0"/>
              <a:t>Lennie </a:t>
            </a:r>
            <a:r>
              <a:rPr lang="en-US" sz="1150" dirty="0"/>
              <a:t>tried to disengage his ear. “I never done nothing, George.”</a:t>
            </a:r>
          </a:p>
          <a:p>
            <a:r>
              <a:rPr lang="en-US" sz="1150" dirty="0"/>
              <a:t>“No, you never. But when she was </a:t>
            </a:r>
            <a:r>
              <a:rPr lang="en-US" sz="1150" dirty="0" err="1"/>
              <a:t>standin</a:t>
            </a:r>
            <a:r>
              <a:rPr lang="en-US" sz="1150" dirty="0"/>
              <a:t>’ in the doorway </a:t>
            </a:r>
            <a:r>
              <a:rPr lang="en-US" sz="1150" dirty="0" err="1"/>
              <a:t>showin</a:t>
            </a:r>
            <a:r>
              <a:rPr lang="en-US" sz="1150" dirty="0"/>
              <a:t>’ her legs</a:t>
            </a:r>
            <a:r>
              <a:rPr lang="en-US" sz="1150" dirty="0" smtClean="0"/>
              <a:t>, you </a:t>
            </a:r>
            <a:r>
              <a:rPr lang="en-US" sz="1150" dirty="0"/>
              <a:t>wasn’t </a:t>
            </a:r>
            <a:r>
              <a:rPr lang="en-US" sz="1150" dirty="0" err="1"/>
              <a:t>lookin</a:t>
            </a:r>
            <a:r>
              <a:rPr lang="en-US" sz="1150" dirty="0"/>
              <a:t>’ the other way, neither.”</a:t>
            </a:r>
          </a:p>
          <a:p>
            <a:r>
              <a:rPr lang="en-US" sz="1150" dirty="0"/>
              <a:t>“I never meant no harm, George. Honest I never.”</a:t>
            </a:r>
          </a:p>
          <a:p>
            <a:r>
              <a:rPr lang="en-US" sz="1150" dirty="0"/>
              <a:t>“Well, you keep away from her, cause she’s a rattrap if I ever seen one. </a:t>
            </a:r>
            <a:r>
              <a:rPr lang="en-US" sz="1150" dirty="0" smtClean="0"/>
              <a:t>You let </a:t>
            </a:r>
            <a:r>
              <a:rPr lang="en-US" sz="1150" dirty="0"/>
              <a:t>Curley take the rap. He let himself in for it. Glove </a:t>
            </a:r>
            <a:r>
              <a:rPr lang="en-US" sz="1150" dirty="0" err="1"/>
              <a:t>fulla</a:t>
            </a:r>
            <a:r>
              <a:rPr lang="en-US" sz="1150" dirty="0"/>
              <a:t> </a:t>
            </a:r>
            <a:r>
              <a:rPr lang="en-US" sz="1150" dirty="0" err="1"/>
              <a:t>vaseline</a:t>
            </a:r>
            <a:r>
              <a:rPr lang="en-US" sz="1150" dirty="0"/>
              <a:t>,” </a:t>
            </a:r>
            <a:r>
              <a:rPr lang="en-US" sz="1150" dirty="0" smtClean="0"/>
              <a:t>George said </a:t>
            </a:r>
            <a:r>
              <a:rPr lang="en-US" sz="1150" dirty="0"/>
              <a:t>disgustedly. “An’ I bet he’s </a:t>
            </a:r>
            <a:r>
              <a:rPr lang="en-US" sz="1150" dirty="0" err="1"/>
              <a:t>eatin</a:t>
            </a:r>
            <a:r>
              <a:rPr lang="en-US" sz="1150" dirty="0"/>
              <a:t>’ raw eggs and </a:t>
            </a:r>
            <a:r>
              <a:rPr lang="en-US" sz="1150" dirty="0" err="1"/>
              <a:t>writin</a:t>
            </a:r>
            <a:r>
              <a:rPr lang="en-US" sz="1150" dirty="0"/>
              <a:t>’ to the </a:t>
            </a:r>
            <a:r>
              <a:rPr lang="en-US" sz="1150" dirty="0" smtClean="0"/>
              <a:t>patent medicine </a:t>
            </a:r>
            <a:r>
              <a:rPr lang="en-US" sz="1150" dirty="0"/>
              <a:t>houses.”</a:t>
            </a:r>
          </a:p>
          <a:p>
            <a:r>
              <a:rPr lang="en-US" sz="1150" dirty="0"/>
              <a:t>Lennie cried out suddenly—“I don’t like this place, George. This </a:t>
            </a:r>
            <a:r>
              <a:rPr lang="en-US" sz="1150" dirty="0" err="1"/>
              <a:t>ain’t</a:t>
            </a:r>
            <a:r>
              <a:rPr lang="en-US" sz="1150" dirty="0"/>
              <a:t> no</a:t>
            </a:r>
          </a:p>
          <a:p>
            <a:r>
              <a:rPr lang="en-US" sz="1150" dirty="0"/>
              <a:t>good place. I </a:t>
            </a:r>
            <a:r>
              <a:rPr lang="en-US" sz="1150" dirty="0" err="1"/>
              <a:t>wanna</a:t>
            </a:r>
            <a:r>
              <a:rPr lang="en-US" sz="1150" dirty="0"/>
              <a:t> get outa here.”</a:t>
            </a:r>
          </a:p>
          <a:p>
            <a:r>
              <a:rPr lang="en-US" sz="1150" dirty="0"/>
              <a:t>“We </a:t>
            </a:r>
            <a:r>
              <a:rPr lang="en-US" sz="1150" dirty="0" err="1"/>
              <a:t>gotta</a:t>
            </a:r>
            <a:r>
              <a:rPr lang="en-US" sz="1150" dirty="0"/>
              <a:t> keep it till we get a stake. We can’t help it, Lennie. We’ll get </a:t>
            </a:r>
            <a:r>
              <a:rPr lang="en-US" sz="1150" dirty="0" smtClean="0"/>
              <a:t>out jus</a:t>
            </a:r>
            <a:r>
              <a:rPr lang="en-US" sz="1150" dirty="0"/>
              <a:t>’ as soon as we can. I don’t like it no better than you do.” He went back </a:t>
            </a:r>
            <a:r>
              <a:rPr lang="en-US" sz="1150" dirty="0" smtClean="0"/>
              <a:t>to the </a:t>
            </a:r>
            <a:r>
              <a:rPr lang="en-US" sz="1150" dirty="0"/>
              <a:t>table and set out a new solitaire hand. “No, I don’t like it,” he said. “For </a:t>
            </a:r>
            <a:r>
              <a:rPr lang="en-US" sz="1150" dirty="0" smtClean="0"/>
              <a:t>two bits </a:t>
            </a:r>
            <a:r>
              <a:rPr lang="en-US" sz="1150" dirty="0"/>
              <a:t>I’d shove out of here. If we can get jus’ a few dollars in the poke </a:t>
            </a:r>
            <a:r>
              <a:rPr lang="en-US" sz="1150" dirty="0" smtClean="0"/>
              <a:t>we’ll shove </a:t>
            </a:r>
            <a:r>
              <a:rPr lang="en-US" sz="1150" dirty="0"/>
              <a:t>off and go up the American River and pan gold. We can make maybe </a:t>
            </a:r>
            <a:r>
              <a:rPr lang="en-US" sz="1150" dirty="0" smtClean="0"/>
              <a:t>a couple </a:t>
            </a:r>
            <a:r>
              <a:rPr lang="en-US" sz="1150" dirty="0"/>
              <a:t>of dollars a day there, and we might hit a pocket.”</a:t>
            </a:r>
          </a:p>
          <a:p>
            <a:r>
              <a:rPr lang="en-US" sz="1150" dirty="0"/>
              <a:t>Lennie leaned eagerly toward him. “</a:t>
            </a:r>
            <a:r>
              <a:rPr lang="en-US" sz="1150" dirty="0" err="1"/>
              <a:t>Le’s</a:t>
            </a:r>
            <a:r>
              <a:rPr lang="en-US" sz="1150" dirty="0"/>
              <a:t> go, George. </a:t>
            </a:r>
            <a:r>
              <a:rPr lang="en-US" sz="1150" dirty="0" err="1"/>
              <a:t>Le’s</a:t>
            </a:r>
            <a:r>
              <a:rPr lang="en-US" sz="1150" dirty="0"/>
              <a:t> get outa here. </a:t>
            </a:r>
            <a:r>
              <a:rPr lang="en-US" sz="1150" dirty="0" smtClean="0"/>
              <a:t>It’s mean </a:t>
            </a:r>
            <a:r>
              <a:rPr lang="en-US" sz="1150" dirty="0"/>
              <a:t>here.”</a:t>
            </a:r>
          </a:p>
          <a:p>
            <a:r>
              <a:rPr lang="en-US" sz="1150" dirty="0"/>
              <a:t>“We </a:t>
            </a:r>
            <a:r>
              <a:rPr lang="en-US" sz="1150" dirty="0" err="1"/>
              <a:t>gotta</a:t>
            </a:r>
            <a:r>
              <a:rPr lang="en-US" sz="1150" dirty="0"/>
              <a:t> stay,” George said shortly. “Shut up now. The </a:t>
            </a:r>
            <a:r>
              <a:rPr lang="en-US" sz="1150" dirty="0" err="1"/>
              <a:t>guys’ll</a:t>
            </a:r>
            <a:r>
              <a:rPr lang="en-US" sz="1150" dirty="0"/>
              <a:t> </a:t>
            </a:r>
            <a:r>
              <a:rPr lang="en-US" sz="1150" dirty="0" err="1"/>
              <a:t>becomin</a:t>
            </a:r>
            <a:r>
              <a:rPr lang="en-US" sz="1150" dirty="0"/>
              <a:t>’</a:t>
            </a:r>
          </a:p>
          <a:p>
            <a:r>
              <a:rPr lang="en-US" sz="1150" dirty="0"/>
              <a:t>in.”</a:t>
            </a:r>
          </a:p>
          <a:p>
            <a:r>
              <a:rPr lang="en-US" sz="1150" dirty="0"/>
              <a:t>From the washroom nearby came the sound of running water and </a:t>
            </a:r>
            <a:r>
              <a:rPr lang="en-US" sz="1150" dirty="0" smtClean="0"/>
              <a:t>rattling basins</a:t>
            </a:r>
            <a:r>
              <a:rPr lang="en-US" sz="1150" dirty="0"/>
              <a:t>. George studied the cards. “Maybe we </a:t>
            </a:r>
            <a:r>
              <a:rPr lang="en-US" sz="1150" dirty="0" err="1"/>
              <a:t>oughtta</a:t>
            </a:r>
            <a:r>
              <a:rPr lang="en-US" sz="1150" dirty="0"/>
              <a:t> wash up,” he said. “</a:t>
            </a:r>
            <a:r>
              <a:rPr lang="en-US" sz="1150" dirty="0" smtClean="0"/>
              <a:t>But we </a:t>
            </a:r>
            <a:r>
              <a:rPr lang="en-US" sz="1150" dirty="0" err="1"/>
              <a:t>ain’t</a:t>
            </a:r>
            <a:r>
              <a:rPr lang="en-US" sz="1150" dirty="0"/>
              <a:t> done nothing to get dirty.”</a:t>
            </a:r>
          </a:p>
          <a:p>
            <a:r>
              <a:rPr lang="en-US" sz="1150" dirty="0"/>
              <a:t>A tall man stood in the doorway. He held a crushed Stetson hat under his </a:t>
            </a:r>
            <a:r>
              <a:rPr lang="en-US" sz="1150" dirty="0" smtClean="0"/>
              <a:t>arm while </a:t>
            </a:r>
            <a:r>
              <a:rPr lang="en-US" sz="1150" dirty="0"/>
              <a:t>he combed his long, black, damp hair straight back. Like the others </a:t>
            </a:r>
            <a:r>
              <a:rPr lang="en-US" sz="1150" dirty="0" smtClean="0"/>
              <a:t>he wore </a:t>
            </a:r>
            <a:r>
              <a:rPr lang="en-US" sz="1150" dirty="0"/>
              <a:t>blue jeans and a short denim jacket. When he had finished combing </a:t>
            </a:r>
            <a:r>
              <a:rPr lang="en-US" sz="1150" dirty="0" smtClean="0"/>
              <a:t>his hair </a:t>
            </a:r>
            <a:r>
              <a:rPr lang="en-US" sz="1150" dirty="0"/>
              <a:t>he moved into the room, and he moved with a majesty achieved only </a:t>
            </a:r>
            <a:r>
              <a:rPr lang="en-US" sz="1150" dirty="0" smtClean="0"/>
              <a:t>by royalty </a:t>
            </a:r>
            <a:r>
              <a:rPr lang="en-US" sz="1150" dirty="0"/>
              <a:t>and master craftsmen. He was a </a:t>
            </a:r>
            <a:r>
              <a:rPr lang="en-US" sz="1150" dirty="0" err="1"/>
              <a:t>jerkline</a:t>
            </a:r>
            <a:r>
              <a:rPr lang="en-US" sz="1150" dirty="0"/>
              <a:t> skinner, the prince of the </a:t>
            </a:r>
            <a:r>
              <a:rPr lang="en-US" sz="1150" dirty="0" smtClean="0"/>
              <a:t>ranch, capable </a:t>
            </a:r>
            <a:r>
              <a:rPr lang="en-US" sz="1150" dirty="0"/>
              <a:t>of driving ten, sixteen, even twenty mules with a single line to </a:t>
            </a:r>
            <a:r>
              <a:rPr lang="en-US" sz="1150" dirty="0" smtClean="0"/>
              <a:t>the leaders</a:t>
            </a:r>
            <a:r>
              <a:rPr lang="en-US" sz="1150" dirty="0"/>
              <a:t>. He was capable of killing a fly on the wheeler’s butt with a bull </a:t>
            </a:r>
            <a:r>
              <a:rPr lang="en-US" sz="1150" dirty="0" smtClean="0"/>
              <a:t>whip without </a:t>
            </a:r>
            <a:r>
              <a:rPr lang="en-US" sz="1150" dirty="0"/>
              <a:t>touching the mule. There was a gravity in his manner and a quiet </a:t>
            </a:r>
            <a:r>
              <a:rPr lang="en-US" sz="1150" dirty="0" smtClean="0"/>
              <a:t>so profound </a:t>
            </a:r>
            <a:r>
              <a:rPr lang="en-US" sz="1150" dirty="0"/>
              <a:t>that all talk stopped when he spoke. His authority was so great that </a:t>
            </a:r>
            <a:r>
              <a:rPr lang="en-US" sz="1150" dirty="0" smtClean="0"/>
              <a:t>his word </a:t>
            </a:r>
            <a:r>
              <a:rPr lang="en-US" sz="1150" dirty="0"/>
              <a:t>was taken on any subject, be it politics or love. </a:t>
            </a:r>
            <a:endParaRPr lang="en-GB" sz="1150" dirty="0"/>
          </a:p>
        </p:txBody>
      </p:sp>
      <p:sp>
        <p:nvSpPr>
          <p:cNvPr id="3" name="Rectangle 2"/>
          <p:cNvSpPr/>
          <p:nvPr/>
        </p:nvSpPr>
        <p:spPr>
          <a:xfrm>
            <a:off x="4580312" y="290945"/>
            <a:ext cx="4438997" cy="6640279"/>
          </a:xfrm>
          <a:prstGeom prst="rect">
            <a:avLst/>
          </a:prstGeom>
        </p:spPr>
        <p:txBody>
          <a:bodyPr wrap="square">
            <a:spAutoFit/>
          </a:bodyPr>
          <a:lstStyle/>
          <a:p>
            <a:pPr algn="r"/>
            <a:r>
              <a:rPr lang="ar-AE" sz="1150" dirty="0"/>
              <a:t>لینی نے اپنے کان کو الگ کرنے کی کوشش کی۔ "میں نے کبھی کچھ نہیں کیا، جارج."</a:t>
            </a:r>
          </a:p>
          <a:p>
            <a:pPr algn="r"/>
            <a:r>
              <a:rPr lang="ar-AE" sz="1150" dirty="0"/>
              <a:t>"نہیں، تم کبھی نہیں. لیکن جب وہ دروازہ میں کھڑی تھی' اس کی ٹانگیں دکھا رہی تھیں، تو آپ دوسری طرف نہیں دیکھ رہے تھے، نہ ہی۔"</a:t>
            </a:r>
          </a:p>
          <a:p>
            <a:pPr algn="r"/>
            <a:r>
              <a:rPr lang="ar-AE" sz="1150" dirty="0"/>
              <a:t>"میرا مطلب کبھی کوئی نقصان نہیں تھا، جارج. ایماندار میں کبھی نہیں."</a:t>
            </a:r>
          </a:p>
          <a:p>
            <a:pPr algn="r"/>
            <a:r>
              <a:rPr lang="ar-AE" sz="1150" dirty="0"/>
              <a:t>"ٹھیک ہے، تم اس سے دور رہو، کیونکہ وہ ایک ریٹٹریپ ہے اگر میں نے کبھی ایک دیکھا ہے. آپ نے کرلے کو ریپ لینے دیا۔ اس نے خود کو اس کے لئے اندر جانے دیا۔ دستانے فلا ویسلین" جارج نے بیزاری سے کہا۔ "ایک' میں شرط لگاتا ہوں کہ وہ پیٹنٹ میڈیسن ہاؤسز میں کچے انڈے اور رٹن کھا رہا ہے۔</a:t>
            </a:r>
          </a:p>
          <a:p>
            <a:pPr algn="r"/>
            <a:r>
              <a:rPr lang="ar-AE" sz="1150" dirty="0"/>
              <a:t>لینی اچانک چیخ اٹھی—"مجھے یہ جگہ پسند نہیں، جارج۔ یہ نہیں ہے</a:t>
            </a:r>
          </a:p>
          <a:p>
            <a:pPr algn="r"/>
            <a:r>
              <a:rPr lang="ar-AE" sz="1150" dirty="0"/>
              <a:t>اچھی جگہ. میں یہاں سے نکلنا چاہتا ہوں. "</a:t>
            </a:r>
          </a:p>
          <a:p>
            <a:pPr algn="r"/>
            <a:r>
              <a:rPr lang="ar-AE" sz="1150" dirty="0"/>
              <a:t>"ہم اسے رکھنا ہوگا جب تک کہ ہم ایک حصہ حاصل. ہم اس کی مدد نہیں کر سکتے، لینی. ہم جلد از جلد جوس سے باہر نکل جائیں گے۔ مجھے یہ آپ سے بہتر پسند نہیں ہے۔ " وہ میز پر واپس گیا اور ایک نیا سولیٹیر ہاتھ نکالا۔ "نہیں، مجھے یہ پسند نہیں ہے،" انہوں نے کہا۔ "دو ٹکڑوں کے لئے میں یہاں سے باہر دھکیل دوں گا. اگر ہم پوک میں جوس کے چند ڈالر حاصل کر سکتے ہیں تو ہم دھکیل دیں گے اور امریکی دریا اور پین سونے کے اوپر جائیں گے۔ ہم وہاں ایک دن میں ایک دو ڈالر کما سکتے ہیں، اور ہم ایک جیب مار سکتے ہیں."</a:t>
            </a:r>
          </a:p>
          <a:p>
            <a:pPr algn="r"/>
            <a:r>
              <a:rPr lang="ar-AE" sz="1150" dirty="0"/>
              <a:t>لینی بے صبری سے اس کی طرف جھکا۔ "لی، جارج جاؤ. لی یہاں سے باہر نکل گیا ہے. یہ یہاں مطلب ہے."</a:t>
            </a:r>
          </a:p>
          <a:p>
            <a:pPr algn="r"/>
            <a:r>
              <a:rPr lang="ar-AE" sz="1150" dirty="0"/>
              <a:t>"ہمیں رہنا ہوگا،" جارج نے کچھ ہی دیر میں کہا۔ "اب چپ رہو. لوگ بیکومین ہو جائیں گے'</a:t>
            </a:r>
          </a:p>
          <a:p>
            <a:pPr algn="r"/>
            <a:r>
              <a:rPr lang="ar-AE" sz="1150" dirty="0"/>
              <a:t>میں."</a:t>
            </a:r>
          </a:p>
          <a:p>
            <a:pPr algn="r"/>
            <a:r>
              <a:rPr lang="ar-AE" sz="1150" dirty="0"/>
              <a:t>قریب ہی واش روم سے بہتے ہوئے پانی اور جھڑکنے والے بیسن کی آواز آئی۔ جارج نے کارڈز کا مطالعہ کیا۔ انہوں نے کہا کہ شاید ہمیں دھونا چاہئے۔ لیکن ہم نے گندے ہونے کے لئے کچھ نہیں کیا ہے. "</a:t>
            </a:r>
          </a:p>
          <a:p>
            <a:pPr algn="r"/>
            <a:r>
              <a:rPr lang="ar-AE" sz="1150" dirty="0"/>
              <a:t>ایک لمبا آدمی دروازے میں کھڑا تھا۔ اس نے اپنے بازو کے نیچے ایک پسی ہوئی سٹیٹسن ٹوپی پکڑی ہوئی تھی جبکہ اس نے اپنے لمبے، سیاہ، نم بالوں کو سیدھا پیچھے کنگھی کیا تھا۔ دوسروں کی طرح اس نے نیلی جینز اور ایک مختصر ڈینم جیکٹ پہنی تھی۔ جب وہ اپنے بالوں کو کنگھی کرنے سے فارغ ہوا تو وہ کمرے میں چلا گیا اور وہ صرف شاہی اور ماہر کاریگروں کے ذریعہ حاصل کردہ عظمت کے ساتھ آگے بڑھا۔ وہ ایک جرک لائن اسکنر تھا، کھیت کا شہزادہ، دس، سولہ، یہاں تک کہ بیس خچروں کو چلانے کی صلاحیت رکھتا تھا جس کی ایک لائن رہنماؤں کو تھی۔ وہ خچر کو چھوئے بغیر بیل کے کوڑے سے پہیہ گاڑی کے بٹ پر مکھی مارنے کی صلاحیت رکھتا تھا۔ اس کے انداز میں ایک کشش ثقل تھی اور ایک خاموش اتنی گہری تھی کہ جب وہ بولتا تھا تو تمام باتیں رک جاتی تھیں۔ ان کا اختیار اتنا زیادہ تھا کہ ان کا کلام کسی بھی موضوع پر لیا جاتا تھا، چاہے وہ سیاست ہو یا محبت۔</a:t>
            </a:r>
          </a:p>
          <a:p>
            <a:pPr algn="r"/>
            <a:r>
              <a:rPr lang="ar-AE" sz="1150" dirty="0"/>
              <a:t> </a:t>
            </a:r>
          </a:p>
        </p:txBody>
      </p:sp>
    </p:spTree>
    <p:extLst>
      <p:ext uri="{BB962C8B-B14F-4D97-AF65-F5344CB8AC3E}">
        <p14:creationId xmlns:p14="http://schemas.microsoft.com/office/powerpoint/2010/main" val="16780702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3961" y="532013"/>
            <a:ext cx="4430685" cy="5932393"/>
          </a:xfrm>
          <a:prstGeom prst="rect">
            <a:avLst/>
          </a:prstGeom>
        </p:spPr>
        <p:txBody>
          <a:bodyPr wrap="square">
            <a:spAutoFit/>
          </a:bodyPr>
          <a:lstStyle/>
          <a:p>
            <a:r>
              <a:rPr lang="en-US" sz="1150" dirty="0"/>
              <a:t>This was Slim, the </a:t>
            </a:r>
            <a:r>
              <a:rPr lang="en-US" sz="1150" dirty="0" err="1" smtClean="0"/>
              <a:t>jerkline</a:t>
            </a:r>
            <a:r>
              <a:rPr lang="en-US" sz="1150" dirty="0" smtClean="0"/>
              <a:t> skinner</a:t>
            </a:r>
            <a:r>
              <a:rPr lang="en-US" sz="1150" dirty="0"/>
              <a:t>. His hatchet face was ageless. He might have been thirty-five or </a:t>
            </a:r>
            <a:r>
              <a:rPr lang="en-US" sz="1150" dirty="0" smtClean="0"/>
              <a:t>fifty. His </a:t>
            </a:r>
            <a:r>
              <a:rPr lang="en-US" sz="1150" dirty="0"/>
              <a:t>ear heard more than was said to him, and his slow speech had overtones </a:t>
            </a:r>
            <a:r>
              <a:rPr lang="en-US" sz="1150" dirty="0" smtClean="0"/>
              <a:t>not of </a:t>
            </a:r>
            <a:r>
              <a:rPr lang="en-US" sz="1150" dirty="0"/>
              <a:t>thought, but of understanding beyond thought. His hands, large and </a:t>
            </a:r>
            <a:r>
              <a:rPr lang="en-US" sz="1150" dirty="0" smtClean="0"/>
              <a:t>lean, were </a:t>
            </a:r>
            <a:r>
              <a:rPr lang="en-US" sz="1150" dirty="0"/>
              <a:t>as delicate in their action as those of a temple dancer.</a:t>
            </a:r>
          </a:p>
          <a:p>
            <a:r>
              <a:rPr lang="en-US" sz="1150" dirty="0"/>
              <a:t>He smoothed out his crushed hat, creased it in the middle and put it on. </a:t>
            </a:r>
            <a:r>
              <a:rPr lang="en-US" sz="1150" dirty="0" smtClean="0"/>
              <a:t>He looked </a:t>
            </a:r>
            <a:r>
              <a:rPr lang="en-US" sz="1150" dirty="0"/>
              <a:t>kindly at the two in the bunk house. “It’s </a:t>
            </a:r>
            <a:r>
              <a:rPr lang="en-US" sz="1150" dirty="0" err="1"/>
              <a:t>brighter’n</a:t>
            </a:r>
            <a:r>
              <a:rPr lang="en-US" sz="1150" dirty="0"/>
              <a:t> a bitch outside,” </a:t>
            </a:r>
            <a:r>
              <a:rPr lang="en-US" sz="1150" dirty="0" smtClean="0"/>
              <a:t>he said </a:t>
            </a:r>
            <a:r>
              <a:rPr lang="en-US" sz="1150" dirty="0"/>
              <a:t>gently. “Can’t hardly see nothing in here. You the new guys?”</a:t>
            </a:r>
          </a:p>
          <a:p>
            <a:r>
              <a:rPr lang="en-US" sz="1150" dirty="0"/>
              <a:t>“Just come,” said George</a:t>
            </a:r>
            <a:r>
              <a:rPr lang="en-US" sz="1150" dirty="0" smtClean="0"/>
              <a:t>. </a:t>
            </a:r>
          </a:p>
          <a:p>
            <a:r>
              <a:rPr lang="en-US" sz="1150" dirty="0" smtClean="0"/>
              <a:t>“</a:t>
            </a:r>
            <a:r>
              <a:rPr lang="en-US" sz="1150" dirty="0" err="1"/>
              <a:t>Gonna</a:t>
            </a:r>
            <a:r>
              <a:rPr lang="en-US" sz="1150" dirty="0"/>
              <a:t> buck barley</a:t>
            </a:r>
            <a:r>
              <a:rPr lang="en-US" sz="1150" dirty="0" smtClean="0"/>
              <a:t>?”</a:t>
            </a:r>
          </a:p>
          <a:p>
            <a:r>
              <a:rPr lang="en-US" sz="1150" dirty="0"/>
              <a:t>“That’s what the boss says.”</a:t>
            </a:r>
          </a:p>
          <a:p>
            <a:r>
              <a:rPr lang="en-US" sz="1150" dirty="0"/>
              <a:t>Slim sat down on a box across the table from George. He studied the </a:t>
            </a:r>
            <a:r>
              <a:rPr lang="en-US" sz="1150" dirty="0" smtClean="0"/>
              <a:t>solitaire hand </a:t>
            </a:r>
            <a:r>
              <a:rPr lang="en-US" sz="1150" dirty="0"/>
              <a:t>that was upside down to him. “Hope you get on my team,” he said. </a:t>
            </a:r>
            <a:r>
              <a:rPr lang="en-US" sz="1150" dirty="0" smtClean="0"/>
              <a:t>His voice </a:t>
            </a:r>
            <a:r>
              <a:rPr lang="en-US" sz="1150" dirty="0"/>
              <a:t>was very gentle. “I </a:t>
            </a:r>
            <a:r>
              <a:rPr lang="en-US" sz="1150" dirty="0" err="1"/>
              <a:t>gotta</a:t>
            </a:r>
            <a:r>
              <a:rPr lang="en-US" sz="1150" dirty="0"/>
              <a:t> pair of punks on my team that don’t know </a:t>
            </a:r>
            <a:r>
              <a:rPr lang="en-US" sz="1150" dirty="0" smtClean="0"/>
              <a:t>a barley </a:t>
            </a:r>
            <a:r>
              <a:rPr lang="en-US" sz="1150" dirty="0"/>
              <a:t>bag from a blue ball. You guys ever bucked any barley?”</a:t>
            </a:r>
          </a:p>
          <a:p>
            <a:r>
              <a:rPr lang="en-US" sz="1150" dirty="0"/>
              <a:t>“Hell, yes,” said George. “I </a:t>
            </a:r>
            <a:r>
              <a:rPr lang="en-US" sz="1150" dirty="0" err="1"/>
              <a:t>ain’t</a:t>
            </a:r>
            <a:r>
              <a:rPr lang="en-US" sz="1150" dirty="0"/>
              <a:t> nothing to scream about, but that big</a:t>
            </a:r>
          </a:p>
          <a:p>
            <a:r>
              <a:rPr lang="en-US" sz="1150" dirty="0"/>
              <a:t>bastard there can put up more grain alone than most pairs can.”</a:t>
            </a:r>
          </a:p>
          <a:p>
            <a:r>
              <a:rPr lang="en-US" sz="1150" dirty="0"/>
              <a:t>Lennie, who had been following the conversation back and forth with his</a:t>
            </a:r>
          </a:p>
          <a:p>
            <a:r>
              <a:rPr lang="en-US" sz="1150" dirty="0"/>
              <a:t>eyes, smiled complacently at the compliment. Slim looked approvingly at</a:t>
            </a:r>
          </a:p>
          <a:p>
            <a:r>
              <a:rPr lang="en-US" sz="1150" dirty="0"/>
              <a:t>George for having given the compliment. He leaned over the table and </a:t>
            </a:r>
            <a:r>
              <a:rPr lang="en-US" sz="1150" dirty="0" smtClean="0"/>
              <a:t>snapped the </a:t>
            </a:r>
            <a:r>
              <a:rPr lang="en-US" sz="1150" dirty="0"/>
              <a:t>corner of a loose card. “You guys travel around together?” His tone </a:t>
            </a:r>
            <a:r>
              <a:rPr lang="en-US" sz="1150" dirty="0" smtClean="0"/>
              <a:t>was friendly</a:t>
            </a:r>
            <a:r>
              <a:rPr lang="en-US" sz="1150" dirty="0"/>
              <a:t>. It invited confidence without demanding it.</a:t>
            </a:r>
          </a:p>
          <a:p>
            <a:r>
              <a:rPr lang="en-US" sz="1150" dirty="0"/>
              <a:t>“Sure,” said George. “We </a:t>
            </a:r>
            <a:r>
              <a:rPr lang="en-US" sz="1150" dirty="0" err="1"/>
              <a:t>kinda</a:t>
            </a:r>
            <a:r>
              <a:rPr lang="en-US" sz="1150" dirty="0"/>
              <a:t> look after each other.” He indicated </a:t>
            </a:r>
            <a:r>
              <a:rPr lang="en-US" sz="1150" dirty="0" smtClean="0"/>
              <a:t>Lennie with </a:t>
            </a:r>
            <a:r>
              <a:rPr lang="en-US" sz="1150" dirty="0"/>
              <a:t>his thumb. “He </a:t>
            </a:r>
            <a:r>
              <a:rPr lang="en-US" sz="1150" dirty="0" err="1"/>
              <a:t>ain’t</a:t>
            </a:r>
            <a:r>
              <a:rPr lang="en-US" sz="1150" dirty="0"/>
              <a:t> bright. Hell of a good worker, though. Hell of a </a:t>
            </a:r>
            <a:r>
              <a:rPr lang="en-US" sz="1150" dirty="0" smtClean="0"/>
              <a:t>nice fella</a:t>
            </a:r>
            <a:r>
              <a:rPr lang="en-US" sz="1150" dirty="0"/>
              <a:t>, but he </a:t>
            </a:r>
            <a:r>
              <a:rPr lang="en-US" sz="1150" dirty="0" err="1"/>
              <a:t>ain’t</a:t>
            </a:r>
            <a:r>
              <a:rPr lang="en-US" sz="1150" dirty="0"/>
              <a:t> bright. I’ve knew him for a long time.”</a:t>
            </a:r>
          </a:p>
          <a:p>
            <a:r>
              <a:rPr lang="en-US" sz="1150" dirty="0"/>
              <a:t>Slim looked through George and beyond him. “</a:t>
            </a:r>
            <a:r>
              <a:rPr lang="en-US" sz="1150" dirty="0" err="1"/>
              <a:t>Ain’t</a:t>
            </a:r>
            <a:r>
              <a:rPr lang="en-US" sz="1150" dirty="0"/>
              <a:t> many guys travel</a:t>
            </a:r>
          </a:p>
          <a:p>
            <a:r>
              <a:rPr lang="en-US" sz="1150" dirty="0"/>
              <a:t>around together,” he mused. “I don’t know why. Maybe </a:t>
            </a:r>
            <a:r>
              <a:rPr lang="en-US" sz="1150" dirty="0" err="1"/>
              <a:t>ever’body</a:t>
            </a:r>
            <a:r>
              <a:rPr lang="en-US" sz="1150" dirty="0"/>
              <a:t> in the </a:t>
            </a:r>
            <a:r>
              <a:rPr lang="en-US" sz="1150" dirty="0" smtClean="0"/>
              <a:t>whole damn </a:t>
            </a:r>
            <a:r>
              <a:rPr lang="en-US" sz="1150" dirty="0"/>
              <a:t>world is scared of each other.”</a:t>
            </a:r>
          </a:p>
          <a:p>
            <a:endParaRPr lang="en-GB" sz="1150" dirty="0"/>
          </a:p>
        </p:txBody>
      </p:sp>
      <p:sp>
        <p:nvSpPr>
          <p:cNvPr id="3" name="Rectangle 2"/>
          <p:cNvSpPr/>
          <p:nvPr/>
        </p:nvSpPr>
        <p:spPr>
          <a:xfrm>
            <a:off x="4624646" y="532014"/>
            <a:ext cx="4430685" cy="5816977"/>
          </a:xfrm>
          <a:prstGeom prst="rect">
            <a:avLst/>
          </a:prstGeom>
        </p:spPr>
        <p:txBody>
          <a:bodyPr wrap="square">
            <a:spAutoFit/>
          </a:bodyPr>
          <a:lstStyle/>
          <a:p>
            <a:pPr algn="r"/>
            <a:r>
              <a:rPr lang="ar-AE" sz="1200" dirty="0"/>
              <a:t>یہ سلم تھا، جرک لائن اسکنر. اس کا چہرہ لازوال تھا۔ ہو سکتا ہے کہ اس کی عمر پینتیس یا پچاس سال ہو۔ اس کے کان نے اس سے زیادہ سنا اور اس کی سست تقریر میں سوچ کا نہیں بلکہ سوچ سے بالاتر فہم تھا۔ اس کے ہاتھ بڑے اور دبلے ہوئے اپنے عمل میں اتنے ہی نازک تھے جتنے مندر کے رقاصہ کے تھے۔</a:t>
            </a:r>
          </a:p>
          <a:p>
            <a:pPr algn="r"/>
            <a:r>
              <a:rPr lang="ar-AE" sz="1200" dirty="0"/>
              <a:t>اس نے اپنی پسی ہوئی ٹوپی کو ہموار کیا، اسے درمیان میں کریز کیا اور اسے پہن لیا۔ اس نے بنک ہاؤس میں دونوں کی طرف مہربانی سے دیکھا۔ "یہ باہر ایک کتیا روشن نہیں ہے" اس نے نرمی سے کہا۔ "یہاں شاید ہی کچھ نہیں دیکھ سکتا. تم نئے لوگ؟"</a:t>
            </a:r>
          </a:p>
          <a:p>
            <a:pPr algn="r"/>
            <a:r>
              <a:rPr lang="ar-AE" sz="1200" dirty="0"/>
              <a:t>"بس آؤ،" جارج نے کہا۔</a:t>
            </a:r>
          </a:p>
          <a:p>
            <a:pPr algn="r"/>
            <a:r>
              <a:rPr lang="ar-AE" sz="1200" dirty="0"/>
              <a:t>"جو بک کرنے جا رہے ہیں؟"</a:t>
            </a:r>
          </a:p>
          <a:p>
            <a:pPr algn="r"/>
            <a:r>
              <a:rPr lang="ar-AE" sz="1200" dirty="0"/>
              <a:t>"باس یہی کہتا ہے."</a:t>
            </a:r>
          </a:p>
          <a:p>
            <a:pPr algn="r"/>
            <a:r>
              <a:rPr lang="ar-AE" sz="1200" dirty="0"/>
              <a:t>پتلا جارج سے میز کے پار ایک ڈبے پر بیٹھ گیا۔ اس نے سولیٹیر ہاتھ کا مطالعہ کیا جو اس کے لئے الٹا تھا۔ انہوں نے کہا کہ امید ہے کہ آپ میری ٹیم میں شامل ہو جائیں گے۔ اس کی آواز بہت نرم تھی۔ "مجھے اپنی ٹیم میں پنک کی جوڑی کرنی ہوگی جو نیلی گیند سے جو بیگ نہیں جانتا۔ تم لوگوں نے کبھی کسی بھی جو کو بک کیا؟"</a:t>
            </a:r>
          </a:p>
          <a:p>
            <a:pPr algn="r"/>
            <a:r>
              <a:rPr lang="ar-AE" sz="1200" dirty="0"/>
              <a:t>"جہنم، جی ہاں،" جارج نے کہا۔ "میں چیخنے کے لئے کچھ نہیں ہے، لیکن اتنا بڑا</a:t>
            </a:r>
          </a:p>
          <a:p>
            <a:pPr algn="r"/>
            <a:r>
              <a:rPr lang="ar-AE" sz="1200" dirty="0"/>
              <a:t>وہاں کمینے زیادہ تر جوڑوں سے زیادہ اناج اکیلے رکھ سکتے ہیں۔ "</a:t>
            </a:r>
          </a:p>
          <a:p>
            <a:pPr algn="r"/>
            <a:r>
              <a:rPr lang="ar-AE" sz="1200" dirty="0"/>
              <a:t>لینی، جو اپنے ساتھ بات چیت کا آگے پیچھے پیچھا کر رہا تھا</a:t>
            </a:r>
          </a:p>
          <a:p>
            <a:pPr algn="r"/>
            <a:r>
              <a:rPr lang="ar-AE" sz="1200" dirty="0"/>
              <a:t>آنکھیں، تعریف پر مطمئن مسکرائی۔ سلم نے منظوری سے دیکھا</a:t>
            </a:r>
          </a:p>
          <a:p>
            <a:pPr algn="r"/>
            <a:r>
              <a:rPr lang="ar-AE" sz="1200" dirty="0"/>
              <a:t>جارج تعریف دینے کے لئے. وہ میز پر جھکا اور ایک ڈھیلے کارڈ کے کونے کو توڑ دیا۔ "تم لوگ ایک ساتھ گھومتے ہو؟" اس کا لہجہ دوستانہ تھا۔ اس نے اس کا مطالبہ کیے بغیر اعتماد کو دعوت دی۔</a:t>
            </a:r>
          </a:p>
          <a:p>
            <a:pPr algn="r"/>
            <a:r>
              <a:rPr lang="ar-AE" sz="1200" dirty="0"/>
              <a:t>"یقینا،" جارج نے کہا۔ "ہم ایک دوسرے کی دیکھ بھال کرتے ہیں." اس نے اپنے انگوٹھے سے لینی کا اشارہ کیا۔ "وہ روشن نہیں ہے. ایک اچھے کارکن کی جہنم، اگرچہ. ایک اچھا فیلا کا جہنم، لیکن وہ روشن نہیں ہے. میں اسے ایک طویل عرصے سے جانتا ہوں۔ "</a:t>
            </a:r>
          </a:p>
          <a:p>
            <a:pPr algn="r"/>
            <a:r>
              <a:rPr lang="ar-AE" sz="1200" dirty="0"/>
              <a:t>سلم نے جارج کے ذریعے اور اس سے آگے دیکھا۔ "بہت سے لوگ سفر نہیں کرتے</a:t>
            </a:r>
          </a:p>
          <a:p>
            <a:pPr algn="r"/>
            <a:r>
              <a:rPr lang="ar-AE" sz="1200" dirty="0"/>
              <a:t>ایک ساتھ ارد گرد،" اس نے سوچا۔ "میں نہیں جانتا کیوں. شاید پوری لعنت کی دنیا میں کبھی جسم ایک دوسرے سے خوفزدہ ہے."</a:t>
            </a:r>
          </a:p>
          <a:p>
            <a:pPr algn="r"/>
            <a:r>
              <a:rPr lang="ar-AE" sz="1200" dirty="0"/>
              <a:t> </a:t>
            </a:r>
          </a:p>
        </p:txBody>
      </p:sp>
    </p:spTree>
    <p:extLst>
      <p:ext uri="{BB962C8B-B14F-4D97-AF65-F5344CB8AC3E}">
        <p14:creationId xmlns:p14="http://schemas.microsoft.com/office/powerpoint/2010/main" val="426075091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15883" y="299258"/>
            <a:ext cx="4339244" cy="6463308"/>
          </a:xfrm>
          <a:prstGeom prst="rect">
            <a:avLst/>
          </a:prstGeom>
        </p:spPr>
        <p:txBody>
          <a:bodyPr wrap="square">
            <a:spAutoFit/>
          </a:bodyPr>
          <a:lstStyle/>
          <a:p>
            <a:r>
              <a:rPr lang="en-US" sz="1150" dirty="0" smtClean="0"/>
              <a:t>“</a:t>
            </a:r>
            <a:r>
              <a:rPr lang="en-US" sz="1150" dirty="0"/>
              <a:t>It’s a lot nicer to go around with a guy you know,” said George.</a:t>
            </a:r>
          </a:p>
          <a:p>
            <a:r>
              <a:rPr lang="en-US" sz="1150" dirty="0"/>
              <a:t>A powerful, big-stomached man came into the bunk house. His head </a:t>
            </a:r>
            <a:r>
              <a:rPr lang="en-US" sz="1150" dirty="0" smtClean="0"/>
              <a:t>still dripped </a:t>
            </a:r>
            <a:r>
              <a:rPr lang="en-US" sz="1150" dirty="0"/>
              <a:t>water from the scrubbing and dousing. “Hi, Slim,” he said, and </a:t>
            </a:r>
            <a:r>
              <a:rPr lang="en-US" sz="1150" dirty="0" smtClean="0"/>
              <a:t>then stopped </a:t>
            </a:r>
            <a:r>
              <a:rPr lang="en-US" sz="1150" dirty="0"/>
              <a:t>and stared at George and Lennie.</a:t>
            </a:r>
          </a:p>
          <a:p>
            <a:r>
              <a:rPr lang="en-US" sz="1150" dirty="0"/>
              <a:t>“These guys jus’ come,” said Slim by way of introduction.</a:t>
            </a:r>
          </a:p>
          <a:p>
            <a:r>
              <a:rPr lang="en-US" sz="1150" dirty="0"/>
              <a:t>“Glad ta meet </a:t>
            </a:r>
            <a:r>
              <a:rPr lang="en-US" sz="1150" dirty="0" err="1"/>
              <a:t>ya</a:t>
            </a:r>
            <a:r>
              <a:rPr lang="en-US" sz="1150" dirty="0"/>
              <a:t>,” the big man said. “My name’s Carlson.”</a:t>
            </a:r>
          </a:p>
          <a:p>
            <a:r>
              <a:rPr lang="en-US" sz="1150" dirty="0"/>
              <a:t>“I’m George Milton. This here’s Lennie Small.”</a:t>
            </a:r>
          </a:p>
          <a:p>
            <a:r>
              <a:rPr lang="en-US" sz="1150" dirty="0"/>
              <a:t>“Glad ta meet </a:t>
            </a:r>
            <a:r>
              <a:rPr lang="en-US" sz="1150" dirty="0" err="1"/>
              <a:t>ya</a:t>
            </a:r>
            <a:r>
              <a:rPr lang="en-US" sz="1150" dirty="0"/>
              <a:t>,” Carlson said again. “He </a:t>
            </a:r>
            <a:r>
              <a:rPr lang="en-US" sz="1150" dirty="0" err="1"/>
              <a:t>ain’t</a:t>
            </a:r>
            <a:r>
              <a:rPr lang="en-US" sz="1150" dirty="0"/>
              <a:t> very small.” He </a:t>
            </a:r>
            <a:r>
              <a:rPr lang="en-US" sz="1150" dirty="0" smtClean="0"/>
              <a:t>chuckled softly </a:t>
            </a:r>
            <a:r>
              <a:rPr lang="en-US" sz="1150" dirty="0"/>
              <a:t>at his joke. “</a:t>
            </a:r>
            <a:r>
              <a:rPr lang="en-US" sz="1150" dirty="0" err="1"/>
              <a:t>Ain’t</a:t>
            </a:r>
            <a:r>
              <a:rPr lang="en-US" sz="1150" dirty="0"/>
              <a:t> small at all,” he repeated. “Meant to ask you, </a:t>
            </a:r>
            <a:r>
              <a:rPr lang="en-US" sz="1150" dirty="0" smtClean="0"/>
              <a:t>Slim— how’s </a:t>
            </a:r>
            <a:r>
              <a:rPr lang="en-US" sz="1150" dirty="0"/>
              <a:t>your bitch? I seen she wasn’t under your wagon this morning.”</a:t>
            </a:r>
          </a:p>
          <a:p>
            <a:r>
              <a:rPr lang="en-US" sz="1150" dirty="0"/>
              <a:t>“She slang her pups last night,” said Slim. “Nine of ‘</a:t>
            </a:r>
            <a:r>
              <a:rPr lang="en-US" sz="1150" dirty="0" err="1"/>
              <a:t>em</a:t>
            </a:r>
            <a:r>
              <a:rPr lang="en-US" sz="1150" dirty="0"/>
              <a:t>. I drowned four </a:t>
            </a:r>
            <a:r>
              <a:rPr lang="en-US" sz="1150" dirty="0" smtClean="0"/>
              <a:t>of ‘</a:t>
            </a:r>
            <a:r>
              <a:rPr lang="en-US" sz="1150" dirty="0" err="1" smtClean="0"/>
              <a:t>em</a:t>
            </a:r>
            <a:r>
              <a:rPr lang="en-US" sz="1150" dirty="0" smtClean="0"/>
              <a:t> </a:t>
            </a:r>
            <a:r>
              <a:rPr lang="en-US" sz="1150" dirty="0"/>
              <a:t>right off. She couldn’t feed that many.”</a:t>
            </a:r>
          </a:p>
          <a:p>
            <a:r>
              <a:rPr lang="en-US" sz="1150" dirty="0"/>
              <a:t>“Got five left, huh?”</a:t>
            </a:r>
          </a:p>
          <a:p>
            <a:r>
              <a:rPr lang="en-US" sz="1150" dirty="0"/>
              <a:t>“Yeah, five. I kept the biggest.”</a:t>
            </a:r>
          </a:p>
          <a:p>
            <a:r>
              <a:rPr lang="en-US" sz="1150" dirty="0"/>
              <a:t>“What </a:t>
            </a:r>
            <a:r>
              <a:rPr lang="en-US" sz="1150" dirty="0" err="1"/>
              <a:t>kinda</a:t>
            </a:r>
            <a:r>
              <a:rPr lang="en-US" sz="1150" dirty="0"/>
              <a:t> dogs you think they’re </a:t>
            </a:r>
            <a:r>
              <a:rPr lang="en-US" sz="1150" dirty="0" err="1"/>
              <a:t>gonna</a:t>
            </a:r>
            <a:r>
              <a:rPr lang="en-US" sz="1150" dirty="0"/>
              <a:t> be?”</a:t>
            </a:r>
          </a:p>
          <a:p>
            <a:r>
              <a:rPr lang="en-US" sz="1150" dirty="0"/>
              <a:t>“I </a:t>
            </a:r>
            <a:r>
              <a:rPr lang="en-US" sz="1150" dirty="0" err="1"/>
              <a:t>dunno</a:t>
            </a:r>
            <a:r>
              <a:rPr lang="en-US" sz="1150" dirty="0"/>
              <a:t>,” said Slim. “Some </a:t>
            </a:r>
            <a:r>
              <a:rPr lang="en-US" sz="1150" dirty="0" err="1"/>
              <a:t>kinda</a:t>
            </a:r>
            <a:r>
              <a:rPr lang="en-US" sz="1150" dirty="0"/>
              <a:t> shepherds, I guess. That’s the most kind </a:t>
            </a:r>
            <a:r>
              <a:rPr lang="en-US" sz="1150" dirty="0" smtClean="0"/>
              <a:t>I seen </a:t>
            </a:r>
            <a:r>
              <a:rPr lang="en-US" sz="1150" dirty="0"/>
              <a:t>around here when she was in heat.”</a:t>
            </a:r>
          </a:p>
          <a:p>
            <a:r>
              <a:rPr lang="en-US" sz="1150" dirty="0"/>
              <a:t>Carlson went on, “Got five pups, huh. </a:t>
            </a:r>
            <a:r>
              <a:rPr lang="en-US" sz="1150" dirty="0" err="1"/>
              <a:t>Gonna</a:t>
            </a:r>
            <a:r>
              <a:rPr lang="en-US" sz="1150" dirty="0"/>
              <a:t> keep all of ‘</a:t>
            </a:r>
            <a:r>
              <a:rPr lang="en-US" sz="1150" dirty="0" err="1"/>
              <a:t>em</a:t>
            </a:r>
            <a:r>
              <a:rPr lang="en-US" sz="1150" dirty="0"/>
              <a:t>?”</a:t>
            </a:r>
          </a:p>
          <a:p>
            <a:r>
              <a:rPr lang="en-US" sz="1150" dirty="0"/>
              <a:t>“I </a:t>
            </a:r>
            <a:r>
              <a:rPr lang="en-US" sz="1150" dirty="0" err="1"/>
              <a:t>dunno</a:t>
            </a:r>
            <a:r>
              <a:rPr lang="en-US" sz="1150" dirty="0"/>
              <a:t>. Have to keep ‘</a:t>
            </a:r>
            <a:r>
              <a:rPr lang="en-US" sz="1150" dirty="0" err="1"/>
              <a:t>em</a:t>
            </a:r>
            <a:r>
              <a:rPr lang="en-US" sz="1150" dirty="0"/>
              <a:t> a while so they can drink Lulu’s milk.”</a:t>
            </a:r>
          </a:p>
          <a:p>
            <a:r>
              <a:rPr lang="en-US" sz="1150" dirty="0"/>
              <a:t>Carlson said thoughtfully, “Well, </a:t>
            </a:r>
            <a:r>
              <a:rPr lang="en-US" sz="1150" dirty="0" err="1"/>
              <a:t>looka</a:t>
            </a:r>
            <a:r>
              <a:rPr lang="en-US" sz="1150" dirty="0"/>
              <a:t> here, Slim. I been </a:t>
            </a:r>
            <a:r>
              <a:rPr lang="en-US" sz="1150" dirty="0" err="1"/>
              <a:t>thinkin</a:t>
            </a:r>
            <a:r>
              <a:rPr lang="en-US" sz="1150" dirty="0"/>
              <a:t>’. That </a:t>
            </a:r>
            <a:r>
              <a:rPr lang="en-US" sz="1150" dirty="0" smtClean="0"/>
              <a:t>dog of </a:t>
            </a:r>
            <a:r>
              <a:rPr lang="en-US" sz="1150" dirty="0"/>
              <a:t>Candy’s is so God damn old he can’t hardly walk. Stinks like hell, too. </a:t>
            </a:r>
            <a:r>
              <a:rPr lang="en-US" sz="1150" dirty="0" smtClean="0"/>
              <a:t>Ever’ time </a:t>
            </a:r>
            <a:r>
              <a:rPr lang="en-US" sz="1150" dirty="0"/>
              <a:t>he comes into the bunk house I can smell him for two, three days. </a:t>
            </a:r>
            <a:r>
              <a:rPr lang="en-US" sz="1150" dirty="0" err="1" smtClean="0"/>
              <a:t>Why’n’t</a:t>
            </a:r>
            <a:r>
              <a:rPr lang="en-US" sz="1150" dirty="0" smtClean="0"/>
              <a:t> you </a:t>
            </a:r>
            <a:r>
              <a:rPr lang="en-US" sz="1150" dirty="0"/>
              <a:t>get Candy to shoot his old dog and give him one of the pups to raise up? </a:t>
            </a:r>
            <a:r>
              <a:rPr lang="en-US" sz="1150" dirty="0" smtClean="0"/>
              <a:t>I can </a:t>
            </a:r>
            <a:r>
              <a:rPr lang="en-US" sz="1150" dirty="0"/>
              <a:t>smell that dog a mile away. Got no teeth, damn near blind, can’t eat. </a:t>
            </a:r>
            <a:r>
              <a:rPr lang="en-US" sz="1150" dirty="0" smtClean="0"/>
              <a:t>Candy feeds </a:t>
            </a:r>
            <a:r>
              <a:rPr lang="en-US" sz="1150" dirty="0"/>
              <a:t>him milk. He can’t chew nothing else.”</a:t>
            </a:r>
          </a:p>
          <a:p>
            <a:r>
              <a:rPr lang="en-US" sz="1150" dirty="0"/>
              <a:t>George had been staring intently at Slim. Suddenly a triangle began to </a:t>
            </a:r>
            <a:r>
              <a:rPr lang="en-US" sz="1150" dirty="0" smtClean="0"/>
              <a:t>ring outside</a:t>
            </a:r>
            <a:r>
              <a:rPr lang="en-US" sz="1150" dirty="0"/>
              <a:t>, slowly at first, and then faster and faster until the beat of it </a:t>
            </a:r>
            <a:r>
              <a:rPr lang="en-US" sz="1150" dirty="0" smtClean="0"/>
              <a:t>disappeared into </a:t>
            </a:r>
            <a:r>
              <a:rPr lang="en-US" sz="1150" dirty="0"/>
              <a:t>one ringing sound. It stopped as suddenly as it had started.</a:t>
            </a:r>
          </a:p>
          <a:p>
            <a:r>
              <a:rPr lang="en-US" sz="1150" dirty="0"/>
              <a:t>“There she goes,” said Carlson.</a:t>
            </a:r>
          </a:p>
          <a:p>
            <a:r>
              <a:rPr lang="en-US" sz="1150" dirty="0"/>
              <a:t>Outside, there was a burst of voices as a group of men went by.</a:t>
            </a:r>
          </a:p>
          <a:p>
            <a:r>
              <a:rPr lang="en-US" sz="1150" dirty="0"/>
              <a:t>Slim stood up slowly and with dignity. “You guys better come on </a:t>
            </a:r>
            <a:r>
              <a:rPr lang="en-US" sz="1150" dirty="0" smtClean="0"/>
              <a:t>while </a:t>
            </a:r>
            <a:r>
              <a:rPr lang="en-US" sz="1150" dirty="0" err="1" smtClean="0"/>
              <a:t>they’s</a:t>
            </a:r>
            <a:r>
              <a:rPr lang="en-US" sz="1150" dirty="0" smtClean="0"/>
              <a:t> </a:t>
            </a:r>
            <a:r>
              <a:rPr lang="en-US" sz="1150" dirty="0"/>
              <a:t>still something to eat. Won’t be nothing left in a couple of minutes</a:t>
            </a:r>
            <a:r>
              <a:rPr lang="en-US" sz="1150" dirty="0" smtClean="0"/>
              <a:t>.”</a:t>
            </a:r>
            <a:endParaRPr lang="en-US" sz="1150" dirty="0"/>
          </a:p>
        </p:txBody>
      </p:sp>
      <p:sp>
        <p:nvSpPr>
          <p:cNvPr id="3" name="Rectangle 2"/>
          <p:cNvSpPr/>
          <p:nvPr/>
        </p:nvSpPr>
        <p:spPr>
          <a:xfrm>
            <a:off x="4663439" y="407323"/>
            <a:ext cx="4339244" cy="6017032"/>
          </a:xfrm>
          <a:prstGeom prst="rect">
            <a:avLst/>
          </a:prstGeom>
        </p:spPr>
        <p:txBody>
          <a:bodyPr wrap="square">
            <a:spAutoFit/>
          </a:bodyPr>
          <a:lstStyle/>
          <a:p>
            <a:pPr algn="r"/>
            <a:r>
              <a:rPr lang="ur-PK" sz="1100" dirty="0"/>
              <a:t>جارج نے کہا کہ آپ کو معلوم ہے کہ ایک لڑکے کے ساتھ گھومنا بہت اچھا ہے۔</a:t>
            </a:r>
          </a:p>
          <a:p>
            <a:pPr algn="r"/>
            <a:r>
              <a:rPr lang="ur-PK" sz="1100" dirty="0"/>
              <a:t>ایک طاقتور، بڑے پیٹ والا شخص بنک ہاؤس میں آیا۔ اس کا سر اب بھی اسکربنگ اور ڈوزنگ سے پانی پھسل گیا۔ "ہیلو، سلم"، اس نے کہا، اور پھر رک گیا اور جارج اور لینی کو گھورنے آیا۔</a:t>
            </a:r>
          </a:p>
          <a:p>
            <a:pPr algn="r"/>
            <a:r>
              <a:rPr lang="ur-PK" sz="1100" dirty="0"/>
              <a:t>"یہ لوگ جوس' آتے ہیں، تعارف کے ذریعے سلم نے کہا۔</a:t>
            </a:r>
          </a:p>
          <a:p>
            <a:pPr algn="r"/>
            <a:r>
              <a:rPr lang="ur-PK" sz="1100" dirty="0"/>
              <a:t>"خوشی ہے تا یا سے ملو"، بڑے آدمی نے کہا۔ "میرا نام کارلسن ہے."</a:t>
            </a:r>
          </a:p>
          <a:p>
            <a:pPr algn="r"/>
            <a:r>
              <a:rPr lang="ur-PK" sz="1100" dirty="0"/>
              <a:t>"میں جارج ملٹن ہوں. یہ یہاں لینی سمال ہے."</a:t>
            </a:r>
          </a:p>
          <a:p>
            <a:pPr algn="r"/>
            <a:r>
              <a:rPr lang="ur-PK" sz="1100" dirty="0"/>
              <a:t>کارلسن نے پھر کہا، "خوشی ہے کہ تا یا سے ملو"۔ "وہ بہت چھوٹا نہیں ہے." وہ اپنے مذاق پر نرمی سے ہنسپڑا۔ "بالکل چھوٹا نہیں ہے،" اس نے دہرایا۔ "آپ سے پوچھنے کے لئے مطلب ہے، پتلا— آپ کی کتیا کیسی ہے؟ میں نے دیکھا کہ وہ آج صبح آپ کی ویگن کے نیچے نہیں تھی۔ "</a:t>
            </a:r>
          </a:p>
          <a:p>
            <a:pPr algn="r"/>
            <a:r>
              <a:rPr lang="ur-PK" sz="1100" dirty="0"/>
              <a:t>سلم نے کہا کہ وہ کل رات اپنے کتوں کو گالیاں دیتی ہے۔ "ان میں سے نو. میں نے ان میں سے چار کو ڈبو دیا۔ وہ اتنے لوگوں کو کھانا نہیں کھلا سکتی تھی۔ "</a:t>
            </a:r>
          </a:p>
          <a:p>
            <a:pPr algn="r"/>
            <a:r>
              <a:rPr lang="ur-PK" sz="1100" dirty="0"/>
              <a:t>"پانچ باقی ہے، ہہ؟"</a:t>
            </a:r>
          </a:p>
          <a:p>
            <a:pPr algn="r"/>
            <a:r>
              <a:rPr lang="ur-PK" sz="1100" dirty="0"/>
              <a:t>"جی ہاں، پانچ. میں نے سب سے بڑا رکھا."</a:t>
            </a:r>
          </a:p>
          <a:p>
            <a:pPr algn="r"/>
            <a:r>
              <a:rPr lang="ur-PK" sz="1100" dirty="0"/>
              <a:t>"آپ کو لگتا ہے کہ وہ کون سے کنڈا کتے ہوں گے؟"</a:t>
            </a:r>
          </a:p>
          <a:p>
            <a:pPr algn="r"/>
            <a:r>
              <a:rPr lang="ur-PK" sz="1100" dirty="0"/>
              <a:t>"میں نہیں جانتا،" سلم نے کہا۔ "کچھ کنڈا چرواہے، مجھے لگتا ہے. یہ سب سے زیادہ مہربان ہے جو میں نے یہاں اس وقت دیکھا جب وہ گرمی میں تھی۔ "</a:t>
            </a:r>
          </a:p>
          <a:p>
            <a:pPr algn="r"/>
            <a:r>
              <a:rPr lang="ur-PK" sz="1100" dirty="0"/>
              <a:t>کارلسن نے آگے کہا، "پانچ کتے ملے، ہہ۔ ان سب کو رکھنے کے لئے جا رہے ہیں؟"</a:t>
            </a:r>
          </a:p>
          <a:p>
            <a:pPr algn="r"/>
            <a:r>
              <a:rPr lang="ur-PK" sz="1100" dirty="0"/>
              <a:t>"میں نہیں جانتا. انہیں کچھ دیر رکھنا ہوگا تاکہ وہ لولو کا دودھ پی سکیں۔</a:t>
            </a:r>
          </a:p>
          <a:p>
            <a:pPr algn="r"/>
            <a:r>
              <a:rPr lang="ur-PK" sz="1100" dirty="0"/>
              <a:t>کارلسن نے سوچ کر کہا، "ٹھیک ہے، یہاں دیکھو، سلم. میں سوچ رہا تھا'. کینڈی کا وہ کتا اتنا بوڑھا ہے کہ خدا را بوڑھا وہ مشکل سے نہیں چل سکتا. جہنم کی طرح بدبو دار بھی ہے. کبھی' وقت وہ بنک گھر میں آتا ہے میں اسے دو، تین دن کے لئے سونگھ سکتے ہیں. آپ کینڈی کو اس کے پرانے کتے کو گولی مارنے اور اسے پالنے کے لئے کتوں میں سے ایک دینے کے لئے کیوں نہیں مل رہا ہے؟ میں ایک میل دور اس کتے کی بو محسوس کر سکتا ہوں۔ کوئی دانت نہیں ملا، اندھے کے قریب لعنت، نہیں کھا سکتے. کینڈی اسے دودھ کھلاتی ہے۔ وہ اور کچھ نہیں چبا سکتا."</a:t>
            </a:r>
          </a:p>
          <a:p>
            <a:pPr algn="r"/>
            <a:r>
              <a:rPr lang="ur-PK" sz="1100" dirty="0"/>
              <a:t>جارج سلم کو غور سے گھور رہا تھا۔ اچانک ایک مثلث باہر بجنے لگی، شروع میں آہستہ آہستہ، اور پھر تیز اور تیز یہاں تک کہ اس کی دھڑکن ایک بجتی ہوئی آواز میں غائب ہوگئی۔ یہ اچانک رک گیا جیسا کہ یہ شروع ہوا تھا۔</a:t>
            </a:r>
          </a:p>
          <a:p>
            <a:pPr algn="r"/>
            <a:r>
              <a:rPr lang="ur-PK" sz="1100" dirty="0"/>
              <a:t>"وہ وہاں جاتی ہے،" کارلسن نے کہا۔</a:t>
            </a:r>
          </a:p>
          <a:p>
            <a:pPr algn="r"/>
            <a:r>
              <a:rPr lang="ur-PK" sz="1100" dirty="0"/>
              <a:t>باہر آوازوں کا ایک دھماکہ ہوا جب مردوں کا ایک گروہ وہاں سے گزرا۔</a:t>
            </a:r>
          </a:p>
          <a:p>
            <a:pPr algn="r"/>
            <a:r>
              <a:rPr lang="ur-PK" sz="1100" dirty="0"/>
              <a:t>پتلا آہستہ آہستہ اور وقار کے ساتھ کھڑا ہوا۔ "تم لوگ بہتر چلو جبکہ وہ اب بھی کھانے کے لئے کچھ ہے. ایک دو منٹ میں کچھ نہیں بچا ہوگا."</a:t>
            </a:r>
          </a:p>
          <a:p>
            <a:pPr algn="r"/>
            <a:r>
              <a:rPr lang="ur-PK" sz="1100" dirty="0"/>
              <a:t> </a:t>
            </a:r>
          </a:p>
        </p:txBody>
      </p:sp>
    </p:spTree>
    <p:extLst>
      <p:ext uri="{BB962C8B-B14F-4D97-AF65-F5344CB8AC3E}">
        <p14:creationId xmlns:p14="http://schemas.microsoft.com/office/powerpoint/2010/main" val="376915284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15883" y="299258"/>
            <a:ext cx="4339244" cy="5716950"/>
          </a:xfrm>
          <a:prstGeom prst="rect">
            <a:avLst/>
          </a:prstGeom>
        </p:spPr>
        <p:txBody>
          <a:bodyPr wrap="square">
            <a:spAutoFit/>
          </a:bodyPr>
          <a:lstStyle/>
          <a:p>
            <a:r>
              <a:rPr lang="en-US" sz="1150" dirty="0"/>
              <a:t>Carlson stepped back to let Slim precede him, and then the two of them </a:t>
            </a:r>
            <a:r>
              <a:rPr lang="en-US" sz="1150" dirty="0" smtClean="0"/>
              <a:t>went out </a:t>
            </a:r>
            <a:r>
              <a:rPr lang="en-US" sz="1150" dirty="0"/>
              <a:t>the door.</a:t>
            </a:r>
          </a:p>
          <a:p>
            <a:r>
              <a:rPr lang="en-US" sz="1150" dirty="0"/>
              <a:t>Lennie was watching George excitedly. George rumpled his cards into </a:t>
            </a:r>
            <a:r>
              <a:rPr lang="en-US" sz="1150" dirty="0" smtClean="0"/>
              <a:t>a </a:t>
            </a:r>
            <a:r>
              <a:rPr lang="en-US" sz="1100" dirty="0" smtClean="0"/>
              <a:t>messy </a:t>
            </a:r>
            <a:r>
              <a:rPr lang="en-US" sz="1100" dirty="0"/>
              <a:t>pile. “Yeah!” George said, “I heard him, Lennie. I’ll ask him.”</a:t>
            </a:r>
          </a:p>
          <a:p>
            <a:r>
              <a:rPr lang="en-US" sz="1100" dirty="0"/>
              <a:t>“A brown and white one,” Lennie cried excitedly.</a:t>
            </a:r>
          </a:p>
          <a:p>
            <a:r>
              <a:rPr lang="en-US" sz="1100" dirty="0"/>
              <a:t>“Come on. </a:t>
            </a:r>
            <a:r>
              <a:rPr lang="en-US" sz="1100" dirty="0" err="1"/>
              <a:t>Le’s</a:t>
            </a:r>
            <a:r>
              <a:rPr lang="en-US" sz="1100" dirty="0"/>
              <a:t> get dinner. I don’t know whether he got a brown and </a:t>
            </a:r>
            <a:r>
              <a:rPr lang="en-US" sz="1100" dirty="0" smtClean="0"/>
              <a:t>white </a:t>
            </a:r>
            <a:r>
              <a:rPr lang="en-US" sz="1100" dirty="0" err="1" smtClean="0"/>
              <a:t>one.”Lennie</a:t>
            </a:r>
            <a:r>
              <a:rPr lang="en-US" sz="1100" dirty="0" smtClean="0"/>
              <a:t> </a:t>
            </a:r>
            <a:r>
              <a:rPr lang="en-US" sz="1100" dirty="0"/>
              <a:t>didn’t move from his bunk. “You ask him right away, George, so </a:t>
            </a:r>
            <a:r>
              <a:rPr lang="en-US" sz="1100" dirty="0" smtClean="0"/>
              <a:t>he won’t </a:t>
            </a:r>
            <a:r>
              <a:rPr lang="en-US" sz="1100" dirty="0"/>
              <a:t>kill no more of ‘</a:t>
            </a:r>
            <a:r>
              <a:rPr lang="en-US" sz="1100" dirty="0" err="1"/>
              <a:t>em</a:t>
            </a:r>
            <a:r>
              <a:rPr lang="en-US" sz="1100" dirty="0"/>
              <a:t>.”</a:t>
            </a:r>
          </a:p>
          <a:p>
            <a:r>
              <a:rPr lang="en-US" sz="1100" dirty="0"/>
              <a:t>“Sure. Come on now, get up on your feet.”</a:t>
            </a:r>
          </a:p>
          <a:p>
            <a:r>
              <a:rPr lang="en-US" sz="1100" dirty="0"/>
              <a:t>Lennie rolled </a:t>
            </a:r>
            <a:r>
              <a:rPr lang="en-US" sz="1100" dirty="0" smtClean="0"/>
              <a:t>off </a:t>
            </a:r>
            <a:r>
              <a:rPr lang="en-US" sz="1100" dirty="0"/>
              <a:t>his bunk and stood up, and the two of them started for </a:t>
            </a:r>
            <a:r>
              <a:rPr lang="en-US" sz="1100" dirty="0" smtClean="0"/>
              <a:t>the door</a:t>
            </a:r>
            <a:r>
              <a:rPr lang="en-US" sz="1100" dirty="0"/>
              <a:t>. Just as they reached it, Curley bounced in.</a:t>
            </a:r>
          </a:p>
          <a:p>
            <a:r>
              <a:rPr lang="en-US" sz="1100" dirty="0"/>
              <a:t>“You seen a girl around here?” he demanded angrily.</a:t>
            </a:r>
          </a:p>
          <a:p>
            <a:r>
              <a:rPr lang="en-US" sz="1100" dirty="0"/>
              <a:t>George said coldly. “’Bout half an hour ago maybe.”</a:t>
            </a:r>
          </a:p>
          <a:p>
            <a:r>
              <a:rPr lang="en-US" sz="1100" dirty="0"/>
              <a:t>“Well what the hell was she </a:t>
            </a:r>
            <a:r>
              <a:rPr lang="en-US" sz="1100" dirty="0" err="1"/>
              <a:t>doin</a:t>
            </a:r>
            <a:r>
              <a:rPr lang="en-US" sz="1100" dirty="0"/>
              <a:t>’?”</a:t>
            </a:r>
          </a:p>
          <a:p>
            <a:r>
              <a:rPr lang="en-US" sz="1100" dirty="0"/>
              <a:t>George stood still, watching the angry little man. He said insultingly, “She</a:t>
            </a:r>
          </a:p>
          <a:p>
            <a:r>
              <a:rPr lang="en-US" sz="1100" dirty="0"/>
              <a:t>said—she was </a:t>
            </a:r>
            <a:r>
              <a:rPr lang="en-US" sz="1100" dirty="0" err="1"/>
              <a:t>lookin</a:t>
            </a:r>
            <a:r>
              <a:rPr lang="en-US" sz="1100" dirty="0"/>
              <a:t>’ for you.”</a:t>
            </a:r>
          </a:p>
          <a:p>
            <a:r>
              <a:rPr lang="en-US" sz="1100" dirty="0"/>
              <a:t>Curley seemed really to see George for the first time. His eyes flashed </a:t>
            </a:r>
            <a:r>
              <a:rPr lang="en-US" sz="1100" dirty="0" smtClean="0"/>
              <a:t>over George</a:t>
            </a:r>
            <a:r>
              <a:rPr lang="en-US" sz="1100" dirty="0"/>
              <a:t>, took in his height, measured his reach, looked at his trim middle</a:t>
            </a:r>
            <a:r>
              <a:rPr lang="en-US" sz="1100" dirty="0" smtClean="0"/>
              <a:t>. “</a:t>
            </a:r>
            <a:r>
              <a:rPr lang="en-US" sz="1100" dirty="0"/>
              <a:t>Well, which </a:t>
            </a:r>
            <a:r>
              <a:rPr lang="en-US" sz="1100" dirty="0" err="1"/>
              <a:t>way’d</a:t>
            </a:r>
            <a:r>
              <a:rPr lang="en-US" sz="1100" dirty="0"/>
              <a:t> she go?” he demanded at last.</a:t>
            </a:r>
          </a:p>
          <a:p>
            <a:r>
              <a:rPr lang="en-US" sz="1100" dirty="0"/>
              <a:t>“I </a:t>
            </a:r>
            <a:r>
              <a:rPr lang="en-US" sz="1100" dirty="0" err="1"/>
              <a:t>dunno</a:t>
            </a:r>
            <a:r>
              <a:rPr lang="en-US" sz="1100" dirty="0"/>
              <a:t>,” said George. “I </a:t>
            </a:r>
            <a:r>
              <a:rPr lang="en-US" sz="1100" dirty="0" err="1"/>
              <a:t>didn</a:t>
            </a:r>
            <a:r>
              <a:rPr lang="en-US" sz="1100" dirty="0"/>
              <a:t>’ watch her go.”</a:t>
            </a:r>
          </a:p>
          <a:p>
            <a:r>
              <a:rPr lang="en-US" sz="1100" dirty="0"/>
              <a:t>Curley scowled at him, and turning, hurried out the door.</a:t>
            </a:r>
          </a:p>
          <a:p>
            <a:r>
              <a:rPr lang="en-US" sz="1100" dirty="0"/>
              <a:t>George said, “</a:t>
            </a:r>
            <a:r>
              <a:rPr lang="en-US" sz="1100" dirty="0" err="1"/>
              <a:t>Ya</a:t>
            </a:r>
            <a:r>
              <a:rPr lang="en-US" sz="1100" dirty="0"/>
              <a:t> know, Lennie, I’m scared I’m </a:t>
            </a:r>
            <a:r>
              <a:rPr lang="en-US" sz="1100" dirty="0" err="1"/>
              <a:t>gonna</a:t>
            </a:r>
            <a:r>
              <a:rPr lang="en-US" sz="1100" dirty="0"/>
              <a:t> tangle with that</a:t>
            </a:r>
          </a:p>
          <a:p>
            <a:r>
              <a:rPr lang="en-US" sz="1100" dirty="0"/>
              <a:t>bastard myself. I hate his guts. Jesus Christ! Come on. They won’t be a </a:t>
            </a:r>
            <a:r>
              <a:rPr lang="en-US" sz="1100" dirty="0" smtClean="0"/>
              <a:t>damn thing </a:t>
            </a:r>
            <a:r>
              <a:rPr lang="en-US" sz="1100" dirty="0"/>
              <a:t>left to eat.”</a:t>
            </a:r>
          </a:p>
          <a:p>
            <a:r>
              <a:rPr lang="en-US" sz="1100" dirty="0"/>
              <a:t>They went out the door. The sunshine lay in a thin line under the </a:t>
            </a:r>
            <a:r>
              <a:rPr lang="en-US" sz="1100" dirty="0" smtClean="0"/>
              <a:t>window. From </a:t>
            </a:r>
            <a:r>
              <a:rPr lang="en-US" sz="1100" dirty="0"/>
              <a:t>a distance there could be heard a rattle of dishes.</a:t>
            </a:r>
          </a:p>
          <a:p>
            <a:r>
              <a:rPr lang="en-US" sz="1100" dirty="0"/>
              <a:t>After a moment the ancient dog walked lamely in through the open door. </a:t>
            </a:r>
            <a:r>
              <a:rPr lang="en-US" sz="1100" dirty="0" smtClean="0"/>
              <a:t>He gazed </a:t>
            </a:r>
            <a:r>
              <a:rPr lang="en-US" sz="1100" dirty="0"/>
              <a:t>about with mild, half-blind eyes. He sniffed, and then lay down and </a:t>
            </a:r>
            <a:r>
              <a:rPr lang="en-US" sz="1100" dirty="0" smtClean="0"/>
              <a:t>put his </a:t>
            </a:r>
            <a:r>
              <a:rPr lang="en-US" sz="1100" dirty="0"/>
              <a:t>head between his paws. Curley popped into the doorway again and </a:t>
            </a:r>
            <a:r>
              <a:rPr lang="en-US" sz="1100" dirty="0" smtClean="0"/>
              <a:t>stood looking </a:t>
            </a:r>
            <a:r>
              <a:rPr lang="en-US" sz="1100" dirty="0"/>
              <a:t>into the room. The dog raised his head, but when Curley jerked out, </a:t>
            </a:r>
            <a:r>
              <a:rPr lang="en-US" sz="1100" dirty="0" smtClean="0"/>
              <a:t>the grizzled </a:t>
            </a:r>
            <a:r>
              <a:rPr lang="en-US" sz="1100" dirty="0"/>
              <a:t>head sank to the floor again.</a:t>
            </a:r>
            <a:endParaRPr lang="en-GB" sz="1100" dirty="0"/>
          </a:p>
          <a:p>
            <a:endParaRPr lang="en-GB" sz="1150" dirty="0"/>
          </a:p>
        </p:txBody>
      </p:sp>
      <p:sp>
        <p:nvSpPr>
          <p:cNvPr id="3" name="Rectangle 2"/>
          <p:cNvSpPr/>
          <p:nvPr/>
        </p:nvSpPr>
        <p:spPr>
          <a:xfrm>
            <a:off x="4716087" y="299258"/>
            <a:ext cx="4339244" cy="6740307"/>
          </a:xfrm>
          <a:prstGeom prst="rect">
            <a:avLst/>
          </a:prstGeom>
        </p:spPr>
        <p:txBody>
          <a:bodyPr wrap="square">
            <a:spAutoFit/>
          </a:bodyPr>
          <a:lstStyle/>
          <a:p>
            <a:pPr algn="r"/>
            <a:r>
              <a:rPr lang="ur-PK" sz="1200" dirty="0"/>
              <a:t>کارلسن سلم کو اس سے پہلے جانے دینے کے لئے پیچھے ہٹ گیا اور پھر وہ دونوں دروازے سے باہر چلے گئے۔</a:t>
            </a:r>
          </a:p>
          <a:p>
            <a:pPr algn="r"/>
            <a:r>
              <a:rPr lang="ur-PK" sz="1200" dirty="0"/>
              <a:t>لینی جارج کو پرجوش انداز میں دیکھ رہی تھی۔ جارج نے اپنے کارڈز کو ایک گندے ڈھیر میں ڈال دیا۔ "جی ہاں!" جارج نے کہا، "میں نے اسے سنا، لینی. میں اس سے پوچھوں گا."</a:t>
            </a:r>
          </a:p>
          <a:p>
            <a:pPr algn="r"/>
            <a:r>
              <a:rPr lang="ur-PK" sz="1200" dirty="0"/>
              <a:t>"ایک بھورا اور سفید،" لینی پرجوش انداز میں رویا۔</a:t>
            </a:r>
          </a:p>
          <a:p>
            <a:pPr algn="r"/>
            <a:r>
              <a:rPr lang="ur-PK" sz="1200" dirty="0"/>
              <a:t>"چلو. لی رات کا کھانا مل گیا ہے. میں نہیں جانتا کہ اس کے پاس بھورا اور سفید ہے یا نہیں۔ " لینی اپنے بنک سے آگے نہیں بڑھا۔ "تم فورا اس سے پوچھو، جارج، تو وہ ان میں سے مزید نہیں مارے گا."</a:t>
            </a:r>
          </a:p>
          <a:p>
            <a:pPr algn="r"/>
            <a:r>
              <a:rPr lang="ur-PK" sz="1200" dirty="0"/>
              <a:t>"یقینا. اب چلو، اپنے پاؤں پر اٹھو."</a:t>
            </a:r>
          </a:p>
          <a:p>
            <a:pPr algn="r"/>
            <a:r>
              <a:rPr lang="ur-PK" sz="1200" dirty="0"/>
              <a:t>لینی نے اپنی بنک سے لڑھکایا اور کھڑا ہو گیا اور وہ دونوں دروازے کے لئے شروع ہو گئے۔ جیسے ہی وہ اس تک پہنچے، کرلے اندر اچھل پڑا۔</a:t>
            </a:r>
          </a:p>
          <a:p>
            <a:pPr algn="r"/>
            <a:r>
              <a:rPr lang="ur-PK" sz="1200" dirty="0"/>
              <a:t>"تم نے یہاں ایک لڑکی کو دیکھا؟" اس نے غصے سے مطالبہ کیا۔</a:t>
            </a:r>
          </a:p>
          <a:p>
            <a:pPr algn="r"/>
            <a:r>
              <a:rPr lang="ur-PK" sz="1200" dirty="0"/>
              <a:t>جارج نے ٹھنڈے لہجے میں کہا۔ ''مقابلہ آدھا گھنٹہ پہلے شاید."</a:t>
            </a:r>
          </a:p>
          <a:p>
            <a:pPr algn="r"/>
            <a:r>
              <a:rPr lang="ur-PK" sz="1200" dirty="0"/>
              <a:t>"ٹھیک ہے وہ کیا کر رہی تھی"؟</a:t>
            </a:r>
          </a:p>
          <a:p>
            <a:pPr algn="r"/>
            <a:r>
              <a:rPr lang="ur-PK" sz="1200" dirty="0"/>
              <a:t>جارج غصے میں چھوٹے آدمی کو دیکھ کر کھڑا تھا۔ اس نے توہین آمیز انداز میں کہا، "وہ</a:t>
            </a:r>
          </a:p>
          <a:p>
            <a:pPr algn="r"/>
            <a:r>
              <a:rPr lang="ur-PK" sz="1200" dirty="0"/>
              <a:t>کہا— وہ تمہاری تلاش میں تھی۔ "</a:t>
            </a:r>
          </a:p>
          <a:p>
            <a:pPr algn="r"/>
            <a:r>
              <a:rPr lang="ur-PK" sz="1200" dirty="0"/>
              <a:t>کرلے واقعی جارج کو پہلی بار دیکھ رہا تھا۔ اس کی آنکھیں جارج پر چمک رہی تھیں، اس کی اونچائی میں لے گئی تھی، اس کی رسائی کی پیمائش کی تھی، اس کے تراشنے کے درمیان کی طرف دیکھا۔ "ٹھیک ہے، وہ کس طرف جائے گی؟" اس نے آخر کار مطالبہ کیا۔</a:t>
            </a:r>
          </a:p>
          <a:p>
            <a:pPr algn="r"/>
            <a:r>
              <a:rPr lang="ur-PK" sz="1200" dirty="0"/>
              <a:t>"میں نہیں جانتا،" جارج نے کہا۔ "میں نے اسے جاتے دیکھا تھا."</a:t>
            </a:r>
          </a:p>
          <a:p>
            <a:pPr algn="r"/>
            <a:r>
              <a:rPr lang="ur-PK" sz="1200" dirty="0"/>
              <a:t>کرلے نے اس کی طرف گھور کر مڑ کر جلدی سے دروازے سے باہر نکل گیا۔</a:t>
            </a:r>
          </a:p>
          <a:p>
            <a:pPr algn="r"/>
            <a:r>
              <a:rPr lang="ur-PK" sz="1200" dirty="0"/>
              <a:t>جارج نے کہا، "یا جانتے ہیں، لینی، مجھے ڈر ہے کہ میں اس کے ساتھ الجھنے جا رہا ہوں</a:t>
            </a:r>
          </a:p>
          <a:p>
            <a:pPr algn="r"/>
            <a:r>
              <a:rPr lang="ur-PK" sz="1200" dirty="0"/>
              <a:t>کمینے خود. مجھے اس کی ہمت سے نفرت ہے۔ یسوع مسیح! آؤ چلو. وہ کھانے کے لئے ایک لعنت چیز نہیں رہ جائے گا."</a:t>
            </a:r>
          </a:p>
          <a:p>
            <a:pPr algn="r"/>
            <a:r>
              <a:rPr lang="ur-PK" sz="1200" dirty="0"/>
              <a:t>وہ دروازے سے باہر چلے گئے۔ دھوپ کھڑکی کے نیچے ایک پتلی لکیر میں پڑی تھی۔ دور سے پکوانوں کی جھنجھناہٹ سنائی دے رہی تھی۔</a:t>
            </a:r>
          </a:p>
          <a:p>
            <a:pPr algn="r"/>
            <a:r>
              <a:rPr lang="ur-PK" sz="1200" dirty="0"/>
              <a:t>ایک لمحے کے بعد قدیم کتا کھلے دروازے سے لنگڑا کر اندر آیا۔ وہ ہلکی اور آدھی اندھی آنکھوں سے دیکھ رہا تھا۔ اس نے سونگھ لیا اور پھر لیٹ گیا اور اپنا سر اپنے پنجوں کے درمیان رکھ دیا۔ کرلے دوبارہ دروازے میں داخل ہوا اور کمرے میں دیکھ کر کھڑا ہوا۔ کتے نے اپنا سر اٹھایا، لیکن جب کرلے نے جھٹکا دیا تو گرزلڈ سر دوبارہ فرش پر ڈوب گیا۔</a:t>
            </a:r>
          </a:p>
          <a:p>
            <a:pPr algn="r"/>
            <a:r>
              <a:rPr lang="ur-PK" sz="1200" dirty="0"/>
              <a:t> </a:t>
            </a:r>
          </a:p>
        </p:txBody>
      </p:sp>
      <p:sp>
        <p:nvSpPr>
          <p:cNvPr id="4" name="TextBox 3"/>
          <p:cNvSpPr txBox="1"/>
          <p:nvPr/>
        </p:nvSpPr>
        <p:spPr>
          <a:xfrm>
            <a:off x="390699" y="5734152"/>
            <a:ext cx="4031672" cy="923330"/>
          </a:xfrm>
          <a:prstGeom prst="rect">
            <a:avLst/>
          </a:prstGeom>
          <a:solidFill>
            <a:srgbClr val="FFFF00"/>
          </a:solidFill>
        </p:spPr>
        <p:txBody>
          <a:bodyPr wrap="square" rtlCol="0">
            <a:spAutoFit/>
          </a:bodyPr>
          <a:lstStyle/>
          <a:p>
            <a:r>
              <a:rPr lang="en-US" dirty="0" smtClean="0"/>
              <a:t>Write a summary of Chapter </a:t>
            </a:r>
            <a:r>
              <a:rPr lang="en-US" dirty="0" smtClean="0"/>
              <a:t>2 </a:t>
            </a:r>
            <a:r>
              <a:rPr lang="en-US" dirty="0" smtClean="0"/>
              <a:t>in English. </a:t>
            </a:r>
          </a:p>
          <a:p>
            <a:r>
              <a:rPr lang="en-US" dirty="0" smtClean="0"/>
              <a:t>Illustrate your work to help with translations. </a:t>
            </a:r>
            <a:endParaRPr lang="en-GB" dirty="0"/>
          </a:p>
        </p:txBody>
      </p:sp>
    </p:spTree>
    <p:extLst>
      <p:ext uri="{BB962C8B-B14F-4D97-AF65-F5344CB8AC3E}">
        <p14:creationId xmlns:p14="http://schemas.microsoft.com/office/powerpoint/2010/main" val="697094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9957" y="561777"/>
            <a:ext cx="4098174" cy="5816977"/>
          </a:xfrm>
          <a:prstGeom prst="rect">
            <a:avLst/>
          </a:prstGeom>
        </p:spPr>
        <p:txBody>
          <a:bodyPr wrap="square">
            <a:spAutoFit/>
          </a:bodyPr>
          <a:lstStyle/>
          <a:p>
            <a:r>
              <a:rPr lang="en-US" sz="1200" dirty="0"/>
              <a:t>“Lennie!” he said sharply. “Lennie, for God’ sakes don’t drink so much</a:t>
            </a:r>
            <a:r>
              <a:rPr lang="en-US" sz="1200" dirty="0" smtClean="0"/>
              <a:t>.” Lennie </a:t>
            </a:r>
            <a:r>
              <a:rPr lang="en-US" sz="1200" dirty="0"/>
              <a:t>continued to snort into the pool. The small man leaned over and </a:t>
            </a:r>
            <a:r>
              <a:rPr lang="en-US" sz="1200" dirty="0" smtClean="0"/>
              <a:t>shook him </a:t>
            </a:r>
            <a:r>
              <a:rPr lang="en-US" sz="1200" dirty="0"/>
              <a:t>by the shoulder. “Lennie. You </a:t>
            </a:r>
            <a:r>
              <a:rPr lang="en-US" sz="1200" dirty="0" err="1"/>
              <a:t>gonna</a:t>
            </a:r>
            <a:r>
              <a:rPr lang="en-US" sz="1200" dirty="0"/>
              <a:t> be sick like you was last night.”</a:t>
            </a:r>
          </a:p>
          <a:p>
            <a:endParaRPr lang="en-US" sz="1200" dirty="0" smtClean="0"/>
          </a:p>
          <a:p>
            <a:r>
              <a:rPr lang="en-US" sz="1200" dirty="0" smtClean="0"/>
              <a:t>Lennie </a:t>
            </a:r>
            <a:r>
              <a:rPr lang="en-US" sz="1200" dirty="0"/>
              <a:t>dipped his whole head under, hat and all, and then he sat up on </a:t>
            </a:r>
            <a:r>
              <a:rPr lang="en-US" sz="1200" dirty="0" smtClean="0"/>
              <a:t>the bank </a:t>
            </a:r>
            <a:r>
              <a:rPr lang="en-US" sz="1200" dirty="0"/>
              <a:t>and his hat dripped down on his blue coat and ran down his back. “</a:t>
            </a:r>
            <a:r>
              <a:rPr lang="en-US" sz="1200" dirty="0" smtClean="0"/>
              <a:t>That’s good</a:t>
            </a:r>
            <a:r>
              <a:rPr lang="en-US" sz="1200" dirty="0"/>
              <a:t>,” he said. “You drink some, George. You take a good big drink.” </a:t>
            </a:r>
            <a:r>
              <a:rPr lang="en-US" sz="1200" dirty="0" smtClean="0"/>
              <a:t>He smiled </a:t>
            </a:r>
            <a:r>
              <a:rPr lang="en-US" sz="1200" dirty="0"/>
              <a:t>happily.</a:t>
            </a:r>
          </a:p>
          <a:p>
            <a:endParaRPr lang="en-US" sz="1200" dirty="0" smtClean="0"/>
          </a:p>
          <a:p>
            <a:r>
              <a:rPr lang="en-US" sz="1200" dirty="0" smtClean="0"/>
              <a:t>George </a:t>
            </a:r>
            <a:r>
              <a:rPr lang="en-US" sz="1200" dirty="0"/>
              <a:t>unslung his bindle and dropped it gently on the bank. “I </a:t>
            </a:r>
            <a:r>
              <a:rPr lang="en-US" sz="1200" dirty="0" err="1"/>
              <a:t>ain’t</a:t>
            </a:r>
            <a:r>
              <a:rPr lang="en-US" sz="1200" dirty="0"/>
              <a:t> sure </a:t>
            </a:r>
            <a:r>
              <a:rPr lang="en-US" sz="1200" dirty="0" smtClean="0"/>
              <a:t>it’s good </a:t>
            </a:r>
            <a:r>
              <a:rPr lang="en-US" sz="1200" dirty="0"/>
              <a:t>water,” he said. “Looks </a:t>
            </a:r>
            <a:r>
              <a:rPr lang="en-US" sz="1200" dirty="0" err="1"/>
              <a:t>kinda</a:t>
            </a:r>
            <a:r>
              <a:rPr lang="en-US" sz="1200" dirty="0"/>
              <a:t> scummy.”</a:t>
            </a:r>
          </a:p>
          <a:p>
            <a:endParaRPr lang="en-US" sz="1200" dirty="0" smtClean="0"/>
          </a:p>
          <a:p>
            <a:r>
              <a:rPr lang="en-US" sz="1200" dirty="0" smtClean="0"/>
              <a:t>Lennie </a:t>
            </a:r>
            <a:r>
              <a:rPr lang="en-US" sz="1200" dirty="0"/>
              <a:t>dabbled his big paw in the water and wiggled his fingers so the </a:t>
            </a:r>
            <a:r>
              <a:rPr lang="en-US" sz="1200" dirty="0" smtClean="0"/>
              <a:t>water arose </a:t>
            </a:r>
            <a:r>
              <a:rPr lang="en-US" sz="1200" dirty="0"/>
              <a:t>in little splashes; rings widened across the pool to the other side and </a:t>
            </a:r>
            <a:r>
              <a:rPr lang="en-US" sz="1200" dirty="0" smtClean="0"/>
              <a:t>came back </a:t>
            </a:r>
            <a:r>
              <a:rPr lang="en-US" sz="1200" dirty="0"/>
              <a:t>again. Lennie watched them go. “Look, George. Look what I done</a:t>
            </a:r>
            <a:r>
              <a:rPr lang="en-US" sz="1200" dirty="0" smtClean="0"/>
              <a:t>.” </a:t>
            </a:r>
          </a:p>
          <a:p>
            <a:endParaRPr lang="en-US" sz="1200" dirty="0" smtClean="0"/>
          </a:p>
          <a:p>
            <a:r>
              <a:rPr lang="en-US" sz="1200" dirty="0" smtClean="0"/>
              <a:t>George </a:t>
            </a:r>
            <a:r>
              <a:rPr lang="en-US" sz="1200" dirty="0"/>
              <a:t>knelt beside the pool and drank from his hand with quick scoops</a:t>
            </a:r>
            <a:r>
              <a:rPr lang="en-US" sz="1200" dirty="0" smtClean="0"/>
              <a:t>. “</a:t>
            </a:r>
            <a:r>
              <a:rPr lang="en-US" sz="1200" dirty="0"/>
              <a:t>Tastes all right,” he admitted. “Don’t really seem to be running, though. </a:t>
            </a:r>
            <a:r>
              <a:rPr lang="en-US" sz="1200" dirty="0" smtClean="0"/>
              <a:t>You never </a:t>
            </a:r>
            <a:r>
              <a:rPr lang="en-US" sz="1200" dirty="0" err="1"/>
              <a:t>oughta</a:t>
            </a:r>
            <a:r>
              <a:rPr lang="en-US" sz="1200" dirty="0"/>
              <a:t> drink water when it </a:t>
            </a:r>
            <a:r>
              <a:rPr lang="en-US" sz="1200" dirty="0" err="1"/>
              <a:t>ain’t</a:t>
            </a:r>
            <a:r>
              <a:rPr lang="en-US" sz="1200" dirty="0"/>
              <a:t> running, Lennie,” he said hopelessly</a:t>
            </a:r>
            <a:r>
              <a:rPr lang="en-US" sz="1200" dirty="0" smtClean="0"/>
              <a:t>. “</a:t>
            </a:r>
            <a:r>
              <a:rPr lang="en-US" sz="1200" dirty="0"/>
              <a:t>You’d drink out of a gutter if you was thirsty.” He threw a scoop of water </a:t>
            </a:r>
            <a:r>
              <a:rPr lang="en-US" sz="1200" dirty="0" smtClean="0"/>
              <a:t>into his </a:t>
            </a:r>
            <a:r>
              <a:rPr lang="en-US" sz="1200" dirty="0"/>
              <a:t>face and rubbed it about with his hand, under his chin and around the </a:t>
            </a:r>
            <a:r>
              <a:rPr lang="en-US" sz="1200" dirty="0" smtClean="0"/>
              <a:t>back of </a:t>
            </a:r>
            <a:r>
              <a:rPr lang="en-US" sz="1200" dirty="0"/>
              <a:t>his neck. Then he replaced his hat, pushed himself back from the river, </a:t>
            </a:r>
            <a:r>
              <a:rPr lang="en-US" sz="1200" dirty="0" smtClean="0"/>
              <a:t>drew up </a:t>
            </a:r>
            <a:r>
              <a:rPr lang="en-US" sz="1200" dirty="0"/>
              <a:t>his knees and embraced them. Lennie, who had been watching, imitated</a:t>
            </a:r>
          </a:p>
          <a:p>
            <a:r>
              <a:rPr lang="en-US" sz="1200" dirty="0"/>
              <a:t>George exactly. He pushed himself back, drew up his knees, embraced </a:t>
            </a:r>
            <a:r>
              <a:rPr lang="en-US" sz="1200" dirty="0" smtClean="0"/>
              <a:t>them, looked </a:t>
            </a:r>
            <a:r>
              <a:rPr lang="en-US" sz="1200" dirty="0"/>
              <a:t>over to George to see whether he had it just right. He pulled his </a:t>
            </a:r>
            <a:r>
              <a:rPr lang="en-US" sz="1200" dirty="0" smtClean="0"/>
              <a:t>hat down </a:t>
            </a:r>
            <a:r>
              <a:rPr lang="en-US" sz="1200" dirty="0"/>
              <a:t>a little more over his eyes, the way George’s hat was.</a:t>
            </a:r>
            <a:endParaRPr lang="en-GB" sz="1200" dirty="0"/>
          </a:p>
        </p:txBody>
      </p:sp>
      <p:sp>
        <p:nvSpPr>
          <p:cNvPr id="3" name="Rectangle 2"/>
          <p:cNvSpPr/>
          <p:nvPr/>
        </p:nvSpPr>
        <p:spPr>
          <a:xfrm>
            <a:off x="4788131" y="561776"/>
            <a:ext cx="4098174" cy="5632311"/>
          </a:xfrm>
          <a:prstGeom prst="rect">
            <a:avLst/>
          </a:prstGeom>
        </p:spPr>
        <p:txBody>
          <a:bodyPr wrap="square">
            <a:spAutoFit/>
          </a:bodyPr>
          <a:lstStyle/>
          <a:p>
            <a:pPr algn="r"/>
            <a:r>
              <a:rPr lang="ar-AE" sz="1200" dirty="0" smtClean="0"/>
              <a:t>"لینی!" اس نے تیز انداز میں کہا۔ "لینی، خدا کے لئے' اتنا نہیں پیتے." لینی تالاب میں پھونکتا رہا۔ چھوٹا آدمی جھک گیا اور اسے کندھے سے ہلایا۔ "لینی. تم کل رات کی طرح بیمار ہو جاؤ گے."</a:t>
            </a:r>
            <a:endParaRPr lang="en-US" sz="1200" dirty="0" smtClean="0"/>
          </a:p>
          <a:p>
            <a:pPr algn="r"/>
            <a:endParaRPr lang="en-US" sz="1200" dirty="0" smtClean="0"/>
          </a:p>
          <a:p>
            <a:pPr algn="r"/>
            <a:r>
              <a:rPr lang="ar-AE" sz="1200" dirty="0" smtClean="0"/>
              <a:t>لینی نے اپنا پورا سر نیچے ڈبویا، ٹوپی اور سب، اور پھر وہ کنارے پر بیٹھ گیا اور اس کی ٹوپی اس کے نیلے کوٹ پر گر گئی اور اس کی پیٹھ سے نیچے بھاگ گئی۔ "یہ اچھی بات ہے،" انہوں نے کہا۔ "تم کچھ پیتے ہو، جارج. تم ایک اچھا بڑا مشروب لے لو." وہ خوشی سے مسکرایا۔</a:t>
            </a:r>
            <a:endParaRPr lang="en-US" sz="1200" dirty="0" smtClean="0"/>
          </a:p>
          <a:p>
            <a:pPr algn="r"/>
            <a:r>
              <a:rPr lang="ar-AE" sz="1200" dirty="0" smtClean="0"/>
              <a:t>جارج نے اپنا بنڈل کھول دیا اور اسے آہستہ سے بینک پر گرا دیا۔ انہوں نے کہا کہ مجھے یقین نہیں ہے کہ یہ اچھا پانی ہے۔ "کنڈا گندگی لگتا ہے."</a:t>
            </a:r>
            <a:endParaRPr lang="en-US" sz="1200" dirty="0" smtClean="0"/>
          </a:p>
          <a:p>
            <a:pPr algn="r"/>
            <a:endParaRPr lang="en-US" sz="1200" dirty="0" smtClean="0"/>
          </a:p>
          <a:p>
            <a:pPr algn="r"/>
            <a:r>
              <a:rPr lang="ar-AE" sz="1200" dirty="0" smtClean="0"/>
              <a:t>لینی نے اپنا بڑا پنجہ پانی میں ڈبویا اور اپنی انگلیاں ہلائیں تو پانی چھوٹے چھوٹے چھینٹوں میں اٹھ گیا؛ انگوٹھیاں تالاب کے پار دوسری طرف چوڑی ہو گئیں اور دوبارہ واپس آ گئیں۔ لینی نے انہیں جاتے دیکھا۔ "دیکھو، جارج. دیکھو میں نے کیا کیا."</a:t>
            </a:r>
            <a:endParaRPr lang="en-US" sz="1200" dirty="0" smtClean="0"/>
          </a:p>
          <a:p>
            <a:pPr algn="r"/>
            <a:endParaRPr lang="en-US" sz="1200" dirty="0" smtClean="0"/>
          </a:p>
          <a:p>
            <a:pPr algn="r"/>
            <a:r>
              <a:rPr lang="ar-AE" sz="1200" dirty="0" smtClean="0"/>
              <a:t>جارج نے تالاب کے پاس گھٹنے ٹیک دیئے اور فوری اسکوپ کے ساتھ اپنے ہاتھ سے پی لیا۔ انہوں نے اعتراف کیا کہ "ذائقہ ٹھیک ہے"۔ "واقعی نہیں چل رہا ہے، اگرچہ لگتا ہے. جب یہ نہیں چل رہا ہو تو آپ کو کبھی پانی نہیں پینا چاہئے، لینی، اس نے ناامیدی سے کہا۔ "اگر آپ پیاسا ہوتا تو آپ گٹر سے پیتے تھے۔"</a:t>
            </a:r>
            <a:endParaRPr lang="en-US" sz="1200" dirty="0"/>
          </a:p>
          <a:p>
            <a:pPr algn="r"/>
            <a:r>
              <a:rPr lang="ar-AE" sz="1200" dirty="0" smtClean="0"/>
              <a:t>اس نے اپنے چہرے میں پانی کا ایک سکوپ پھینکا اور اسے اپنے ہاتھ سے، اپنی ٹھوڑی کے نیچے اور گردن کے پچھلے حصے میں رگڑا۔ پھر اس نے اپنی ٹوپی تبدیل کی، خود کو دریا سے پیچھے دھکیل دیا، اپنے گھٹنوں کو کھینچ لیا اور انہیں گلے لگا لیا۔ لینی، جو دیکھ رہا تھا، نے جارج کی بالکل نقل کی۔</a:t>
            </a:r>
            <a:endParaRPr lang="en-US" sz="1200" dirty="0" smtClean="0"/>
          </a:p>
          <a:p>
            <a:pPr algn="r"/>
            <a:r>
              <a:rPr lang="ar-AE" sz="1200" dirty="0" smtClean="0"/>
              <a:t>اس نے اپنے آپ کو پیچھے دھکیل دیا، اپنے گھٹنوں کو اوپر کھینچا، انہیں گلے لگایا، جارج کی طرف دیکھا کہ آیا اس کے پاس یہ ٹھیک ہے یا نہیں۔ اس نے اپنی ٹوپی اپنی آنکھوں پر کچھ زیادہ کھینچ لی، جس طرح جارج کی ٹوپی تھی۔</a:t>
            </a:r>
            <a:endParaRPr lang="en-GB" sz="1200" dirty="0"/>
          </a:p>
        </p:txBody>
      </p:sp>
    </p:spTree>
    <p:extLst>
      <p:ext uri="{BB962C8B-B14F-4D97-AF65-F5344CB8AC3E}">
        <p14:creationId xmlns:p14="http://schemas.microsoft.com/office/powerpoint/2010/main" val="24309494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07077" y="287457"/>
            <a:ext cx="4289368" cy="6355586"/>
          </a:xfrm>
          <a:prstGeom prst="rect">
            <a:avLst/>
          </a:prstGeom>
        </p:spPr>
        <p:txBody>
          <a:bodyPr wrap="square">
            <a:spAutoFit/>
          </a:bodyPr>
          <a:lstStyle/>
          <a:p>
            <a:r>
              <a:rPr lang="en-US" sz="1100" dirty="0"/>
              <a:t>George stared morosely at the water. The rims of his eyes were red with </a:t>
            </a:r>
            <a:r>
              <a:rPr lang="en-US" sz="1100" dirty="0" smtClean="0"/>
              <a:t>sun glare</a:t>
            </a:r>
            <a:r>
              <a:rPr lang="en-US" sz="1100" dirty="0"/>
              <a:t>. He said angrily, “We could just as </a:t>
            </a:r>
            <a:r>
              <a:rPr lang="en-US" sz="1100" dirty="0" smtClean="0"/>
              <a:t>well </a:t>
            </a:r>
            <a:r>
              <a:rPr lang="en-US" sz="1100" dirty="0"/>
              <a:t>of rode clear to the ranch if </a:t>
            </a:r>
            <a:r>
              <a:rPr lang="en-US" sz="1100" dirty="0" smtClean="0"/>
              <a:t>that bastard </a:t>
            </a:r>
            <a:r>
              <a:rPr lang="en-US" sz="1100" dirty="0"/>
              <a:t>bus driver knew what he was </a:t>
            </a:r>
            <a:r>
              <a:rPr lang="en-US" sz="1100" dirty="0" err="1"/>
              <a:t>talkin</a:t>
            </a:r>
            <a:r>
              <a:rPr lang="en-US" sz="1100" dirty="0"/>
              <a:t>’ about. ‘</a:t>
            </a:r>
            <a:r>
              <a:rPr lang="en-US" sz="1100" dirty="0" err="1"/>
              <a:t>Jes</a:t>
            </a:r>
            <a:r>
              <a:rPr lang="en-US" sz="1100" dirty="0"/>
              <a:t>’ a little stretch down </a:t>
            </a:r>
            <a:r>
              <a:rPr lang="en-US" sz="1100" dirty="0" smtClean="0"/>
              <a:t>the highway</a:t>
            </a:r>
            <a:r>
              <a:rPr lang="en-US" sz="1100" dirty="0"/>
              <a:t>,’ he says. ‘</a:t>
            </a:r>
            <a:r>
              <a:rPr lang="en-US" sz="1100" dirty="0" err="1"/>
              <a:t>Jes</a:t>
            </a:r>
            <a:r>
              <a:rPr lang="en-US" sz="1100" dirty="0"/>
              <a:t>’ a little stretch.’ God damn near </a:t>
            </a:r>
            <a:r>
              <a:rPr lang="en-US" sz="1100" dirty="0" smtClean="0"/>
              <a:t>four </a:t>
            </a:r>
            <a:r>
              <a:rPr lang="en-US" sz="1100" dirty="0"/>
              <a:t>miles, that’s </a:t>
            </a:r>
            <a:r>
              <a:rPr lang="en-US" sz="1100" dirty="0" err="1" smtClean="0"/>
              <a:t>whatit</a:t>
            </a:r>
            <a:r>
              <a:rPr lang="en-US" sz="1100" dirty="0" smtClean="0"/>
              <a:t> </a:t>
            </a:r>
            <a:r>
              <a:rPr lang="en-US" sz="1100" dirty="0"/>
              <a:t>was! Didn’t </a:t>
            </a:r>
            <a:r>
              <a:rPr lang="en-US" sz="1100" dirty="0" err="1"/>
              <a:t>wanta</a:t>
            </a:r>
            <a:r>
              <a:rPr lang="en-US" sz="1100" dirty="0"/>
              <a:t> stop at the ranch gate, that’s what. Too God damn lazy </a:t>
            </a:r>
            <a:r>
              <a:rPr lang="en-US" sz="1100" dirty="0" smtClean="0"/>
              <a:t>to pull </a:t>
            </a:r>
            <a:r>
              <a:rPr lang="en-US" sz="1100" dirty="0"/>
              <a:t>up. Wonder he isn’t too damn good to stop in Soledad at all. Kicks us </a:t>
            </a:r>
            <a:r>
              <a:rPr lang="en-US" sz="1100" dirty="0" smtClean="0"/>
              <a:t>out and </a:t>
            </a:r>
            <a:r>
              <a:rPr lang="en-US" sz="1100" dirty="0"/>
              <a:t>says ‘</a:t>
            </a:r>
            <a:r>
              <a:rPr lang="en-US" sz="1100" dirty="0" err="1"/>
              <a:t>Jes</a:t>
            </a:r>
            <a:r>
              <a:rPr lang="en-US" sz="1100" dirty="0"/>
              <a:t>’ a little stretch down the road.’ I bet it was more than four </a:t>
            </a:r>
            <a:r>
              <a:rPr lang="en-US" sz="1100" dirty="0" smtClean="0"/>
              <a:t>miles. Damn </a:t>
            </a:r>
            <a:r>
              <a:rPr lang="en-US" sz="1100" dirty="0"/>
              <a:t>hot day</a:t>
            </a:r>
            <a:r>
              <a:rPr lang="en-US" sz="1100" dirty="0" smtClean="0"/>
              <a:t>.”</a:t>
            </a:r>
          </a:p>
          <a:p>
            <a:endParaRPr lang="en-US" sz="1100" dirty="0"/>
          </a:p>
          <a:p>
            <a:r>
              <a:rPr lang="en-US" sz="1100" dirty="0"/>
              <a:t>Lennie looked timidly over to him. “George?”</a:t>
            </a:r>
          </a:p>
          <a:p>
            <a:r>
              <a:rPr lang="en-US" sz="1100" dirty="0"/>
              <a:t>“Yeah, what </a:t>
            </a:r>
            <a:r>
              <a:rPr lang="en-US" sz="1100" dirty="0" err="1"/>
              <a:t>ya</a:t>
            </a:r>
            <a:r>
              <a:rPr lang="en-US" sz="1100" dirty="0"/>
              <a:t> want?”</a:t>
            </a:r>
          </a:p>
          <a:p>
            <a:r>
              <a:rPr lang="en-US" sz="1100" dirty="0"/>
              <a:t>“Where we </a:t>
            </a:r>
            <a:r>
              <a:rPr lang="en-US" sz="1100" dirty="0" err="1"/>
              <a:t>goin</a:t>
            </a:r>
            <a:r>
              <a:rPr lang="en-US" sz="1100" dirty="0"/>
              <a:t>’, George</a:t>
            </a:r>
            <a:r>
              <a:rPr lang="en-US" sz="1100" dirty="0" smtClean="0"/>
              <a:t>?”</a:t>
            </a:r>
          </a:p>
          <a:p>
            <a:endParaRPr lang="en-US" sz="1100" dirty="0"/>
          </a:p>
          <a:p>
            <a:r>
              <a:rPr lang="en-US" sz="1100" dirty="0"/>
              <a:t>The little man jerked down the brim of his hat and scowled over at Lennie.</a:t>
            </a:r>
          </a:p>
          <a:p>
            <a:r>
              <a:rPr lang="en-US" sz="1100" dirty="0"/>
              <a:t>“So you forgot that </a:t>
            </a:r>
            <a:r>
              <a:rPr lang="en-US" sz="1100" dirty="0" err="1"/>
              <a:t>awready</a:t>
            </a:r>
            <a:r>
              <a:rPr lang="en-US" sz="1100" dirty="0"/>
              <a:t>, did you? I </a:t>
            </a:r>
            <a:r>
              <a:rPr lang="en-US" sz="1100" dirty="0" err="1"/>
              <a:t>gotta</a:t>
            </a:r>
            <a:r>
              <a:rPr lang="en-US" sz="1100" dirty="0"/>
              <a:t> tell you again, do I? Jesus Christ</a:t>
            </a:r>
            <a:r>
              <a:rPr lang="en-US" sz="1100" dirty="0" smtClean="0"/>
              <a:t>, you’re </a:t>
            </a:r>
            <a:r>
              <a:rPr lang="en-US" sz="1100" dirty="0"/>
              <a:t>a crazy bastard</a:t>
            </a:r>
            <a:r>
              <a:rPr lang="en-US" sz="1100" dirty="0" smtClean="0"/>
              <a:t>!”</a:t>
            </a:r>
          </a:p>
          <a:p>
            <a:endParaRPr lang="en-US" sz="1100" dirty="0"/>
          </a:p>
          <a:p>
            <a:r>
              <a:rPr lang="en-US" sz="1100" dirty="0"/>
              <a:t>“I forgot,” Lennie said softly. “I tried not to forget. Honest to God I did</a:t>
            </a:r>
            <a:r>
              <a:rPr lang="en-US" sz="1100" dirty="0" smtClean="0"/>
              <a:t>, George</a:t>
            </a:r>
            <a:r>
              <a:rPr lang="en-US" sz="1100" dirty="0"/>
              <a:t>.”</a:t>
            </a:r>
          </a:p>
          <a:p>
            <a:r>
              <a:rPr lang="en-US" sz="1100" dirty="0"/>
              <a:t>“O.K—O.K. I’ll tell </a:t>
            </a:r>
            <a:r>
              <a:rPr lang="en-US" sz="1100" dirty="0" err="1"/>
              <a:t>ya</a:t>
            </a:r>
            <a:r>
              <a:rPr lang="en-US" sz="1100" dirty="0"/>
              <a:t> again. I </a:t>
            </a:r>
            <a:r>
              <a:rPr lang="en-US" sz="1100" dirty="0" err="1"/>
              <a:t>ain’t</a:t>
            </a:r>
            <a:r>
              <a:rPr lang="en-US" sz="1100" dirty="0"/>
              <a:t> got nothing to do. Might jus’ as </a:t>
            </a:r>
            <a:r>
              <a:rPr lang="en-US" sz="1100" dirty="0" smtClean="0"/>
              <a:t>well </a:t>
            </a:r>
            <a:r>
              <a:rPr lang="en-US" sz="1100" dirty="0" err="1" smtClean="0"/>
              <a:t>spen</a:t>
            </a:r>
            <a:r>
              <a:rPr lang="en-US" sz="1100" dirty="0"/>
              <a:t>’ all my time </a:t>
            </a:r>
            <a:r>
              <a:rPr lang="en-US" sz="1100" dirty="0" err="1"/>
              <a:t>tellin</a:t>
            </a:r>
            <a:r>
              <a:rPr lang="en-US" sz="1100" dirty="0"/>
              <a:t>’ you things and then you forget ‘</a:t>
            </a:r>
            <a:r>
              <a:rPr lang="en-US" sz="1100" dirty="0" err="1"/>
              <a:t>em</a:t>
            </a:r>
            <a:r>
              <a:rPr lang="en-US" sz="1100" dirty="0"/>
              <a:t>, and I tell </a:t>
            </a:r>
            <a:r>
              <a:rPr lang="en-US" sz="1100" dirty="0" smtClean="0"/>
              <a:t>you again</a:t>
            </a:r>
            <a:r>
              <a:rPr lang="en-US" sz="1100" dirty="0"/>
              <a:t>.”</a:t>
            </a:r>
          </a:p>
          <a:p>
            <a:r>
              <a:rPr lang="en-US" sz="1100" dirty="0"/>
              <a:t>“Tried and tried,” said Lennie, “but it didn’t do no good. I remember </a:t>
            </a:r>
            <a:r>
              <a:rPr lang="en-US" sz="1100" dirty="0" smtClean="0"/>
              <a:t>about the </a:t>
            </a:r>
            <a:r>
              <a:rPr lang="en-US" sz="1100" dirty="0"/>
              <a:t>rabbits, George</a:t>
            </a:r>
            <a:r>
              <a:rPr lang="en-US" sz="1100" dirty="0" smtClean="0"/>
              <a:t>.”</a:t>
            </a:r>
          </a:p>
          <a:p>
            <a:endParaRPr lang="en-US" sz="1100" dirty="0"/>
          </a:p>
          <a:p>
            <a:r>
              <a:rPr lang="en-US" sz="1100" dirty="0"/>
              <a:t>“The hell with the rabbits. That’s all you ever can remember is them rabbits</a:t>
            </a:r>
            <a:r>
              <a:rPr lang="en-US" sz="1100" dirty="0" smtClean="0"/>
              <a:t>. O.K</a:t>
            </a:r>
            <a:r>
              <a:rPr lang="en-US" sz="1100" dirty="0"/>
              <a:t>.! Now you listen and this time you got to remember so we don’t get in </a:t>
            </a:r>
            <a:r>
              <a:rPr lang="en-US" sz="1100" dirty="0" smtClean="0"/>
              <a:t>no trouble</a:t>
            </a:r>
            <a:r>
              <a:rPr lang="en-US" sz="1100" dirty="0"/>
              <a:t>. You remember </a:t>
            </a:r>
            <a:r>
              <a:rPr lang="en-US" sz="1100" dirty="0" err="1"/>
              <a:t>settin</a:t>
            </a:r>
            <a:r>
              <a:rPr lang="en-US" sz="1100" dirty="0"/>
              <a:t>’ in that gutter on Howard Street and </a:t>
            </a:r>
            <a:r>
              <a:rPr lang="en-US" sz="1100" dirty="0" err="1"/>
              <a:t>watchin</a:t>
            </a:r>
            <a:r>
              <a:rPr lang="en-US" sz="1100" dirty="0"/>
              <a:t>’ </a:t>
            </a:r>
            <a:r>
              <a:rPr lang="en-US" sz="1100" dirty="0" smtClean="0"/>
              <a:t>that blackboard?”</a:t>
            </a:r>
          </a:p>
          <a:p>
            <a:endParaRPr lang="en-US" sz="1100" dirty="0"/>
          </a:p>
          <a:p>
            <a:r>
              <a:rPr lang="en-US" sz="1100" dirty="0"/>
              <a:t>Lennie’s face broke into a delighted smile. “Why sure, George. I </a:t>
            </a:r>
            <a:r>
              <a:rPr lang="en-US" sz="1100" dirty="0" smtClean="0"/>
              <a:t>remember that </a:t>
            </a:r>
            <a:r>
              <a:rPr lang="en-US" sz="1100" dirty="0"/>
              <a:t>. . . . but . . . . what’d we do then? I remember some girls come by and </a:t>
            </a:r>
            <a:r>
              <a:rPr lang="en-US" sz="1100" dirty="0" smtClean="0"/>
              <a:t>you says </a:t>
            </a:r>
            <a:r>
              <a:rPr lang="en-US" sz="1100" dirty="0"/>
              <a:t>. . . . you says . . . </a:t>
            </a:r>
            <a:r>
              <a:rPr lang="en-US" sz="1100" dirty="0" smtClean="0"/>
              <a:t>.”</a:t>
            </a:r>
          </a:p>
          <a:p>
            <a:endParaRPr lang="en-US" sz="1100" dirty="0"/>
          </a:p>
          <a:p>
            <a:r>
              <a:rPr lang="en-US" sz="1100" dirty="0"/>
              <a:t>“The hell with what I says. You remember about us </a:t>
            </a:r>
            <a:r>
              <a:rPr lang="en-US" sz="1100" dirty="0" err="1"/>
              <a:t>goin</a:t>
            </a:r>
            <a:r>
              <a:rPr lang="en-US" sz="1100" dirty="0"/>
              <a:t>’ in to Murray </a:t>
            </a:r>
            <a:r>
              <a:rPr lang="en-US" sz="1100" dirty="0" smtClean="0"/>
              <a:t>and Ready’s</a:t>
            </a:r>
            <a:r>
              <a:rPr lang="en-US" sz="1100" dirty="0"/>
              <a:t>, and they give us work cards and bus tickets?”</a:t>
            </a:r>
            <a:endParaRPr lang="en-GB" sz="1100" dirty="0"/>
          </a:p>
        </p:txBody>
      </p:sp>
      <p:sp>
        <p:nvSpPr>
          <p:cNvPr id="3" name="Rectangle 2"/>
          <p:cNvSpPr/>
          <p:nvPr/>
        </p:nvSpPr>
        <p:spPr>
          <a:xfrm>
            <a:off x="4796445" y="287457"/>
            <a:ext cx="4289368" cy="6186309"/>
          </a:xfrm>
          <a:prstGeom prst="rect">
            <a:avLst/>
          </a:prstGeom>
        </p:spPr>
        <p:txBody>
          <a:bodyPr wrap="square">
            <a:spAutoFit/>
          </a:bodyPr>
          <a:lstStyle/>
          <a:p>
            <a:pPr algn="r"/>
            <a:r>
              <a:rPr lang="ar-AE" sz="1100" dirty="0" smtClean="0"/>
              <a:t>جارج نے پانی کی طرف دیکھ کر روتے ہوئے کہا۔ اس کی آنکھوں کے کنارے سورج کی چمک سے سرخ تھے۔ اس نے غصے سے کہا، "اگر اس کمینے بس ڈرائیور کو معلوم ہو کہ وہ کس بارے میں بات کر رہا ہے تو ہم بھی کھیت میں صاف سواری کر سکتے ہیں۔' جیس' شاہراہ کے نیچے تھوڑا سا پھیلا ہوا ہے،' وہ کہتے ہیں۔ جیس' تھوڑا سا کھینچنا.' چار میل کے قریب خدا کی لعنت، کہ کیا تھا! رینچ گیٹ پر نہیں رکنا چاہتا تھا، کہ کیا ہے. بھی خدا کی لعنت کاہل اوپر کھینچنے کے لئے. حیرت ہے کہ وہ سولداد میں رکنے کے لئے بالکل بھی اچھا نہیں ہے۔ ہمیں باہر لات مارتا ہے اور کہتا ہے کہ 'جیس' سڑک پر تھوڑا سا کھینچتا ہے۔' میں شرط لگاتا ہوں کہ یہ چار میل سے زیادہ تھا۔ بہت گرم دن."</a:t>
            </a:r>
            <a:endParaRPr lang="en-US" sz="1100" dirty="0"/>
          </a:p>
          <a:p>
            <a:pPr algn="r"/>
            <a:endParaRPr lang="en-US" sz="1100" dirty="0" smtClean="0"/>
          </a:p>
          <a:p>
            <a:pPr algn="r"/>
            <a:r>
              <a:rPr lang="ar-AE" sz="1100" dirty="0" smtClean="0"/>
              <a:t>لینی نے ڈرپوک انداز میں اس کی طرف دیکھا۔ "جارج؟"</a:t>
            </a:r>
            <a:endParaRPr lang="en-US" sz="1100" dirty="0" smtClean="0"/>
          </a:p>
          <a:p>
            <a:pPr algn="r"/>
            <a:r>
              <a:rPr lang="ar-AE" sz="1100" dirty="0" smtClean="0"/>
              <a:t>"جی ہاں، یا کیا چاہتے ہیں؟"</a:t>
            </a:r>
            <a:endParaRPr lang="en-US" sz="1100" dirty="0" smtClean="0"/>
          </a:p>
          <a:p>
            <a:pPr algn="r"/>
            <a:r>
              <a:rPr lang="ar-AE" sz="1100" dirty="0" smtClean="0"/>
              <a:t>"ہم کہاں جاتے ہیں'، جارج؟"</a:t>
            </a:r>
            <a:endParaRPr lang="en-US" sz="1100" dirty="0" smtClean="0"/>
          </a:p>
          <a:p>
            <a:pPr algn="r"/>
            <a:endParaRPr lang="en-US" sz="1100" dirty="0"/>
          </a:p>
          <a:p>
            <a:pPr algn="r"/>
            <a:r>
              <a:rPr lang="ar-AE" sz="1100" dirty="0" smtClean="0"/>
              <a:t>ننھے آدمی نے اپنی ٹوپی کے کنارے کو جھٹکا دیا اور لینی پر گھور گیا۔</a:t>
            </a:r>
            <a:endParaRPr lang="en-US" sz="1100" dirty="0" smtClean="0"/>
          </a:p>
          <a:p>
            <a:pPr algn="r"/>
            <a:r>
              <a:rPr lang="ar-AE" sz="1100" dirty="0" smtClean="0"/>
              <a:t>"تو تم بھول گئے کہ تیار ہے، کیا تم نے؟ میں نے آپ کو دوبارہ بتانا ہوگا، میں کرتا ہوں؟ یسوع مسیح، تم ایک پاگل کمینے ہو!"</a:t>
            </a:r>
            <a:endParaRPr lang="en-US" sz="1100" dirty="0" smtClean="0"/>
          </a:p>
          <a:p>
            <a:pPr algn="r"/>
            <a:endParaRPr lang="en-US" sz="1100" dirty="0"/>
          </a:p>
          <a:p>
            <a:pPr algn="r"/>
            <a:r>
              <a:rPr lang="ar-AE" sz="1100" dirty="0" smtClean="0"/>
              <a:t>"میں بھول گیا"، لینی نے نرمی سے کہا۔ "میں نے نہ بھولنے کی کوشش کی. خدا کے لئے ایماندار میں نے کیا، جارج."</a:t>
            </a:r>
            <a:endParaRPr lang="en-US" sz="1100" dirty="0" smtClean="0"/>
          </a:p>
          <a:p>
            <a:pPr algn="r"/>
            <a:r>
              <a:rPr lang="ar-AE" sz="1100" dirty="0" smtClean="0"/>
              <a:t>"ٹھیک ہے— ٹھیک ہے. میں یا پھر بتاؤں گا. میں کچھ نہیں کرنا ہے. ہو سکتا ہے کہ میرے تمام وقت آپ کو باتیں بتائیں اور پھر آپ انہیں بھول جائیں اور میں آپ کو دوبارہ بتاؤں۔</a:t>
            </a:r>
            <a:endParaRPr lang="en-US" sz="1100" dirty="0" smtClean="0"/>
          </a:p>
          <a:p>
            <a:pPr algn="r"/>
            <a:r>
              <a:rPr lang="ar-AE" sz="1100" dirty="0" smtClean="0"/>
              <a:t>لینی نے کہا کہ کوشش کی اور کوشش کی لیکن اس سے کوئی فائدہ نہیں ہوا۔ مجھے خرگوشوں کے بارے میں یاد ہے، جارج."</a:t>
            </a:r>
            <a:endParaRPr lang="en-US" sz="1100" dirty="0" smtClean="0"/>
          </a:p>
          <a:p>
            <a:pPr algn="r"/>
            <a:endParaRPr lang="en-US" sz="1100" dirty="0"/>
          </a:p>
          <a:p>
            <a:pPr algn="r"/>
            <a:r>
              <a:rPr lang="ar-AE" sz="1100" dirty="0" smtClean="0"/>
              <a:t>"خرگوش کے ساتھ جہنم. یہ سب آپ کو کبھی یاد ہے کہ وہ خرگوش ہے. ٹھیک ہے! اب آپ سنیں اور اس بار آپ کو یاد رکھنا ہوگا تاکہ ہم کسی مشکل میں نہ پڑیں۔ آپ کو یاد ہے کہ ہاورڈ اسٹریٹ پر اس گٹر میں سیٹن اور وہ بلیک بورڈ دیکھ رہے تھے؟"</a:t>
            </a:r>
            <a:endParaRPr lang="en-US" sz="1100" dirty="0" smtClean="0"/>
          </a:p>
          <a:p>
            <a:pPr algn="r"/>
            <a:endParaRPr lang="en-US" sz="1100" dirty="0"/>
          </a:p>
          <a:p>
            <a:pPr algn="r"/>
            <a:r>
              <a:rPr lang="ar-AE" sz="1100" dirty="0" smtClean="0"/>
              <a:t>لینی کا چہرہ ایک خوشگوار مسکراہٹ میں ٹوٹ گیا۔ "کیوں یقین ہے، جارج. مجھے یاد ہے کہ ... . لیکن.... تو پھر ہم کیا کریں گے؟ مجھے یاد ہے کہ کچھ لڑکیاں آتی ہیں اور آپ کہتے ہیں ... . آپ کہتے ہیں ... . "</a:t>
            </a:r>
            <a:endParaRPr lang="en-US" sz="1100" dirty="0" smtClean="0"/>
          </a:p>
          <a:p>
            <a:pPr algn="r"/>
            <a:endParaRPr lang="en-US" sz="1100" dirty="0"/>
          </a:p>
          <a:p>
            <a:pPr algn="r"/>
            <a:r>
              <a:rPr lang="ar-AE" sz="1100" dirty="0" smtClean="0"/>
              <a:t>"میں جو کہتا ہوں اس کے ساتھ جہنم. آپ کو یاد ہے کہ ہم مرے اور ریڈی میں جاتے ہیں اور وہ ہمیں ورک کارڈ اور بس کے ٹکٹ دیتے ہیں؟"</a:t>
            </a:r>
            <a:endParaRPr lang="en-GB" sz="1100" dirty="0"/>
          </a:p>
        </p:txBody>
      </p:sp>
    </p:spTree>
    <p:extLst>
      <p:ext uri="{BB962C8B-B14F-4D97-AF65-F5344CB8AC3E}">
        <p14:creationId xmlns:p14="http://schemas.microsoft.com/office/powerpoint/2010/main" val="5439538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81892" y="486963"/>
            <a:ext cx="3923608" cy="5678478"/>
          </a:xfrm>
          <a:prstGeom prst="rect">
            <a:avLst/>
          </a:prstGeom>
        </p:spPr>
        <p:txBody>
          <a:bodyPr wrap="square">
            <a:spAutoFit/>
          </a:bodyPr>
          <a:lstStyle/>
          <a:p>
            <a:r>
              <a:rPr lang="en-US" sz="1100" dirty="0"/>
              <a:t>“Oh, sure, George. I remember that now.” His hands went quickly into </a:t>
            </a:r>
            <a:r>
              <a:rPr lang="en-US" sz="1100" dirty="0" smtClean="0"/>
              <a:t>his side </a:t>
            </a:r>
            <a:r>
              <a:rPr lang="en-US" sz="1100" dirty="0"/>
              <a:t>coat pockets. He said gently, “George . . . . I </a:t>
            </a:r>
            <a:r>
              <a:rPr lang="en-US" sz="1100" dirty="0" err="1"/>
              <a:t>ain’t</a:t>
            </a:r>
            <a:r>
              <a:rPr lang="en-US" sz="1100" dirty="0"/>
              <a:t> got mine. I </a:t>
            </a:r>
            <a:r>
              <a:rPr lang="en-US" sz="1100" dirty="0" err="1"/>
              <a:t>musta</a:t>
            </a:r>
            <a:r>
              <a:rPr lang="en-US" sz="1100" dirty="0"/>
              <a:t> lost it.”</a:t>
            </a:r>
          </a:p>
          <a:p>
            <a:endParaRPr lang="en-US" sz="1100" dirty="0"/>
          </a:p>
          <a:p>
            <a:r>
              <a:rPr lang="en-US" sz="1100" dirty="0"/>
              <a:t>He looked down at the ground in despair.</a:t>
            </a:r>
          </a:p>
          <a:p>
            <a:r>
              <a:rPr lang="en-US" sz="1100" dirty="0"/>
              <a:t>“You never had none, you crazy bastard. I got both of ‘</a:t>
            </a:r>
            <a:r>
              <a:rPr lang="en-US" sz="1100" dirty="0" err="1"/>
              <a:t>em</a:t>
            </a:r>
            <a:r>
              <a:rPr lang="en-US" sz="1100" dirty="0"/>
              <a:t> here. Think </a:t>
            </a:r>
            <a:r>
              <a:rPr lang="en-US" sz="1100" dirty="0" smtClean="0"/>
              <a:t>I’d let you </a:t>
            </a:r>
            <a:r>
              <a:rPr lang="en-US" sz="1100" dirty="0"/>
              <a:t>carry your own work card?”</a:t>
            </a:r>
          </a:p>
          <a:p>
            <a:r>
              <a:rPr lang="en-US" sz="1100" dirty="0"/>
              <a:t>Lennie grinned with relief. “I . . . . I thought I put it in my side pocket.” </a:t>
            </a:r>
            <a:r>
              <a:rPr lang="en-US" sz="1100" dirty="0" smtClean="0"/>
              <a:t>His hand </a:t>
            </a:r>
            <a:r>
              <a:rPr lang="en-US" sz="1100" dirty="0"/>
              <a:t>went into the pocket again</a:t>
            </a:r>
            <a:r>
              <a:rPr lang="en-US" sz="1100" dirty="0" smtClean="0"/>
              <a:t>.</a:t>
            </a:r>
          </a:p>
          <a:p>
            <a:endParaRPr lang="en-US" sz="1100" dirty="0"/>
          </a:p>
          <a:p>
            <a:r>
              <a:rPr lang="en-US" sz="1100" dirty="0"/>
              <a:t>George looked sharply at him. “What’d you take outa that pocket?”</a:t>
            </a:r>
          </a:p>
          <a:p>
            <a:r>
              <a:rPr lang="en-US" sz="1100" dirty="0"/>
              <a:t>“</a:t>
            </a:r>
            <a:r>
              <a:rPr lang="en-US" sz="1100" dirty="0" err="1"/>
              <a:t>Ain’t</a:t>
            </a:r>
            <a:r>
              <a:rPr lang="en-US" sz="1100" dirty="0"/>
              <a:t> a thing in my pocket,” Lennie said cleverly.</a:t>
            </a:r>
          </a:p>
          <a:p>
            <a:r>
              <a:rPr lang="en-US" sz="1100" dirty="0"/>
              <a:t>“I know there </a:t>
            </a:r>
            <a:r>
              <a:rPr lang="en-US" sz="1100" dirty="0" err="1"/>
              <a:t>ain’t</a:t>
            </a:r>
            <a:r>
              <a:rPr lang="en-US" sz="1100" dirty="0"/>
              <a:t>. You got it in your hand. What you got in your hand</a:t>
            </a:r>
            <a:r>
              <a:rPr lang="en-US" sz="1100" dirty="0" smtClean="0"/>
              <a:t>— </a:t>
            </a:r>
            <a:r>
              <a:rPr lang="en-US" sz="1100" dirty="0" err="1" smtClean="0"/>
              <a:t>hidin</a:t>
            </a:r>
            <a:r>
              <a:rPr lang="en-US" sz="1100" dirty="0"/>
              <a:t>’ it?”</a:t>
            </a:r>
          </a:p>
          <a:p>
            <a:r>
              <a:rPr lang="en-US" sz="1100" dirty="0"/>
              <a:t>“I </a:t>
            </a:r>
            <a:r>
              <a:rPr lang="en-US" sz="1100" dirty="0" err="1"/>
              <a:t>ain’t</a:t>
            </a:r>
            <a:r>
              <a:rPr lang="en-US" sz="1100" dirty="0"/>
              <a:t> got </a:t>
            </a:r>
            <a:r>
              <a:rPr lang="en-US" sz="1100" dirty="0" err="1"/>
              <a:t>nothin</a:t>
            </a:r>
            <a:r>
              <a:rPr lang="en-US" sz="1100" dirty="0"/>
              <a:t>’, George. Honest.”</a:t>
            </a:r>
          </a:p>
          <a:p>
            <a:r>
              <a:rPr lang="en-US" sz="1100" dirty="0"/>
              <a:t>“Come on, give it here.”</a:t>
            </a:r>
          </a:p>
          <a:p>
            <a:r>
              <a:rPr lang="en-US" sz="1100" dirty="0"/>
              <a:t>Lennie held his closed hand away from George’s direction. “It’s </a:t>
            </a:r>
            <a:r>
              <a:rPr lang="en-US" sz="1100" dirty="0" err="1"/>
              <a:t>on’y</a:t>
            </a:r>
            <a:r>
              <a:rPr lang="en-US" sz="1100" dirty="0"/>
              <a:t> </a:t>
            </a:r>
            <a:r>
              <a:rPr lang="en-US" sz="1100" dirty="0" smtClean="0"/>
              <a:t>a mouse</a:t>
            </a:r>
            <a:r>
              <a:rPr lang="en-US" sz="1100" dirty="0"/>
              <a:t>, George.”</a:t>
            </a:r>
          </a:p>
          <a:p>
            <a:r>
              <a:rPr lang="en-US" sz="1100" dirty="0"/>
              <a:t>“A mouse? A live mouse?”</a:t>
            </a:r>
          </a:p>
          <a:p>
            <a:r>
              <a:rPr lang="en-US" sz="1100" dirty="0"/>
              <a:t>“Uh-uh. Jus’ a dead mouse, George. I didn’t kill it. Honest! I found it. </a:t>
            </a:r>
            <a:r>
              <a:rPr lang="en-US" sz="1100" dirty="0" smtClean="0"/>
              <a:t>I found </a:t>
            </a:r>
            <a:r>
              <a:rPr lang="en-US" sz="1100" dirty="0"/>
              <a:t>it dead.”</a:t>
            </a:r>
          </a:p>
          <a:p>
            <a:r>
              <a:rPr lang="en-US" sz="1100" dirty="0"/>
              <a:t>“Give it here!” said George.</a:t>
            </a:r>
          </a:p>
          <a:p>
            <a:r>
              <a:rPr lang="en-US" sz="1100" dirty="0"/>
              <a:t>“Aw, leave me have it, George.”</a:t>
            </a:r>
          </a:p>
          <a:p>
            <a:r>
              <a:rPr lang="en-US" sz="1100" dirty="0"/>
              <a:t>“Give it here</a:t>
            </a:r>
            <a:r>
              <a:rPr lang="en-US" sz="1100" dirty="0" smtClean="0"/>
              <a:t>!”</a:t>
            </a:r>
          </a:p>
          <a:p>
            <a:endParaRPr lang="en-US" sz="1100" dirty="0"/>
          </a:p>
          <a:p>
            <a:r>
              <a:rPr lang="en-US" sz="1100" dirty="0"/>
              <a:t>Lennie’s closed hand slowly obeyed. George took the mouse and threw </a:t>
            </a:r>
            <a:r>
              <a:rPr lang="en-US" sz="1100" dirty="0" smtClean="0"/>
              <a:t>it across </a:t>
            </a:r>
            <a:r>
              <a:rPr lang="en-US" sz="1100" dirty="0"/>
              <a:t>the pool to the other side, among the brush. “What you want of a </a:t>
            </a:r>
            <a:r>
              <a:rPr lang="en-US" sz="1100" dirty="0" smtClean="0"/>
              <a:t>dead mouse</a:t>
            </a:r>
            <a:r>
              <a:rPr lang="en-US" sz="1100" dirty="0"/>
              <a:t>, anyways?”</a:t>
            </a:r>
          </a:p>
          <a:p>
            <a:r>
              <a:rPr lang="en-US" sz="1100" dirty="0"/>
              <a:t>“I could pet it with my thumb while we walked along,” said Lennie.</a:t>
            </a:r>
          </a:p>
          <a:p>
            <a:r>
              <a:rPr lang="en-US" sz="1100" dirty="0"/>
              <a:t>“Well, you </a:t>
            </a:r>
            <a:r>
              <a:rPr lang="en-US" sz="1100" dirty="0" err="1"/>
              <a:t>ain’t</a:t>
            </a:r>
            <a:r>
              <a:rPr lang="en-US" sz="1100" dirty="0"/>
              <a:t> petting no mice while you walk with me. You </a:t>
            </a:r>
            <a:r>
              <a:rPr lang="en-US" sz="1100" dirty="0" smtClean="0"/>
              <a:t>remember where </a:t>
            </a:r>
            <a:r>
              <a:rPr lang="en-US" sz="1100" dirty="0"/>
              <a:t>we’re </a:t>
            </a:r>
            <a:r>
              <a:rPr lang="en-US" sz="1100" dirty="0" err="1"/>
              <a:t>goin</a:t>
            </a:r>
            <a:r>
              <a:rPr lang="en-US" sz="1100" dirty="0"/>
              <a:t>’ now?”</a:t>
            </a:r>
            <a:endParaRPr lang="en-GB" sz="1100" dirty="0"/>
          </a:p>
        </p:txBody>
      </p:sp>
      <p:sp>
        <p:nvSpPr>
          <p:cNvPr id="3" name="Rectangle 2"/>
          <p:cNvSpPr/>
          <p:nvPr/>
        </p:nvSpPr>
        <p:spPr>
          <a:xfrm>
            <a:off x="4765965" y="486963"/>
            <a:ext cx="3923608" cy="5509200"/>
          </a:xfrm>
          <a:prstGeom prst="rect">
            <a:avLst/>
          </a:prstGeom>
        </p:spPr>
        <p:txBody>
          <a:bodyPr wrap="square">
            <a:spAutoFit/>
          </a:bodyPr>
          <a:lstStyle/>
          <a:p>
            <a:pPr algn="r"/>
            <a:r>
              <a:rPr lang="ar-AE" sz="1100" dirty="0" smtClean="0"/>
              <a:t>"اوہ، یقینا، جارج. مجھے اب یہ یاد ہے۔" اس کے ہاتھ تیزی سے اس کے سائیڈ کوٹ کی جیبوں میں چلے گئے۔ اس نے نرمی سے کہا، "جارج . . . میں نے میرا نہیں ملا. میں نے اسے کھو دیا."</a:t>
            </a:r>
            <a:endParaRPr lang="en-US" sz="1100" dirty="0"/>
          </a:p>
          <a:p>
            <a:pPr algn="r"/>
            <a:endParaRPr lang="en-US" sz="1100" dirty="0"/>
          </a:p>
          <a:p>
            <a:pPr algn="r"/>
            <a:r>
              <a:rPr lang="ar-AE" sz="1100" dirty="0" smtClean="0"/>
              <a:t>اس نے مایوسی سے زمین کی طرف دیکھا۔</a:t>
            </a:r>
            <a:endParaRPr lang="en-US" sz="1100" dirty="0"/>
          </a:p>
          <a:p>
            <a:pPr algn="r"/>
            <a:r>
              <a:rPr lang="ar-AE" sz="1100" dirty="0" smtClean="0"/>
              <a:t>"تم نے کبھی نہیں تھا، تم پاگل کمینے. میں نے ان دونوں کو یہاں مل گیا. لگتا ہے کہ میں آپ کو اپنا کام کارڈ لے جانے دوں گا؟"</a:t>
            </a:r>
            <a:endParaRPr lang="en-US" sz="1100" dirty="0"/>
          </a:p>
          <a:p>
            <a:pPr algn="r"/>
            <a:r>
              <a:rPr lang="ar-AE" sz="1100" dirty="0" smtClean="0"/>
              <a:t>لینی راحت کے ساتھ مسکرایا۔ "میں ... . میں نے سوچا کہ میں نے اسے اپنی طرف کی جیب میں ڈال دیا ہے۔ " اس کا ہاتھ دوبارہ جیب میں چلا گیا۔</a:t>
            </a:r>
            <a:endParaRPr lang="en-US" sz="1100" dirty="0" smtClean="0"/>
          </a:p>
          <a:p>
            <a:pPr algn="r"/>
            <a:endParaRPr lang="en-US" sz="1100" dirty="0"/>
          </a:p>
          <a:p>
            <a:pPr algn="r"/>
            <a:r>
              <a:rPr lang="ar-AE" sz="1100" dirty="0" smtClean="0"/>
              <a:t>جارج نے اس کی طرف تیزی سے دیکھا۔ "تم اس جیب کو کیا نکالتے؟"</a:t>
            </a:r>
            <a:endParaRPr lang="en-US" sz="1100" dirty="0"/>
          </a:p>
          <a:p>
            <a:pPr algn="r"/>
            <a:r>
              <a:rPr lang="ar-AE" sz="1100" dirty="0" smtClean="0"/>
              <a:t>"میری جیب میں کوئی چیز نہیں ہے،" لینی نے چالاکی سے کہا۔</a:t>
            </a:r>
            <a:endParaRPr lang="en-US" sz="1100" dirty="0"/>
          </a:p>
          <a:p>
            <a:pPr algn="r"/>
            <a:r>
              <a:rPr lang="ar-AE" sz="1100" dirty="0" smtClean="0"/>
              <a:t>"میں جانتا ہوں کہ وہاں نہیں ہے. تم نے اسے اپنے ہاتھ میں لے لیا. آپ کے ہاتھ میں کیا ملا— یہ چھپا ہوا ہے؟"</a:t>
            </a:r>
            <a:endParaRPr lang="en-US" sz="1100" dirty="0"/>
          </a:p>
          <a:p>
            <a:pPr algn="r"/>
            <a:r>
              <a:rPr lang="ar-AE" sz="1100" dirty="0" smtClean="0"/>
              <a:t>"میں کوئی نہیں ملا'، جارج. ایماندار."</a:t>
            </a:r>
            <a:endParaRPr lang="en-US" sz="1100" dirty="0"/>
          </a:p>
          <a:p>
            <a:pPr algn="r"/>
            <a:r>
              <a:rPr lang="ar-AE" sz="1100" dirty="0" smtClean="0"/>
              <a:t>"چلو، اسے یہاں دے دو."</a:t>
            </a:r>
            <a:endParaRPr lang="en-US" sz="1100" dirty="0"/>
          </a:p>
          <a:p>
            <a:pPr algn="r"/>
            <a:r>
              <a:rPr lang="ar-AE" sz="1100" dirty="0" smtClean="0"/>
              <a:t>لینی نے اپنا بند ہاتھ جارج کی سمت سے دور تھام لیا۔ "یہ ایک ماؤس پر ہے، جارج."</a:t>
            </a:r>
            <a:endParaRPr lang="en-US" sz="1100" dirty="0"/>
          </a:p>
          <a:p>
            <a:pPr algn="r"/>
            <a:r>
              <a:rPr lang="ar-AE" sz="1100" dirty="0" smtClean="0"/>
              <a:t>"ایک ماؤس؟ ایک زندہ ماؤس؟"</a:t>
            </a:r>
            <a:endParaRPr lang="en-US" sz="1100" dirty="0"/>
          </a:p>
          <a:p>
            <a:pPr algn="r"/>
            <a:r>
              <a:rPr lang="ar-AE" sz="1100" dirty="0" smtClean="0"/>
              <a:t>"اہ اہ. جوس ایک مردہ ماؤس، جارج. میں نے اسے نہیں مارا. ایماندار! میں نے اسے ڈھونڈ لیا. میں نے اسے مردہ پایا."</a:t>
            </a:r>
            <a:endParaRPr lang="en-US" sz="1100" dirty="0"/>
          </a:p>
          <a:p>
            <a:pPr algn="r"/>
            <a:r>
              <a:rPr lang="ar-AE" sz="1100" dirty="0" smtClean="0"/>
              <a:t>"اسے یہاں دے دو!" جارج نے کہا۔</a:t>
            </a:r>
            <a:endParaRPr lang="en-US" sz="1100" dirty="0"/>
          </a:p>
          <a:p>
            <a:pPr algn="r"/>
            <a:r>
              <a:rPr lang="ar-AE" sz="1100" dirty="0" smtClean="0"/>
              <a:t>"او، مجھے چھوڑ دو، جارج."</a:t>
            </a:r>
            <a:endParaRPr lang="en-US" sz="1100" dirty="0"/>
          </a:p>
          <a:p>
            <a:pPr algn="r"/>
            <a:r>
              <a:rPr lang="ar-AE" sz="1100" dirty="0" smtClean="0"/>
              <a:t>"اسے یہاں دے دو!"</a:t>
            </a:r>
            <a:endParaRPr lang="en-US" sz="1100" dirty="0" smtClean="0"/>
          </a:p>
          <a:p>
            <a:pPr algn="r"/>
            <a:endParaRPr lang="en-US" sz="1100" dirty="0"/>
          </a:p>
          <a:p>
            <a:pPr algn="r"/>
            <a:r>
              <a:rPr lang="ar-AE" sz="1100" dirty="0" smtClean="0"/>
              <a:t>لینی کا بند ہاتھ آہستہ آہستہ مانا۔ جارج نے ماؤس لیا اور اسے تالاب کے پار دوسری طرف پھینک دیا، برش کے درمیان۔</a:t>
            </a:r>
            <a:endParaRPr lang="en-US" sz="1100" dirty="0" smtClean="0"/>
          </a:p>
          <a:p>
            <a:pPr algn="r"/>
            <a:r>
              <a:rPr lang="ar-AE" sz="1100" dirty="0" smtClean="0"/>
              <a:t>"آپ ایک مردہ ماؤس کے لئے کیا چاہتے ہیں، ویسے بھی؟"</a:t>
            </a:r>
            <a:endParaRPr lang="en-US" sz="1100" dirty="0"/>
          </a:p>
          <a:p>
            <a:pPr algn="r"/>
            <a:r>
              <a:rPr lang="ar-AE" sz="1100" dirty="0" smtClean="0"/>
              <a:t>لینی نے کہا کہ جب ہم ساتھ چل رہے تھے تو میں اسے اپنے انگوٹھے سے پال سکتی تھی۔</a:t>
            </a:r>
            <a:endParaRPr lang="en-US" sz="1100" dirty="0"/>
          </a:p>
          <a:p>
            <a:pPr algn="r"/>
            <a:r>
              <a:rPr lang="ar-AE" sz="1100" dirty="0" smtClean="0"/>
              <a:t>"ٹھیک ہے، تم میرے ساتھ چلتے ہوئے کوئی چوہے پالنہیں ہے. تم یاد ہے کہ اب ہم کہاں جا رہے ہیں؟"</a:t>
            </a:r>
            <a:endParaRPr lang="en-GB" sz="1100" dirty="0"/>
          </a:p>
        </p:txBody>
      </p:sp>
    </p:spTree>
    <p:extLst>
      <p:ext uri="{BB962C8B-B14F-4D97-AF65-F5344CB8AC3E}">
        <p14:creationId xmlns:p14="http://schemas.microsoft.com/office/powerpoint/2010/main" val="316445445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26474" y="622737"/>
            <a:ext cx="4214552" cy="5447645"/>
          </a:xfrm>
          <a:prstGeom prst="rect">
            <a:avLst/>
          </a:prstGeom>
        </p:spPr>
        <p:txBody>
          <a:bodyPr wrap="square">
            <a:spAutoFit/>
          </a:bodyPr>
          <a:lstStyle/>
          <a:p>
            <a:r>
              <a:rPr lang="en-US" sz="1200" dirty="0"/>
              <a:t>Lennie looked startled and then in embarrassment hid his face against </a:t>
            </a:r>
            <a:r>
              <a:rPr lang="en-US" sz="1200" dirty="0" smtClean="0"/>
              <a:t>his knees</a:t>
            </a:r>
            <a:r>
              <a:rPr lang="en-US" sz="1200" dirty="0"/>
              <a:t>. “I forgot again.”</a:t>
            </a:r>
          </a:p>
          <a:p>
            <a:r>
              <a:rPr lang="en-US" sz="1200" dirty="0"/>
              <a:t>“Jesus Christ,” George said resignedly. “Well—look, we’re </a:t>
            </a:r>
            <a:r>
              <a:rPr lang="en-US" sz="1200" dirty="0" err="1"/>
              <a:t>gonna</a:t>
            </a:r>
            <a:r>
              <a:rPr lang="en-US" sz="1200" dirty="0"/>
              <a:t> work on </a:t>
            </a:r>
            <a:r>
              <a:rPr lang="en-US" sz="1200" dirty="0" smtClean="0"/>
              <a:t>a ranch </a:t>
            </a:r>
            <a:r>
              <a:rPr lang="en-US" sz="1200" dirty="0"/>
              <a:t>like the one we come from up north.”</a:t>
            </a:r>
          </a:p>
          <a:p>
            <a:r>
              <a:rPr lang="en-US" sz="1200" dirty="0"/>
              <a:t>“Up north?”</a:t>
            </a:r>
          </a:p>
          <a:p>
            <a:r>
              <a:rPr lang="en-US" sz="1200" dirty="0"/>
              <a:t>“In Weed.”</a:t>
            </a:r>
          </a:p>
          <a:p>
            <a:r>
              <a:rPr lang="en-US" sz="1200" dirty="0"/>
              <a:t>“Oh, sure. I remember. In Weed.”</a:t>
            </a:r>
          </a:p>
          <a:p>
            <a:r>
              <a:rPr lang="en-US" sz="1200" dirty="0"/>
              <a:t>“That ranch we’re </a:t>
            </a:r>
            <a:r>
              <a:rPr lang="en-US" sz="1200" dirty="0" err="1"/>
              <a:t>goin</a:t>
            </a:r>
            <a:r>
              <a:rPr lang="en-US" sz="1200" dirty="0"/>
              <a:t>’ to is right down there about a quarter mile. </a:t>
            </a:r>
            <a:r>
              <a:rPr lang="en-US" sz="1200" dirty="0" smtClean="0"/>
              <a:t>We’re </a:t>
            </a:r>
            <a:r>
              <a:rPr lang="en-US" sz="1200" dirty="0" err="1" smtClean="0"/>
              <a:t>gonna</a:t>
            </a:r>
            <a:r>
              <a:rPr lang="en-US" sz="1200" dirty="0" smtClean="0"/>
              <a:t> </a:t>
            </a:r>
            <a:r>
              <a:rPr lang="en-US" sz="1200" dirty="0"/>
              <a:t>go in an’ see the boss. Now, look—I’ll give him the work tickets, but </a:t>
            </a:r>
            <a:r>
              <a:rPr lang="en-US" sz="1200" dirty="0" smtClean="0"/>
              <a:t>you </a:t>
            </a:r>
            <a:r>
              <a:rPr lang="en-US" sz="1200" dirty="0" err="1" smtClean="0"/>
              <a:t>ain’t</a:t>
            </a:r>
            <a:r>
              <a:rPr lang="en-US" sz="1200" dirty="0" smtClean="0"/>
              <a:t> </a:t>
            </a:r>
            <a:r>
              <a:rPr lang="en-US" sz="1200" dirty="0" err="1"/>
              <a:t>gonna</a:t>
            </a:r>
            <a:r>
              <a:rPr lang="en-US" sz="1200" dirty="0"/>
              <a:t> say a word. You jus’ stand there and don’t say nothing. If he </a:t>
            </a:r>
            <a:r>
              <a:rPr lang="en-US" sz="1200" dirty="0" smtClean="0"/>
              <a:t>finds out </a:t>
            </a:r>
            <a:r>
              <a:rPr lang="en-US" sz="1200" dirty="0"/>
              <a:t>what a crazy bastard you are, we won’t get no job, but if he sees </a:t>
            </a:r>
            <a:r>
              <a:rPr lang="en-US" sz="1200" dirty="0" err="1"/>
              <a:t>ya</a:t>
            </a:r>
            <a:r>
              <a:rPr lang="en-US" sz="1200" dirty="0"/>
              <a:t> </a:t>
            </a:r>
            <a:r>
              <a:rPr lang="en-US" sz="1200" dirty="0" smtClean="0"/>
              <a:t>work before </a:t>
            </a:r>
            <a:r>
              <a:rPr lang="en-US" sz="1200" dirty="0"/>
              <a:t>he hears </a:t>
            </a:r>
            <a:r>
              <a:rPr lang="en-US" sz="1200" dirty="0" err="1"/>
              <a:t>ya</a:t>
            </a:r>
            <a:r>
              <a:rPr lang="en-US" sz="1200" dirty="0"/>
              <a:t> talk, we’re set. </a:t>
            </a:r>
            <a:r>
              <a:rPr lang="en-US" sz="1200" dirty="0" err="1"/>
              <a:t>Ya</a:t>
            </a:r>
            <a:r>
              <a:rPr lang="en-US" sz="1200" dirty="0"/>
              <a:t> got that?”</a:t>
            </a:r>
          </a:p>
          <a:p>
            <a:r>
              <a:rPr lang="en-US" sz="1200" dirty="0"/>
              <a:t>“Sure, George. Sure I got it.”</a:t>
            </a:r>
          </a:p>
          <a:p>
            <a:r>
              <a:rPr lang="en-US" sz="1200" dirty="0"/>
              <a:t>“O.K. Now when we go in to see the boss, what you </a:t>
            </a:r>
            <a:r>
              <a:rPr lang="en-US" sz="1200" dirty="0" err="1"/>
              <a:t>gonna</a:t>
            </a:r>
            <a:r>
              <a:rPr lang="en-US" sz="1200" dirty="0"/>
              <a:t> do?”</a:t>
            </a:r>
          </a:p>
          <a:p>
            <a:r>
              <a:rPr lang="en-US" sz="1200" dirty="0"/>
              <a:t>“I . . . . I . . . .” Lennie thought. His face grew tight with thought. “I . . . . </a:t>
            </a:r>
            <a:r>
              <a:rPr lang="en-US" sz="1200" dirty="0" err="1" smtClean="0"/>
              <a:t>ain’t</a:t>
            </a:r>
            <a:r>
              <a:rPr lang="en-US" sz="1200" dirty="0" smtClean="0"/>
              <a:t> </a:t>
            </a:r>
            <a:r>
              <a:rPr lang="en-US" sz="1200" dirty="0" err="1" smtClean="0"/>
              <a:t>gonna</a:t>
            </a:r>
            <a:r>
              <a:rPr lang="en-US" sz="1200" dirty="0" smtClean="0"/>
              <a:t> </a:t>
            </a:r>
            <a:r>
              <a:rPr lang="en-US" sz="1200" dirty="0"/>
              <a:t>say </a:t>
            </a:r>
            <a:r>
              <a:rPr lang="en-US" sz="1200" dirty="0" err="1"/>
              <a:t>nothin</a:t>
            </a:r>
            <a:r>
              <a:rPr lang="en-US" sz="1200" dirty="0"/>
              <a:t>’. Jus’ </a:t>
            </a:r>
            <a:r>
              <a:rPr lang="en-US" sz="1200" dirty="0" err="1"/>
              <a:t>gonna</a:t>
            </a:r>
            <a:r>
              <a:rPr lang="en-US" sz="1200" dirty="0"/>
              <a:t> </a:t>
            </a:r>
            <a:r>
              <a:rPr lang="en-US" sz="1200" dirty="0" err="1"/>
              <a:t>stan</a:t>
            </a:r>
            <a:r>
              <a:rPr lang="en-US" sz="1200" dirty="0"/>
              <a:t>’ there.”</a:t>
            </a:r>
          </a:p>
          <a:p>
            <a:r>
              <a:rPr lang="en-US" sz="1200" dirty="0"/>
              <a:t>“Good boy. That’s swell. You say that over two, three times so you </a:t>
            </a:r>
            <a:r>
              <a:rPr lang="en-US" sz="1200" dirty="0" smtClean="0"/>
              <a:t>sure won’t </a:t>
            </a:r>
            <a:r>
              <a:rPr lang="en-US" sz="1200" dirty="0"/>
              <a:t>forget it.”</a:t>
            </a:r>
          </a:p>
          <a:p>
            <a:r>
              <a:rPr lang="en-US" sz="1200" dirty="0"/>
              <a:t>Lennie droned to himself softly, “I </a:t>
            </a:r>
            <a:r>
              <a:rPr lang="en-US" sz="1200" dirty="0" err="1"/>
              <a:t>ain’t</a:t>
            </a:r>
            <a:r>
              <a:rPr lang="en-US" sz="1200" dirty="0"/>
              <a:t> </a:t>
            </a:r>
            <a:r>
              <a:rPr lang="en-US" sz="1200" dirty="0" err="1"/>
              <a:t>gonna</a:t>
            </a:r>
            <a:r>
              <a:rPr lang="en-US" sz="1200" dirty="0"/>
              <a:t> say </a:t>
            </a:r>
            <a:r>
              <a:rPr lang="en-US" sz="1200" dirty="0" err="1"/>
              <a:t>nothin</a:t>
            </a:r>
            <a:r>
              <a:rPr lang="en-US" sz="1200" dirty="0"/>
              <a:t>’ . . . . I </a:t>
            </a:r>
            <a:r>
              <a:rPr lang="en-US" sz="1200" dirty="0" err="1"/>
              <a:t>ain’t</a:t>
            </a:r>
            <a:r>
              <a:rPr lang="en-US" sz="1200" dirty="0"/>
              <a:t> </a:t>
            </a:r>
            <a:r>
              <a:rPr lang="en-US" sz="1200" dirty="0" err="1" smtClean="0"/>
              <a:t>gonna</a:t>
            </a:r>
            <a:r>
              <a:rPr lang="en-US" sz="1200" dirty="0" smtClean="0"/>
              <a:t> say </a:t>
            </a:r>
            <a:r>
              <a:rPr lang="en-US" sz="1200" dirty="0" err="1"/>
              <a:t>nothin</a:t>
            </a:r>
            <a:r>
              <a:rPr lang="en-US" sz="1200" dirty="0"/>
              <a:t>’ . . . . I </a:t>
            </a:r>
            <a:r>
              <a:rPr lang="en-US" sz="1200" dirty="0" err="1"/>
              <a:t>ain’t</a:t>
            </a:r>
            <a:r>
              <a:rPr lang="en-US" sz="1200" dirty="0"/>
              <a:t> </a:t>
            </a:r>
            <a:r>
              <a:rPr lang="en-US" sz="1200" dirty="0" err="1"/>
              <a:t>gonna</a:t>
            </a:r>
            <a:r>
              <a:rPr lang="en-US" sz="1200" dirty="0"/>
              <a:t> say </a:t>
            </a:r>
            <a:r>
              <a:rPr lang="en-US" sz="1200" dirty="0" err="1"/>
              <a:t>nothin</a:t>
            </a:r>
            <a:r>
              <a:rPr lang="en-US" sz="1200" dirty="0"/>
              <a:t>’.”</a:t>
            </a:r>
          </a:p>
          <a:p>
            <a:r>
              <a:rPr lang="en-US" sz="1200" dirty="0"/>
              <a:t>“O.K.,” said George. “An’ you </a:t>
            </a:r>
            <a:r>
              <a:rPr lang="en-US" sz="1200" dirty="0" err="1"/>
              <a:t>ain’t</a:t>
            </a:r>
            <a:r>
              <a:rPr lang="en-US" sz="1200" dirty="0"/>
              <a:t> </a:t>
            </a:r>
            <a:r>
              <a:rPr lang="en-US" sz="1200" dirty="0" err="1"/>
              <a:t>gonna</a:t>
            </a:r>
            <a:r>
              <a:rPr lang="en-US" sz="1200" dirty="0"/>
              <a:t> do no bad things like you done </a:t>
            </a:r>
            <a:r>
              <a:rPr lang="en-US" sz="1200" dirty="0" smtClean="0"/>
              <a:t>in Weed</a:t>
            </a:r>
            <a:r>
              <a:rPr lang="en-US" sz="1200" dirty="0"/>
              <a:t>, neither.”</a:t>
            </a:r>
          </a:p>
          <a:p>
            <a:r>
              <a:rPr lang="en-US" sz="1200" dirty="0"/>
              <a:t>Lennie looked puzzled. “Like I done in Weed?”</a:t>
            </a:r>
          </a:p>
          <a:p>
            <a:r>
              <a:rPr lang="en-US" sz="1200" dirty="0"/>
              <a:t>“Oh, so </a:t>
            </a:r>
            <a:r>
              <a:rPr lang="en-US" sz="1200" dirty="0" err="1"/>
              <a:t>ya</a:t>
            </a:r>
            <a:r>
              <a:rPr lang="en-US" sz="1200" dirty="0"/>
              <a:t> forgot that too, did </a:t>
            </a:r>
            <a:r>
              <a:rPr lang="en-US" sz="1200" dirty="0" err="1"/>
              <a:t>ya</a:t>
            </a:r>
            <a:r>
              <a:rPr lang="en-US" sz="1200" dirty="0"/>
              <a:t>? Well, I </a:t>
            </a:r>
            <a:r>
              <a:rPr lang="en-US" sz="1200" dirty="0" err="1"/>
              <a:t>ain’t</a:t>
            </a:r>
            <a:r>
              <a:rPr lang="en-US" sz="1200" dirty="0"/>
              <a:t> </a:t>
            </a:r>
            <a:r>
              <a:rPr lang="en-US" sz="1200" dirty="0" err="1"/>
              <a:t>gonna</a:t>
            </a:r>
            <a:r>
              <a:rPr lang="en-US" sz="1200" dirty="0"/>
              <a:t> remind </a:t>
            </a:r>
            <a:r>
              <a:rPr lang="en-US" sz="1200" dirty="0" err="1"/>
              <a:t>ya</a:t>
            </a:r>
            <a:r>
              <a:rPr lang="en-US" sz="1200" dirty="0"/>
              <a:t>, fear </a:t>
            </a:r>
            <a:r>
              <a:rPr lang="en-US" sz="1200" dirty="0" err="1"/>
              <a:t>ya</a:t>
            </a:r>
            <a:r>
              <a:rPr lang="en-US" sz="1200" dirty="0"/>
              <a:t> do </a:t>
            </a:r>
            <a:r>
              <a:rPr lang="en-US" sz="1200" dirty="0" smtClean="0"/>
              <a:t>it again</a:t>
            </a:r>
            <a:r>
              <a:rPr lang="en-US" sz="1200" dirty="0"/>
              <a:t>.”</a:t>
            </a:r>
          </a:p>
          <a:p>
            <a:r>
              <a:rPr lang="en-US" sz="1200" dirty="0"/>
              <a:t>A light of understanding broke on Lennie’s face. “They run us outa Weed,”</a:t>
            </a:r>
          </a:p>
          <a:p>
            <a:r>
              <a:rPr lang="en-US" sz="1200" dirty="0"/>
              <a:t>he exploded triumphantly.</a:t>
            </a:r>
            <a:endParaRPr lang="en-GB" sz="1000" dirty="0"/>
          </a:p>
        </p:txBody>
      </p:sp>
      <p:sp>
        <p:nvSpPr>
          <p:cNvPr id="3" name="Rectangle 2"/>
          <p:cNvSpPr/>
          <p:nvPr/>
        </p:nvSpPr>
        <p:spPr>
          <a:xfrm>
            <a:off x="4741026" y="622737"/>
            <a:ext cx="4214552" cy="6001643"/>
          </a:xfrm>
          <a:prstGeom prst="rect">
            <a:avLst/>
          </a:prstGeom>
        </p:spPr>
        <p:txBody>
          <a:bodyPr wrap="square">
            <a:spAutoFit/>
          </a:bodyPr>
          <a:lstStyle/>
          <a:p>
            <a:pPr algn="r"/>
            <a:r>
              <a:rPr lang="ar-AE" sz="1200" dirty="0"/>
              <a:t>لینی حیران نظر آئی اور پھر شرمندگی میں اس نے اپنا چہرہ گھٹنوں کے خلاف چھپا لیا۔ "میں پھر بھول گیا."</a:t>
            </a:r>
          </a:p>
          <a:p>
            <a:pPr algn="r"/>
            <a:r>
              <a:rPr lang="ar-AE" sz="1200" dirty="0"/>
              <a:t>"یسوع مسیح"، جارج نے مستعفی ہو کر کہا۔ "ٹھیک ہے—دیکھو، ہم ایک کھیت پر کام کرنے جا رہے ہیں جیسا کہ ہم شمال سے آتے ہیں."</a:t>
            </a:r>
          </a:p>
          <a:p>
            <a:pPr algn="r"/>
            <a:r>
              <a:rPr lang="ar-AE" sz="1200" dirty="0"/>
              <a:t>"شمال کی طرف؟"</a:t>
            </a:r>
          </a:p>
          <a:p>
            <a:pPr algn="r"/>
            <a:r>
              <a:rPr lang="ar-AE" sz="1200" dirty="0"/>
              <a:t>"جڑی بوٹی میں."</a:t>
            </a:r>
          </a:p>
          <a:p>
            <a:pPr algn="r"/>
            <a:r>
              <a:rPr lang="ar-AE" sz="1200" dirty="0"/>
              <a:t>"اوہ، یقین ہے. مجھے ياد ہے. جڑی بوٹی میں."</a:t>
            </a:r>
          </a:p>
          <a:p>
            <a:pPr algn="r"/>
            <a:endParaRPr lang="en-US" sz="1200" dirty="0"/>
          </a:p>
          <a:p>
            <a:pPr algn="r"/>
            <a:r>
              <a:rPr lang="ar-AE" sz="1200" dirty="0"/>
              <a:t>"وہ کھیت ہم جا رہے ہیں' وہاں کے بارے میں ایک چوتھائی میل نیچے ہے. ہم ایک میں جا رہے ہیں' باس سے ملنے. اب، دیکھو— میں اسے کام کے ٹکٹ دوں گا، لیکن آپ ایک لفظ بھی نہیں کہیں گے۔ تم وہاں کھڑے ہو اور کچھ نہیں کہتے. اگر اسے پتہ چل جائے کہ تم کتنا پاگل کمینہ ہو تو ہمیں کوئی ملازمت نہیں ملے گی، لیکن اگر وہ یا بات سننے سے پہلے یا کام دیکھتا ہے تو ہم سیٹ ہو جاتے ہیں۔ یا یہ مل گیا؟"</a:t>
            </a:r>
          </a:p>
          <a:p>
            <a:pPr algn="r"/>
            <a:r>
              <a:rPr lang="ar-AE" sz="1200" dirty="0"/>
              <a:t>"یقینا، جارج. یقینا میں سمجھ گیا."</a:t>
            </a:r>
          </a:p>
          <a:p>
            <a:pPr algn="r"/>
            <a:r>
              <a:rPr lang="ar-AE" sz="1200" dirty="0"/>
              <a:t>"ٹھیک ہے. اب جب ہم باس سے ملنے جائیں گے تو آپ کیا کریں گے؟"</a:t>
            </a:r>
          </a:p>
          <a:p>
            <a:pPr algn="r"/>
            <a:endParaRPr lang="en-US" sz="1200" dirty="0"/>
          </a:p>
          <a:p>
            <a:pPr algn="r"/>
            <a:r>
              <a:rPr lang="ar-AE" sz="1200" dirty="0"/>
              <a:t>"میں ... . </a:t>
            </a:r>
            <a:r>
              <a:rPr lang="en-US" sz="1200" dirty="0"/>
              <a:t>I . . . ." </a:t>
            </a:r>
            <a:r>
              <a:rPr lang="ar-AE" sz="1200" dirty="0"/>
              <a:t>لینی نے سوچا. اس کا چہرہ سوچ کے ساتھ تنگ ہو گیا۔ "میں ... . نہیں کہنے والا ہے'. جوس وہاں سٹین جا رہا ہے."</a:t>
            </a:r>
          </a:p>
          <a:p>
            <a:pPr algn="r"/>
            <a:r>
              <a:rPr lang="ar-AE" sz="1200" dirty="0"/>
              <a:t>"اچھا لڑکا. یہ پھول گیا ہے. آپ کہتے ہیں کہ دو سے زیادہ، تین بار تو آپ کو یقین ہے کہ یہ نہیں بھول جائے گا."</a:t>
            </a:r>
          </a:p>
          <a:p>
            <a:pPr algn="r"/>
            <a:r>
              <a:rPr lang="ar-AE" sz="1200" dirty="0"/>
              <a:t>لینی نے نرمی سے اپنے آپ کو ڈرون کیا، "میں کوئی بات نہیں کہوں گا"۔ میں نہیں کہوں گا' ... . میں کوئی بات نہیں کہوں گا"۔</a:t>
            </a:r>
          </a:p>
          <a:p>
            <a:pPr algn="r"/>
            <a:r>
              <a:rPr lang="ar-AE" sz="1200" dirty="0"/>
              <a:t>ٹھیک ہے، جارج نے کہا۔ "الف' تم ویڈ میں کیے گئے برے کام نہیں کرو گے اور نہ ہی۔"</a:t>
            </a:r>
            <a:endParaRPr lang="en-US" sz="1200" dirty="0"/>
          </a:p>
          <a:p>
            <a:pPr algn="r"/>
            <a:r>
              <a:rPr lang="ar-AE" sz="1200" dirty="0"/>
              <a:t>لینی حیران نظر آیا۔ "جیسا کہ میں نے جڑی بوٹی میں کیا؟"</a:t>
            </a:r>
          </a:p>
          <a:p>
            <a:pPr algn="r"/>
            <a:r>
              <a:rPr lang="ar-AE" sz="1200" dirty="0"/>
              <a:t>"اوہ، تو یا یہ بھی بھول گیا، کیا یا؟ ٹھیک ہے، میں یا یاد دلانے کے لئے نہیں جا رہا ہوں، خوف یا یہ دوبارہ کرتے ہیں."</a:t>
            </a:r>
          </a:p>
          <a:p>
            <a:pPr algn="r"/>
            <a:r>
              <a:rPr lang="ar-AE" sz="1200" dirty="0"/>
              <a:t>لینی کے چہرے پر افہام و تفہیم کی روشنی ٹوٹ گئی۔ "وہ ہمیں آؤٹا ویڈ چلاتے ہیں،"</a:t>
            </a:r>
          </a:p>
          <a:p>
            <a:pPr algn="r"/>
            <a:r>
              <a:rPr lang="ar-AE" sz="1200" dirty="0"/>
              <a:t>وہ فاتحانہ طور پر پھٹ گیا۔</a:t>
            </a:r>
          </a:p>
        </p:txBody>
      </p:sp>
    </p:spTree>
    <p:extLst>
      <p:ext uri="{BB962C8B-B14F-4D97-AF65-F5344CB8AC3E}">
        <p14:creationId xmlns:p14="http://schemas.microsoft.com/office/powerpoint/2010/main" val="52808628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73577" y="378896"/>
            <a:ext cx="4089863" cy="6186309"/>
          </a:xfrm>
          <a:prstGeom prst="rect">
            <a:avLst/>
          </a:prstGeom>
        </p:spPr>
        <p:txBody>
          <a:bodyPr wrap="square">
            <a:spAutoFit/>
          </a:bodyPr>
          <a:lstStyle/>
          <a:p>
            <a:r>
              <a:rPr lang="en-US" sz="1200" dirty="0"/>
              <a:t>“Run us out, hell,” said George disgustedly. “We run. They was </a:t>
            </a:r>
            <a:r>
              <a:rPr lang="en-US" sz="1200" dirty="0" err="1"/>
              <a:t>lookin</a:t>
            </a:r>
            <a:r>
              <a:rPr lang="en-US" sz="1200" dirty="0"/>
              <a:t>’ </a:t>
            </a:r>
            <a:r>
              <a:rPr lang="en-US" sz="1200" dirty="0" smtClean="0"/>
              <a:t>for us</a:t>
            </a:r>
            <a:r>
              <a:rPr lang="en-US" sz="1200" dirty="0"/>
              <a:t>, but they didn’t catch us.”</a:t>
            </a:r>
          </a:p>
          <a:p>
            <a:r>
              <a:rPr lang="en-US" sz="1200" dirty="0"/>
              <a:t>Lennie giggled happily. “I didn’t forget that, you bet.”</a:t>
            </a:r>
          </a:p>
          <a:p>
            <a:r>
              <a:rPr lang="en-US" sz="1200" dirty="0"/>
              <a:t>George lay back on the sand and crossed his hands under his </a:t>
            </a:r>
            <a:r>
              <a:rPr lang="en-US" sz="1200" dirty="0" smtClean="0"/>
              <a:t>head</a:t>
            </a:r>
            <a:r>
              <a:rPr lang="en-US" sz="1200" dirty="0"/>
              <a:t>, </a:t>
            </a:r>
            <a:r>
              <a:rPr lang="en-US" sz="1200" dirty="0" smtClean="0"/>
              <a:t>and Lennie </a:t>
            </a:r>
            <a:r>
              <a:rPr lang="en-US" sz="1200" dirty="0"/>
              <a:t>imitated him, raising his head to see whether he was doing it right.</a:t>
            </a:r>
          </a:p>
          <a:p>
            <a:r>
              <a:rPr lang="en-US" sz="1200" dirty="0"/>
              <a:t>“God, you’re a lot of trouble,” said George. “I could get along so easy and </a:t>
            </a:r>
            <a:r>
              <a:rPr lang="en-US" sz="1200" dirty="0" smtClean="0"/>
              <a:t>so nice </a:t>
            </a:r>
            <a:r>
              <a:rPr lang="en-US" sz="1200" dirty="0"/>
              <a:t>if I didn’t have you on my tail. I could live so easy and maybe have a girl.”</a:t>
            </a:r>
          </a:p>
          <a:p>
            <a:r>
              <a:rPr lang="en-US" sz="1200" dirty="0"/>
              <a:t>For a moment Lennie lay quiet, and then he said hopefully, “We </a:t>
            </a:r>
            <a:r>
              <a:rPr lang="en-US" sz="1200" dirty="0" err="1"/>
              <a:t>gonna</a:t>
            </a:r>
            <a:r>
              <a:rPr lang="en-US" sz="1200" dirty="0"/>
              <a:t> </a:t>
            </a:r>
            <a:r>
              <a:rPr lang="en-US" sz="1200" dirty="0" smtClean="0"/>
              <a:t>work on </a:t>
            </a:r>
            <a:r>
              <a:rPr lang="en-US" sz="1200" dirty="0"/>
              <a:t>a ranch, George.”</a:t>
            </a:r>
          </a:p>
          <a:p>
            <a:r>
              <a:rPr lang="en-US" sz="1200" dirty="0"/>
              <a:t>“</a:t>
            </a:r>
            <a:r>
              <a:rPr lang="en-US" sz="1200" dirty="0" err="1"/>
              <a:t>Awright</a:t>
            </a:r>
            <a:r>
              <a:rPr lang="en-US" sz="1200" dirty="0"/>
              <a:t>. You got that. But we’re </a:t>
            </a:r>
            <a:r>
              <a:rPr lang="en-US" sz="1200" dirty="0" err="1"/>
              <a:t>gonna</a:t>
            </a:r>
            <a:r>
              <a:rPr lang="en-US" sz="1200" dirty="0"/>
              <a:t> sleep here because I got a reason.”</a:t>
            </a:r>
          </a:p>
          <a:p>
            <a:r>
              <a:rPr lang="en-US" sz="1200" dirty="0"/>
              <a:t>The day was going fast now. Only the tops of the </a:t>
            </a:r>
            <a:r>
              <a:rPr lang="en-US" sz="1200" dirty="0" err="1"/>
              <a:t>Gabilan</a:t>
            </a:r>
            <a:r>
              <a:rPr lang="en-US" sz="1200" dirty="0"/>
              <a:t> Mountains </a:t>
            </a:r>
            <a:r>
              <a:rPr lang="en-US" sz="1200" dirty="0" smtClean="0"/>
              <a:t>flamed with </a:t>
            </a:r>
            <a:r>
              <a:rPr lang="en-US" sz="1200" dirty="0"/>
              <a:t>the light of the sun that had gone from the valley. A water snake </a:t>
            </a:r>
            <a:r>
              <a:rPr lang="en-US" sz="1200" dirty="0" smtClean="0"/>
              <a:t>slipped along </a:t>
            </a:r>
            <a:r>
              <a:rPr lang="en-US" sz="1200" dirty="0"/>
              <a:t>on the pool, its head held up like a little periscope. The reeds </a:t>
            </a:r>
            <a:r>
              <a:rPr lang="en-US" sz="1200" dirty="0" smtClean="0"/>
              <a:t>jerked slightly </a:t>
            </a:r>
            <a:r>
              <a:rPr lang="en-US" sz="1200" dirty="0"/>
              <a:t>in the current. Far off toward the highway a man shouted </a:t>
            </a:r>
            <a:r>
              <a:rPr lang="en-US" sz="1200" dirty="0" smtClean="0"/>
              <a:t>something, and </a:t>
            </a:r>
            <a:r>
              <a:rPr lang="en-US" sz="1200" dirty="0"/>
              <a:t>another man shouted back. The sycamore limbs rustled under a little </a:t>
            </a:r>
            <a:r>
              <a:rPr lang="en-US" sz="1200" dirty="0" smtClean="0"/>
              <a:t>wind that </a:t>
            </a:r>
            <a:r>
              <a:rPr lang="en-US" sz="1200" dirty="0"/>
              <a:t>died immediately.</a:t>
            </a:r>
          </a:p>
          <a:p>
            <a:r>
              <a:rPr lang="en-US" sz="1200" dirty="0"/>
              <a:t>“George—why </a:t>
            </a:r>
            <a:r>
              <a:rPr lang="en-US" sz="1200" dirty="0" err="1"/>
              <a:t>ain’t</a:t>
            </a:r>
            <a:r>
              <a:rPr lang="en-US" sz="1200" dirty="0"/>
              <a:t> we </a:t>
            </a:r>
            <a:r>
              <a:rPr lang="en-US" sz="1200" dirty="0" err="1"/>
              <a:t>goin</a:t>
            </a:r>
            <a:r>
              <a:rPr lang="en-US" sz="1200" dirty="0"/>
              <a:t>’ on to the ranch and get some supper? They </a:t>
            </a:r>
            <a:r>
              <a:rPr lang="en-US" sz="1200" dirty="0" smtClean="0"/>
              <a:t>got supper </a:t>
            </a:r>
            <a:r>
              <a:rPr lang="en-US" sz="1200" dirty="0"/>
              <a:t>at the ranch.”</a:t>
            </a:r>
          </a:p>
          <a:p>
            <a:r>
              <a:rPr lang="en-US" sz="1200" dirty="0"/>
              <a:t>George rolled on his side. “No reason at all for you. I like it here. </a:t>
            </a:r>
            <a:r>
              <a:rPr lang="en-US" sz="1200" dirty="0" err="1" smtClean="0"/>
              <a:t>Tomorra</a:t>
            </a:r>
            <a:r>
              <a:rPr lang="en-US" sz="1200" dirty="0" smtClean="0"/>
              <a:t> we’re </a:t>
            </a:r>
            <a:r>
              <a:rPr lang="en-US" sz="1200" dirty="0" err="1"/>
              <a:t>gonna</a:t>
            </a:r>
            <a:r>
              <a:rPr lang="en-US" sz="1200" dirty="0"/>
              <a:t> go to work. I seen </a:t>
            </a:r>
            <a:r>
              <a:rPr lang="en-US" sz="1200" dirty="0" err="1"/>
              <a:t>thrashin</a:t>
            </a:r>
            <a:r>
              <a:rPr lang="en-US" sz="1200" dirty="0"/>
              <a:t>’ machines on the way down. </a:t>
            </a:r>
            <a:r>
              <a:rPr lang="en-US" sz="1200" dirty="0" smtClean="0"/>
              <a:t>That means </a:t>
            </a:r>
            <a:r>
              <a:rPr lang="en-US" sz="1200" dirty="0"/>
              <a:t>we’ll be </a:t>
            </a:r>
            <a:r>
              <a:rPr lang="en-US" sz="1200" dirty="0" err="1"/>
              <a:t>buckin</a:t>
            </a:r>
            <a:r>
              <a:rPr lang="en-US" sz="1200" dirty="0"/>
              <a:t>’ grain bags, </a:t>
            </a:r>
            <a:r>
              <a:rPr lang="en-US" sz="1200" dirty="0" err="1"/>
              <a:t>bustin</a:t>
            </a:r>
            <a:r>
              <a:rPr lang="en-US" sz="1200" dirty="0"/>
              <a:t>’ a gut. Tonight I’m </a:t>
            </a:r>
            <a:r>
              <a:rPr lang="en-US" sz="1200" dirty="0" err="1"/>
              <a:t>gonna</a:t>
            </a:r>
            <a:r>
              <a:rPr lang="en-US" sz="1200" dirty="0"/>
              <a:t> lay </a:t>
            </a:r>
            <a:r>
              <a:rPr lang="en-US" sz="1200" dirty="0" smtClean="0"/>
              <a:t>right here </a:t>
            </a:r>
            <a:r>
              <a:rPr lang="en-US" sz="1200" dirty="0"/>
              <a:t>and look up. I like it.”</a:t>
            </a:r>
          </a:p>
          <a:p>
            <a:r>
              <a:rPr lang="en-US" sz="1200" dirty="0"/>
              <a:t>Lennie got up on his knees and looked down at George. “</a:t>
            </a:r>
            <a:r>
              <a:rPr lang="en-US" sz="1200" dirty="0" err="1"/>
              <a:t>Ain’t</a:t>
            </a:r>
            <a:r>
              <a:rPr lang="en-US" sz="1200" dirty="0"/>
              <a:t> we </a:t>
            </a:r>
            <a:r>
              <a:rPr lang="en-US" sz="1200" dirty="0" err="1" smtClean="0"/>
              <a:t>gonna</a:t>
            </a:r>
            <a:r>
              <a:rPr lang="en-US" sz="1200" dirty="0" smtClean="0"/>
              <a:t> have </a:t>
            </a:r>
            <a:r>
              <a:rPr lang="en-US" sz="1200" dirty="0"/>
              <a:t>no supper?”</a:t>
            </a:r>
          </a:p>
          <a:p>
            <a:r>
              <a:rPr lang="en-US" sz="1200" dirty="0"/>
              <a:t>“Sure we are, if you gather up some dead willow sticks. I got three cans </a:t>
            </a:r>
            <a:r>
              <a:rPr lang="en-US" sz="1200" dirty="0" smtClean="0"/>
              <a:t>of beans </a:t>
            </a:r>
            <a:r>
              <a:rPr lang="en-US" sz="1200" dirty="0"/>
              <a:t>in my bindle. You get a fire ready. I’ll give you a match when you get </a:t>
            </a:r>
            <a:r>
              <a:rPr lang="en-US" sz="1200" dirty="0" smtClean="0"/>
              <a:t>the sticks </a:t>
            </a:r>
            <a:r>
              <a:rPr lang="en-US" sz="1200" dirty="0"/>
              <a:t>together. Then we’ll heat the beans and have supper.”</a:t>
            </a:r>
            <a:endParaRPr lang="en-GB" sz="1000" dirty="0"/>
          </a:p>
        </p:txBody>
      </p:sp>
      <p:sp>
        <p:nvSpPr>
          <p:cNvPr id="4" name="Rectangle 3"/>
          <p:cNvSpPr/>
          <p:nvPr/>
        </p:nvSpPr>
        <p:spPr>
          <a:xfrm>
            <a:off x="4572000" y="378896"/>
            <a:ext cx="4308763" cy="6186309"/>
          </a:xfrm>
          <a:prstGeom prst="rect">
            <a:avLst/>
          </a:prstGeom>
        </p:spPr>
        <p:txBody>
          <a:bodyPr wrap="square">
            <a:spAutoFit/>
          </a:bodyPr>
          <a:lstStyle/>
          <a:p>
            <a:pPr algn="r"/>
            <a:r>
              <a:rPr lang="ar-AE" sz="1200" dirty="0"/>
              <a:t>"ہمیں باہر بھاگو، جہنم،" جارج نے بیزاری سے کہا۔ "ہم چلتے ہیں. وہ ہماری تلاش میں تھے، لیکن انہوں نے ہمیں نہیں پکڑا۔ "</a:t>
            </a:r>
          </a:p>
          <a:p>
            <a:pPr algn="r"/>
            <a:r>
              <a:rPr lang="ar-AE" sz="1200" dirty="0"/>
              <a:t>لینی خوشی سے ہنس پڑی۔ "میں یہ نہیں بھولا، تم شرط لگاؤ."</a:t>
            </a:r>
          </a:p>
          <a:p>
            <a:pPr algn="r"/>
            <a:r>
              <a:rPr lang="ar-AE" sz="1200" dirty="0"/>
              <a:t>جارج ریت پر لیٹ گیا اور اس کے سر کے نیچے اپنے ہاتھ پار کر لئے اور لینی نے اس کی نقل کی اور اپنا سر اٹھا کر دیکھا کہ آیا وہ یہ ٹھیک کر رہا ہے۔</a:t>
            </a:r>
          </a:p>
          <a:p>
            <a:pPr algn="r"/>
            <a:r>
              <a:rPr lang="ar-AE" sz="1200" dirty="0"/>
              <a:t>"خدا، تم بہت پریشانی ہو،" جارج نے کہا۔ "اگر میں نے آپ کو اپنی دم پر نہ کیا ہوتا تو میں اتنا آسان اور بہت اچھا مل سکتا تھا۔ میں اتنا آسان جی سکتا ہوں اور شاید ایک لڑکی ہے."</a:t>
            </a:r>
          </a:p>
          <a:p>
            <a:pPr algn="r"/>
            <a:endParaRPr lang="en-US" sz="1200" dirty="0"/>
          </a:p>
          <a:p>
            <a:pPr algn="r"/>
            <a:r>
              <a:rPr lang="ar-AE" sz="1200" dirty="0"/>
              <a:t>ایک لمحے کے لئے لینی خاموش پڑا رہا، اور پھر اس نے امید سے کہا، "ہم ایک کھیت پر کام کرنے جا رہے ہیں، جارج."</a:t>
            </a:r>
          </a:p>
          <a:p>
            <a:pPr algn="r"/>
            <a:r>
              <a:rPr lang="ar-AE" sz="1200" dirty="0"/>
              <a:t>"ارائٹ. تم نے یہ مل گیا. لیکن ہم یہاں سونے جا رہے ہیں کیونکہ مجھے ایک وجہ ملی ہے."</a:t>
            </a:r>
          </a:p>
          <a:p>
            <a:pPr algn="r"/>
            <a:r>
              <a:rPr lang="ar-AE" sz="1200" dirty="0"/>
              <a:t>دن اب تیزی سے جا رہا تھا. صرف گبیلان پہاڑوں کی چوٹیاں وادی سے جانے والے سورج کی روشنی سے جلتی تھیں۔ ایک پانی کا سانپ تالاب پر پھسل گیا، اس کا سر تھوڑے سے پیرسکوپ کی طرح تھام لیا گیا۔ ریڈز نے کرنٹ میں تھوڑا سا جھٹکا دیا۔ </a:t>
            </a:r>
            <a:endParaRPr lang="en-US" sz="1200" dirty="0" smtClean="0"/>
          </a:p>
          <a:p>
            <a:pPr algn="r"/>
            <a:r>
              <a:rPr lang="ar-AE" sz="1200" dirty="0"/>
              <a:t>شاہراہ کی طرف بہت دور ایک شخص نے کچھ چلایا، اور ایک اور شخص نے جوابی آواز دی۔ اسکیمور کے اعضاء تھوڑی سی ہوا کے نیچے سرسراہٹ کا شکار تھے جو فوری طور پر مر گئے۔</a:t>
            </a:r>
          </a:p>
          <a:p>
            <a:pPr algn="r"/>
            <a:r>
              <a:rPr lang="ar-AE" sz="1200" dirty="0"/>
              <a:t>"جارج—کیوں نہیں ہم کھیت پر جاتے ہیں اور کچھ رات کا کھانا حاصل کرتے ہیں؟ انہیں کھیت میں کھانا پڑا۔ "</a:t>
            </a:r>
          </a:p>
          <a:p>
            <a:pPr algn="r"/>
            <a:endParaRPr lang="en-US" sz="1200" dirty="0"/>
          </a:p>
          <a:p>
            <a:pPr algn="r"/>
            <a:r>
              <a:rPr lang="ar-AE" sz="1200" dirty="0"/>
              <a:t>جارج اس کی طرف لڑھک گیا۔ "آپ کے لئے کوئی وجہ نہیں. مجھے یہ یہاں پسند ہے. تومورا ہم کام پر جا رہے ہیں. میں نے نیچے جاتے ہوئے تھرسٹن کی مشینیں دیکھی ہیں۔ اس کا مطلب ہے کہ ہم بکن کے اناج کے تھیلے ہوں گے، بسٹن' ایک آنت۔ آج رات میں یہیں لیٹ جاؤں گا اور اوپر دیکھوں گا۔ مجھے یہ پسند ہے."</a:t>
            </a:r>
          </a:p>
          <a:p>
            <a:pPr algn="r"/>
            <a:r>
              <a:rPr lang="ar-AE" sz="1200" dirty="0"/>
              <a:t>لینی گھٹنوں کے بل اٹھا اور جارج کی طرف نیچے دیکھا۔ "کیا ہم رات کا کھانا نہیں کھانے جا رہے ہیں؟"</a:t>
            </a:r>
          </a:p>
          <a:p>
            <a:pPr algn="r"/>
            <a:endParaRPr lang="en-US" sz="1200" dirty="0"/>
          </a:p>
          <a:p>
            <a:pPr algn="r"/>
            <a:r>
              <a:rPr lang="ar-AE" sz="1200" dirty="0"/>
              <a:t>"یقینا ہم ہیں، اگر آپ کچھ مردہ ولو چھڑیاں جمع. مجھے اپنے بنڈل میں پھلیوں کے تین ڈبے ملے۔ تم ایک آگ تیار ہو. جب آپ لاٹھیاں اکٹھی کریں گے تو میں آپ کو ایک میچ دوں گا۔ پھر ہم پھلیاں گرم کریں گے اور رات کا کھانا کھائیں گے۔ "</a:t>
            </a:r>
          </a:p>
        </p:txBody>
      </p:sp>
    </p:spTree>
    <p:extLst>
      <p:ext uri="{BB962C8B-B14F-4D97-AF65-F5344CB8AC3E}">
        <p14:creationId xmlns:p14="http://schemas.microsoft.com/office/powerpoint/2010/main" val="35983743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23208" y="595028"/>
            <a:ext cx="3923608" cy="5632311"/>
          </a:xfrm>
          <a:prstGeom prst="rect">
            <a:avLst/>
          </a:prstGeom>
        </p:spPr>
        <p:txBody>
          <a:bodyPr wrap="square">
            <a:spAutoFit/>
          </a:bodyPr>
          <a:lstStyle/>
          <a:p>
            <a:r>
              <a:rPr lang="en-US" sz="1200" dirty="0"/>
              <a:t>Lennie said, “I like beans with ketchup.”</a:t>
            </a:r>
          </a:p>
          <a:p>
            <a:r>
              <a:rPr lang="en-US" sz="1200" dirty="0"/>
              <a:t>“Well, we </a:t>
            </a:r>
            <a:r>
              <a:rPr lang="en-US" sz="1200" dirty="0" err="1"/>
              <a:t>ain’t</a:t>
            </a:r>
            <a:r>
              <a:rPr lang="en-US" sz="1200" dirty="0"/>
              <a:t> got no ketchup. You go get wood. An’ don’t you fool around</a:t>
            </a:r>
            <a:r>
              <a:rPr lang="en-US" sz="1200" dirty="0" smtClean="0"/>
              <a:t>. It’ll </a:t>
            </a:r>
            <a:r>
              <a:rPr lang="en-US" sz="1200" dirty="0"/>
              <a:t>be dark before long.”</a:t>
            </a:r>
          </a:p>
          <a:p>
            <a:r>
              <a:rPr lang="en-US" sz="1200" dirty="0"/>
              <a:t>Lennie lumbered to his feet and disappeared in the brush. George lay </a:t>
            </a:r>
            <a:r>
              <a:rPr lang="en-US" sz="1200" dirty="0" smtClean="0"/>
              <a:t>where he </a:t>
            </a:r>
            <a:r>
              <a:rPr lang="en-US" sz="1200" dirty="0"/>
              <a:t>was and whistled softly to himself. There were sounds of </a:t>
            </a:r>
            <a:r>
              <a:rPr lang="en-US" sz="1200" dirty="0" err="1"/>
              <a:t>splashings</a:t>
            </a:r>
            <a:r>
              <a:rPr lang="en-US" sz="1200" dirty="0"/>
              <a:t> </a:t>
            </a:r>
            <a:r>
              <a:rPr lang="en-US" sz="1200" dirty="0" smtClean="0"/>
              <a:t>down the </a:t>
            </a:r>
            <a:r>
              <a:rPr lang="en-US" sz="1200" dirty="0"/>
              <a:t>river in the direction Lennie had taken. George stopped whistling and</a:t>
            </a:r>
          </a:p>
          <a:p>
            <a:r>
              <a:rPr lang="en-US" sz="1200" dirty="0"/>
              <a:t>listened. “Poor bastard,” he said softly, and then went on whistling </a:t>
            </a:r>
            <a:r>
              <a:rPr lang="en-US" sz="1200" dirty="0" smtClean="0"/>
              <a:t>again. In </a:t>
            </a:r>
            <a:r>
              <a:rPr lang="en-US" sz="1200" dirty="0"/>
              <a:t>a moment Lennie came crashing back through the brush. He carried </a:t>
            </a:r>
            <a:r>
              <a:rPr lang="en-US" sz="1200" dirty="0" smtClean="0"/>
              <a:t>one small </a:t>
            </a:r>
            <a:r>
              <a:rPr lang="en-US" sz="1200" dirty="0"/>
              <a:t>willow stick in his hand. George sat up. “</a:t>
            </a:r>
            <a:r>
              <a:rPr lang="en-US" sz="1200" dirty="0" err="1"/>
              <a:t>Awright</a:t>
            </a:r>
            <a:r>
              <a:rPr lang="en-US" sz="1200" dirty="0"/>
              <a:t>,” he said brusquely.</a:t>
            </a:r>
          </a:p>
          <a:p>
            <a:r>
              <a:rPr lang="en-US" sz="1200" dirty="0"/>
              <a:t>“</a:t>
            </a:r>
            <a:r>
              <a:rPr lang="en-US" sz="1200" dirty="0" err="1"/>
              <a:t>Gi’me</a:t>
            </a:r>
            <a:r>
              <a:rPr lang="en-US" sz="1200" dirty="0"/>
              <a:t> that mouse!”</a:t>
            </a:r>
          </a:p>
          <a:p>
            <a:r>
              <a:rPr lang="en-US" sz="1200" dirty="0"/>
              <a:t>But Lennie made an elaborate pantomime of innocence. “What </a:t>
            </a:r>
            <a:r>
              <a:rPr lang="en-US" sz="1200" dirty="0" smtClean="0"/>
              <a:t>mouse, George</a:t>
            </a:r>
            <a:r>
              <a:rPr lang="en-US" sz="1200" dirty="0"/>
              <a:t>? I </a:t>
            </a:r>
            <a:r>
              <a:rPr lang="en-US" sz="1200" dirty="0" err="1"/>
              <a:t>ain’t</a:t>
            </a:r>
            <a:r>
              <a:rPr lang="en-US" sz="1200" dirty="0"/>
              <a:t> got no mouse.”</a:t>
            </a:r>
          </a:p>
          <a:p>
            <a:r>
              <a:rPr lang="en-US" sz="1200" dirty="0"/>
              <a:t>George held out his hand. “Come on. Give it to me. You </a:t>
            </a:r>
            <a:r>
              <a:rPr lang="en-US" sz="1200" dirty="0" err="1"/>
              <a:t>ain’t</a:t>
            </a:r>
            <a:r>
              <a:rPr lang="en-US" sz="1200" dirty="0"/>
              <a:t> </a:t>
            </a:r>
            <a:r>
              <a:rPr lang="en-US" sz="1200" dirty="0" err="1"/>
              <a:t>puttin</a:t>
            </a:r>
            <a:r>
              <a:rPr lang="en-US" sz="1200" dirty="0"/>
              <a:t>’ </a:t>
            </a:r>
            <a:r>
              <a:rPr lang="en-US" sz="1200" dirty="0" smtClean="0"/>
              <a:t>nothing over</a:t>
            </a:r>
            <a:r>
              <a:rPr lang="en-US" sz="1200" dirty="0"/>
              <a:t>.”</a:t>
            </a:r>
          </a:p>
          <a:p>
            <a:r>
              <a:rPr lang="en-US" sz="1200" dirty="0"/>
              <a:t>Lennie hesitated, backed away, looked wildly at the brush line as though </a:t>
            </a:r>
            <a:r>
              <a:rPr lang="en-US" sz="1200" dirty="0" smtClean="0"/>
              <a:t>he contemplated </a:t>
            </a:r>
            <a:r>
              <a:rPr lang="en-US" sz="1200" dirty="0"/>
              <a:t>running for his freedom. George said coldly, “You </a:t>
            </a:r>
            <a:r>
              <a:rPr lang="en-US" sz="1200" dirty="0" err="1"/>
              <a:t>gonna</a:t>
            </a:r>
            <a:r>
              <a:rPr lang="en-US" sz="1200" dirty="0"/>
              <a:t> give </a:t>
            </a:r>
            <a:r>
              <a:rPr lang="en-US" sz="1200" dirty="0" smtClean="0"/>
              <a:t>me that </a:t>
            </a:r>
            <a:r>
              <a:rPr lang="en-US" sz="1200" dirty="0"/>
              <a:t>mouse or do I have to sock you?”</a:t>
            </a:r>
          </a:p>
          <a:p>
            <a:r>
              <a:rPr lang="en-US" sz="1200" dirty="0"/>
              <a:t>“Give you what, George?”</a:t>
            </a:r>
          </a:p>
          <a:p>
            <a:r>
              <a:rPr lang="en-US" sz="1200" dirty="0"/>
              <a:t>“You know God damn well what. I want that mouse.”</a:t>
            </a:r>
          </a:p>
          <a:p>
            <a:r>
              <a:rPr lang="en-US" sz="1200" dirty="0"/>
              <a:t>Lennie reluctantly reached into his pocket. His voice broke a little. “I </a:t>
            </a:r>
            <a:r>
              <a:rPr lang="en-US" sz="1200" dirty="0" smtClean="0"/>
              <a:t>don’t know </a:t>
            </a:r>
            <a:r>
              <a:rPr lang="en-US" sz="1200" dirty="0"/>
              <a:t>why I can’t keep it. It </a:t>
            </a:r>
            <a:r>
              <a:rPr lang="en-US" sz="1200" dirty="0" err="1"/>
              <a:t>ain’t</a:t>
            </a:r>
            <a:r>
              <a:rPr lang="en-US" sz="1200" dirty="0"/>
              <a:t> nobody’s mouse. I didn’t steal it. I found </a:t>
            </a:r>
            <a:r>
              <a:rPr lang="en-US" sz="1200" dirty="0" smtClean="0"/>
              <a:t>it </a:t>
            </a:r>
            <a:r>
              <a:rPr lang="en-US" sz="1200" dirty="0" err="1" smtClean="0"/>
              <a:t>lyin</a:t>
            </a:r>
            <a:r>
              <a:rPr lang="en-US" sz="1200" dirty="0"/>
              <a:t>’ right beside the road.”</a:t>
            </a:r>
          </a:p>
          <a:p>
            <a:r>
              <a:rPr lang="en-US" sz="1200" dirty="0"/>
              <a:t>George’s hand remained outstretched imperiously. Slowly, like a terrier </a:t>
            </a:r>
            <a:r>
              <a:rPr lang="en-US" sz="1200" dirty="0" smtClean="0"/>
              <a:t>who doesn’t </a:t>
            </a:r>
            <a:r>
              <a:rPr lang="en-US" sz="1200" dirty="0"/>
              <a:t>want to bring a ball to its master, Lennie approached, drew </a:t>
            </a:r>
            <a:r>
              <a:rPr lang="en-US" sz="1200" dirty="0" smtClean="0"/>
              <a:t>back, approached </a:t>
            </a:r>
            <a:r>
              <a:rPr lang="en-US" sz="1200" dirty="0"/>
              <a:t>again. George snapped his fingers sharply, and at the sound </a:t>
            </a:r>
            <a:r>
              <a:rPr lang="en-US" sz="1200" dirty="0" smtClean="0"/>
              <a:t>Lennie laid </a:t>
            </a:r>
            <a:r>
              <a:rPr lang="en-US" sz="1200" dirty="0"/>
              <a:t>the mouse in his hand.</a:t>
            </a:r>
            <a:endParaRPr lang="en-GB" sz="1000" dirty="0"/>
          </a:p>
        </p:txBody>
      </p:sp>
      <p:sp>
        <p:nvSpPr>
          <p:cNvPr id="3" name="Rectangle 2"/>
          <p:cNvSpPr/>
          <p:nvPr/>
        </p:nvSpPr>
        <p:spPr>
          <a:xfrm>
            <a:off x="4940532" y="445398"/>
            <a:ext cx="3923608" cy="6186309"/>
          </a:xfrm>
          <a:prstGeom prst="rect">
            <a:avLst/>
          </a:prstGeom>
        </p:spPr>
        <p:txBody>
          <a:bodyPr wrap="square">
            <a:spAutoFit/>
          </a:bodyPr>
          <a:lstStyle/>
          <a:p>
            <a:pPr algn="r"/>
            <a:r>
              <a:rPr lang="ar-AE" sz="1200" dirty="0"/>
              <a:t>لینی نے کہا، "مجھے کیچپ کے ساتھ پھلیاں پسند ہیں۔"</a:t>
            </a:r>
          </a:p>
          <a:p>
            <a:pPr algn="r"/>
            <a:r>
              <a:rPr lang="ar-AE" sz="1200" dirty="0"/>
              <a:t>"ٹھیک ہے، ہم کوئی کیچپ نہیں ملا ہے. تم لکڑی حاصل جاؤ. ایک' تم ارد گرد بیوقوف نہیں ہے. بہت پہلے اندھیرا ہو جائے گا."</a:t>
            </a:r>
          </a:p>
          <a:p>
            <a:pPr algn="r"/>
            <a:r>
              <a:rPr lang="ar-AE" sz="1200" dirty="0"/>
              <a:t>لینی اپنے پیروں پر لنگر انداز ہوئی اور برش میں غائب ہوگئی۔ جارج جہاں تھا وہیں پڑا تھا اور اپنے آپ کو نرمی سے سیٹی بجاتا تھا۔ </a:t>
            </a:r>
            <a:endParaRPr lang="en-US" sz="1200" dirty="0" smtClean="0"/>
          </a:p>
          <a:p>
            <a:pPr algn="r"/>
            <a:endParaRPr lang="en-US" sz="1200" dirty="0"/>
          </a:p>
          <a:p>
            <a:pPr algn="r"/>
            <a:r>
              <a:rPr lang="ar-AE" sz="1200" dirty="0"/>
              <a:t>لینی نے جس سمت میں لیا تھا اس میں دریا کے نیچے چھینٹے کی آوازیں آرہی تھیں۔ جارج نے سیٹی بجانا بند کر دیا اور</a:t>
            </a:r>
          </a:p>
          <a:p>
            <a:pPr algn="r"/>
            <a:r>
              <a:rPr lang="ar-AE" sz="1200" dirty="0"/>
              <a:t>سنا. "غریب کمینہ" اس نے نرمی سے کہا اور پھر دوبارہ سیٹی بجاتے رہے۔ ایک لمحے میں لینی برش کے ذریعے واپس گر کر آیا۔ اس نے اپنے ہاتھ میں ایک چھوٹی سی ولو چھڑی اٹھا رکھی تھی۔ جارج اٹھ بیٹھا. "ارائٹ"، اس نے بروشلی سے کہا۔</a:t>
            </a:r>
          </a:p>
          <a:p>
            <a:pPr algn="r"/>
            <a:r>
              <a:rPr lang="ar-AE" sz="1200" dirty="0"/>
              <a:t>"جیمیں وہ ماؤس!"</a:t>
            </a:r>
          </a:p>
          <a:p>
            <a:pPr algn="r"/>
            <a:r>
              <a:rPr lang="ar-AE" sz="1200" dirty="0"/>
              <a:t>لیکن لینی نے معصومیت کا ایک وسیع پینٹومیم بنایا۔ "کیا ماؤس، جارج؟ مجھے کوئی ماؤس نہیں ملا ہے."</a:t>
            </a:r>
          </a:p>
          <a:p>
            <a:pPr algn="r"/>
            <a:r>
              <a:rPr lang="ar-AE" sz="1200" dirty="0"/>
              <a:t>جارج نے اپنا ہاتھ تھام لیا۔ "چلو. مجھے دے دو. تم نہیں پٹن' کچھ بھی ختم نہیں ہے."</a:t>
            </a:r>
          </a:p>
          <a:p>
            <a:pPr algn="r"/>
            <a:r>
              <a:rPr lang="ar-AE" sz="1200" dirty="0"/>
              <a:t>لینی ہچکچایا، پیچھے ہٹ گیا، برش لائن کی طرف بے دریغ دیکھا جیسے وہ اپنی آزادی کے لئے دوڑنے کا سوچ رہا ہو۔ جارج نے ٹھنڈے لہجے میں کہا، "تم مجھے وہ ماؤس دینے جا رہے ہو یا مجھے تمہیں جراب کرنا پڑے گا؟"</a:t>
            </a:r>
          </a:p>
          <a:p>
            <a:pPr algn="r"/>
            <a:endParaRPr lang="en-US" sz="1200" dirty="0"/>
          </a:p>
          <a:p>
            <a:pPr algn="r"/>
            <a:r>
              <a:rPr lang="en-US" sz="1200" dirty="0" smtClean="0"/>
              <a:t>“</a:t>
            </a:r>
            <a:r>
              <a:rPr lang="ar-AE" sz="1200" dirty="0"/>
              <a:t>"جارج، آپ کو کیا دے دو؟"</a:t>
            </a:r>
          </a:p>
          <a:p>
            <a:pPr algn="r"/>
            <a:r>
              <a:rPr lang="ar-AE" sz="1200" dirty="0"/>
              <a:t>"تم خدا کو اچھی طرح جانتے ہو کیا. میں وہ ماؤس چاہتا ہوں."</a:t>
            </a:r>
          </a:p>
          <a:p>
            <a:pPr algn="r"/>
            <a:r>
              <a:rPr lang="ar-AE" sz="1200" dirty="0"/>
              <a:t>لینی نے ناپسندیدگی سے اپنی جیب میں ہاتھ ڈالا۔ اس کی آواز تھوڑی ٹوٹ گئی۔ "میں نہیں جانتا کہ میں اسے کیوں نہیں رکھ سکتا۔ یہ کسی کا ماؤس نہیں ہے. میں نے اسے چوری نہیں کیا. میں نے اسے سڑک کے بالکل ساتھ ہی جھوٹ میں پایا۔ "</a:t>
            </a:r>
          </a:p>
          <a:p>
            <a:pPr algn="r"/>
            <a:r>
              <a:rPr lang="ar-AE" sz="1200" dirty="0" smtClean="0"/>
              <a:t>جارج </a:t>
            </a:r>
            <a:r>
              <a:rPr lang="ar-AE" sz="1200" dirty="0"/>
              <a:t>کا ہاتھ غیرت مندانہ طور پر پھیلا ہوا رہا۔ آہستہ آہستہ، ایک ٹیریئر کی طرح جو اپنے ماسٹر کے پاس گیند نہیں لانا چاہتا، لینی قریب آیا، پیچھے ہٹ گیا، دوبارہ قریب آیا۔ جارج نے اپنی انگلیاں تیزی سے توڑیں اور آواز پر لینی نے ماؤس کو اپنے ہاتھ میں رکھ دیا۔</a:t>
            </a:r>
          </a:p>
        </p:txBody>
      </p:sp>
    </p:spTree>
    <p:extLst>
      <p:ext uri="{BB962C8B-B14F-4D97-AF65-F5344CB8AC3E}">
        <p14:creationId xmlns:p14="http://schemas.microsoft.com/office/powerpoint/2010/main" val="62032855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525</TotalTime>
  <Words>19331</Words>
  <Application>Microsoft Office PowerPoint</Application>
  <PresentationFormat>On-screen Show (4:3)</PresentationFormat>
  <Paragraphs>868</Paragraphs>
  <Slides>34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34</vt:i4>
      </vt:variant>
    </vt:vector>
  </HeadingPairs>
  <TitlesOfParts>
    <vt:vector size="39" baseType="lpstr">
      <vt:lpstr>Arial</vt:lpstr>
      <vt:lpstr>Calibri</vt:lpstr>
      <vt:lpstr>Calibri Light</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Smithills School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Moore, Miss L</dc:creator>
  <cp:lastModifiedBy>Moore, Miss L</cp:lastModifiedBy>
  <cp:revision>31</cp:revision>
  <cp:lastPrinted>2022-03-02T12:52:58Z</cp:lastPrinted>
  <dcterms:created xsi:type="dcterms:W3CDTF">2022-01-18T14:00:19Z</dcterms:created>
  <dcterms:modified xsi:type="dcterms:W3CDTF">2022-03-02T13:00:19Z</dcterms:modified>
</cp:coreProperties>
</file>