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66" d="100"/>
          <a:sy n="66" d="100"/>
        </p:scale>
        <p:origin x="198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23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01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8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47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39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09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9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9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54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645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62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542B-4A88-4D17-ADA5-54049216BC0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48F9-BAB9-4DC0-97A4-6F4B29DBE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7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topics/world-war-ii/nazi-part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llthatsinteresting.com/life-in-nazi-germany" TargetMode="External"/><Relationship Id="rId5" Type="http://schemas.openxmlformats.org/officeDocument/2006/relationships/hyperlink" Target="https://www.bbc.co.uk/bitesize/guides/zpq9p39/revision/1" TargetMode="External"/><Relationship Id="rId4" Type="http://schemas.openxmlformats.org/officeDocument/2006/relationships/hyperlink" Target="https://www.bbc.co.uk/bitesize/guides/z2932p3/revision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1285CB2-6695-40CE-877E-614978406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70400"/>
              </p:ext>
            </p:extLst>
          </p:nvPr>
        </p:nvGraphicFramePr>
        <p:xfrm>
          <a:off x="412234" y="1220611"/>
          <a:ext cx="8439175" cy="49352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0737">
                  <a:extLst>
                    <a:ext uri="{9D8B030D-6E8A-4147-A177-3AD203B41FA5}">
                      <a16:colId xmlns:a16="http://schemas.microsoft.com/office/drawing/2014/main" val="2746234424"/>
                    </a:ext>
                  </a:extLst>
                </a:gridCol>
                <a:gridCol w="5849258">
                  <a:extLst>
                    <a:ext uri="{9D8B030D-6E8A-4147-A177-3AD203B41FA5}">
                      <a16:colId xmlns:a16="http://schemas.microsoft.com/office/drawing/2014/main" val="3599439765"/>
                    </a:ext>
                  </a:extLst>
                </a:gridCol>
                <a:gridCol w="999180">
                  <a:extLst>
                    <a:ext uri="{9D8B030D-6E8A-4147-A177-3AD203B41FA5}">
                      <a16:colId xmlns:a16="http://schemas.microsoft.com/office/drawing/2014/main" val="2349198250"/>
                    </a:ext>
                  </a:extLst>
                </a:gridCol>
              </a:tblGrid>
              <a:tr h="626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What tasks can I choose from?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What do I need to do to complete the task?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omic Sans MS" panose="030F0702030302020204" pitchFamily="66" charset="0"/>
                        </a:rPr>
                        <a:t>Points the task is worth?</a:t>
                      </a:r>
                      <a:endParaRPr lang="en-GB" sz="1100" b="1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983372"/>
                  </a:ext>
                </a:extLst>
              </a:tr>
              <a:tr h="70590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Complete some research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Find out 8 things about life in Nazi Germany – Think about different people, what life was like for them, how life changed, what was good, what was bad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8684324"/>
                  </a:ext>
                </a:extLst>
              </a:tr>
              <a:tr h="70590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Person fact file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Speak to 5 people – ask them what they know about Nazi Germany and record 3 questions you asked and their responses.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0578485"/>
                  </a:ext>
                </a:extLst>
              </a:tr>
              <a:tr h="70590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Explore the map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Locate Germany on a map of Europe and shade it. Use a different colour to shade countries that surround Germany. For each of these countries write a sentence about something that was happening in their country in the 1930s.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2427620"/>
                  </a:ext>
                </a:extLst>
              </a:tr>
              <a:tr h="779661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</a:rPr>
                        <a:t>Make a diary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Write a report as though you are a person living in Germany. Plan who your character is and research what their life might be like. Then write 2 diary entries. One should be around 1933 and another around 1938. Your entries should show how life has changed under Nazi rule.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4954330"/>
                  </a:ext>
                </a:extLst>
              </a:tr>
              <a:tr h="70590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Make a poster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Design a poster to show the changes that the Nazis made in Nazi Germany that affected different people. Try to find good and bad effects of Nazi rule.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(10)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1021821"/>
                  </a:ext>
                </a:extLst>
              </a:tr>
              <a:tr h="705906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Write a poem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Write a poem or song about the changes the Nazis made in Germany in the 1930s. Try to include the effects of different changes on different groups within society. </a:t>
                      </a:r>
                      <a:endParaRPr lang="en-GB" sz="1100" dirty="0">
                        <a:effectLst/>
                        <a:latin typeface="Comic Sans MS" panose="030F0702030302020204" pitchFamily="66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(10)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6277770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13B9A1C-0848-4016-B423-25C1E8B0B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234" y="537500"/>
            <a:ext cx="8409264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 need to complete 6 points worth of homework by 24</a:t>
            </a:r>
            <a:r>
              <a:rPr kumimoji="0" lang="en-GB" alt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of October.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Your teacher will check your homework every Orange week to see how many point you have earnt so far!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2DC9A5E-DC5F-49FA-BD2F-55BA49CB2A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584" y="125711"/>
            <a:ext cx="68451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TERM 1 due 24</a:t>
            </a:r>
            <a:r>
              <a:rPr kumimoji="0" lang="en-GB" altLang="en-US" sz="12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October - Year 9 History Independent Practice tasks: </a:t>
            </a: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Nazi Germany </a:t>
            </a:r>
            <a:endParaRPr kumimoji="0" lang="en-GB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47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E620B37-9350-4FE0-84BF-D1561A5E7C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82129"/>
            <a:ext cx="9144000" cy="6758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968B87F-5E5E-4C9C-9521-6EACCF4BAC3E}"/>
              </a:ext>
            </a:extLst>
          </p:cNvPr>
          <p:cNvSpPr txBox="1"/>
          <p:nvPr/>
        </p:nvSpPr>
        <p:spPr>
          <a:xfrm>
            <a:off x="333824" y="375898"/>
            <a:ext cx="8505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Useful websites </a:t>
            </a:r>
            <a:r>
              <a:rPr lang="en-GB" dirty="0"/>
              <a:t>– if you are reading this as a PDF, if you type the key phrases into google they should come up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224C88-77EC-47FB-A045-922B20546897}"/>
              </a:ext>
            </a:extLst>
          </p:cNvPr>
          <p:cNvSpPr/>
          <p:nvPr/>
        </p:nvSpPr>
        <p:spPr>
          <a:xfrm>
            <a:off x="333824" y="1270391"/>
            <a:ext cx="4515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>
                <a:hlinkClick r:id="rId3"/>
              </a:rPr>
              <a:t>Nazi Party: Definition, Hitler &amp; Facts - HISTORY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EE5EB2-DF0D-46AE-8042-B217462F0764}"/>
              </a:ext>
            </a:extLst>
          </p:cNvPr>
          <p:cNvSpPr/>
          <p:nvPr/>
        </p:nvSpPr>
        <p:spPr>
          <a:xfrm>
            <a:off x="305461" y="1887885"/>
            <a:ext cx="8505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The Police State - Life in Nazi Germany, 1933-1939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5283BA-ADAD-41FE-BEE7-D6CC72FDF17A}"/>
              </a:ext>
            </a:extLst>
          </p:cNvPr>
          <p:cNvSpPr/>
          <p:nvPr/>
        </p:nvSpPr>
        <p:spPr>
          <a:xfrm>
            <a:off x="305461" y="2430687"/>
            <a:ext cx="8477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Employment and living standards - Life in Nazi Germany, 1933-1939 -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53A84E-2814-4C87-89EA-DA73E29CA739}"/>
              </a:ext>
            </a:extLst>
          </p:cNvPr>
          <p:cNvSpPr/>
          <p:nvPr/>
        </p:nvSpPr>
        <p:spPr>
          <a:xfrm>
            <a:off x="305461" y="3105834"/>
            <a:ext cx="8533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Life In Nazi Germany: 33 Everyday Scenes Of Ordinary Citizens (allthatsinteresting.com)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336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389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E (Miss)</dc:creator>
  <cp:lastModifiedBy>Davies, E (Miss)</cp:lastModifiedBy>
  <cp:revision>6</cp:revision>
  <dcterms:created xsi:type="dcterms:W3CDTF">2022-09-15T08:08:28Z</dcterms:created>
  <dcterms:modified xsi:type="dcterms:W3CDTF">2022-09-15T08:56:00Z</dcterms:modified>
</cp:coreProperties>
</file>