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62FC-3E07-41DA-A9D9-CC02D80AE8D0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62B60-5BCC-423B-870B-48D61A0AB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4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3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0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7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9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9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6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9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5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4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2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542B-4A88-4D17-ADA5-54049216BC0E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48F9-BAB9-4DC0-97A4-6F4B29DB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lipboard_01.sv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A8105E-E7F9-4A46-99DA-69932474D246}"/>
              </a:ext>
            </a:extLst>
          </p:cNvPr>
          <p:cNvSpPr/>
          <p:nvPr/>
        </p:nvSpPr>
        <p:spPr>
          <a:xfrm>
            <a:off x="57150" y="38100"/>
            <a:ext cx="2086610" cy="4000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Forte" panose="03060902040502070203" pitchFamily="66" charset="0"/>
              </a:rPr>
              <a:t>Revision Summary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E55DF-A682-425E-89BF-3E7C066E7F06}"/>
              </a:ext>
            </a:extLst>
          </p:cNvPr>
          <p:cNvSpPr/>
          <p:nvPr/>
        </p:nvSpPr>
        <p:spPr>
          <a:xfrm>
            <a:off x="73885" y="545407"/>
            <a:ext cx="2086610" cy="895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Subject: </a:t>
            </a:r>
          </a:p>
          <a:p>
            <a:r>
              <a:rPr lang="en-GB" sz="1400" b="1" dirty="0"/>
              <a:t>Unit </a:t>
            </a:r>
          </a:p>
          <a:p>
            <a:r>
              <a:rPr lang="en-GB" sz="1400" b="1" dirty="0"/>
              <a:t>Topic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26022CA-B149-4576-B1C6-A7274D8BD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87" y="1440757"/>
            <a:ext cx="2266262" cy="3206975"/>
          </a:xfrm>
          <a:prstGeom prst="rect">
            <a:avLst/>
          </a:prstGeom>
        </p:spPr>
      </p:pic>
      <p:pic>
        <p:nvPicPr>
          <p:cNvPr id="10" name="Picture 2" descr="Image result for yellow lined paper">
            <a:extLst>
              <a:ext uri="{FF2B5EF4-FFF2-40B4-BE49-F238E27FC236}">
                <a16:creationId xmlns:a16="http://schemas.microsoft.com/office/drawing/2014/main" id="{6956A961-5D72-404C-B6A1-27F9DBF51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4"/>
          <a:stretch/>
        </p:blipFill>
        <p:spPr bwMode="auto">
          <a:xfrm>
            <a:off x="114561" y="4647732"/>
            <a:ext cx="2086610" cy="16648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6A6D50-7E57-4DE2-827B-5E3A07672204}"/>
              </a:ext>
            </a:extLst>
          </p:cNvPr>
          <p:cNvSpPr/>
          <p:nvPr/>
        </p:nvSpPr>
        <p:spPr>
          <a:xfrm>
            <a:off x="2277744" y="104775"/>
            <a:ext cx="4065503" cy="6207818"/>
          </a:xfrm>
          <a:prstGeom prst="rect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89231043-B218-4752-8EBE-4B588D872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50" y="64292"/>
            <a:ext cx="2519286" cy="205479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9BC6BCE-F562-4B20-866B-647744E192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892" flipH="1">
            <a:off x="6232869" y="2328323"/>
            <a:ext cx="2773204" cy="27732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151AF-BB52-42D0-91DB-1EF56933BED8}"/>
              </a:ext>
            </a:extLst>
          </p:cNvPr>
          <p:cNvSpPr txBox="1"/>
          <p:nvPr/>
        </p:nvSpPr>
        <p:spPr>
          <a:xfrm>
            <a:off x="388272" y="4647732"/>
            <a:ext cx="191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Keywords and ideas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A198C-55B2-4F3A-AA91-43E443C6ADD8}"/>
              </a:ext>
            </a:extLst>
          </p:cNvPr>
          <p:cNvSpPr txBox="1"/>
          <p:nvPr/>
        </p:nvSpPr>
        <p:spPr>
          <a:xfrm>
            <a:off x="215626" y="1940303"/>
            <a:ext cx="191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latin typeface="Goudy Old Style" panose="02020502050305020303" pitchFamily="18" charset="0"/>
              </a:rPr>
              <a:t>Topic in a sentence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507EA-1CAA-4E63-A057-7B27947CE4A4}"/>
              </a:ext>
            </a:extLst>
          </p:cNvPr>
          <p:cNvSpPr txBox="1"/>
          <p:nvPr/>
        </p:nvSpPr>
        <p:spPr>
          <a:xfrm>
            <a:off x="2304249" y="99596"/>
            <a:ext cx="4762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</a:rPr>
              <a:t>Notes / mind map / lists / practice answer: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5D1641-72B9-4E58-923F-32879F85D7C1}"/>
              </a:ext>
            </a:extLst>
          </p:cNvPr>
          <p:cNvSpPr txBox="1"/>
          <p:nvPr/>
        </p:nvSpPr>
        <p:spPr>
          <a:xfrm>
            <a:off x="6717340" y="438150"/>
            <a:ext cx="205256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Juice ITC" panose="04040403040A02020202" pitchFamily="82" charset="0"/>
                <a:cs typeface="Cavolini" panose="020B0502040204020203" pitchFamily="66" charset="0"/>
              </a:rPr>
              <a:t>Key people and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AAC49-F718-45FF-AD87-E5A45BD0EA87}"/>
              </a:ext>
            </a:extLst>
          </p:cNvPr>
          <p:cNvSpPr txBox="1"/>
          <p:nvPr/>
        </p:nvSpPr>
        <p:spPr>
          <a:xfrm rot="577672">
            <a:off x="6701812" y="2760098"/>
            <a:ext cx="239533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Key dates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25144B-457D-46BC-9832-7725B779EACA}"/>
              </a:ext>
            </a:extLst>
          </p:cNvPr>
          <p:cNvSpPr txBox="1"/>
          <p:nvPr/>
        </p:nvSpPr>
        <p:spPr>
          <a:xfrm>
            <a:off x="6710681" y="4646524"/>
            <a:ext cx="2395332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 MUST NOT FORGET…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02CFD7F-E547-413A-9FF5-61BEF2041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82129"/>
            <a:ext cx="9144000" cy="6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8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34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Cavolini</vt:lpstr>
      <vt:lpstr>Forte</vt:lpstr>
      <vt:lpstr>Goudy Old Style</vt:lpstr>
      <vt:lpstr>Juice ITC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E (Miss)</dc:creator>
  <cp:lastModifiedBy>Davies, E (Miss)</cp:lastModifiedBy>
  <cp:revision>11</cp:revision>
  <dcterms:created xsi:type="dcterms:W3CDTF">2022-09-15T08:08:28Z</dcterms:created>
  <dcterms:modified xsi:type="dcterms:W3CDTF">2022-09-16T11:08:01Z</dcterms:modified>
</cp:coreProperties>
</file>