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9" r:id="rId8"/>
    <p:sldId id="270" r:id="rId9"/>
    <p:sldId id="271" r:id="rId10"/>
    <p:sldId id="272" r:id="rId11"/>
    <p:sldId id="274" r:id="rId12"/>
    <p:sldId id="275" r:id="rId13"/>
    <p:sldId id="276" r:id="rId14"/>
    <p:sldId id="277" r:id="rId15"/>
    <p:sldId id="278" r:id="rId16"/>
    <p:sldId id="279" r:id="rId17"/>
    <p:sldId id="262"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17"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 id="335" r:id="rId74"/>
    <p:sldId id="336" r:id="rId75"/>
    <p:sldId id="337" r:id="rId76"/>
    <p:sldId id="338" r:id="rId77"/>
    <p:sldId id="339" r:id="rId78"/>
    <p:sldId id="340" r:id="rId79"/>
    <p:sldId id="341" r:id="rId80"/>
    <p:sldId id="342" r:id="rId81"/>
    <p:sldId id="343" r:id="rId82"/>
    <p:sldId id="344" r:id="rId83"/>
    <p:sldId id="345" r:id="rId84"/>
    <p:sldId id="346" r:id="rId85"/>
    <p:sldId id="347" r:id="rId86"/>
    <p:sldId id="348" r:id="rId87"/>
    <p:sldId id="349" r:id="rId88"/>
    <p:sldId id="350" r:id="rId89"/>
    <p:sldId id="351" r:id="rId90"/>
    <p:sldId id="352" r:id="rId91"/>
    <p:sldId id="353" r:id="rId92"/>
    <p:sldId id="354" r:id="rId93"/>
    <p:sldId id="355" r:id="rId94"/>
    <p:sldId id="356" r:id="rId95"/>
    <p:sldId id="357" r:id="rId96"/>
    <p:sldId id="358" r:id="rId97"/>
    <p:sldId id="359" r:id="rId98"/>
    <p:sldId id="360" r:id="rId99"/>
    <p:sldId id="361" r:id="rId100"/>
    <p:sldId id="362" r:id="rId101"/>
    <p:sldId id="363" r:id="rId10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14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5E5C5E-8842-444F-8C94-1D25C49FCF05}" type="datetimeFigureOut">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3287533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5E5C5E-8842-444F-8C94-1D25C49FCF05}" type="datetimeFigureOut">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3138388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5E5C5E-8842-444F-8C94-1D25C49FCF05}" type="datetimeFigureOut">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17545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5E5C5E-8842-444F-8C94-1D25C49FCF05}" type="datetimeFigureOut">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244782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A5E5C5E-8842-444F-8C94-1D25C49FCF05}" type="datetimeFigureOut">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2505027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5E5C5E-8842-444F-8C94-1D25C49FCF05}" type="datetimeFigureOut">
              <a:rPr lang="en-GB" smtClean="0"/>
              <a:t>22/04/2022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1540827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5E5C5E-8842-444F-8C94-1D25C49FCF05}" type="datetimeFigureOut">
              <a:rPr lang="en-GB" smtClean="0"/>
              <a:t>22/04/2022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479737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A5E5C5E-8842-444F-8C94-1D25C49FCF05}" type="datetimeFigureOut">
              <a:rPr lang="en-GB" smtClean="0"/>
              <a:t>22/04/2022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901170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E5C5E-8842-444F-8C94-1D25C49FCF05}" type="datetimeFigureOut">
              <a:rPr lang="en-GB" smtClean="0"/>
              <a:t>22/04/2022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2578509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5E5C5E-8842-444F-8C94-1D25C49FCF05}" type="datetimeFigureOut">
              <a:rPr lang="en-GB" smtClean="0"/>
              <a:t>22/04/2022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1822069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5E5C5E-8842-444F-8C94-1D25C49FCF05}" type="datetimeFigureOut">
              <a:rPr lang="en-GB" smtClean="0"/>
              <a:t>22/04/2022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2456794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E5C5E-8842-444F-8C94-1D25C49FCF05}" type="datetimeFigureOut">
              <a:rPr lang="en-GB" smtClean="0"/>
              <a:t>22/04/2022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77373E-77A6-45FA-8DFC-B169A566CE7F}" type="slidenum">
              <a:rPr lang="en-GB" smtClean="0"/>
              <a:t>‹#›</a:t>
            </a:fld>
            <a:endParaRPr lang="en-GB"/>
          </a:p>
        </p:txBody>
      </p:sp>
    </p:spTree>
    <p:extLst>
      <p:ext uri="{BB962C8B-B14F-4D97-AF65-F5344CB8AC3E}">
        <p14:creationId xmlns:p14="http://schemas.microsoft.com/office/powerpoint/2010/main" val="2810720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2507866"/>
          </a:xfrm>
          <a:prstGeom prst="rect">
            <a:avLst/>
          </a:prstGeom>
        </p:spPr>
        <p:txBody>
          <a:bodyPr wrap="square">
            <a:spAutoFit/>
          </a:bodyPr>
          <a:lstStyle/>
          <a:p>
            <a:pPr>
              <a:lnSpc>
                <a:spcPct val="107000"/>
              </a:lnSpc>
              <a:spcAft>
                <a:spcPts val="800"/>
              </a:spcAft>
            </a:pPr>
            <a:r>
              <a:rPr lang="en-GB" sz="3200" b="1" dirty="0" smtClean="0">
                <a:latin typeface="Calibri" panose="020F0502020204030204" pitchFamily="34" charset="0"/>
                <a:ea typeface="Calibri" panose="020F0502020204030204" pitchFamily="34" charset="0"/>
                <a:cs typeface="Times New Roman" panose="02020603050405020304" pitchFamily="18" charset="0"/>
              </a:rPr>
              <a:t>Of Mice and Men</a:t>
            </a:r>
          </a:p>
          <a:p>
            <a:pPr>
              <a:lnSpc>
                <a:spcPct val="107000"/>
              </a:lnSpc>
              <a:spcAft>
                <a:spcPts val="800"/>
              </a:spcAft>
            </a:pPr>
            <a:r>
              <a:rPr lang="en-US" sz="3200" b="1" dirty="0" smtClean="0">
                <a:latin typeface="Calibri" panose="020F0502020204030204" pitchFamily="34" charset="0"/>
                <a:ea typeface="Calibri" panose="020F0502020204030204" pitchFamily="34" charset="0"/>
                <a:cs typeface="Times New Roman" panose="02020603050405020304" pitchFamily="18" charset="0"/>
              </a:rPr>
              <a:t>John Steinbeck</a:t>
            </a:r>
          </a:p>
          <a:p>
            <a:pPr>
              <a:lnSpc>
                <a:spcPct val="107000"/>
              </a:lnSpc>
              <a:spcAft>
                <a:spcPts val="800"/>
              </a:spcAft>
            </a:pPr>
            <a:endParaRPr lang="en-US" sz="32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b="1" dirty="0" smtClean="0">
                <a:latin typeface="Calibri" panose="020F0502020204030204" pitchFamily="34" charset="0"/>
                <a:ea typeface="Calibri" panose="020F0502020204030204" pitchFamily="34" charset="0"/>
                <a:cs typeface="Times New Roman" panose="02020603050405020304" pitchFamily="18" charset="0"/>
              </a:rPr>
              <a:t>FRENCH</a:t>
            </a: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8703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644" y="678155"/>
            <a:ext cx="3923608" cy="5632311"/>
          </a:xfrm>
          <a:prstGeom prst="rect">
            <a:avLst/>
          </a:prstGeom>
        </p:spPr>
        <p:txBody>
          <a:bodyPr wrap="square">
            <a:spAutoFit/>
          </a:bodyPr>
          <a:lstStyle/>
          <a:p>
            <a:r>
              <a:rPr lang="en-US" sz="1200" dirty="0"/>
              <a:t>“I wasn’t </a:t>
            </a:r>
            <a:r>
              <a:rPr lang="en-US" sz="1200" dirty="0" err="1"/>
              <a:t>doin</a:t>
            </a:r>
            <a:r>
              <a:rPr lang="en-US" sz="1200" dirty="0"/>
              <a:t>’ nothing bad with it, George. Jus’ </a:t>
            </a:r>
            <a:r>
              <a:rPr lang="en-US" sz="1200" dirty="0" err="1"/>
              <a:t>strokin</a:t>
            </a:r>
            <a:r>
              <a:rPr lang="en-US" sz="1200" dirty="0"/>
              <a:t>’ it.”</a:t>
            </a:r>
          </a:p>
          <a:p>
            <a:endParaRPr lang="en-US" sz="1200" dirty="0"/>
          </a:p>
          <a:p>
            <a:r>
              <a:rPr lang="en-US" sz="1200" dirty="0"/>
              <a:t>George stood up and threw the mouse as far as he could into the </a:t>
            </a:r>
            <a:r>
              <a:rPr lang="en-US" sz="1200" dirty="0" smtClean="0"/>
              <a:t>darkening brush</a:t>
            </a:r>
            <a:r>
              <a:rPr lang="en-US" sz="1200" dirty="0"/>
              <a:t>, and then he stepped to the pool and washed his hands. “You crazy </a:t>
            </a:r>
            <a:r>
              <a:rPr lang="en-US" sz="1200" dirty="0" smtClean="0"/>
              <a:t>fool. Don’t </a:t>
            </a:r>
            <a:r>
              <a:rPr lang="en-US" sz="1200" dirty="0"/>
              <a:t>you think I could see your feet was wet where you went </a:t>
            </a:r>
            <a:r>
              <a:rPr lang="en-US" sz="1200" dirty="0" err="1"/>
              <a:t>acrost</a:t>
            </a:r>
            <a:r>
              <a:rPr lang="en-US" sz="1200" dirty="0"/>
              <a:t> the river </a:t>
            </a:r>
            <a:r>
              <a:rPr lang="en-US" sz="1200" dirty="0" smtClean="0"/>
              <a:t>to get </a:t>
            </a:r>
            <a:r>
              <a:rPr lang="en-US" sz="1200" dirty="0"/>
              <a:t>it?” He heard Lennie’s whimpering cry and wheeled about. “</a:t>
            </a:r>
            <a:r>
              <a:rPr lang="en-US" sz="1200" dirty="0" err="1"/>
              <a:t>Blubberin</a:t>
            </a:r>
            <a:r>
              <a:rPr lang="en-US" sz="1200" dirty="0"/>
              <a:t>’ </a:t>
            </a:r>
            <a:r>
              <a:rPr lang="en-US" sz="1200" dirty="0" smtClean="0"/>
              <a:t>like a </a:t>
            </a:r>
            <a:r>
              <a:rPr lang="en-US" sz="1200" dirty="0"/>
              <a:t>baby! Jesus Christ! A big guy like you.” Lennie’s lip quivered and </a:t>
            </a:r>
            <a:r>
              <a:rPr lang="en-US" sz="1200" dirty="0" smtClean="0"/>
              <a:t>tears started </a:t>
            </a:r>
            <a:r>
              <a:rPr lang="en-US" sz="1200" dirty="0"/>
              <a:t>in his eyes. “Aw, Lennie!” George put his hand on Lennie’s shoulder. “I</a:t>
            </a:r>
          </a:p>
          <a:p>
            <a:r>
              <a:rPr lang="en-US" sz="1200" dirty="0" err="1"/>
              <a:t>ain’t</a:t>
            </a:r>
            <a:r>
              <a:rPr lang="en-US" sz="1200" dirty="0"/>
              <a:t> takin’ it away jus’ for meanness. That mouse </a:t>
            </a:r>
            <a:r>
              <a:rPr lang="en-US" sz="1200" dirty="0" err="1"/>
              <a:t>ain’t</a:t>
            </a:r>
            <a:r>
              <a:rPr lang="en-US" sz="1200" dirty="0"/>
              <a:t> fresh, Lennie; </a:t>
            </a:r>
            <a:r>
              <a:rPr lang="en-US" sz="1200" dirty="0" smtClean="0"/>
              <a:t>and besides</a:t>
            </a:r>
            <a:r>
              <a:rPr lang="en-US" sz="1200" dirty="0"/>
              <a:t>, you’ve broke it </a:t>
            </a:r>
            <a:r>
              <a:rPr lang="en-US" sz="1200" dirty="0" err="1"/>
              <a:t>pettin</a:t>
            </a:r>
            <a:r>
              <a:rPr lang="en-US" sz="1200" dirty="0"/>
              <a:t>’ it. You get another mouse that’s fresh and I’ll </a:t>
            </a:r>
            <a:r>
              <a:rPr lang="en-US" sz="1200" dirty="0" smtClean="0"/>
              <a:t>let you </a:t>
            </a:r>
            <a:r>
              <a:rPr lang="en-US" sz="1200" dirty="0"/>
              <a:t>keep it a little while.”</a:t>
            </a:r>
          </a:p>
          <a:p>
            <a:r>
              <a:rPr lang="en-US" sz="1200" dirty="0"/>
              <a:t>Lennie sat down on the ground and hung his head dejectedly. “I don’t </a:t>
            </a:r>
            <a:r>
              <a:rPr lang="en-US" sz="1200" dirty="0" smtClean="0"/>
              <a:t>know where </a:t>
            </a:r>
            <a:r>
              <a:rPr lang="en-US" sz="1200" dirty="0"/>
              <a:t>there is no other mouse. I remember a lady used to give ‘</a:t>
            </a:r>
            <a:r>
              <a:rPr lang="en-US" sz="1200" dirty="0" err="1"/>
              <a:t>em</a:t>
            </a:r>
            <a:r>
              <a:rPr lang="en-US" sz="1200" dirty="0"/>
              <a:t> to </a:t>
            </a:r>
            <a:r>
              <a:rPr lang="en-US" sz="1200" dirty="0" smtClean="0"/>
              <a:t>me—ever’ one </a:t>
            </a:r>
            <a:r>
              <a:rPr lang="en-US" sz="1200" dirty="0"/>
              <a:t>she got. But that lady </a:t>
            </a:r>
            <a:r>
              <a:rPr lang="en-US" sz="1200" dirty="0" err="1"/>
              <a:t>ain’t</a:t>
            </a:r>
            <a:r>
              <a:rPr lang="en-US" sz="1200" dirty="0"/>
              <a:t> here.”</a:t>
            </a:r>
          </a:p>
          <a:p>
            <a:r>
              <a:rPr lang="en-US" sz="1200" dirty="0"/>
              <a:t>George scoffed. “Lady, huh? Don’t even remember who that lady was. </a:t>
            </a:r>
            <a:r>
              <a:rPr lang="en-US" sz="1200" dirty="0" smtClean="0"/>
              <a:t>That was </a:t>
            </a:r>
            <a:r>
              <a:rPr lang="en-US" sz="1200" dirty="0"/>
              <a:t>your own Aunt Clara. An’ she stopped </a:t>
            </a:r>
            <a:r>
              <a:rPr lang="en-US" sz="1200" dirty="0" err="1"/>
              <a:t>givin</a:t>
            </a:r>
            <a:r>
              <a:rPr lang="en-US" sz="1200" dirty="0"/>
              <a:t>’ ‘</a:t>
            </a:r>
            <a:r>
              <a:rPr lang="en-US" sz="1200" dirty="0" err="1"/>
              <a:t>em</a:t>
            </a:r>
            <a:r>
              <a:rPr lang="en-US" sz="1200" dirty="0"/>
              <a:t> to </a:t>
            </a:r>
            <a:r>
              <a:rPr lang="en-US" sz="1200" dirty="0" err="1"/>
              <a:t>ya</a:t>
            </a:r>
            <a:r>
              <a:rPr lang="en-US" sz="1200" dirty="0"/>
              <a:t>. You always </a:t>
            </a:r>
            <a:r>
              <a:rPr lang="en-US" sz="1200" dirty="0" smtClean="0"/>
              <a:t>killed ‘</a:t>
            </a:r>
            <a:r>
              <a:rPr lang="en-US" sz="1200" dirty="0" err="1" smtClean="0"/>
              <a:t>em</a:t>
            </a:r>
            <a:r>
              <a:rPr lang="en-US" sz="1200" dirty="0"/>
              <a:t>.”</a:t>
            </a:r>
          </a:p>
          <a:p>
            <a:r>
              <a:rPr lang="en-US" sz="1200" dirty="0"/>
              <a:t>Lennie looked sadly up at him. “They was so little,” he said, apologetically</a:t>
            </a:r>
            <a:r>
              <a:rPr lang="en-US" sz="1200" dirty="0" smtClean="0"/>
              <a:t>. “</a:t>
            </a:r>
            <a:r>
              <a:rPr lang="en-US" sz="1200" dirty="0"/>
              <a:t>I’d pet ‘</a:t>
            </a:r>
            <a:r>
              <a:rPr lang="en-US" sz="1200" dirty="0" err="1"/>
              <a:t>em</a:t>
            </a:r>
            <a:r>
              <a:rPr lang="en-US" sz="1200" dirty="0"/>
              <a:t>, and pretty soon they bit my fingers and I pinched their heads </a:t>
            </a:r>
            <a:r>
              <a:rPr lang="en-US" sz="1200" dirty="0" smtClean="0"/>
              <a:t>a little </a:t>
            </a:r>
            <a:r>
              <a:rPr lang="en-US" sz="1200" dirty="0"/>
              <a:t>and then they was dead—because they was so little</a:t>
            </a:r>
            <a:r>
              <a:rPr lang="en-US" sz="1200" dirty="0" smtClean="0"/>
              <a:t>. I </a:t>
            </a:r>
            <a:r>
              <a:rPr lang="en-US" sz="1200" dirty="0" err="1"/>
              <a:t>wisht</a:t>
            </a:r>
            <a:r>
              <a:rPr lang="en-US" sz="1200" dirty="0"/>
              <a:t> we’d get the rabbits pretty soon, George. They </a:t>
            </a:r>
            <a:r>
              <a:rPr lang="en-US" sz="1200" dirty="0" err="1"/>
              <a:t>ain’t</a:t>
            </a:r>
            <a:r>
              <a:rPr lang="en-US" sz="1200" dirty="0"/>
              <a:t> so little.”</a:t>
            </a:r>
          </a:p>
          <a:p>
            <a:r>
              <a:rPr lang="en-US" sz="1200" dirty="0"/>
              <a:t>“The hell with the rabbits. An’ you </a:t>
            </a:r>
            <a:r>
              <a:rPr lang="en-US" sz="1200" dirty="0" err="1"/>
              <a:t>ain’t</a:t>
            </a:r>
            <a:r>
              <a:rPr lang="en-US" sz="1200" dirty="0"/>
              <a:t> to be trusted with no live </a:t>
            </a:r>
            <a:r>
              <a:rPr lang="en-US" sz="1200" dirty="0" smtClean="0"/>
              <a:t>mice. Your </a:t>
            </a:r>
            <a:r>
              <a:rPr lang="en-US" sz="1200" dirty="0"/>
              <a:t>Aunt Clara give you a rubber mouse and you wouldn’t have nothing to </a:t>
            </a:r>
            <a:r>
              <a:rPr lang="en-US" sz="1200" dirty="0" smtClean="0"/>
              <a:t>do with </a:t>
            </a:r>
            <a:r>
              <a:rPr lang="en-US" sz="1200" dirty="0"/>
              <a:t>it.”</a:t>
            </a:r>
            <a:endParaRPr lang="en-GB" sz="1000" dirty="0"/>
          </a:p>
        </p:txBody>
      </p:sp>
      <p:sp>
        <p:nvSpPr>
          <p:cNvPr id="3" name="Rectangle 2"/>
          <p:cNvSpPr/>
          <p:nvPr/>
        </p:nvSpPr>
        <p:spPr>
          <a:xfrm>
            <a:off x="4832466" y="678155"/>
            <a:ext cx="3923608" cy="5001369"/>
          </a:xfrm>
          <a:prstGeom prst="rect">
            <a:avLst/>
          </a:prstGeom>
        </p:spPr>
        <p:txBody>
          <a:bodyPr wrap="square">
            <a:spAutoFit/>
          </a:bodyPr>
          <a:lstStyle/>
          <a:p>
            <a:r>
              <a:rPr lang="fr-FR" sz="1100" i="1" dirty="0"/>
              <a:t>« Je n’ai rien fait de mal avec ça, George. Jus' </a:t>
            </a:r>
            <a:r>
              <a:rPr lang="fr-FR" sz="1100" i="1" dirty="0" err="1"/>
              <a:t>strokin</a:t>
            </a:r>
            <a:r>
              <a:rPr lang="fr-FR" sz="1100" i="1" dirty="0"/>
              <a:t>' </a:t>
            </a:r>
            <a:r>
              <a:rPr lang="fr-FR" sz="1100" i="1" dirty="0" err="1"/>
              <a:t>it</a:t>
            </a:r>
            <a:r>
              <a:rPr lang="fr-FR" sz="1100" i="1" dirty="0"/>
              <a:t>. »</a:t>
            </a:r>
          </a:p>
          <a:p>
            <a:r>
              <a:rPr lang="fr-FR" sz="1100" i="1" dirty="0"/>
              <a:t>George se leva et jeta la souris aussi loin qu’il le pouvait dans la brosse sombre, puis il se dirigea vers la piscine et se lava les mains. « Toi fou imbécile. Ne pensez-vous pas que je pouvais voir que vos pieds étaient mouillés là où vous êtes allé </a:t>
            </a:r>
            <a:r>
              <a:rPr lang="fr-FR" sz="1100" i="1" dirty="0" err="1"/>
              <a:t>acroser</a:t>
            </a:r>
            <a:r>
              <a:rPr lang="fr-FR" sz="1100" i="1" dirty="0"/>
              <a:t> la rivière pour l’obtenir? » Il entendit le cri gémissant de </a:t>
            </a:r>
            <a:r>
              <a:rPr lang="fr-FR" sz="1100" i="1" dirty="0" err="1"/>
              <a:t>Lennie</a:t>
            </a:r>
            <a:r>
              <a:rPr lang="fr-FR" sz="1100" i="1" dirty="0"/>
              <a:t> et se déplaça. « </a:t>
            </a:r>
            <a:r>
              <a:rPr lang="fr-FR" sz="1100" i="1" dirty="0" err="1"/>
              <a:t>Blubberin</a:t>
            </a:r>
            <a:r>
              <a:rPr lang="fr-FR" sz="1100" i="1" dirty="0"/>
              <a:t>' comme un bébé! Mon Dieu! Un grand gars comme toi. » La lèvre de </a:t>
            </a:r>
            <a:r>
              <a:rPr lang="fr-FR" sz="1100" i="1" dirty="0" err="1"/>
              <a:t>Lennie</a:t>
            </a:r>
            <a:r>
              <a:rPr lang="fr-FR" sz="1100" i="1" dirty="0"/>
              <a:t> tremblait et des larmes commençaient dans ses yeux. « </a:t>
            </a:r>
            <a:r>
              <a:rPr lang="fr-FR" sz="1100" i="1" dirty="0" err="1"/>
              <a:t>Aw</a:t>
            </a:r>
            <a:r>
              <a:rPr lang="fr-FR" sz="1100" i="1" dirty="0"/>
              <a:t>, </a:t>
            </a:r>
            <a:r>
              <a:rPr lang="fr-FR" sz="1100" i="1" dirty="0" err="1"/>
              <a:t>Lennie</a:t>
            </a:r>
            <a:r>
              <a:rPr lang="fr-FR" sz="1100" i="1" dirty="0"/>
              <a:t>! » George posa sa main sur l’épaule de </a:t>
            </a:r>
            <a:r>
              <a:rPr lang="fr-FR" sz="1100" i="1" dirty="0" err="1"/>
              <a:t>Lennie</a:t>
            </a:r>
            <a:r>
              <a:rPr lang="fr-FR" sz="1100" i="1" dirty="0"/>
              <a:t>. « Je</a:t>
            </a:r>
          </a:p>
          <a:p>
            <a:r>
              <a:rPr lang="fr-FR" sz="1100" i="1" dirty="0" err="1"/>
              <a:t>ain’takin</a:t>
            </a:r>
            <a:r>
              <a:rPr lang="fr-FR" sz="1100" i="1" dirty="0"/>
              <a:t>' </a:t>
            </a:r>
            <a:r>
              <a:rPr lang="fr-FR" sz="1100" i="1" dirty="0" err="1"/>
              <a:t>it</a:t>
            </a:r>
            <a:r>
              <a:rPr lang="fr-FR" sz="1100" i="1" dirty="0"/>
              <a:t> </a:t>
            </a:r>
            <a:r>
              <a:rPr lang="fr-FR" sz="1100" i="1" dirty="0" err="1"/>
              <a:t>away</a:t>
            </a:r>
            <a:r>
              <a:rPr lang="fr-FR" sz="1100" i="1" dirty="0"/>
              <a:t> jus' for </a:t>
            </a:r>
            <a:r>
              <a:rPr lang="fr-FR" sz="1100" i="1" dirty="0" err="1"/>
              <a:t>meanness</a:t>
            </a:r>
            <a:r>
              <a:rPr lang="fr-FR" sz="1100" i="1" dirty="0"/>
              <a:t>. Cette souris n’est pas fraîche, </a:t>
            </a:r>
            <a:r>
              <a:rPr lang="fr-FR" sz="1100" i="1" dirty="0" err="1"/>
              <a:t>Lennie</a:t>
            </a:r>
            <a:r>
              <a:rPr lang="fr-FR" sz="1100" i="1" dirty="0"/>
              <a:t>; et d’ailleurs, vous l’avez cassé </a:t>
            </a:r>
            <a:r>
              <a:rPr lang="fr-FR" sz="1100" i="1" dirty="0" err="1"/>
              <a:t>pettin</a:t>
            </a:r>
            <a:r>
              <a:rPr lang="fr-FR" sz="1100" i="1" dirty="0"/>
              <a:t>' </a:t>
            </a:r>
            <a:r>
              <a:rPr lang="fr-FR" sz="1100" i="1" dirty="0" err="1"/>
              <a:t>it</a:t>
            </a:r>
            <a:r>
              <a:rPr lang="fr-FR" sz="1100" i="1" dirty="0"/>
              <a:t>. Vous obtenez une autre souris fraîche et je vous laisse la garder un peu de temps. »</a:t>
            </a:r>
          </a:p>
          <a:p>
            <a:r>
              <a:rPr lang="fr-FR" sz="1100" i="1" dirty="0" err="1"/>
              <a:t>Lennie</a:t>
            </a:r>
            <a:r>
              <a:rPr lang="fr-FR" sz="1100" i="1" dirty="0"/>
              <a:t> s’assit sur le sol et pendit la tête avec découragement. « Je ne sais pas où il n’y a pas d’autre souris. Je me souviens d’une dame qui me les donnait– jamais, elle en avait. Mais cette dame n’est pas ici.</a:t>
            </a:r>
          </a:p>
          <a:p>
            <a:r>
              <a:rPr lang="fr-FR" sz="1100" i="1" dirty="0"/>
              <a:t>George se moqua. « Madame, hein? Ne vous souvenez même pas qui était cette dame. C’était votre propre tante Clara. An' elle a arrêté </a:t>
            </a:r>
            <a:r>
              <a:rPr lang="fr-FR" sz="1100" i="1" dirty="0" err="1"/>
              <a:t>givin</a:t>
            </a:r>
            <a:r>
              <a:rPr lang="fr-FR" sz="1100" i="1" dirty="0"/>
              <a:t>' '</a:t>
            </a:r>
            <a:r>
              <a:rPr lang="fr-FR" sz="1100" i="1" dirty="0" err="1"/>
              <a:t>em</a:t>
            </a:r>
            <a:r>
              <a:rPr lang="fr-FR" sz="1100" i="1" dirty="0"/>
              <a:t> to </a:t>
            </a:r>
            <a:r>
              <a:rPr lang="fr-FR" sz="1100" i="1" dirty="0" err="1"/>
              <a:t>ya</a:t>
            </a:r>
            <a:r>
              <a:rPr lang="fr-FR" sz="1100" i="1" dirty="0"/>
              <a:t>. Tu les as toujours tués. »</a:t>
            </a:r>
          </a:p>
          <a:p>
            <a:r>
              <a:rPr lang="fr-FR" sz="1100" i="1" dirty="0" err="1"/>
              <a:t>Lennie</a:t>
            </a:r>
            <a:r>
              <a:rPr lang="fr-FR" sz="1100" i="1" dirty="0"/>
              <a:t> le regarda tristement. « Ils étaient si petits », </a:t>
            </a:r>
            <a:r>
              <a:rPr lang="fr-FR" sz="1100" i="1" dirty="0" err="1"/>
              <a:t>a-t-il</a:t>
            </a:r>
            <a:r>
              <a:rPr lang="fr-FR" sz="1100" i="1" dirty="0"/>
              <a:t> dit en s’excusant. « Je les caressais, et très vite ils m’ont mordu les doigts et je leur ai pincé un peu la tête et puis ils étaient morts – parce qu’ils étaient si petits. J’aurais aimé que nous ayons les lapins très bientôt, George. Ils ne sont pas si petits.</a:t>
            </a:r>
          </a:p>
          <a:p>
            <a:r>
              <a:rPr lang="fr-FR" sz="1100" i="1" dirty="0"/>
              <a:t>« L’enfer avec les lapins. On ne peut pas vous faire confiance sans souris vivantes. Ta tante Clara te donne une souris en caoutchouc et tu n’auras rien à voir avec ça. »</a:t>
            </a:r>
          </a:p>
          <a:p>
            <a:r>
              <a:rPr lang="fr-FR" sz="1100" i="1" dirty="0"/>
              <a:t> </a:t>
            </a:r>
          </a:p>
        </p:txBody>
      </p:sp>
    </p:spTree>
    <p:extLst>
      <p:ext uri="{BB962C8B-B14F-4D97-AF65-F5344CB8AC3E}">
        <p14:creationId xmlns:p14="http://schemas.microsoft.com/office/powerpoint/2010/main" val="200334530"/>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9009" y="604434"/>
            <a:ext cx="4098175" cy="5509200"/>
          </a:xfrm>
          <a:prstGeom prst="rect">
            <a:avLst/>
          </a:prstGeom>
        </p:spPr>
        <p:txBody>
          <a:bodyPr wrap="square">
            <a:spAutoFit/>
          </a:bodyPr>
          <a:lstStyle/>
          <a:p>
            <a:r>
              <a:rPr lang="en-US" sz="1100" dirty="0"/>
              <a:t>There were crashing footsteps in the brush now. George turned and </a:t>
            </a:r>
            <a:r>
              <a:rPr lang="en-US" sz="1100" dirty="0" smtClean="0"/>
              <a:t>looked toward </a:t>
            </a:r>
            <a:r>
              <a:rPr lang="en-US" sz="1100" dirty="0"/>
              <a:t>them.</a:t>
            </a:r>
          </a:p>
          <a:p>
            <a:r>
              <a:rPr lang="en-US" sz="1100" dirty="0"/>
              <a:t>“Go on, George. When we </a:t>
            </a:r>
            <a:r>
              <a:rPr lang="en-US" sz="1100" dirty="0" err="1"/>
              <a:t>gonna</a:t>
            </a:r>
            <a:r>
              <a:rPr lang="en-US" sz="1100" dirty="0"/>
              <a:t> do it?”</a:t>
            </a:r>
          </a:p>
          <a:p>
            <a:r>
              <a:rPr lang="en-US" sz="1100" dirty="0"/>
              <a:t>“</a:t>
            </a:r>
            <a:r>
              <a:rPr lang="en-US" sz="1100" dirty="0" err="1"/>
              <a:t>Gonna</a:t>
            </a:r>
            <a:r>
              <a:rPr lang="en-US" sz="1100" dirty="0"/>
              <a:t> do it soon.”</a:t>
            </a:r>
          </a:p>
          <a:p>
            <a:r>
              <a:rPr lang="en-US" sz="1100" dirty="0"/>
              <a:t>“Me an’ you.”</a:t>
            </a:r>
          </a:p>
          <a:p>
            <a:r>
              <a:rPr lang="en-US" sz="1100" dirty="0"/>
              <a:t>“You . . . . an’ me. </a:t>
            </a:r>
            <a:r>
              <a:rPr lang="en-US" sz="1100" dirty="0" err="1"/>
              <a:t>Ever’body</a:t>
            </a:r>
            <a:r>
              <a:rPr lang="en-US" sz="1100" dirty="0"/>
              <a:t> </a:t>
            </a:r>
            <a:r>
              <a:rPr lang="en-US" sz="1100" dirty="0" err="1"/>
              <a:t>gonna</a:t>
            </a:r>
            <a:r>
              <a:rPr lang="en-US" sz="1100" dirty="0"/>
              <a:t> be nice to you. </a:t>
            </a:r>
            <a:r>
              <a:rPr lang="en-US" sz="1100" dirty="0" err="1"/>
              <a:t>Ain’t</a:t>
            </a:r>
            <a:r>
              <a:rPr lang="en-US" sz="1100" dirty="0"/>
              <a:t> </a:t>
            </a:r>
            <a:r>
              <a:rPr lang="en-US" sz="1100" dirty="0" err="1"/>
              <a:t>gonna</a:t>
            </a:r>
            <a:r>
              <a:rPr lang="en-US" sz="1100" dirty="0"/>
              <a:t> be no </a:t>
            </a:r>
            <a:r>
              <a:rPr lang="en-US" sz="1100" dirty="0" smtClean="0"/>
              <a:t>more trouble</a:t>
            </a:r>
            <a:r>
              <a:rPr lang="en-US" sz="1100" dirty="0"/>
              <a:t>. Nobody </a:t>
            </a:r>
            <a:r>
              <a:rPr lang="en-US" sz="1100" dirty="0" err="1"/>
              <a:t>gonna</a:t>
            </a:r>
            <a:r>
              <a:rPr lang="en-US" sz="1100" dirty="0"/>
              <a:t> hurt nobody nor steal from ‘</a:t>
            </a:r>
            <a:r>
              <a:rPr lang="en-US" sz="1100" dirty="0" err="1"/>
              <a:t>em</a:t>
            </a:r>
            <a:r>
              <a:rPr lang="en-US" sz="1100" dirty="0"/>
              <a:t>.”</a:t>
            </a:r>
          </a:p>
          <a:p>
            <a:r>
              <a:rPr lang="en-US" sz="1100" dirty="0"/>
              <a:t>Lennie said, “I thought you was mad at me, George.”</a:t>
            </a:r>
          </a:p>
          <a:p>
            <a:r>
              <a:rPr lang="en-US" sz="1100" dirty="0"/>
              <a:t>“No,” said George. “No, Lennie. I </a:t>
            </a:r>
            <a:r>
              <a:rPr lang="en-US" sz="1100" dirty="0" err="1"/>
              <a:t>ain’t</a:t>
            </a:r>
            <a:r>
              <a:rPr lang="en-US" sz="1100" dirty="0"/>
              <a:t> mad. I never been mad, an’ I </a:t>
            </a:r>
            <a:r>
              <a:rPr lang="en-US" sz="1100" dirty="0" err="1" smtClean="0"/>
              <a:t>ain’t</a:t>
            </a:r>
            <a:r>
              <a:rPr lang="en-US" sz="1100" dirty="0" smtClean="0"/>
              <a:t> now</a:t>
            </a:r>
            <a:r>
              <a:rPr lang="en-US" sz="1100" dirty="0"/>
              <a:t>. That’s a thing I want </a:t>
            </a:r>
            <a:r>
              <a:rPr lang="en-US" sz="1100" dirty="0" err="1"/>
              <a:t>ya</a:t>
            </a:r>
            <a:r>
              <a:rPr lang="en-US" sz="1100" dirty="0"/>
              <a:t> to know.”</a:t>
            </a:r>
          </a:p>
          <a:p>
            <a:r>
              <a:rPr lang="en-US" sz="1100" dirty="0"/>
              <a:t>The voices came close now. George raised the gun and listened to the </a:t>
            </a:r>
            <a:r>
              <a:rPr lang="en-US" sz="1100" dirty="0" smtClean="0"/>
              <a:t>voices. Lennie </a:t>
            </a:r>
            <a:r>
              <a:rPr lang="en-US" sz="1100" dirty="0"/>
              <a:t>begged, “</a:t>
            </a:r>
            <a:r>
              <a:rPr lang="en-US" sz="1100" dirty="0" err="1"/>
              <a:t>Le’s</a:t>
            </a:r>
            <a:r>
              <a:rPr lang="en-US" sz="1100" dirty="0"/>
              <a:t> do it now. </a:t>
            </a:r>
            <a:r>
              <a:rPr lang="en-US" sz="1100" dirty="0" err="1"/>
              <a:t>Le’s</a:t>
            </a:r>
            <a:r>
              <a:rPr lang="en-US" sz="1100" dirty="0"/>
              <a:t> get that place now.”</a:t>
            </a:r>
          </a:p>
          <a:p>
            <a:r>
              <a:rPr lang="en-US" sz="1100" dirty="0"/>
              <a:t>“Sure, right now. I </a:t>
            </a:r>
            <a:r>
              <a:rPr lang="en-US" sz="1100" dirty="0" err="1"/>
              <a:t>gotta</a:t>
            </a:r>
            <a:r>
              <a:rPr lang="en-US" sz="1100" dirty="0"/>
              <a:t>. We </a:t>
            </a:r>
            <a:r>
              <a:rPr lang="en-US" sz="1100" dirty="0" err="1"/>
              <a:t>gotta</a:t>
            </a:r>
            <a:r>
              <a:rPr lang="en-US" sz="1100" dirty="0"/>
              <a:t>.”</a:t>
            </a:r>
          </a:p>
          <a:p>
            <a:r>
              <a:rPr lang="en-US" sz="1100" dirty="0"/>
              <a:t>And George raised the gun and steadied it, and he brought the muzzle of </a:t>
            </a:r>
            <a:r>
              <a:rPr lang="en-US" sz="1100" dirty="0" smtClean="0"/>
              <a:t>it close </a:t>
            </a:r>
            <a:r>
              <a:rPr lang="en-US" sz="1100" dirty="0"/>
              <a:t>to the back of Lennie’s head. The hand shook violently, but his face </a:t>
            </a:r>
            <a:r>
              <a:rPr lang="en-US" sz="1100" dirty="0" smtClean="0"/>
              <a:t>set and </a:t>
            </a:r>
            <a:r>
              <a:rPr lang="en-US" sz="1100" dirty="0"/>
              <a:t>his hand steadied. He pulled the trigger. The crash of the shot rolled up </a:t>
            </a:r>
            <a:r>
              <a:rPr lang="en-US" sz="1100" dirty="0" smtClean="0"/>
              <a:t>the hills </a:t>
            </a:r>
            <a:r>
              <a:rPr lang="en-US" sz="1100" dirty="0"/>
              <a:t>and rolled down again. Lennie jarred, and then settled slowly forward </a:t>
            </a:r>
            <a:r>
              <a:rPr lang="en-US" sz="1100" dirty="0" smtClean="0"/>
              <a:t>to the </a:t>
            </a:r>
            <a:r>
              <a:rPr lang="en-US" sz="1100" dirty="0"/>
              <a:t>sand, and he lay without quivering.</a:t>
            </a:r>
          </a:p>
          <a:p>
            <a:r>
              <a:rPr lang="en-US" sz="1100" dirty="0"/>
              <a:t>George shivered and looked at the gun, and then he threw it from him, </a:t>
            </a:r>
            <a:r>
              <a:rPr lang="en-US" sz="1100" dirty="0" smtClean="0"/>
              <a:t>back up </a:t>
            </a:r>
            <a:r>
              <a:rPr lang="en-US" sz="1100" dirty="0"/>
              <a:t>on the bank, near the pile of old ashes.</a:t>
            </a:r>
          </a:p>
          <a:p>
            <a:r>
              <a:rPr lang="en-US" sz="1100" dirty="0"/>
              <a:t>The brush seemed filled with cries and with the sound of running feet. </a:t>
            </a:r>
            <a:r>
              <a:rPr lang="en-US" sz="1100" dirty="0" err="1" smtClean="0"/>
              <a:t>Slim’s</a:t>
            </a:r>
            <a:r>
              <a:rPr lang="en-US" sz="1100" dirty="0" smtClean="0"/>
              <a:t> voice </a:t>
            </a:r>
            <a:r>
              <a:rPr lang="en-US" sz="1100" dirty="0"/>
              <a:t>shouted. “George. Where you at, George?”</a:t>
            </a:r>
          </a:p>
          <a:p>
            <a:r>
              <a:rPr lang="en-US" sz="1100" dirty="0"/>
              <a:t>But George sat stiffly on the bank and looked at his right hand that </a:t>
            </a:r>
            <a:r>
              <a:rPr lang="en-US" sz="1100" dirty="0" smtClean="0"/>
              <a:t>had thrown </a:t>
            </a:r>
            <a:r>
              <a:rPr lang="en-US" sz="1100" dirty="0"/>
              <a:t>the gun away. The group burst into the clearing, and Curley was ahead.</a:t>
            </a:r>
          </a:p>
          <a:p>
            <a:r>
              <a:rPr lang="en-US" sz="1100" dirty="0"/>
              <a:t>He saw Lennie lying on the sand. “Got him, by God.” He went over and </a:t>
            </a:r>
            <a:r>
              <a:rPr lang="en-US" sz="1100" dirty="0" smtClean="0"/>
              <a:t>looked down </a:t>
            </a:r>
            <a:r>
              <a:rPr lang="en-US" sz="1100" dirty="0"/>
              <a:t>at Lennie, and then he looked back at George. “Right in the back of </a:t>
            </a:r>
            <a:r>
              <a:rPr lang="en-US" sz="1100" dirty="0" smtClean="0"/>
              <a:t>the head</a:t>
            </a:r>
            <a:r>
              <a:rPr lang="en-US" sz="1100" dirty="0"/>
              <a:t>,” he said softly.</a:t>
            </a:r>
          </a:p>
          <a:p>
            <a:r>
              <a:rPr lang="en-US" sz="1100" dirty="0"/>
              <a:t>Slim came directly to George and sat down beside him, sat very close to him.</a:t>
            </a:r>
          </a:p>
          <a:p>
            <a:r>
              <a:rPr lang="en-US" sz="1100" dirty="0"/>
              <a:t>“Never you mind,” said Slim. “A guy got to sometimes.”</a:t>
            </a:r>
            <a:endParaRPr lang="en-GB" sz="900" dirty="0"/>
          </a:p>
        </p:txBody>
      </p:sp>
      <p:sp>
        <p:nvSpPr>
          <p:cNvPr id="4" name="Rectangle 3"/>
          <p:cNvSpPr/>
          <p:nvPr/>
        </p:nvSpPr>
        <p:spPr>
          <a:xfrm>
            <a:off x="4627093" y="502414"/>
            <a:ext cx="4416830" cy="5847755"/>
          </a:xfrm>
          <a:prstGeom prst="rect">
            <a:avLst/>
          </a:prstGeom>
        </p:spPr>
        <p:txBody>
          <a:bodyPr wrap="square">
            <a:spAutoFit/>
          </a:bodyPr>
          <a:lstStyle/>
          <a:p>
            <a:r>
              <a:rPr lang="fr-FR" sz="1100" i="1" dirty="0"/>
              <a:t>Il y avait des pas qui s’écrasaient dans la brosse maintenant. George se retourna et regarda vers eux.</a:t>
            </a:r>
          </a:p>
          <a:p>
            <a:r>
              <a:rPr lang="fr-FR" sz="1100" i="1" dirty="0"/>
              <a:t>« Continuez, George. Quand nous allons le faire? »</a:t>
            </a:r>
          </a:p>
          <a:p>
            <a:r>
              <a:rPr lang="fr-FR" sz="1100" i="1" dirty="0"/>
              <a:t>« Je vais le faire bientôt. »</a:t>
            </a:r>
          </a:p>
          <a:p>
            <a:r>
              <a:rPr lang="fr-FR" sz="1100" i="1" dirty="0"/>
              <a:t>« Moi et toi. »</a:t>
            </a:r>
          </a:p>
          <a:p>
            <a:r>
              <a:rPr lang="fr-FR" sz="1100" i="1" dirty="0"/>
              <a:t>« Vous[...] an' moi. </a:t>
            </a:r>
            <a:r>
              <a:rPr lang="fr-FR" sz="1100" i="1" dirty="0" err="1"/>
              <a:t>Ever’body</a:t>
            </a:r>
            <a:r>
              <a:rPr lang="fr-FR" sz="1100" i="1" dirty="0"/>
              <a:t> sera gentil avec vous. Il n’y aura plus de problèmes. Personne ne va blesser personne ni leur voler. »</a:t>
            </a:r>
          </a:p>
          <a:p>
            <a:r>
              <a:rPr lang="fr-FR" sz="1100" i="1" dirty="0" err="1"/>
              <a:t>Lennie</a:t>
            </a:r>
            <a:r>
              <a:rPr lang="fr-FR" sz="1100" i="1" dirty="0"/>
              <a:t> a dit : « Je pensais que tu étais en colère contre moi, George. »</a:t>
            </a:r>
          </a:p>
          <a:p>
            <a:r>
              <a:rPr lang="fr-FR" sz="1100" i="1" dirty="0"/>
              <a:t>--Non, répondit George. « Non, </a:t>
            </a:r>
            <a:r>
              <a:rPr lang="fr-FR" sz="1100" i="1" dirty="0" err="1"/>
              <a:t>Lennie</a:t>
            </a:r>
            <a:r>
              <a:rPr lang="fr-FR" sz="1100" i="1" dirty="0"/>
              <a:t>. Je ne suis pas fou. Je n’ai jamais été en colère, et je ne l’ai pas maintenant. C’est une chose que je veux que vous sachiez. »</a:t>
            </a:r>
          </a:p>
          <a:p>
            <a:r>
              <a:rPr lang="fr-FR" sz="1100" i="1" dirty="0"/>
              <a:t>Les voix se sont rapprochées maintenant. George leva le pistolet et écouta les voix. </a:t>
            </a:r>
            <a:r>
              <a:rPr lang="fr-FR" sz="1100" i="1" dirty="0" err="1"/>
              <a:t>Lennie</a:t>
            </a:r>
            <a:r>
              <a:rPr lang="fr-FR" sz="1100" i="1" dirty="0"/>
              <a:t> supplia: « Le </a:t>
            </a:r>
            <a:r>
              <a:rPr lang="fr-FR" sz="1100" i="1" dirty="0" err="1"/>
              <a:t>le</a:t>
            </a:r>
            <a:r>
              <a:rPr lang="fr-FR" sz="1100" i="1" dirty="0"/>
              <a:t> fait maintenant. </a:t>
            </a:r>
            <a:r>
              <a:rPr lang="fr-FR" sz="1100" i="1" dirty="0" err="1"/>
              <a:t>Le’s</a:t>
            </a:r>
            <a:r>
              <a:rPr lang="fr-FR" sz="1100" i="1" dirty="0"/>
              <a:t> obtient cet endroit maintenant. »</a:t>
            </a:r>
          </a:p>
          <a:p>
            <a:r>
              <a:rPr lang="fr-FR" sz="1100" i="1" dirty="0"/>
              <a:t>« Bien sûr, en ce moment. Je dois. Nous devons.</a:t>
            </a:r>
          </a:p>
          <a:p>
            <a:r>
              <a:rPr lang="fr-FR" sz="1100" i="1" dirty="0"/>
              <a:t>Et George leva le pistolet et le stabilisa, et il en amena le museau près de l’arrière de la tête de </a:t>
            </a:r>
            <a:r>
              <a:rPr lang="fr-FR" sz="1100" i="1" dirty="0" err="1"/>
              <a:t>Lennie</a:t>
            </a:r>
            <a:r>
              <a:rPr lang="fr-FR" sz="1100" i="1" dirty="0"/>
              <a:t>. La main trembla violemment, mais son visage se mit et sa main se serra. Il a appuyé sur la gâchette. Le crash du coup de feu a roulé sur les collines et a roulé à nouveau. </a:t>
            </a:r>
            <a:r>
              <a:rPr lang="fr-FR" sz="1100" i="1" dirty="0" err="1"/>
              <a:t>Lennie</a:t>
            </a:r>
            <a:r>
              <a:rPr lang="fr-FR" sz="1100" i="1" dirty="0"/>
              <a:t> se jeta, puis s’installa lentement vers le sable, et il s’allongea sans trembler.</a:t>
            </a:r>
          </a:p>
          <a:p>
            <a:r>
              <a:rPr lang="fr-FR" sz="1100" i="1" dirty="0"/>
              <a:t>George frissonna et regarda le pistolet, puis il le jeta de lui, de retour sur la rive, près du tas de vieilles cendres.</a:t>
            </a:r>
          </a:p>
          <a:p>
            <a:r>
              <a:rPr lang="fr-FR" sz="1100" i="1" dirty="0"/>
              <a:t>La brosse semblait remplie de cris et du bruit des pieds qui couraient. La voix de Slim cria. « Georges. Où es-tu, George? »</a:t>
            </a:r>
          </a:p>
          <a:p>
            <a:r>
              <a:rPr lang="fr-FR" sz="1100" i="1" dirty="0"/>
              <a:t>Mais George s’assit raide sur la rive et regarda sa main droite qui avait jeté l’arme. Le groupe a fait irruption dans la clairière et </a:t>
            </a:r>
            <a:r>
              <a:rPr lang="fr-FR" sz="1100" i="1" dirty="0" err="1"/>
              <a:t>Curley</a:t>
            </a:r>
            <a:r>
              <a:rPr lang="fr-FR" sz="1100" i="1" dirty="0"/>
              <a:t> était en avance.</a:t>
            </a:r>
          </a:p>
          <a:p>
            <a:r>
              <a:rPr lang="fr-FR" sz="1100" i="1" dirty="0"/>
              <a:t>Il vit </a:t>
            </a:r>
            <a:r>
              <a:rPr lang="fr-FR" sz="1100" i="1" dirty="0" err="1"/>
              <a:t>Lennie</a:t>
            </a:r>
            <a:r>
              <a:rPr lang="fr-FR" sz="1100" i="1" dirty="0"/>
              <a:t> allongé sur le sable. « Je l’ai eu, par Dieu. » Il s’approcha et baissa les yeux sur </a:t>
            </a:r>
            <a:r>
              <a:rPr lang="fr-FR" sz="1100" i="1" dirty="0" err="1"/>
              <a:t>Lennie</a:t>
            </a:r>
            <a:r>
              <a:rPr lang="fr-FR" sz="1100" i="1" dirty="0"/>
              <a:t>, puis il regarda George. « Juste à l’arrière de la tête », dit-il doucement.</a:t>
            </a:r>
          </a:p>
          <a:p>
            <a:r>
              <a:rPr lang="fr-FR" sz="1100" i="1" dirty="0"/>
              <a:t>Slim est venu directement à George et s’est assis à côté de lui, assis très près de lui.</a:t>
            </a:r>
          </a:p>
          <a:p>
            <a:r>
              <a:rPr lang="fr-FR" sz="1100" i="1" dirty="0"/>
              <a:t>« Qu’à cela ne tienne, » dit Slim. « Un gars est arrivé parfois. »</a:t>
            </a:r>
          </a:p>
          <a:p>
            <a:r>
              <a:rPr lang="fr-FR" sz="1100" i="1" dirty="0"/>
              <a:t> </a:t>
            </a:r>
          </a:p>
        </p:txBody>
      </p:sp>
    </p:spTree>
    <p:extLst>
      <p:ext uri="{BB962C8B-B14F-4D97-AF65-F5344CB8AC3E}">
        <p14:creationId xmlns:p14="http://schemas.microsoft.com/office/powerpoint/2010/main" val="201040918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950" y="695535"/>
            <a:ext cx="4015048" cy="3308598"/>
          </a:xfrm>
          <a:prstGeom prst="rect">
            <a:avLst/>
          </a:prstGeom>
        </p:spPr>
        <p:txBody>
          <a:bodyPr wrap="square">
            <a:spAutoFit/>
          </a:bodyPr>
          <a:lstStyle/>
          <a:p>
            <a:r>
              <a:rPr lang="en-US" sz="1100" dirty="0"/>
              <a:t>But Carlson was standing over George. “How’d you do it?” he asked.</a:t>
            </a:r>
          </a:p>
          <a:p>
            <a:r>
              <a:rPr lang="en-US" sz="1100" dirty="0"/>
              <a:t>“I just done it,” George said tiredly.</a:t>
            </a:r>
          </a:p>
          <a:p>
            <a:endParaRPr lang="en-US" sz="1100" dirty="0"/>
          </a:p>
          <a:p>
            <a:r>
              <a:rPr lang="en-US" sz="1100" dirty="0"/>
              <a:t>“Did he have my gun?”</a:t>
            </a:r>
          </a:p>
          <a:p>
            <a:r>
              <a:rPr lang="en-US" sz="1100" dirty="0"/>
              <a:t>“Yeah. He had your gun.”</a:t>
            </a:r>
          </a:p>
          <a:p>
            <a:r>
              <a:rPr lang="en-US" sz="1100" dirty="0"/>
              <a:t>“An’ you got it away from him and you took it an’ you killed him?”</a:t>
            </a:r>
          </a:p>
          <a:p>
            <a:r>
              <a:rPr lang="en-US" sz="1100" dirty="0"/>
              <a:t>“Yeah. </a:t>
            </a:r>
            <a:r>
              <a:rPr lang="en-US" sz="1100" dirty="0" err="1"/>
              <a:t>Tha’s</a:t>
            </a:r>
            <a:r>
              <a:rPr lang="en-US" sz="1100" dirty="0"/>
              <a:t> how.” George’s voice was almost a whisper. He looked</a:t>
            </a:r>
          </a:p>
          <a:p>
            <a:r>
              <a:rPr lang="en-US" sz="1100" dirty="0"/>
              <a:t>steadily at his right hand that had held the gun.</a:t>
            </a:r>
          </a:p>
          <a:p>
            <a:r>
              <a:rPr lang="en-US" sz="1100" dirty="0"/>
              <a:t>Slim twitched George’s elbow. “Come on, George. Me an’ you’ll go in </a:t>
            </a:r>
            <a:r>
              <a:rPr lang="en-US" sz="1100" dirty="0" smtClean="0"/>
              <a:t>an’ get </a:t>
            </a:r>
            <a:r>
              <a:rPr lang="en-US" sz="1100" dirty="0"/>
              <a:t>a drink.”</a:t>
            </a:r>
          </a:p>
          <a:p>
            <a:r>
              <a:rPr lang="en-US" sz="1100" dirty="0"/>
              <a:t>George let himself be helped to his feet. “Yeah, a drink.”</a:t>
            </a:r>
          </a:p>
          <a:p>
            <a:r>
              <a:rPr lang="en-US" sz="1100" dirty="0"/>
              <a:t>Slim said, “You </a:t>
            </a:r>
            <a:r>
              <a:rPr lang="en-US" sz="1100" dirty="0" err="1"/>
              <a:t>hadda</a:t>
            </a:r>
            <a:r>
              <a:rPr lang="en-US" sz="1100" dirty="0"/>
              <a:t>, George. I swear you </a:t>
            </a:r>
            <a:r>
              <a:rPr lang="en-US" sz="1100" dirty="0" err="1"/>
              <a:t>hadda</a:t>
            </a:r>
            <a:r>
              <a:rPr lang="en-US" sz="1100" dirty="0"/>
              <a:t>. Come on with me.” </a:t>
            </a:r>
            <a:r>
              <a:rPr lang="en-US" sz="1100" dirty="0" smtClean="0"/>
              <a:t>He led </a:t>
            </a:r>
            <a:r>
              <a:rPr lang="en-US" sz="1100" dirty="0"/>
              <a:t>George into the entrance of the trail and up toward the highway.</a:t>
            </a:r>
          </a:p>
          <a:p>
            <a:r>
              <a:rPr lang="en-US" sz="1100" dirty="0"/>
              <a:t>Curley and Carlson looked after them. And Carlson said, “Now what the </a:t>
            </a:r>
            <a:r>
              <a:rPr lang="en-US" sz="1100" dirty="0" smtClean="0"/>
              <a:t>hell </a:t>
            </a:r>
            <a:r>
              <a:rPr lang="en-US" sz="1100" dirty="0" err="1" smtClean="0"/>
              <a:t>ya</a:t>
            </a:r>
            <a:r>
              <a:rPr lang="en-US" sz="1100" dirty="0" smtClean="0"/>
              <a:t> </a:t>
            </a:r>
            <a:r>
              <a:rPr lang="en-US" sz="1100" dirty="0"/>
              <a:t>suppose is </a:t>
            </a:r>
            <a:r>
              <a:rPr lang="en-US" sz="1100" dirty="0" err="1"/>
              <a:t>eatin</a:t>
            </a:r>
            <a:r>
              <a:rPr lang="en-US" sz="1100" dirty="0"/>
              <a:t>’ them two guys?”</a:t>
            </a:r>
          </a:p>
          <a:p>
            <a:endParaRPr lang="en-US" sz="1100" dirty="0"/>
          </a:p>
          <a:p>
            <a:r>
              <a:rPr lang="en-US" sz="1100" dirty="0"/>
              <a:t>THE END</a:t>
            </a:r>
            <a:endParaRPr lang="en-GB" sz="900" dirty="0"/>
          </a:p>
        </p:txBody>
      </p:sp>
      <p:sp>
        <p:nvSpPr>
          <p:cNvPr id="3" name="Rectangle 2"/>
          <p:cNvSpPr/>
          <p:nvPr/>
        </p:nvSpPr>
        <p:spPr>
          <a:xfrm>
            <a:off x="4537774" y="641674"/>
            <a:ext cx="4434594" cy="3416320"/>
          </a:xfrm>
          <a:prstGeom prst="rect">
            <a:avLst/>
          </a:prstGeom>
        </p:spPr>
        <p:txBody>
          <a:bodyPr wrap="square">
            <a:spAutoFit/>
          </a:bodyPr>
          <a:lstStyle/>
          <a:p>
            <a:r>
              <a:rPr lang="fr-FR" sz="1200" i="1" dirty="0"/>
              <a:t>Mais Carlson se tenait au-dessus de George. « Comment as-tu fait ? » demanda-t-il.</a:t>
            </a:r>
          </a:p>
          <a:p>
            <a:r>
              <a:rPr lang="fr-FR" sz="1200" i="1" dirty="0"/>
              <a:t>« Je viens de le faire », dit George fatigué.</a:t>
            </a:r>
          </a:p>
          <a:p>
            <a:r>
              <a:rPr lang="fr-FR" sz="1200" i="1" dirty="0"/>
              <a:t>« Avait-il mon arme? »</a:t>
            </a:r>
          </a:p>
          <a:p>
            <a:r>
              <a:rPr lang="fr-FR" sz="1200" i="1" dirty="0"/>
              <a:t>« Ouais. Il avait ton arme.</a:t>
            </a:r>
          </a:p>
          <a:p>
            <a:r>
              <a:rPr lang="fr-FR" sz="1200" i="1" dirty="0"/>
              <a:t>« An' tu l’as enlevé de lui et tu l’as pris et tu l’as tué? »</a:t>
            </a:r>
          </a:p>
          <a:p>
            <a:r>
              <a:rPr lang="fr-FR" sz="1200" i="1" dirty="0"/>
              <a:t>« Ouais. </a:t>
            </a:r>
            <a:r>
              <a:rPr lang="fr-FR" sz="1200" i="1" dirty="0" err="1"/>
              <a:t>Tha’s</a:t>
            </a:r>
            <a:r>
              <a:rPr lang="fr-FR" sz="1200" i="1" dirty="0"/>
              <a:t> comment. » La voix de George était presque un murmure. Il avait l’air</a:t>
            </a:r>
          </a:p>
          <a:p>
            <a:r>
              <a:rPr lang="fr-FR" sz="1200" i="1" dirty="0"/>
              <a:t>régulièrement à sa main droite qui avait tenu l’arme.</a:t>
            </a:r>
          </a:p>
          <a:p>
            <a:r>
              <a:rPr lang="fr-FR" sz="1200" i="1" dirty="0"/>
              <a:t>Slim secoua le coude de George. « Allez, George. Moi et tu iras dans un verre. »</a:t>
            </a:r>
          </a:p>
          <a:p>
            <a:r>
              <a:rPr lang="fr-FR" sz="1200" i="1" dirty="0"/>
              <a:t>George s’est laissé aider à ses pieds. « Ouais, un verre. »</a:t>
            </a:r>
          </a:p>
          <a:p>
            <a:r>
              <a:rPr lang="fr-FR" sz="1200" i="1" dirty="0"/>
              <a:t>Slim a dit: « Tu as </a:t>
            </a:r>
            <a:r>
              <a:rPr lang="fr-FR" sz="1200" i="1" dirty="0" err="1"/>
              <a:t>hadda</a:t>
            </a:r>
            <a:r>
              <a:rPr lang="fr-FR" sz="1200" i="1" dirty="0"/>
              <a:t>, George. Je te jure </a:t>
            </a:r>
            <a:r>
              <a:rPr lang="fr-FR" sz="1200" i="1" dirty="0" err="1"/>
              <a:t>hadda</a:t>
            </a:r>
            <a:r>
              <a:rPr lang="fr-FR" sz="1200" i="1" dirty="0"/>
              <a:t>. Viens avec moi. Il a conduit George à l’entrée du sentier et jusqu’à l’autoroute.</a:t>
            </a:r>
          </a:p>
          <a:p>
            <a:r>
              <a:rPr lang="fr-FR" sz="1200" i="1" dirty="0" err="1"/>
              <a:t>Curley</a:t>
            </a:r>
            <a:r>
              <a:rPr lang="fr-FR" sz="1200" i="1" dirty="0"/>
              <a:t> et Carlson s’occupaient d’eux. Et Carlson a dit: « Maintenant, qu’est-ce que vous supposez, c’est de manger eux deux gars? »</a:t>
            </a:r>
          </a:p>
          <a:p>
            <a:r>
              <a:rPr lang="fr-FR" sz="1200" i="1" dirty="0"/>
              <a:t>LA FIN</a:t>
            </a:r>
          </a:p>
          <a:p>
            <a:r>
              <a:rPr lang="fr-FR" sz="1200" i="1" dirty="0"/>
              <a:t> </a:t>
            </a:r>
          </a:p>
        </p:txBody>
      </p:sp>
    </p:spTree>
    <p:extLst>
      <p:ext uri="{BB962C8B-B14F-4D97-AF65-F5344CB8AC3E}">
        <p14:creationId xmlns:p14="http://schemas.microsoft.com/office/powerpoint/2010/main" val="1149346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203" y="528526"/>
            <a:ext cx="4131425" cy="5816977"/>
          </a:xfrm>
          <a:prstGeom prst="rect">
            <a:avLst/>
          </a:prstGeom>
        </p:spPr>
        <p:txBody>
          <a:bodyPr wrap="square">
            <a:spAutoFit/>
          </a:bodyPr>
          <a:lstStyle/>
          <a:p>
            <a:r>
              <a:rPr lang="en-US" sz="1200" dirty="0"/>
              <a:t>“It wasn’t no good to pet,” said Lennie.</a:t>
            </a:r>
          </a:p>
          <a:p>
            <a:r>
              <a:rPr lang="en-US" sz="1200" dirty="0"/>
              <a:t>The flame of the sunset lifted from the mountaintops and dusk came into </a:t>
            </a:r>
            <a:r>
              <a:rPr lang="en-US" sz="1200" dirty="0" smtClean="0"/>
              <a:t>the valley</a:t>
            </a:r>
            <a:r>
              <a:rPr lang="en-US" sz="1200" dirty="0"/>
              <a:t>, and a half darkness came in among the willows and the sycamores. A </a:t>
            </a:r>
            <a:r>
              <a:rPr lang="en-US" sz="1200" dirty="0" smtClean="0"/>
              <a:t>big carp </a:t>
            </a:r>
            <a:r>
              <a:rPr lang="en-US" sz="1200" dirty="0"/>
              <a:t>rose to the surface of the pool, gulped air and then sank mysteriously </a:t>
            </a:r>
            <a:r>
              <a:rPr lang="en-US" sz="1200" dirty="0" smtClean="0"/>
              <a:t>into the </a:t>
            </a:r>
            <a:r>
              <a:rPr lang="en-US" sz="1200" dirty="0"/>
              <a:t>dark water again, leaving widening rings on the water. Overhead the </a:t>
            </a:r>
            <a:r>
              <a:rPr lang="en-US" sz="1200" dirty="0" smtClean="0"/>
              <a:t>leaves whisked </a:t>
            </a:r>
            <a:r>
              <a:rPr lang="en-US" sz="1200" dirty="0"/>
              <a:t>again and little puffs of willow cotton blew down and landed on </a:t>
            </a:r>
            <a:r>
              <a:rPr lang="en-US" sz="1200" dirty="0" smtClean="0"/>
              <a:t>the pool’s </a:t>
            </a:r>
            <a:r>
              <a:rPr lang="en-US" sz="1200" dirty="0"/>
              <a:t>surface</a:t>
            </a:r>
            <a:r>
              <a:rPr lang="en-US" sz="1200" dirty="0" smtClean="0"/>
              <a:t>.</a:t>
            </a:r>
          </a:p>
          <a:p>
            <a:r>
              <a:rPr lang="en-US" sz="1200" dirty="0" smtClean="0"/>
              <a:t>“</a:t>
            </a:r>
            <a:r>
              <a:rPr lang="en-US" sz="1200" dirty="0"/>
              <a:t>You </a:t>
            </a:r>
            <a:r>
              <a:rPr lang="en-US" sz="1200" dirty="0" err="1"/>
              <a:t>gonna</a:t>
            </a:r>
            <a:r>
              <a:rPr lang="en-US" sz="1200" dirty="0"/>
              <a:t> get that wood?” George demanded. “There’s plenty right </a:t>
            </a:r>
            <a:r>
              <a:rPr lang="en-US" sz="1200" dirty="0" smtClean="0"/>
              <a:t>up against </a:t>
            </a:r>
            <a:r>
              <a:rPr lang="en-US" sz="1200" dirty="0"/>
              <a:t>the back of that sycamore. Floodwater wood. Now you get it.”</a:t>
            </a:r>
          </a:p>
          <a:p>
            <a:r>
              <a:rPr lang="en-US" sz="1200" dirty="0"/>
              <a:t>Lennie went behind the tree and brought out a litter of dried leaves </a:t>
            </a:r>
            <a:r>
              <a:rPr lang="en-US" sz="1200" dirty="0" smtClean="0"/>
              <a:t>and twigs</a:t>
            </a:r>
            <a:r>
              <a:rPr lang="en-US" sz="1200" dirty="0"/>
              <a:t>. He threw them in a heap on the old ash pile and went back for more </a:t>
            </a:r>
            <a:r>
              <a:rPr lang="en-US" sz="1200" dirty="0" smtClean="0"/>
              <a:t>and more</a:t>
            </a:r>
            <a:r>
              <a:rPr lang="en-US" sz="1200" dirty="0"/>
              <a:t>. It was almost night now. A dove’s wings whistled over the water. </a:t>
            </a:r>
            <a:r>
              <a:rPr lang="en-US" sz="1200" dirty="0" smtClean="0"/>
              <a:t>George walked </a:t>
            </a:r>
            <a:r>
              <a:rPr lang="en-US" sz="1200" dirty="0"/>
              <a:t>to the fire pile and lighted the dry leaves. The flame cracked up </a:t>
            </a:r>
            <a:r>
              <a:rPr lang="en-US" sz="1200" dirty="0" smtClean="0"/>
              <a:t>among the </a:t>
            </a:r>
            <a:r>
              <a:rPr lang="en-US" sz="1200" dirty="0"/>
              <a:t>twigs and fell to work. George undid his bindle and brought out three </a:t>
            </a:r>
            <a:r>
              <a:rPr lang="en-US" sz="1200" dirty="0" smtClean="0"/>
              <a:t>cans of </a:t>
            </a:r>
            <a:r>
              <a:rPr lang="en-US" sz="1200" dirty="0"/>
              <a:t>beans. He stood them about the fire, close in against the blaze, but not </a:t>
            </a:r>
            <a:r>
              <a:rPr lang="en-US" sz="1200" dirty="0" smtClean="0"/>
              <a:t>quite touching </a:t>
            </a:r>
            <a:r>
              <a:rPr lang="en-US" sz="1200" dirty="0"/>
              <a:t>the flame.</a:t>
            </a:r>
          </a:p>
          <a:p>
            <a:r>
              <a:rPr lang="en-US" sz="1200" dirty="0"/>
              <a:t>“There’s enough beans for four men,” George said.</a:t>
            </a:r>
          </a:p>
          <a:p>
            <a:r>
              <a:rPr lang="en-US" sz="1200" dirty="0"/>
              <a:t>Lennie watched him from over the fire. He said patiently, “I like ‘</a:t>
            </a:r>
            <a:r>
              <a:rPr lang="en-US" sz="1200" dirty="0" err="1"/>
              <a:t>em</a:t>
            </a:r>
            <a:r>
              <a:rPr lang="en-US" sz="1200" dirty="0"/>
              <a:t> </a:t>
            </a:r>
            <a:r>
              <a:rPr lang="en-US" sz="1200" dirty="0" smtClean="0"/>
              <a:t>with ketchup</a:t>
            </a:r>
            <a:r>
              <a:rPr lang="en-US" sz="1200" dirty="0"/>
              <a:t>.”</a:t>
            </a:r>
          </a:p>
          <a:p>
            <a:r>
              <a:rPr lang="en-US" sz="1200" dirty="0"/>
              <a:t>“Well, we </a:t>
            </a:r>
            <a:r>
              <a:rPr lang="en-US" sz="1200" dirty="0" err="1"/>
              <a:t>ain’t</a:t>
            </a:r>
            <a:r>
              <a:rPr lang="en-US" sz="1200" dirty="0"/>
              <a:t> got any,” George exploded. “Whatever we </a:t>
            </a:r>
            <a:r>
              <a:rPr lang="en-US" sz="1200" dirty="0" err="1"/>
              <a:t>ain’t</a:t>
            </a:r>
            <a:r>
              <a:rPr lang="en-US" sz="1200" dirty="0"/>
              <a:t> got, </a:t>
            </a:r>
            <a:r>
              <a:rPr lang="en-US" sz="1200" dirty="0" smtClean="0"/>
              <a:t>that’s what </a:t>
            </a:r>
            <a:r>
              <a:rPr lang="en-US" sz="1200" dirty="0"/>
              <a:t>you want. God </a:t>
            </a:r>
            <a:r>
              <a:rPr lang="en-US" sz="1200" dirty="0" err="1"/>
              <a:t>a’mighty</a:t>
            </a:r>
            <a:r>
              <a:rPr lang="en-US" sz="1200" dirty="0"/>
              <a:t>, if I was alone I could live so easy. I could go </a:t>
            </a:r>
            <a:r>
              <a:rPr lang="en-US" sz="1200" dirty="0" smtClean="0"/>
              <a:t>get a </a:t>
            </a:r>
            <a:r>
              <a:rPr lang="en-US" sz="1200" dirty="0"/>
              <a:t>job an’ work, an’ no trouble. No mess at all, and when the end of the </a:t>
            </a:r>
            <a:r>
              <a:rPr lang="en-US" sz="1200" dirty="0" smtClean="0"/>
              <a:t>month come </a:t>
            </a:r>
            <a:r>
              <a:rPr lang="en-US" sz="1200" dirty="0"/>
              <a:t>I could take my fifty bucks and go into town and get whatever I want.</a:t>
            </a:r>
          </a:p>
          <a:p>
            <a:r>
              <a:rPr lang="en-US" sz="1200" dirty="0"/>
              <a:t>Why, I could stay in a cat house all night. I could eat any place I want, hotel </a:t>
            </a:r>
            <a:r>
              <a:rPr lang="en-US" sz="1200" dirty="0" smtClean="0"/>
              <a:t>or any </a:t>
            </a:r>
            <a:r>
              <a:rPr lang="en-US" sz="1200" dirty="0"/>
              <a:t>place, and order any damn thing I could think of. An’ I could do all </a:t>
            </a:r>
            <a:r>
              <a:rPr lang="en-US" sz="1200" dirty="0" smtClean="0"/>
              <a:t>that every </a:t>
            </a:r>
            <a:r>
              <a:rPr lang="en-US" sz="1200" dirty="0"/>
              <a:t>damn month.</a:t>
            </a:r>
            <a:endParaRPr lang="en-GB" sz="1000" dirty="0"/>
          </a:p>
        </p:txBody>
      </p:sp>
      <p:sp>
        <p:nvSpPr>
          <p:cNvPr id="3" name="Rectangle 2"/>
          <p:cNvSpPr/>
          <p:nvPr/>
        </p:nvSpPr>
        <p:spPr>
          <a:xfrm>
            <a:off x="4807527" y="528525"/>
            <a:ext cx="4131425" cy="5847755"/>
          </a:xfrm>
          <a:prstGeom prst="rect">
            <a:avLst/>
          </a:prstGeom>
        </p:spPr>
        <p:txBody>
          <a:bodyPr wrap="square">
            <a:spAutoFit/>
          </a:bodyPr>
          <a:lstStyle/>
          <a:p>
            <a:r>
              <a:rPr lang="fr-FR" sz="1100" i="1" dirty="0"/>
              <a:t>« Ce n’était pas bon à caresser », a déclaré </a:t>
            </a:r>
            <a:r>
              <a:rPr lang="fr-FR" sz="1100" i="1" dirty="0" err="1"/>
              <a:t>Lennie</a:t>
            </a:r>
            <a:r>
              <a:rPr lang="fr-FR" sz="1100" i="1" dirty="0"/>
              <a:t>.</a:t>
            </a:r>
          </a:p>
          <a:p>
            <a:r>
              <a:rPr lang="fr-FR" sz="1100" i="1" dirty="0"/>
              <a:t>La flamme du coucher de soleil s’est élevée du sommet des montagnes et le crépuscule est entré dans la vallée, et une demi-obscurité est entrée parmi les saules et les sycomores. Une grosse carpe est remontée à la surface de la piscine, a avalé de l’air puis s’est enfoncée mystérieusement dans l’eau sombre à nouveau, laissant des anneaux s’élargir sur l’eau. Au-dessus de la tête, les feuilles ont de nouveau fouetté et de petites bouffées de coton de saule ont soufflé et ont atterri à la surface de la piscine.</a:t>
            </a:r>
          </a:p>
          <a:p>
            <a:r>
              <a:rPr lang="fr-FR" sz="1100" i="1" dirty="0"/>
              <a:t>« Vous allez avoir ce bois? » George a demandé. « Il y a beaucoup de choses à l’arrière de ce sycomore. Bois d’eau de crue. Maintenant, vous l’avez compris.</a:t>
            </a:r>
          </a:p>
          <a:p>
            <a:r>
              <a:rPr lang="fr-FR" sz="1100" i="1" dirty="0" err="1"/>
              <a:t>Lennie</a:t>
            </a:r>
            <a:r>
              <a:rPr lang="fr-FR" sz="1100" i="1" dirty="0"/>
              <a:t> est allé derrière l’arbre et a sorti une litière de feuilles séchées et de brindilles. Il les jeta dans un tas sur le vieux tas de cendres et y retourna de plus en plus. Il faisait presque nuit maintenant. Les ailes d’une colombe sifflaient au-dessus de l’eau. George se dirigea vers le tas de feu et alluma les feuilles sèches. La flamme s’est fissurée parmi les brindilles et est tombée au travail. George a défait son </a:t>
            </a:r>
            <a:r>
              <a:rPr lang="fr-FR" sz="1100" i="1" dirty="0" err="1"/>
              <a:t>bindle</a:t>
            </a:r>
            <a:r>
              <a:rPr lang="fr-FR" sz="1100" i="1" dirty="0"/>
              <a:t> et a sorti trois boîtes de haricots. Il les tenait autour du feu, près de l’incendie, mais ne touchait pas tout à fait la flamme.</a:t>
            </a:r>
          </a:p>
          <a:p>
            <a:r>
              <a:rPr lang="fr-FR" sz="1100" i="1" dirty="0"/>
              <a:t>« Il y a assez de haricots pour quatre hommes », a déclaré George.</a:t>
            </a:r>
          </a:p>
          <a:p>
            <a:r>
              <a:rPr lang="fr-FR" sz="1100" i="1" dirty="0" err="1"/>
              <a:t>Lennie</a:t>
            </a:r>
            <a:r>
              <a:rPr lang="fr-FR" sz="1100" i="1" dirty="0"/>
              <a:t> le regarda de l’autre côté du feu. Il a dit patiemment: « Je les aime avec du ketchup. »</a:t>
            </a:r>
          </a:p>
          <a:p>
            <a:r>
              <a:rPr lang="fr-FR" sz="1100" i="1" dirty="0"/>
              <a:t>« Eh bien, nous n’en avons pas », a explosé George. « Tout ce que nous n’avons pas, c’est ce que vous voulez. Dieu </a:t>
            </a:r>
            <a:r>
              <a:rPr lang="fr-FR" sz="1100" i="1" dirty="0" err="1"/>
              <a:t>a’mighty</a:t>
            </a:r>
            <a:r>
              <a:rPr lang="fr-FR" sz="1100" i="1" dirty="0"/>
              <a:t>, si j’étais seul, je pourrais vivre si facilement. Je pourrais aller chercher un emploi et un travail, pas de problèmes. Pas de gâchis du tout, et quand la fin du mois arrivera, je pourrais prendre mes cinquante dollars et aller en ville et obtenir ce que je veux.</a:t>
            </a:r>
          </a:p>
          <a:p>
            <a:r>
              <a:rPr lang="fr-FR" sz="1100" i="1" dirty="0"/>
              <a:t>Pourquoi, je pourrais rester dans une maison de chat toute la nuit. Je pourrais manger n’importe où, hôtel ou n’importe quel endroit, et commander n’importe quelle chose à laquelle je pourrais penser. An' Je pourrais faire tout ça tous les maudits mois.</a:t>
            </a:r>
          </a:p>
          <a:p>
            <a:r>
              <a:rPr lang="fr-FR" sz="1100" i="1" dirty="0"/>
              <a:t> </a:t>
            </a:r>
          </a:p>
        </p:txBody>
      </p:sp>
    </p:spTree>
    <p:extLst>
      <p:ext uri="{BB962C8B-B14F-4D97-AF65-F5344CB8AC3E}">
        <p14:creationId xmlns:p14="http://schemas.microsoft.com/office/powerpoint/2010/main" val="530566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6706" y="445399"/>
            <a:ext cx="3923608" cy="6001643"/>
          </a:xfrm>
          <a:prstGeom prst="rect">
            <a:avLst/>
          </a:prstGeom>
        </p:spPr>
        <p:txBody>
          <a:bodyPr wrap="square">
            <a:spAutoFit/>
          </a:bodyPr>
          <a:lstStyle/>
          <a:p>
            <a:r>
              <a:rPr lang="en-US" sz="1200" dirty="0"/>
              <a:t>Get a gallon of whisky, or set in a pool room and play cards</a:t>
            </a:r>
          </a:p>
          <a:p>
            <a:r>
              <a:rPr lang="en-US" sz="1200" dirty="0"/>
              <a:t>or shoot pool.” Lennie knelt and looked over the fire at the angry George. </a:t>
            </a:r>
            <a:r>
              <a:rPr lang="en-US" sz="1200" dirty="0" smtClean="0"/>
              <a:t>And Lennie’s </a:t>
            </a:r>
            <a:r>
              <a:rPr lang="en-US" sz="1200" dirty="0"/>
              <a:t>face was drawn with terror. “An’ </a:t>
            </a:r>
            <a:r>
              <a:rPr lang="en-US" sz="1200" dirty="0" err="1"/>
              <a:t>whatta</a:t>
            </a:r>
            <a:r>
              <a:rPr lang="en-US" sz="1200" dirty="0"/>
              <a:t> I got,” George went </a:t>
            </a:r>
            <a:r>
              <a:rPr lang="en-US" sz="1200" dirty="0" smtClean="0"/>
              <a:t>on furiously</a:t>
            </a:r>
            <a:r>
              <a:rPr lang="en-US" sz="1200" dirty="0"/>
              <a:t>. “I got you! You can’t keep a job and you lose me ever’ job I get. </a:t>
            </a:r>
            <a:r>
              <a:rPr lang="en-US" sz="1200" dirty="0" smtClean="0"/>
              <a:t>Jus’ keep </a:t>
            </a:r>
            <a:r>
              <a:rPr lang="en-US" sz="1200" dirty="0"/>
              <a:t>me </a:t>
            </a:r>
            <a:r>
              <a:rPr lang="en-US" sz="1200" dirty="0" err="1"/>
              <a:t>shovin</a:t>
            </a:r>
            <a:r>
              <a:rPr lang="en-US" sz="1200" dirty="0"/>
              <a:t>’ all over the country all the time. An’ that </a:t>
            </a:r>
            <a:r>
              <a:rPr lang="en-US" sz="1200" dirty="0" err="1"/>
              <a:t>ain’t</a:t>
            </a:r>
            <a:r>
              <a:rPr lang="en-US" sz="1200" dirty="0"/>
              <a:t> the worst. </a:t>
            </a:r>
            <a:r>
              <a:rPr lang="en-US" sz="1200" dirty="0" smtClean="0"/>
              <a:t>You get </a:t>
            </a:r>
            <a:r>
              <a:rPr lang="en-US" sz="1200" dirty="0"/>
              <a:t>in trouble. You do bad things and I got to get you out.” His voice rose </a:t>
            </a:r>
            <a:r>
              <a:rPr lang="en-US" sz="1200" dirty="0" smtClean="0"/>
              <a:t>nearly to </a:t>
            </a:r>
            <a:r>
              <a:rPr lang="en-US" sz="1200" dirty="0"/>
              <a:t>a shout. “You crazy son-of-a-bitch. You keep me in hot water all the time.”</a:t>
            </a:r>
          </a:p>
          <a:p>
            <a:r>
              <a:rPr lang="en-US" sz="1200" dirty="0"/>
              <a:t>He took on the elaborate manner of little girls when they are mimicking </a:t>
            </a:r>
            <a:r>
              <a:rPr lang="en-US" sz="1200" dirty="0" smtClean="0"/>
              <a:t>one another</a:t>
            </a:r>
            <a:r>
              <a:rPr lang="en-US" sz="1200" dirty="0"/>
              <a:t>. “Jus’ wanted to feel that girl’s dress—jus’ wanted to pet it like it was </a:t>
            </a:r>
            <a:r>
              <a:rPr lang="en-US" sz="1200" dirty="0" smtClean="0"/>
              <a:t>a mouse—Well</a:t>
            </a:r>
            <a:r>
              <a:rPr lang="en-US" sz="1200" dirty="0"/>
              <a:t>, how the hell did she know you jus’ wanted to feel her dress? She</a:t>
            </a:r>
          </a:p>
          <a:p>
            <a:r>
              <a:rPr lang="en-US" sz="1200" dirty="0"/>
              <a:t>jerks back and you hold on like it was a mouse. She yells and we got to hide in </a:t>
            </a:r>
            <a:r>
              <a:rPr lang="en-US" sz="1200" dirty="0" smtClean="0"/>
              <a:t>a irrigation </a:t>
            </a:r>
            <a:r>
              <a:rPr lang="en-US" sz="1200" dirty="0"/>
              <a:t>ditch all day with guys </a:t>
            </a:r>
            <a:r>
              <a:rPr lang="en-US" sz="1200" dirty="0" err="1"/>
              <a:t>lookin</a:t>
            </a:r>
            <a:r>
              <a:rPr lang="en-US" sz="1200" dirty="0"/>
              <a:t>’ for us, and we got to sneak out in </a:t>
            </a:r>
            <a:r>
              <a:rPr lang="en-US" sz="1200" dirty="0" smtClean="0"/>
              <a:t>the dark </a:t>
            </a:r>
            <a:r>
              <a:rPr lang="en-US" sz="1200" dirty="0"/>
              <a:t>and get outa the country. All the time </a:t>
            </a:r>
            <a:r>
              <a:rPr lang="en-US" sz="1200" dirty="0" err="1"/>
              <a:t>somethin</a:t>
            </a:r>
            <a:r>
              <a:rPr lang="en-US" sz="1200" dirty="0"/>
              <a:t>’ like that—all the time. I</a:t>
            </a:r>
          </a:p>
          <a:p>
            <a:r>
              <a:rPr lang="en-US" sz="1200" dirty="0" err="1"/>
              <a:t>wisht</a:t>
            </a:r>
            <a:r>
              <a:rPr lang="en-US" sz="1200" dirty="0"/>
              <a:t> I could put you in a cage with about a million mice an’ let you have fun</a:t>
            </a:r>
            <a:r>
              <a:rPr lang="en-US" sz="1200" dirty="0" smtClean="0"/>
              <a:t>.” His </a:t>
            </a:r>
            <a:r>
              <a:rPr lang="en-US" sz="1200" dirty="0"/>
              <a:t>anger left him suddenly. He looked across the fire at Lennie’s </a:t>
            </a:r>
            <a:r>
              <a:rPr lang="en-US" sz="1200" dirty="0" smtClean="0"/>
              <a:t>anguished face</a:t>
            </a:r>
            <a:r>
              <a:rPr lang="en-US" sz="1200" dirty="0"/>
              <a:t>, and then he looked ashamedly at the flames.</a:t>
            </a:r>
          </a:p>
          <a:p>
            <a:r>
              <a:rPr lang="en-US" sz="1200" dirty="0"/>
              <a:t>It was quite dark now, but the fire lighted the trunks of the trees and </a:t>
            </a:r>
            <a:r>
              <a:rPr lang="en-US" sz="1200" dirty="0" smtClean="0"/>
              <a:t>the curving </a:t>
            </a:r>
            <a:r>
              <a:rPr lang="en-US" sz="1200" dirty="0"/>
              <a:t>branches overhead. Lennie crawled slowly and cautiously around </a:t>
            </a:r>
            <a:r>
              <a:rPr lang="en-US" sz="1200" dirty="0" smtClean="0"/>
              <a:t>the fire </a:t>
            </a:r>
            <a:r>
              <a:rPr lang="en-US" sz="1200" dirty="0"/>
              <a:t>until he was close to George. He sat back on his heels. George turned </a:t>
            </a:r>
            <a:r>
              <a:rPr lang="en-US" sz="1200" dirty="0" smtClean="0"/>
              <a:t>the bean </a:t>
            </a:r>
            <a:r>
              <a:rPr lang="en-US" sz="1200" dirty="0"/>
              <a:t>cans so that another side faced the fire. He pretended to be unaware </a:t>
            </a:r>
            <a:r>
              <a:rPr lang="en-US" sz="1200" dirty="0" smtClean="0"/>
              <a:t>of Lennie </a:t>
            </a:r>
            <a:r>
              <a:rPr lang="en-US" sz="1200" dirty="0"/>
              <a:t>so close beside him.</a:t>
            </a:r>
          </a:p>
          <a:p>
            <a:r>
              <a:rPr lang="en-US" sz="1200" dirty="0"/>
              <a:t>“George,” very softly. No answer. “George!”</a:t>
            </a:r>
          </a:p>
          <a:p>
            <a:r>
              <a:rPr lang="en-US" sz="1200" dirty="0"/>
              <a:t>“</a:t>
            </a:r>
            <a:r>
              <a:rPr lang="en-US" sz="1200" dirty="0" err="1"/>
              <a:t>Whatta</a:t>
            </a:r>
            <a:r>
              <a:rPr lang="en-US" sz="1200" dirty="0"/>
              <a:t> you want?”</a:t>
            </a:r>
          </a:p>
          <a:p>
            <a:r>
              <a:rPr lang="en-US" sz="1200" dirty="0"/>
              <a:t>“I was only </a:t>
            </a:r>
            <a:r>
              <a:rPr lang="en-US" sz="1200" dirty="0" err="1"/>
              <a:t>foolin</a:t>
            </a:r>
            <a:r>
              <a:rPr lang="en-US" sz="1200" dirty="0"/>
              <a:t>’, George. I don’t want no ketchup. I wouldn’t eat </a:t>
            </a:r>
            <a:r>
              <a:rPr lang="en-US" sz="1200" dirty="0" smtClean="0"/>
              <a:t>no ketchup </a:t>
            </a:r>
            <a:r>
              <a:rPr lang="en-US" sz="1200" dirty="0"/>
              <a:t>if it was right here beside me.”</a:t>
            </a:r>
          </a:p>
          <a:p>
            <a:r>
              <a:rPr lang="en-US" sz="1200" dirty="0"/>
              <a:t>“If it was here, you could have some.”</a:t>
            </a:r>
            <a:endParaRPr lang="en-GB" sz="1000" dirty="0"/>
          </a:p>
        </p:txBody>
      </p:sp>
      <p:sp>
        <p:nvSpPr>
          <p:cNvPr id="3" name="Rectangle 2"/>
          <p:cNvSpPr/>
          <p:nvPr/>
        </p:nvSpPr>
        <p:spPr>
          <a:xfrm>
            <a:off x="4765964" y="445399"/>
            <a:ext cx="3923608" cy="6355586"/>
          </a:xfrm>
          <a:prstGeom prst="rect">
            <a:avLst/>
          </a:prstGeom>
        </p:spPr>
        <p:txBody>
          <a:bodyPr wrap="square">
            <a:spAutoFit/>
          </a:bodyPr>
          <a:lstStyle/>
          <a:p>
            <a:r>
              <a:rPr lang="fr-FR" sz="1100" i="1" dirty="0"/>
              <a:t>Obtenez un gallon de whisky, ou placez-le dans une salle de billard et jouez aux cartes</a:t>
            </a:r>
          </a:p>
          <a:p>
            <a:r>
              <a:rPr lang="fr-FR" sz="1100" i="1" dirty="0"/>
              <a:t>ou tirer sur la piscine. </a:t>
            </a:r>
            <a:r>
              <a:rPr lang="fr-FR" sz="1100" i="1" dirty="0" err="1"/>
              <a:t>Lennie</a:t>
            </a:r>
            <a:r>
              <a:rPr lang="fr-FR" sz="1100" i="1" dirty="0"/>
              <a:t> s’agenouilla et regarda George en colère au-dessus du feu. Et le visage de </a:t>
            </a:r>
            <a:r>
              <a:rPr lang="fr-FR" sz="1100" i="1" dirty="0" err="1"/>
              <a:t>Lennie</a:t>
            </a:r>
            <a:r>
              <a:rPr lang="fr-FR" sz="1100" i="1" dirty="0"/>
              <a:t> fut dessiné avec terreur. « An' </a:t>
            </a:r>
            <a:r>
              <a:rPr lang="fr-FR" sz="1100" i="1" dirty="0" err="1"/>
              <a:t>whatta</a:t>
            </a:r>
            <a:r>
              <a:rPr lang="fr-FR" sz="1100" i="1" dirty="0"/>
              <a:t> que j’ai eu, » continua George furieusement. « Je t’ai eu! Vous ne pouvez pas garder un emploi et vous me perdez jamais l’emploi que j’obtiens. Jus' me garde </a:t>
            </a:r>
            <a:r>
              <a:rPr lang="fr-FR" sz="1100" i="1" dirty="0" err="1"/>
              <a:t>shovin</a:t>
            </a:r>
            <a:r>
              <a:rPr lang="fr-FR" sz="1100" i="1" dirty="0"/>
              <a:t>' partout dans le pays tout le temps. An' ce n’est pas le pire. Vous avez des ennuis. Tu fais de mauvaises choses et je dois te faire sortir. » Sa voix s’éleva presque jusqu’à un cri. « Toi le fils d’une chienne fou. Tu me gardes dans l’eau chaude tout le temps. »</a:t>
            </a:r>
          </a:p>
          <a:p>
            <a:r>
              <a:rPr lang="fr-FR" sz="1100" i="1" dirty="0"/>
              <a:t>Il a pris la manière élaborée des petites filles quand elles s’imitent les unes les autres. « Jus' voulait sentir la robe de cette fille - jus' voulait la caresser comme si c’était une souris - Eh bien, comment diable savait-elle que vous vouliez sentir sa robe? Elle</a:t>
            </a:r>
          </a:p>
          <a:p>
            <a:r>
              <a:rPr lang="fr-FR" sz="1100" i="1" dirty="0"/>
              <a:t>saccades en arrière et vous vous accrochez comme si c’était une souris. Elle crie et nous avons pu nous cacher dans un fossé d’irrigation toute la journée avec des gars qui nous regardaient, et nous avons pu nous faufiler dans le noir et sortir du pays. Tout le temps quelque chose comme ça, tout le temps. Je</a:t>
            </a:r>
          </a:p>
          <a:p>
            <a:r>
              <a:rPr lang="fr-FR" sz="1100" i="1" dirty="0"/>
              <a:t>J’aimerais pouvoir te mettre dans une cage avec environ un million de souris et te laisser t’amuser. » Sa colère l’a quitté soudainement. Il regarda de l’autre côté du feu le visage angoissé de </a:t>
            </a:r>
            <a:r>
              <a:rPr lang="fr-FR" sz="1100" i="1" dirty="0" err="1"/>
              <a:t>Lennie</a:t>
            </a:r>
            <a:r>
              <a:rPr lang="fr-FR" sz="1100" i="1" dirty="0"/>
              <a:t>, puis il regarda honteusement les flammes.</a:t>
            </a:r>
          </a:p>
          <a:p>
            <a:r>
              <a:rPr lang="fr-FR" sz="1100" i="1" dirty="0"/>
              <a:t>Il faisait assez sombre maintenant, mais le feu éclairait les troncs des arbres et les branches courbes au-dessus de la tête. </a:t>
            </a:r>
            <a:r>
              <a:rPr lang="fr-FR" sz="1100" i="1" dirty="0" err="1"/>
              <a:t>Lennie</a:t>
            </a:r>
            <a:r>
              <a:rPr lang="fr-FR" sz="1100" i="1" dirty="0"/>
              <a:t> rampa lentement et prudemment autour du feu jusqu’à ce qu’il soit près de George. Il s’assit sur ses talons. George tourna les boîtes de haricots pour qu’un autre côté fasse face au feu. Il fit semblant d’ignorer </a:t>
            </a:r>
            <a:r>
              <a:rPr lang="fr-FR" sz="1100" i="1" dirty="0" err="1"/>
              <a:t>Lennie</a:t>
            </a:r>
            <a:r>
              <a:rPr lang="fr-FR" sz="1100" i="1" dirty="0"/>
              <a:t> si près de lui.</a:t>
            </a:r>
          </a:p>
          <a:p>
            <a:r>
              <a:rPr lang="fr-FR" sz="1100" i="1" dirty="0"/>
              <a:t>« George », très doucement. Pas de réponse. « George! »</a:t>
            </a:r>
          </a:p>
          <a:p>
            <a:r>
              <a:rPr lang="fr-FR" sz="1100" i="1" dirty="0"/>
              <a:t>« Qu’est-ce que tu veux? »</a:t>
            </a:r>
          </a:p>
          <a:p>
            <a:r>
              <a:rPr lang="fr-FR" sz="1100" i="1" dirty="0"/>
              <a:t>« Je n’étais que dupe », George. Je ne veux pas de ketchup. Je ne mangerais pas de ketchup s’il était juste ici à côté de moi. »</a:t>
            </a:r>
          </a:p>
          <a:p>
            <a:r>
              <a:rPr lang="fr-FR" sz="1100" i="1" dirty="0"/>
              <a:t>« Si c’était ici, vous pourriez en avoir. »</a:t>
            </a:r>
          </a:p>
          <a:p>
            <a:r>
              <a:rPr lang="fr-FR" sz="1100" i="1" dirty="0"/>
              <a:t> </a:t>
            </a:r>
          </a:p>
        </p:txBody>
      </p:sp>
    </p:spTree>
    <p:extLst>
      <p:ext uri="{BB962C8B-B14F-4D97-AF65-F5344CB8AC3E}">
        <p14:creationId xmlns:p14="http://schemas.microsoft.com/office/powerpoint/2010/main" val="1172499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1" y="561776"/>
            <a:ext cx="3923608" cy="5816977"/>
          </a:xfrm>
          <a:prstGeom prst="rect">
            <a:avLst/>
          </a:prstGeom>
        </p:spPr>
        <p:txBody>
          <a:bodyPr wrap="square">
            <a:spAutoFit/>
          </a:bodyPr>
          <a:lstStyle/>
          <a:p>
            <a:r>
              <a:rPr lang="en-US" sz="1200" dirty="0"/>
              <a:t>“But I wouldn’t eat none, George. I’d leave it all for you. You could </a:t>
            </a:r>
            <a:r>
              <a:rPr lang="en-US" sz="1200" dirty="0" smtClean="0"/>
              <a:t>cover your </a:t>
            </a:r>
            <a:r>
              <a:rPr lang="en-US" sz="1200" dirty="0"/>
              <a:t>beans with it and I wouldn’t touch none of it.”</a:t>
            </a:r>
          </a:p>
          <a:p>
            <a:r>
              <a:rPr lang="en-US" sz="1200" dirty="0"/>
              <a:t>George still stared morosely at the fire. “When I think of the swell time </a:t>
            </a:r>
            <a:r>
              <a:rPr lang="en-US" sz="1200" dirty="0" smtClean="0"/>
              <a:t>I could </a:t>
            </a:r>
            <a:r>
              <a:rPr lang="en-US" sz="1200" dirty="0"/>
              <a:t>have without you, I go nuts. I never get no peace.”</a:t>
            </a:r>
          </a:p>
          <a:p>
            <a:r>
              <a:rPr lang="en-US" sz="1200" dirty="0"/>
              <a:t>Lennie still knelt. He looked off into the darkness across the river. “</a:t>
            </a:r>
            <a:r>
              <a:rPr lang="en-US" sz="1200" dirty="0" smtClean="0"/>
              <a:t>George, you </a:t>
            </a:r>
            <a:r>
              <a:rPr lang="en-US" sz="1200" dirty="0"/>
              <a:t>want I should go away and leave you alone?”</a:t>
            </a:r>
          </a:p>
          <a:p>
            <a:r>
              <a:rPr lang="en-US" sz="1200" dirty="0"/>
              <a:t>“Where the hell could you go?”</a:t>
            </a:r>
          </a:p>
          <a:p>
            <a:r>
              <a:rPr lang="en-US" sz="1200" dirty="0"/>
              <a:t>“Well, I could. I could go off in the hills there. Some place I’d find a cave.”</a:t>
            </a:r>
          </a:p>
          <a:p>
            <a:r>
              <a:rPr lang="en-US" sz="1200" dirty="0"/>
              <a:t>“Yeah? How’d you eat? You </a:t>
            </a:r>
            <a:r>
              <a:rPr lang="en-US" sz="1200" dirty="0" err="1"/>
              <a:t>ain’t</a:t>
            </a:r>
            <a:r>
              <a:rPr lang="en-US" sz="1200" dirty="0"/>
              <a:t> got sense enough to find nothing to eat.”</a:t>
            </a:r>
          </a:p>
          <a:p>
            <a:r>
              <a:rPr lang="en-US" sz="1200" dirty="0"/>
              <a:t>“I’d find things, George. I don’t need no nice food with ketchup. I’d lay </a:t>
            </a:r>
            <a:r>
              <a:rPr lang="en-US" sz="1200" dirty="0" smtClean="0"/>
              <a:t>out in </a:t>
            </a:r>
            <a:r>
              <a:rPr lang="en-US" sz="1200" dirty="0"/>
              <a:t>the sun and nobody’d hurt me. An’ if I </a:t>
            </a:r>
            <a:r>
              <a:rPr lang="en-US" sz="1200" dirty="0" err="1"/>
              <a:t>foun</a:t>
            </a:r>
            <a:r>
              <a:rPr lang="en-US" sz="1200" dirty="0"/>
              <a:t>’ a mouse, I could keep </a:t>
            </a:r>
            <a:r>
              <a:rPr lang="en-US" sz="1200" dirty="0" smtClean="0"/>
              <a:t>it. Nobody’d </a:t>
            </a:r>
            <a:r>
              <a:rPr lang="en-US" sz="1200" dirty="0"/>
              <a:t>take it away from me.”</a:t>
            </a:r>
          </a:p>
          <a:p>
            <a:r>
              <a:rPr lang="en-US" sz="1200" dirty="0"/>
              <a:t>George looked quickly and searchingly at him. “I been mean, </a:t>
            </a:r>
            <a:r>
              <a:rPr lang="en-US" sz="1200" dirty="0" err="1"/>
              <a:t>ain’t</a:t>
            </a:r>
            <a:r>
              <a:rPr lang="en-US" sz="1200" dirty="0"/>
              <a:t> I?”</a:t>
            </a:r>
          </a:p>
          <a:p>
            <a:r>
              <a:rPr lang="en-US" sz="1200" dirty="0"/>
              <a:t>“If you don’ want me I can go off in the hills an’ find a cave. I can go </a:t>
            </a:r>
            <a:r>
              <a:rPr lang="en-US" sz="1200" dirty="0" smtClean="0"/>
              <a:t>away any </a:t>
            </a:r>
            <a:r>
              <a:rPr lang="en-US" sz="1200" dirty="0"/>
              <a:t>time.”</a:t>
            </a:r>
          </a:p>
          <a:p>
            <a:r>
              <a:rPr lang="en-US" sz="1200" dirty="0"/>
              <a:t>“No—look! I was jus’ </a:t>
            </a:r>
            <a:r>
              <a:rPr lang="en-US" sz="1200" dirty="0" err="1"/>
              <a:t>foolin</a:t>
            </a:r>
            <a:r>
              <a:rPr lang="en-US" sz="1200" dirty="0"/>
              <a:t>’, Lennie. </a:t>
            </a:r>
            <a:r>
              <a:rPr lang="en-US" sz="1200" dirty="0" err="1"/>
              <a:t>‘Cause</a:t>
            </a:r>
            <a:r>
              <a:rPr lang="en-US" sz="1200" dirty="0"/>
              <a:t> I want you to stay with </a:t>
            </a:r>
            <a:r>
              <a:rPr lang="en-US" sz="1200" dirty="0" smtClean="0"/>
              <a:t>me. Trouble </a:t>
            </a:r>
            <a:r>
              <a:rPr lang="en-US" sz="1200" dirty="0"/>
              <a:t>with mice is you always kill ‘</a:t>
            </a:r>
            <a:r>
              <a:rPr lang="en-US" sz="1200" dirty="0" err="1"/>
              <a:t>em</a:t>
            </a:r>
            <a:r>
              <a:rPr lang="en-US" sz="1200" dirty="0"/>
              <a:t>.” He paused. “Tell you what I’ll </a:t>
            </a:r>
            <a:r>
              <a:rPr lang="en-US" sz="1200" dirty="0" smtClean="0"/>
              <a:t>do, Lennie</a:t>
            </a:r>
            <a:r>
              <a:rPr lang="en-US" sz="1200" dirty="0"/>
              <a:t>. First chance I get I’ll give you a pup. Maybe you wouldn’t kill it. </a:t>
            </a:r>
            <a:r>
              <a:rPr lang="en-US" sz="1200" dirty="0" smtClean="0"/>
              <a:t>That’d be </a:t>
            </a:r>
            <a:r>
              <a:rPr lang="en-US" sz="1200" dirty="0"/>
              <a:t>better than mice. And you could pet it harder.”</a:t>
            </a:r>
          </a:p>
          <a:p>
            <a:r>
              <a:rPr lang="en-US" sz="1200" dirty="0"/>
              <a:t>Lennie avoided the bait. He had sensed his advantage. “If you don’t want </a:t>
            </a:r>
            <a:r>
              <a:rPr lang="en-US" sz="1200" dirty="0" smtClean="0"/>
              <a:t>me, you </a:t>
            </a:r>
            <a:r>
              <a:rPr lang="en-US" sz="1200" dirty="0"/>
              <a:t>only jus’ got to say so, and I’ll go off in those hills right there—right up </a:t>
            </a:r>
            <a:r>
              <a:rPr lang="en-US" sz="1200" dirty="0" smtClean="0"/>
              <a:t>in those </a:t>
            </a:r>
            <a:r>
              <a:rPr lang="en-US" sz="1200" dirty="0"/>
              <a:t>hills and live by myself. An’ I won’t get no mice stole from me.”</a:t>
            </a:r>
            <a:endParaRPr lang="en-GB" sz="1000" dirty="0"/>
          </a:p>
        </p:txBody>
      </p:sp>
      <p:sp>
        <p:nvSpPr>
          <p:cNvPr id="3" name="Rectangle 2"/>
          <p:cNvSpPr/>
          <p:nvPr/>
        </p:nvSpPr>
        <p:spPr>
          <a:xfrm>
            <a:off x="4890655" y="561776"/>
            <a:ext cx="3923608" cy="5678478"/>
          </a:xfrm>
          <a:prstGeom prst="rect">
            <a:avLst/>
          </a:prstGeom>
        </p:spPr>
        <p:txBody>
          <a:bodyPr wrap="square">
            <a:spAutoFit/>
          </a:bodyPr>
          <a:lstStyle/>
          <a:p>
            <a:r>
              <a:rPr lang="fr-FR" sz="1100" i="1" dirty="0"/>
              <a:t>« Mais je n’en mangerais pas, George. Je vous laisserais tout cela. Vous pourriez couvrir vos haricots avec et je n’y toucherais rien. »</a:t>
            </a:r>
          </a:p>
          <a:p>
            <a:r>
              <a:rPr lang="fr-FR" sz="1100" i="1" dirty="0"/>
              <a:t>George regardait toujours </a:t>
            </a:r>
            <a:r>
              <a:rPr lang="fr-FR" sz="1100" i="1" dirty="0" err="1"/>
              <a:t>morosement</a:t>
            </a:r>
            <a:r>
              <a:rPr lang="fr-FR" sz="1100" i="1" dirty="0"/>
              <a:t> le feu. « Quand je pense au temps de houle que je pourrais avoir sans toi, je deviens fou. Je n’ai jamais la paix.</a:t>
            </a:r>
          </a:p>
          <a:p>
            <a:r>
              <a:rPr lang="fr-FR" sz="1100" i="1" dirty="0" err="1"/>
              <a:t>Lennie</a:t>
            </a:r>
            <a:r>
              <a:rPr lang="fr-FR" sz="1100" i="1" dirty="0"/>
              <a:t> s’agenouilla encore. Il regarda dans l’obscurité de l’autre côté de la rivière. « George, tu veux que je m’en aille et que je te laisse tranquille? »</a:t>
            </a:r>
          </a:p>
          <a:p>
            <a:r>
              <a:rPr lang="fr-FR" sz="1100" i="1" dirty="0"/>
              <a:t>« Où diable pourriez-vous aller? »</a:t>
            </a:r>
          </a:p>
          <a:p>
            <a:r>
              <a:rPr lang="fr-FR" sz="1100" i="1" dirty="0"/>
              <a:t>« Eh bien, je pourrais. Je pourrais partir dans les collines là-bas. Quelque part, je trouverais une grotte.</a:t>
            </a:r>
          </a:p>
          <a:p>
            <a:r>
              <a:rPr lang="fr-FR" sz="1100" i="1" dirty="0"/>
              <a:t>« Ouais? Comment mangez-vous? Vous n’avez pas assez de sens pour ne rien trouver à manger. »</a:t>
            </a:r>
          </a:p>
          <a:p>
            <a:r>
              <a:rPr lang="fr-FR" sz="1100" i="1" dirty="0"/>
              <a:t>« Je trouverais des choses, George. Je n’ai pas besoin de bonne nourriture avec du ketchup. Je m’allongeais au soleil et personne ne me faisait de mal. An' si je </a:t>
            </a:r>
            <a:r>
              <a:rPr lang="fr-FR" sz="1100" i="1" dirty="0" err="1"/>
              <a:t>foun</a:t>
            </a:r>
            <a:r>
              <a:rPr lang="fr-FR" sz="1100" i="1" dirty="0"/>
              <a:t>' une souris, je pourrais la garder. Personne ne me l’enlèverait.</a:t>
            </a:r>
          </a:p>
          <a:p>
            <a:r>
              <a:rPr lang="fr-FR" sz="1100" i="1" dirty="0"/>
              <a:t>George le regarda rapidement et avec recherche. « J’étais méchant, n’est-ce pas? »</a:t>
            </a:r>
          </a:p>
          <a:p>
            <a:r>
              <a:rPr lang="fr-FR" sz="1100" i="1" dirty="0"/>
              <a:t>« Si vous ne voulez de moi, je peux partir dans les collines et trouver une grotte. Je peux partir n’importe quand.</a:t>
            </a:r>
          </a:p>
          <a:p>
            <a:r>
              <a:rPr lang="fr-FR" sz="1100" i="1" dirty="0"/>
              <a:t>« Non, regardez! J’étais jus' </a:t>
            </a:r>
            <a:r>
              <a:rPr lang="fr-FR" sz="1100" i="1" dirty="0" err="1"/>
              <a:t>foolin</a:t>
            </a:r>
            <a:r>
              <a:rPr lang="fr-FR" sz="1100" i="1" dirty="0"/>
              <a:t>', </a:t>
            </a:r>
            <a:r>
              <a:rPr lang="fr-FR" sz="1100" i="1" dirty="0" err="1"/>
              <a:t>Lennie</a:t>
            </a:r>
            <a:r>
              <a:rPr lang="fr-FR" sz="1100" i="1" dirty="0"/>
              <a:t>. Parce que je veux que tu restes avec moi. Le problème avec les souris, c’est que vous les tuez toujours. » Il fit une pause. « Dis-toi ce que je vais faire, </a:t>
            </a:r>
            <a:r>
              <a:rPr lang="fr-FR" sz="1100" i="1" dirty="0" err="1"/>
              <a:t>Lennie</a:t>
            </a:r>
            <a:r>
              <a:rPr lang="fr-FR" sz="1100" i="1" dirty="0"/>
              <a:t>. Première chance que j’ai, je vais vous donner un chiot. Peut-être que vous ne le tueriez pas. Ce serait mieux que des souris. Et vous pourriez le caresser plus fort. »</a:t>
            </a:r>
          </a:p>
          <a:p>
            <a:r>
              <a:rPr lang="fr-FR" sz="1100" i="1" dirty="0" err="1"/>
              <a:t>Lennie</a:t>
            </a:r>
            <a:r>
              <a:rPr lang="fr-FR" sz="1100" i="1" dirty="0"/>
              <a:t> a évité l’appât. Il avait senti son avantage. « Si vous ne voulez pas de moi, vous n’avez qu’à le dire, et je partirai dans ces collines juste là, dans ces collines et je vivrai seul. Je ne me ferai pas voler de souris. »</a:t>
            </a:r>
          </a:p>
          <a:p>
            <a:r>
              <a:rPr lang="fr-FR" sz="1100" i="1" dirty="0"/>
              <a:t> </a:t>
            </a:r>
          </a:p>
        </p:txBody>
      </p:sp>
    </p:spTree>
    <p:extLst>
      <p:ext uri="{BB962C8B-B14F-4D97-AF65-F5344CB8AC3E}">
        <p14:creationId xmlns:p14="http://schemas.microsoft.com/office/powerpoint/2010/main" val="600918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6706" y="370585"/>
            <a:ext cx="3923608" cy="6186309"/>
          </a:xfrm>
          <a:prstGeom prst="rect">
            <a:avLst/>
          </a:prstGeom>
        </p:spPr>
        <p:txBody>
          <a:bodyPr wrap="square">
            <a:spAutoFit/>
          </a:bodyPr>
          <a:lstStyle/>
          <a:p>
            <a:r>
              <a:rPr lang="en-US" sz="1200" dirty="0"/>
              <a:t>George said, “I want you to stay with me, Lennie. Jesus Christ, </a:t>
            </a:r>
            <a:r>
              <a:rPr lang="en-US" sz="1200" dirty="0" smtClean="0"/>
              <a:t>somebody’d shoot </a:t>
            </a:r>
            <a:r>
              <a:rPr lang="en-US" sz="1200" dirty="0"/>
              <a:t>you for a coyote if you was by yourself. No, you stay with me. Your </a:t>
            </a:r>
            <a:r>
              <a:rPr lang="en-US" sz="1200" dirty="0" smtClean="0"/>
              <a:t>Aunt Clara </a:t>
            </a:r>
            <a:r>
              <a:rPr lang="en-US" sz="1200" dirty="0"/>
              <a:t>wouldn’t like you running off by yourself, even if she is dead.”</a:t>
            </a:r>
          </a:p>
          <a:p>
            <a:r>
              <a:rPr lang="en-US" sz="1200" dirty="0"/>
              <a:t>Lennie spoke craftily, “Tell me—like you done before.”</a:t>
            </a:r>
          </a:p>
          <a:p>
            <a:r>
              <a:rPr lang="en-US" sz="1200" dirty="0"/>
              <a:t>“Tell you what?”</a:t>
            </a:r>
          </a:p>
          <a:p>
            <a:r>
              <a:rPr lang="en-US" sz="1200" dirty="0"/>
              <a:t>“About the rabbits.”</a:t>
            </a:r>
          </a:p>
          <a:p>
            <a:r>
              <a:rPr lang="en-US" sz="1200" dirty="0"/>
              <a:t>George snapped, “You </a:t>
            </a:r>
            <a:r>
              <a:rPr lang="en-US" sz="1200" dirty="0" err="1"/>
              <a:t>ain’t</a:t>
            </a:r>
            <a:r>
              <a:rPr lang="en-US" sz="1200" dirty="0"/>
              <a:t> </a:t>
            </a:r>
            <a:r>
              <a:rPr lang="en-US" sz="1200" dirty="0" err="1"/>
              <a:t>gonna</a:t>
            </a:r>
            <a:r>
              <a:rPr lang="en-US" sz="1200" dirty="0"/>
              <a:t> put nothing over on me.”</a:t>
            </a:r>
          </a:p>
          <a:p>
            <a:r>
              <a:rPr lang="en-US" sz="1200" dirty="0"/>
              <a:t>Lennie pleaded, “Come on, George. Tell me. Please, George. Like you </a:t>
            </a:r>
            <a:r>
              <a:rPr lang="en-US" sz="1200" dirty="0" smtClean="0"/>
              <a:t>done before</a:t>
            </a:r>
            <a:r>
              <a:rPr lang="en-US" sz="1200" dirty="0"/>
              <a:t>.”</a:t>
            </a:r>
          </a:p>
          <a:p>
            <a:r>
              <a:rPr lang="en-US" sz="1200" dirty="0"/>
              <a:t>“You get a kick outa that, don’t you? </a:t>
            </a:r>
            <a:r>
              <a:rPr lang="en-US" sz="1200" dirty="0" err="1"/>
              <a:t>Awright</a:t>
            </a:r>
            <a:r>
              <a:rPr lang="en-US" sz="1200" dirty="0"/>
              <a:t>, I’ll tell you, and then we’ll </a:t>
            </a:r>
            <a:r>
              <a:rPr lang="en-US" sz="1200" dirty="0" smtClean="0"/>
              <a:t>eat our </a:t>
            </a:r>
            <a:r>
              <a:rPr lang="en-US" sz="1200" dirty="0"/>
              <a:t>supper . . . .”</a:t>
            </a:r>
          </a:p>
          <a:p>
            <a:endParaRPr lang="en-US" sz="1200" dirty="0"/>
          </a:p>
          <a:p>
            <a:r>
              <a:rPr lang="en-US" sz="1200" dirty="0"/>
              <a:t>George’s voice became deeper. He repeated his words rhythmically </a:t>
            </a:r>
            <a:r>
              <a:rPr lang="en-US" sz="1200" dirty="0" smtClean="0"/>
              <a:t>as though </a:t>
            </a:r>
            <a:r>
              <a:rPr lang="en-US" sz="1200" dirty="0"/>
              <a:t>he had said them many times before. “Guys like us, that work </a:t>
            </a:r>
            <a:r>
              <a:rPr lang="en-US" sz="1200" dirty="0" smtClean="0"/>
              <a:t>on ranches</a:t>
            </a:r>
            <a:r>
              <a:rPr lang="en-US" sz="1200" dirty="0"/>
              <a:t>, are the loneliest guys in the world. They got no </a:t>
            </a:r>
            <a:r>
              <a:rPr lang="en-US" sz="1200" dirty="0" err="1"/>
              <a:t>fambly</a:t>
            </a:r>
            <a:r>
              <a:rPr lang="en-US" sz="1200" dirty="0"/>
              <a:t>. They </a:t>
            </a:r>
            <a:r>
              <a:rPr lang="en-US" sz="1200" dirty="0" smtClean="0"/>
              <a:t>don’t belong </a:t>
            </a:r>
            <a:r>
              <a:rPr lang="en-US" sz="1200" dirty="0"/>
              <a:t>no place. They come to a ranch an’ work up a stake and then they go </a:t>
            </a:r>
            <a:r>
              <a:rPr lang="en-US" sz="1200" dirty="0" smtClean="0"/>
              <a:t>into town </a:t>
            </a:r>
            <a:r>
              <a:rPr lang="en-US" sz="1200" dirty="0"/>
              <a:t>and blow their stake, and the first thing you know they’re </a:t>
            </a:r>
            <a:r>
              <a:rPr lang="en-US" sz="1200" dirty="0" err="1"/>
              <a:t>poundin</a:t>
            </a:r>
            <a:r>
              <a:rPr lang="en-US" sz="1200" dirty="0"/>
              <a:t>’ </a:t>
            </a:r>
            <a:r>
              <a:rPr lang="en-US" sz="1200" dirty="0" smtClean="0"/>
              <a:t>their tail </a:t>
            </a:r>
            <a:r>
              <a:rPr lang="en-US" sz="1200" dirty="0"/>
              <a:t>on some other ranch. They </a:t>
            </a:r>
            <a:r>
              <a:rPr lang="en-US" sz="1200" dirty="0" err="1"/>
              <a:t>ain’t</a:t>
            </a:r>
            <a:r>
              <a:rPr lang="en-US" sz="1200" dirty="0"/>
              <a:t> got nothing to look ahead to.”</a:t>
            </a:r>
          </a:p>
          <a:p>
            <a:r>
              <a:rPr lang="en-US" sz="1200" dirty="0"/>
              <a:t>Lennie was delighted. “That’s it—that’s it. Now tell how it is with us.”</a:t>
            </a:r>
          </a:p>
          <a:p>
            <a:r>
              <a:rPr lang="en-US" sz="1200" dirty="0"/>
              <a:t>George went on. “With us it </a:t>
            </a:r>
            <a:r>
              <a:rPr lang="en-US" sz="1200" dirty="0" err="1"/>
              <a:t>ain’t</a:t>
            </a:r>
            <a:r>
              <a:rPr lang="en-US" sz="1200" dirty="0"/>
              <a:t> like that. We got a future. We </a:t>
            </a:r>
            <a:r>
              <a:rPr lang="en-US" sz="1200" dirty="0" smtClean="0"/>
              <a:t>got somebody </a:t>
            </a:r>
            <a:r>
              <a:rPr lang="en-US" sz="1200" dirty="0"/>
              <a:t>to talk to that gives a damn about us. We don’t have to sit-in no </a:t>
            </a:r>
            <a:r>
              <a:rPr lang="en-US" sz="1200" dirty="0" smtClean="0"/>
              <a:t>bar room </a:t>
            </a:r>
            <a:r>
              <a:rPr lang="en-US" sz="1200" dirty="0" err="1"/>
              <a:t>blowin</a:t>
            </a:r>
            <a:r>
              <a:rPr lang="en-US" sz="1200" dirty="0"/>
              <a:t>’ in our jack jus’ because we got no place else to go. If them </a:t>
            </a:r>
            <a:r>
              <a:rPr lang="en-US" sz="1200" dirty="0" smtClean="0"/>
              <a:t>other guys </a:t>
            </a:r>
            <a:r>
              <a:rPr lang="en-US" sz="1200" dirty="0"/>
              <a:t>gets in jail they can rot for all anybody gives a damn. But not us.”</a:t>
            </a:r>
          </a:p>
          <a:p>
            <a:r>
              <a:rPr lang="en-US" sz="1200" dirty="0"/>
              <a:t>Lennie broke in. “But not us! An’ why? Because . . . . because I got you </a:t>
            </a:r>
            <a:r>
              <a:rPr lang="en-US" sz="1200" dirty="0" smtClean="0"/>
              <a:t>to look </a:t>
            </a:r>
            <a:r>
              <a:rPr lang="en-US" sz="1200" dirty="0"/>
              <a:t>after me, and you got me to look after you, and that’s why.” He </a:t>
            </a:r>
            <a:r>
              <a:rPr lang="en-US" sz="1200" dirty="0" smtClean="0"/>
              <a:t>laughed delightedly</a:t>
            </a:r>
            <a:r>
              <a:rPr lang="en-US" sz="1200" dirty="0"/>
              <a:t>. “Go on now, George!”</a:t>
            </a:r>
          </a:p>
          <a:p>
            <a:r>
              <a:rPr lang="en-US" sz="1200" dirty="0"/>
              <a:t>“You got it by heart. You can do it yourself.”</a:t>
            </a:r>
            <a:endParaRPr lang="en-GB" sz="1000" dirty="0"/>
          </a:p>
        </p:txBody>
      </p:sp>
      <p:sp>
        <p:nvSpPr>
          <p:cNvPr id="3" name="Rectangle 2"/>
          <p:cNvSpPr/>
          <p:nvPr/>
        </p:nvSpPr>
        <p:spPr>
          <a:xfrm>
            <a:off x="4580314" y="370584"/>
            <a:ext cx="4247802" cy="5847755"/>
          </a:xfrm>
          <a:prstGeom prst="rect">
            <a:avLst/>
          </a:prstGeom>
        </p:spPr>
        <p:txBody>
          <a:bodyPr wrap="square">
            <a:spAutoFit/>
          </a:bodyPr>
          <a:lstStyle/>
          <a:p>
            <a:r>
              <a:rPr lang="fr-FR" sz="1100" i="1" dirty="0"/>
              <a:t>George a dit : « Je veux que tu restes avec moi, </a:t>
            </a:r>
            <a:r>
              <a:rPr lang="fr-FR" sz="1100" i="1" dirty="0" err="1"/>
              <a:t>Lennie</a:t>
            </a:r>
            <a:r>
              <a:rPr lang="fr-FR" sz="1100" i="1" dirty="0"/>
              <a:t>. Jésus-Christ, quelqu’un vous tirerait dessus pour un coyote si vous étiez seul. Non, tu restes avec moi. Ta tante Clara n’aimerait pas que tu t’enfuies toute seule, même si elle est morte. »</a:t>
            </a:r>
          </a:p>
          <a:p>
            <a:r>
              <a:rPr lang="fr-FR" sz="1100" i="1" dirty="0" err="1"/>
              <a:t>Lennie</a:t>
            </a:r>
            <a:r>
              <a:rPr lang="fr-FR" sz="1100" i="1" dirty="0"/>
              <a:t> parla habilement : « Dis-moi, comme tu l’as fait avant. »</a:t>
            </a:r>
          </a:p>
          <a:p>
            <a:r>
              <a:rPr lang="fr-FR" sz="1100" i="1" dirty="0"/>
              <a:t>« Dites-vous quoi? »</a:t>
            </a:r>
          </a:p>
          <a:p>
            <a:r>
              <a:rPr lang="fr-FR" sz="1100" i="1" dirty="0"/>
              <a:t>« À propos des lapins. »</a:t>
            </a:r>
          </a:p>
          <a:p>
            <a:r>
              <a:rPr lang="fr-FR" sz="1100" i="1" dirty="0"/>
              <a:t>George a craqué: « Tu ne vas rien me mettre. »</a:t>
            </a:r>
          </a:p>
          <a:p>
            <a:r>
              <a:rPr lang="fr-FR" sz="1100" i="1" dirty="0" err="1"/>
              <a:t>Lennie</a:t>
            </a:r>
            <a:r>
              <a:rPr lang="fr-FR" sz="1100" i="1" dirty="0"/>
              <a:t> a plaidé: « Allez, George. Dis-moi. S’il vous plaît, George. Comme vous l’avez fait avant.</a:t>
            </a:r>
          </a:p>
          <a:p>
            <a:r>
              <a:rPr lang="fr-FR" sz="1100" i="1" dirty="0"/>
              <a:t>« Vous obtenez un coup de pied dehors, n’est-ce pas? </a:t>
            </a:r>
            <a:r>
              <a:rPr lang="fr-FR" sz="1100" i="1" dirty="0" err="1"/>
              <a:t>Awright</a:t>
            </a:r>
            <a:r>
              <a:rPr lang="fr-FR" sz="1100" i="1" dirty="0"/>
              <a:t>, je vais vous le dire, et ensuite nous mangerons notre souper...</a:t>
            </a:r>
          </a:p>
          <a:p>
            <a:r>
              <a:rPr lang="fr-FR" sz="1100" i="1" dirty="0"/>
              <a:t>La voix de George devint plus profonde. Il répétait ses mots en rythme comme s’il les avait prononcés plusieurs fois auparavant. « Les gars comme nous, qui travaillent dans des ranchs, sont les gars les plus solitaires du monde. Ils n’ont pas eu de </a:t>
            </a:r>
            <a:r>
              <a:rPr lang="fr-FR" sz="1100" i="1" dirty="0" err="1"/>
              <a:t>fambly</a:t>
            </a:r>
            <a:r>
              <a:rPr lang="fr-FR" sz="1100" i="1" dirty="0"/>
              <a:t>. Ils n’ont pas leur place. Ils viennent dans un ranch et travaillent sur un pieu, puis ils vont en ville et soufflent leur pieu, et la première chose que vous savez, ils sont en train de pilonner leur queue dans un autre ranch. Ils n’ont rien à regarder. »</a:t>
            </a:r>
          </a:p>
          <a:p>
            <a:r>
              <a:rPr lang="fr-FR" sz="1100" i="1" dirty="0" err="1"/>
              <a:t>Lennie</a:t>
            </a:r>
            <a:r>
              <a:rPr lang="fr-FR" sz="1100" i="1" dirty="0"/>
              <a:t> était ravi. « C’est tout, c’est tout. Maintenant, dites comment c’est avec nous. »</a:t>
            </a:r>
          </a:p>
          <a:p>
            <a:r>
              <a:rPr lang="fr-FR" sz="1100" i="1" dirty="0"/>
              <a:t>George a continué. « Avec nous, ce n’est pas comme ça. Nous avons un avenir. Nous avons eu quelqu’un à qui parler qui se fout de nous. Nous n’avons pas besoin de nous asseoir dans un bar sans souffler dans notre jack jus' parce que nous n’avons pas d’autre endroit où aller. Si d’autres gars entrent en prison, ils peuvent pourrir pour tout ce que n’importe qui s’en fout. Mais pas nous.</a:t>
            </a:r>
          </a:p>
          <a:p>
            <a:r>
              <a:rPr lang="fr-FR" sz="1100" i="1" dirty="0" err="1"/>
              <a:t>Lennie</a:t>
            </a:r>
            <a:r>
              <a:rPr lang="fr-FR" sz="1100" i="1" dirty="0"/>
              <a:t> a fait irruption. « Mais pas nous! An' pourquoi? Parce que.... parce que je t’ai fait prendre soin de moi, et tu m’as fait prendre soin de toi, et c’est pourquoi. Il rit avec joie. « Continuez maintenant, George! »</a:t>
            </a:r>
          </a:p>
          <a:p>
            <a:r>
              <a:rPr lang="fr-FR" sz="1100" i="1" dirty="0"/>
              <a:t>« Vous l’avez compris par cœur. Vous pouvez le faire vous-même.</a:t>
            </a:r>
          </a:p>
          <a:p>
            <a:r>
              <a:rPr lang="fr-FR" sz="1100" i="1" dirty="0"/>
              <a:t> </a:t>
            </a:r>
          </a:p>
        </p:txBody>
      </p:sp>
    </p:spTree>
    <p:extLst>
      <p:ext uri="{BB962C8B-B14F-4D97-AF65-F5344CB8AC3E}">
        <p14:creationId xmlns:p14="http://schemas.microsoft.com/office/powerpoint/2010/main" val="13605834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495275"/>
            <a:ext cx="3923608" cy="5447645"/>
          </a:xfrm>
          <a:prstGeom prst="rect">
            <a:avLst/>
          </a:prstGeom>
        </p:spPr>
        <p:txBody>
          <a:bodyPr wrap="square">
            <a:spAutoFit/>
          </a:bodyPr>
          <a:lstStyle/>
          <a:p>
            <a:r>
              <a:rPr lang="en-US" sz="1200" dirty="0"/>
              <a:t>“No, you. I forget some a’ the things. Tell about how it’s </a:t>
            </a:r>
            <a:r>
              <a:rPr lang="en-US" sz="1200" dirty="0" err="1"/>
              <a:t>gonna</a:t>
            </a:r>
            <a:r>
              <a:rPr lang="en-US" sz="1200" dirty="0"/>
              <a:t> be.”</a:t>
            </a:r>
          </a:p>
          <a:p>
            <a:r>
              <a:rPr lang="en-US" sz="1200" dirty="0"/>
              <a:t>“O.K. Someday—we’re </a:t>
            </a:r>
            <a:r>
              <a:rPr lang="en-US" sz="1200" dirty="0" err="1"/>
              <a:t>gonna</a:t>
            </a:r>
            <a:r>
              <a:rPr lang="en-US" sz="1200" dirty="0"/>
              <a:t> get the jack together and we’re </a:t>
            </a:r>
            <a:r>
              <a:rPr lang="en-US" sz="1200" dirty="0" err="1"/>
              <a:t>gonna</a:t>
            </a:r>
            <a:r>
              <a:rPr lang="en-US" sz="1200" dirty="0"/>
              <a:t> have </a:t>
            </a:r>
            <a:r>
              <a:rPr lang="en-US" sz="1200" dirty="0" smtClean="0"/>
              <a:t>a little </a:t>
            </a:r>
            <a:r>
              <a:rPr lang="en-US" sz="1200" dirty="0"/>
              <a:t>house and a couple of acres an’ a cow and some pigs and—”</a:t>
            </a:r>
          </a:p>
          <a:p>
            <a:r>
              <a:rPr lang="en-US" sz="1200" dirty="0"/>
              <a:t>“An’ live off the </a:t>
            </a:r>
            <a:r>
              <a:rPr lang="en-US" sz="1200" dirty="0" err="1"/>
              <a:t>fatta</a:t>
            </a:r>
            <a:r>
              <a:rPr lang="en-US" sz="1200" dirty="0"/>
              <a:t> the </a:t>
            </a:r>
            <a:r>
              <a:rPr lang="en-US" sz="1200" dirty="0" err="1"/>
              <a:t>lan</a:t>
            </a:r>
            <a:r>
              <a:rPr lang="en-US" sz="1200" dirty="0"/>
              <a:t>’,” Lennie shouted. “An’ have rabbits. Go </a:t>
            </a:r>
            <a:r>
              <a:rPr lang="en-US" sz="1200" dirty="0" smtClean="0"/>
              <a:t>on, George</a:t>
            </a:r>
            <a:r>
              <a:rPr lang="en-US" sz="1200" dirty="0"/>
              <a:t>! Tell about what we’re </a:t>
            </a:r>
            <a:r>
              <a:rPr lang="en-US" sz="1200" dirty="0" err="1"/>
              <a:t>gonna</a:t>
            </a:r>
            <a:r>
              <a:rPr lang="en-US" sz="1200" dirty="0"/>
              <a:t> have in the garden and about the </a:t>
            </a:r>
            <a:r>
              <a:rPr lang="en-US" sz="1200" dirty="0" smtClean="0"/>
              <a:t>rabbits in </a:t>
            </a:r>
            <a:r>
              <a:rPr lang="en-US" sz="1200" dirty="0"/>
              <a:t>the cages and about the rain in the winter and the stove, and how thick </a:t>
            </a:r>
            <a:r>
              <a:rPr lang="en-US" sz="1200" dirty="0" smtClean="0"/>
              <a:t>the cream </a:t>
            </a:r>
            <a:r>
              <a:rPr lang="en-US" sz="1200" dirty="0"/>
              <a:t>is on the milk like you can hardly cut it. Tell about that, George.”</a:t>
            </a:r>
          </a:p>
          <a:p>
            <a:r>
              <a:rPr lang="en-US" sz="1200" dirty="0"/>
              <a:t>“</a:t>
            </a:r>
            <a:r>
              <a:rPr lang="en-US" sz="1200" dirty="0" err="1"/>
              <a:t>Why’n’t</a:t>
            </a:r>
            <a:r>
              <a:rPr lang="en-US" sz="1200" dirty="0"/>
              <a:t> you do it yourself? You know all of it.”</a:t>
            </a:r>
          </a:p>
          <a:p>
            <a:r>
              <a:rPr lang="en-US" sz="1200" dirty="0"/>
              <a:t>“No . . . . you tell it. It </a:t>
            </a:r>
            <a:r>
              <a:rPr lang="en-US" sz="1200" dirty="0" err="1"/>
              <a:t>ain’t</a:t>
            </a:r>
            <a:r>
              <a:rPr lang="en-US" sz="1200" dirty="0"/>
              <a:t> the same if I tell it. Go on . . . . George. How </a:t>
            </a:r>
            <a:r>
              <a:rPr lang="en-US" sz="1200" dirty="0" smtClean="0"/>
              <a:t>I get </a:t>
            </a:r>
            <a:r>
              <a:rPr lang="en-US" sz="1200" dirty="0"/>
              <a:t>to tend the rabbits.”</a:t>
            </a:r>
          </a:p>
          <a:p>
            <a:r>
              <a:rPr lang="en-US" sz="1200" dirty="0"/>
              <a:t>“Well,” said George, “we’ll have a big vegetable patch and a rabbit </a:t>
            </a:r>
            <a:r>
              <a:rPr lang="en-US" sz="1200" dirty="0" smtClean="0"/>
              <a:t>hutch and </a:t>
            </a:r>
            <a:r>
              <a:rPr lang="en-US" sz="1200" dirty="0"/>
              <a:t>chickens. And when it rains in the winter, we’ll just say the hell with </a:t>
            </a:r>
            <a:r>
              <a:rPr lang="en-US" sz="1200" dirty="0" err="1" smtClean="0"/>
              <a:t>goin</a:t>
            </a:r>
            <a:r>
              <a:rPr lang="en-US" sz="1200" dirty="0" smtClean="0"/>
              <a:t>’ to </a:t>
            </a:r>
            <a:r>
              <a:rPr lang="en-US" sz="1200" dirty="0"/>
              <a:t>work, and we’ll build up a fire in the stove and set around it an’ listen to </a:t>
            </a:r>
            <a:r>
              <a:rPr lang="en-US" sz="1200" dirty="0" smtClean="0"/>
              <a:t>the rain </a:t>
            </a:r>
            <a:r>
              <a:rPr lang="en-US" sz="1200" dirty="0" err="1"/>
              <a:t>comin</a:t>
            </a:r>
            <a:r>
              <a:rPr lang="en-US" sz="1200" dirty="0"/>
              <a:t>’ down on the roof—Nuts!” He took out his pocket knife. “I </a:t>
            </a:r>
            <a:r>
              <a:rPr lang="en-US" sz="1200" dirty="0" err="1"/>
              <a:t>ain’t</a:t>
            </a:r>
            <a:r>
              <a:rPr lang="en-US" sz="1200" dirty="0"/>
              <a:t> </a:t>
            </a:r>
            <a:r>
              <a:rPr lang="en-US" sz="1200" dirty="0" smtClean="0"/>
              <a:t>got time </a:t>
            </a:r>
            <a:r>
              <a:rPr lang="en-US" sz="1200" dirty="0"/>
              <a:t>for no more.” He drove his knife through the top of one of the bean </a:t>
            </a:r>
            <a:r>
              <a:rPr lang="en-US" sz="1200" dirty="0" smtClean="0"/>
              <a:t>cans, sawed </a:t>
            </a:r>
            <a:r>
              <a:rPr lang="en-US" sz="1200" dirty="0"/>
              <a:t>out the top and passed the can to Lennie. Then he opened a second </a:t>
            </a:r>
            <a:r>
              <a:rPr lang="en-US" sz="1200" dirty="0" smtClean="0"/>
              <a:t>can. From </a:t>
            </a:r>
            <a:r>
              <a:rPr lang="en-US" sz="1200" dirty="0"/>
              <a:t>his side pocket he brought out two spoons and passed one of them </a:t>
            </a:r>
            <a:r>
              <a:rPr lang="en-US" sz="1200" dirty="0" smtClean="0"/>
              <a:t>to Lennie</a:t>
            </a:r>
            <a:r>
              <a:rPr lang="en-US" sz="1200" dirty="0"/>
              <a:t>.</a:t>
            </a:r>
          </a:p>
          <a:p>
            <a:r>
              <a:rPr lang="en-US" sz="1200" dirty="0"/>
              <a:t>They sat by the fire and filled their mouths with beans and chewed mightily.</a:t>
            </a:r>
          </a:p>
          <a:p>
            <a:r>
              <a:rPr lang="en-US" sz="1200" dirty="0"/>
              <a:t>A few beans slipped out of the side of Lennie’s mouth. George gestured with </a:t>
            </a:r>
            <a:r>
              <a:rPr lang="en-US" sz="1200" dirty="0" smtClean="0"/>
              <a:t>his spoon</a:t>
            </a:r>
            <a:r>
              <a:rPr lang="en-US" sz="1200" dirty="0"/>
              <a:t>. “What you </a:t>
            </a:r>
            <a:r>
              <a:rPr lang="en-US" sz="1200" dirty="0" err="1"/>
              <a:t>gonna</a:t>
            </a:r>
            <a:r>
              <a:rPr lang="en-US" sz="1200" dirty="0"/>
              <a:t> say tomorrow when the boss asks you questions?”</a:t>
            </a:r>
            <a:endParaRPr lang="en-GB" sz="1000" dirty="0"/>
          </a:p>
        </p:txBody>
      </p:sp>
      <p:sp>
        <p:nvSpPr>
          <p:cNvPr id="3" name="Rectangle 2"/>
          <p:cNvSpPr/>
          <p:nvPr/>
        </p:nvSpPr>
        <p:spPr>
          <a:xfrm>
            <a:off x="4882342" y="495275"/>
            <a:ext cx="3923608" cy="5001369"/>
          </a:xfrm>
          <a:prstGeom prst="rect">
            <a:avLst/>
          </a:prstGeom>
        </p:spPr>
        <p:txBody>
          <a:bodyPr wrap="square">
            <a:spAutoFit/>
          </a:bodyPr>
          <a:lstStyle/>
          <a:p>
            <a:r>
              <a:rPr lang="fr-FR" sz="1100" i="1" dirty="0"/>
              <a:t>« Non, vous. J’en oublie quelques-uns. Parlez de ce que ça va être.</a:t>
            </a:r>
          </a:p>
          <a:p>
            <a:r>
              <a:rPr lang="fr-FR" sz="1100" i="1" dirty="0"/>
              <a:t>« O.K. Un jour, nous allons rassembler le cric et nous allons avoir une petite maison et quelques acres, une vache et des cochons et... »</a:t>
            </a:r>
          </a:p>
          <a:p>
            <a:r>
              <a:rPr lang="fr-FR" sz="1100" i="1" dirty="0"/>
              <a:t>« An' live </a:t>
            </a:r>
            <a:r>
              <a:rPr lang="fr-FR" sz="1100" i="1" dirty="0" err="1"/>
              <a:t>from</a:t>
            </a:r>
            <a:r>
              <a:rPr lang="fr-FR" sz="1100" i="1" dirty="0"/>
              <a:t> the </a:t>
            </a:r>
            <a:r>
              <a:rPr lang="fr-FR" sz="1100" i="1" dirty="0" err="1"/>
              <a:t>fatta</a:t>
            </a:r>
            <a:r>
              <a:rPr lang="fr-FR" sz="1100" i="1" dirty="0"/>
              <a:t> the </a:t>
            </a:r>
            <a:r>
              <a:rPr lang="fr-FR" sz="1100" i="1" dirty="0" err="1"/>
              <a:t>lan</a:t>
            </a:r>
            <a:r>
              <a:rPr lang="fr-FR" sz="1100" i="1" dirty="0"/>
              <a:t>' », cria </a:t>
            </a:r>
            <a:r>
              <a:rPr lang="fr-FR" sz="1100" i="1" dirty="0" err="1"/>
              <a:t>Lennie</a:t>
            </a:r>
            <a:r>
              <a:rPr lang="fr-FR" sz="1100" i="1" dirty="0"/>
              <a:t>. « An' ont des lapins. Allez-y, George! Parlez de ce que nous allons avoir dans le jardin et des lapins dans les cages et de la pluie en hiver et du poêle, et de l’épaisseur de la crème sur le lait comme si vous pouviez à peine le couper. Parlez-en, George.</a:t>
            </a:r>
          </a:p>
          <a:p>
            <a:r>
              <a:rPr lang="fr-FR" sz="1100" i="1" dirty="0"/>
              <a:t>« Pourquoi ne le faites-vous pas vous-même? Vous savez tout.</a:t>
            </a:r>
          </a:p>
          <a:p>
            <a:r>
              <a:rPr lang="fr-FR" sz="1100" i="1" dirty="0"/>
              <a:t>« Non... vous le dites. Ce n’est pas la même chose si je le dis. Allez.... George. Comment je peux m’occuper des lapins. »</a:t>
            </a:r>
          </a:p>
          <a:p>
            <a:r>
              <a:rPr lang="fr-FR" sz="1100" i="1" dirty="0"/>
              <a:t>« Eh bien, » dit George, « nous aurons un gros potager et un clapier de lapin et des poulets. Et quand il pleut en hiver, nous dirons simplement l’enfer avec </a:t>
            </a:r>
            <a:r>
              <a:rPr lang="fr-FR" sz="1100" i="1" dirty="0" err="1"/>
              <a:t>goin</a:t>
            </a:r>
            <a:r>
              <a:rPr lang="fr-FR" sz="1100" i="1" dirty="0"/>
              <a:t>' to </a:t>
            </a:r>
            <a:r>
              <a:rPr lang="fr-FR" sz="1100" i="1" dirty="0" err="1"/>
              <a:t>work</a:t>
            </a:r>
            <a:r>
              <a:rPr lang="fr-FR" sz="1100" i="1" dirty="0"/>
              <a:t>, et nous allumerons un feu dans le poêle et nous allumerons autour de lui et écouterons la pluie tomber sur le toit - </a:t>
            </a:r>
            <a:r>
              <a:rPr lang="fr-FR" sz="1100" i="1" dirty="0" err="1"/>
              <a:t>Nuts</a:t>
            </a:r>
            <a:r>
              <a:rPr lang="fr-FR" sz="1100" i="1" dirty="0"/>
              <a:t>! » Il sortit son couteau de poche. « Je n’ai pas le temps pour rien de plus. » Il a enfoncé son couteau dans le haut de l’une des boîtes de haricots, a scié le dessus et a passé la canette à </a:t>
            </a:r>
            <a:r>
              <a:rPr lang="fr-FR" sz="1100" i="1" dirty="0" err="1"/>
              <a:t>Lennie</a:t>
            </a:r>
            <a:r>
              <a:rPr lang="fr-FR" sz="1100" i="1" dirty="0"/>
              <a:t>. Puis il a ouvert une deuxième boîte. De sa poche latérale, il sortit deux cuillères et passa l’une d’elles à </a:t>
            </a:r>
            <a:r>
              <a:rPr lang="fr-FR" sz="1100" i="1" dirty="0" err="1"/>
              <a:t>Lennie</a:t>
            </a:r>
            <a:r>
              <a:rPr lang="fr-FR" sz="1100" i="1" dirty="0"/>
              <a:t>.</a:t>
            </a:r>
          </a:p>
          <a:p>
            <a:r>
              <a:rPr lang="fr-FR" sz="1100" i="1" dirty="0"/>
              <a:t>Ils s’assirent près du feu et se </a:t>
            </a:r>
            <a:r>
              <a:rPr lang="fr-FR" sz="1100" i="1" dirty="0" err="1"/>
              <a:t>remplissèrent</a:t>
            </a:r>
            <a:r>
              <a:rPr lang="fr-FR" sz="1100" i="1" dirty="0"/>
              <a:t> la bouche de haricots et mâchèrent puissamment.</a:t>
            </a:r>
          </a:p>
          <a:p>
            <a:r>
              <a:rPr lang="fr-FR" sz="1100" i="1" dirty="0"/>
              <a:t>Quelques haricots ont glissé du côté de la bouche de </a:t>
            </a:r>
            <a:r>
              <a:rPr lang="fr-FR" sz="1100" i="1" dirty="0" err="1"/>
              <a:t>Lennie</a:t>
            </a:r>
            <a:r>
              <a:rPr lang="fr-FR" sz="1100" i="1" dirty="0"/>
              <a:t>. George fit un geste avec sa cuillère. « Qu’allez-vous dire demain quand le patron vous posera des questions? »</a:t>
            </a:r>
          </a:p>
          <a:p>
            <a:r>
              <a:rPr lang="fr-FR" sz="1100" i="1" dirty="0"/>
              <a:t> </a:t>
            </a:r>
          </a:p>
        </p:txBody>
      </p:sp>
    </p:spTree>
    <p:extLst>
      <p:ext uri="{BB962C8B-B14F-4D97-AF65-F5344CB8AC3E}">
        <p14:creationId xmlns:p14="http://schemas.microsoft.com/office/powerpoint/2010/main" val="17802638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895" y="412148"/>
            <a:ext cx="3923608" cy="6001643"/>
          </a:xfrm>
          <a:prstGeom prst="rect">
            <a:avLst/>
          </a:prstGeom>
        </p:spPr>
        <p:txBody>
          <a:bodyPr wrap="square">
            <a:spAutoFit/>
          </a:bodyPr>
          <a:lstStyle/>
          <a:p>
            <a:r>
              <a:rPr lang="en-US" sz="1200" dirty="0"/>
              <a:t>Lennie stopped chewing and swallowed. His face was concentrated. “I . . . . </a:t>
            </a:r>
            <a:r>
              <a:rPr lang="en-US" sz="1200" dirty="0" smtClean="0"/>
              <a:t>I </a:t>
            </a:r>
            <a:r>
              <a:rPr lang="en-US" sz="1200" dirty="0" err="1" smtClean="0"/>
              <a:t>ain’t</a:t>
            </a:r>
            <a:r>
              <a:rPr lang="en-US" sz="1200" dirty="0" smtClean="0"/>
              <a:t> </a:t>
            </a:r>
            <a:r>
              <a:rPr lang="en-US" sz="1200" dirty="0" err="1"/>
              <a:t>gonna</a:t>
            </a:r>
            <a:r>
              <a:rPr lang="en-US" sz="1200" dirty="0"/>
              <a:t> . . . . say a word.”</a:t>
            </a:r>
          </a:p>
          <a:p>
            <a:r>
              <a:rPr lang="en-US" sz="1200" dirty="0"/>
              <a:t>“Good boy! That’s fine, Lennie! Maybe you’re </a:t>
            </a:r>
            <a:r>
              <a:rPr lang="en-US" sz="1200" dirty="0" err="1"/>
              <a:t>gettin</a:t>
            </a:r>
            <a:r>
              <a:rPr lang="en-US" sz="1200" dirty="0"/>
              <a:t>’ better. When we </a:t>
            </a:r>
            <a:r>
              <a:rPr lang="en-US" sz="1200" dirty="0" smtClean="0"/>
              <a:t>get the </a:t>
            </a:r>
            <a:r>
              <a:rPr lang="en-US" sz="1200" dirty="0" err="1"/>
              <a:t>coupla</a:t>
            </a:r>
            <a:r>
              <a:rPr lang="en-US" sz="1200" dirty="0"/>
              <a:t> acres I can let you tend the rabbits all right. ‘Specially if </a:t>
            </a:r>
            <a:r>
              <a:rPr lang="en-US" sz="1200" dirty="0" smtClean="0"/>
              <a:t>you remember </a:t>
            </a:r>
            <a:r>
              <a:rPr lang="en-US" sz="1200" dirty="0"/>
              <a:t>as good as that.”</a:t>
            </a:r>
          </a:p>
          <a:p>
            <a:r>
              <a:rPr lang="en-US" sz="1200" dirty="0"/>
              <a:t>Lennie choked with pride. “I can remember,” he said.</a:t>
            </a:r>
          </a:p>
          <a:p>
            <a:r>
              <a:rPr lang="en-US" sz="1200" dirty="0"/>
              <a:t>George motioned with his spoon again. “Look, Lennie. I want you to </a:t>
            </a:r>
            <a:r>
              <a:rPr lang="en-US" sz="1200" dirty="0" smtClean="0"/>
              <a:t>look around </a:t>
            </a:r>
            <a:r>
              <a:rPr lang="en-US" sz="1200" dirty="0"/>
              <a:t>here. You can remember this place, can’t you? The ranch is about </a:t>
            </a:r>
            <a:r>
              <a:rPr lang="en-US" sz="1200" dirty="0" smtClean="0"/>
              <a:t>a quarter </a:t>
            </a:r>
            <a:r>
              <a:rPr lang="en-US" sz="1200" dirty="0"/>
              <a:t>mile up that way. Just follow the river?”</a:t>
            </a:r>
          </a:p>
          <a:p>
            <a:r>
              <a:rPr lang="en-US" sz="1200" dirty="0"/>
              <a:t>“Sure,” said Lennie. “I can remember this. </a:t>
            </a:r>
            <a:r>
              <a:rPr lang="en-US" sz="1200" dirty="0" err="1"/>
              <a:t>Di’n’t</a:t>
            </a:r>
            <a:r>
              <a:rPr lang="en-US" sz="1200" dirty="0"/>
              <a:t> I remember about </a:t>
            </a:r>
            <a:r>
              <a:rPr lang="en-US" sz="1200" dirty="0" smtClean="0"/>
              <a:t>not </a:t>
            </a:r>
            <a:r>
              <a:rPr lang="en-US" sz="1200" dirty="0" err="1" smtClean="0"/>
              <a:t>gonna</a:t>
            </a:r>
            <a:r>
              <a:rPr lang="en-US" sz="1200" dirty="0" smtClean="0"/>
              <a:t> </a:t>
            </a:r>
            <a:r>
              <a:rPr lang="en-US" sz="1200" dirty="0"/>
              <a:t>say a word?”</a:t>
            </a:r>
          </a:p>
          <a:p>
            <a:r>
              <a:rPr lang="en-US" sz="1200" dirty="0"/>
              <a:t>“’Course you did. Well, look. Lennie—if you jus’ happen to get in </a:t>
            </a:r>
            <a:r>
              <a:rPr lang="en-US" sz="1200" dirty="0" smtClean="0"/>
              <a:t>trouble like </a:t>
            </a:r>
            <a:r>
              <a:rPr lang="en-US" sz="1200" dirty="0"/>
              <a:t>you always done before, I want you to come right here an’ hide in </a:t>
            </a:r>
            <a:r>
              <a:rPr lang="en-US" sz="1200" dirty="0" smtClean="0"/>
              <a:t>the brush</a:t>
            </a:r>
            <a:r>
              <a:rPr lang="en-US" sz="1200" dirty="0"/>
              <a:t>.”</a:t>
            </a:r>
          </a:p>
          <a:p>
            <a:r>
              <a:rPr lang="en-US" sz="1200" dirty="0"/>
              <a:t>“Hide in the brush,” said Lennie slowly.</a:t>
            </a:r>
          </a:p>
          <a:p>
            <a:r>
              <a:rPr lang="en-US" sz="1200" dirty="0"/>
              <a:t>“Hide in the brush till I come for you. Can you remember that?”</a:t>
            </a:r>
          </a:p>
          <a:p>
            <a:r>
              <a:rPr lang="en-US" sz="1200" dirty="0"/>
              <a:t>“Sure I can, George. Hide in the brush till you come.”</a:t>
            </a:r>
          </a:p>
          <a:p>
            <a:endParaRPr lang="en-US" sz="1200" dirty="0"/>
          </a:p>
          <a:p>
            <a:r>
              <a:rPr lang="en-US" sz="1200" dirty="0"/>
              <a:t>“But you </a:t>
            </a:r>
            <a:r>
              <a:rPr lang="en-US" sz="1200" dirty="0" err="1"/>
              <a:t>ain’t</a:t>
            </a:r>
            <a:r>
              <a:rPr lang="en-US" sz="1200" dirty="0"/>
              <a:t> </a:t>
            </a:r>
            <a:r>
              <a:rPr lang="en-US" sz="1200" dirty="0" err="1"/>
              <a:t>gonna</a:t>
            </a:r>
            <a:r>
              <a:rPr lang="en-US" sz="1200" dirty="0"/>
              <a:t> get in no trouble, because if you do, I won’t let </a:t>
            </a:r>
            <a:r>
              <a:rPr lang="en-US" sz="1200" dirty="0" smtClean="0"/>
              <a:t>you tend </a:t>
            </a:r>
            <a:r>
              <a:rPr lang="en-US" sz="1200" dirty="0"/>
              <a:t>the rabbits.” He threw his empty bean can off into the brush</a:t>
            </a:r>
            <a:r>
              <a:rPr lang="en-US" sz="1200" dirty="0" smtClean="0"/>
              <a:t>.</a:t>
            </a:r>
          </a:p>
          <a:p>
            <a:r>
              <a:rPr lang="en-US" sz="1200" dirty="0" smtClean="0"/>
              <a:t>“</a:t>
            </a:r>
            <a:r>
              <a:rPr lang="en-US" sz="1200" dirty="0"/>
              <a:t>I won’t get in no trouble, George. I </a:t>
            </a:r>
            <a:r>
              <a:rPr lang="en-US" sz="1200" dirty="0" err="1"/>
              <a:t>ain’t</a:t>
            </a:r>
            <a:r>
              <a:rPr lang="en-US" sz="1200" dirty="0"/>
              <a:t> </a:t>
            </a:r>
            <a:r>
              <a:rPr lang="en-US" sz="1200" dirty="0" err="1"/>
              <a:t>gonna</a:t>
            </a:r>
            <a:r>
              <a:rPr lang="en-US" sz="1200" dirty="0"/>
              <a:t> say a word</a:t>
            </a:r>
          </a:p>
          <a:p>
            <a:r>
              <a:rPr lang="en-US" sz="1200" dirty="0"/>
              <a:t>“O.K. Bring your bindle over here by the fire. It’s </a:t>
            </a:r>
            <a:r>
              <a:rPr lang="en-US" sz="1200" dirty="0" err="1"/>
              <a:t>gonna</a:t>
            </a:r>
            <a:r>
              <a:rPr lang="en-US" sz="1200" dirty="0"/>
              <a:t> be nice </a:t>
            </a:r>
            <a:r>
              <a:rPr lang="en-US" sz="1200" dirty="0" err="1" smtClean="0"/>
              <a:t>sleepin</a:t>
            </a:r>
            <a:r>
              <a:rPr lang="en-US" sz="1200" dirty="0" smtClean="0"/>
              <a:t>’ here</a:t>
            </a:r>
            <a:r>
              <a:rPr lang="en-US" sz="1200" dirty="0"/>
              <a:t>. </a:t>
            </a:r>
            <a:r>
              <a:rPr lang="en-US" sz="1200" dirty="0" err="1"/>
              <a:t>Lookin</a:t>
            </a:r>
            <a:r>
              <a:rPr lang="en-US" sz="1200" dirty="0"/>
              <a:t>’ up, and the leaves. Don’t build up no more fire. We’ll let her </a:t>
            </a:r>
            <a:r>
              <a:rPr lang="en-US" sz="1200" dirty="0" smtClean="0"/>
              <a:t>die down</a:t>
            </a:r>
            <a:r>
              <a:rPr lang="en-US" sz="1200" dirty="0"/>
              <a:t>.”</a:t>
            </a:r>
          </a:p>
          <a:p>
            <a:r>
              <a:rPr lang="en-US" sz="1200" dirty="0"/>
              <a:t>They made their beds on the sand, and as the blaze dropped from the fire </a:t>
            </a:r>
            <a:r>
              <a:rPr lang="en-US" sz="1200" dirty="0" smtClean="0"/>
              <a:t>the sphere </a:t>
            </a:r>
            <a:r>
              <a:rPr lang="en-US" sz="1200" dirty="0"/>
              <a:t>of light grew smaller; the curling branches disappeared and only a </a:t>
            </a:r>
            <a:r>
              <a:rPr lang="en-US" sz="1200" dirty="0" smtClean="0"/>
              <a:t>faint glimmer </a:t>
            </a:r>
            <a:r>
              <a:rPr lang="en-US" sz="1200" dirty="0"/>
              <a:t>showed where the tree trunks were. From the darkness Lennie called</a:t>
            </a:r>
            <a:r>
              <a:rPr lang="en-US" sz="1200" dirty="0" smtClean="0"/>
              <a:t>, “</a:t>
            </a:r>
            <a:r>
              <a:rPr lang="en-US" sz="1200" dirty="0"/>
              <a:t>George—you asleep?”</a:t>
            </a:r>
            <a:endParaRPr lang="en-GB" sz="1000" dirty="0"/>
          </a:p>
        </p:txBody>
      </p:sp>
      <p:sp>
        <p:nvSpPr>
          <p:cNvPr id="3" name="Rectangle 2"/>
          <p:cNvSpPr/>
          <p:nvPr/>
        </p:nvSpPr>
        <p:spPr>
          <a:xfrm>
            <a:off x="4874030" y="489091"/>
            <a:ext cx="3923608" cy="6017032"/>
          </a:xfrm>
          <a:prstGeom prst="rect">
            <a:avLst/>
          </a:prstGeom>
        </p:spPr>
        <p:txBody>
          <a:bodyPr wrap="square">
            <a:spAutoFit/>
          </a:bodyPr>
          <a:lstStyle/>
          <a:p>
            <a:r>
              <a:rPr lang="fr-FR" sz="1100" i="1" dirty="0" err="1"/>
              <a:t>Lennie</a:t>
            </a:r>
            <a:r>
              <a:rPr lang="fr-FR" sz="1100" i="1" dirty="0"/>
              <a:t> a arrêté de mâcher et a avalé. Son visage était concentré. « Je ... Je ne vais pas... dites un mot.</a:t>
            </a:r>
          </a:p>
          <a:p>
            <a:r>
              <a:rPr lang="fr-FR" sz="1100" i="1" dirty="0"/>
              <a:t>« Bon garçon! C’est très bien, </a:t>
            </a:r>
            <a:r>
              <a:rPr lang="fr-FR" sz="1100" i="1" dirty="0" err="1"/>
              <a:t>Lennie</a:t>
            </a:r>
            <a:r>
              <a:rPr lang="fr-FR" sz="1100" i="1" dirty="0"/>
              <a:t> ! Peut-être que vous vous améliorez. Quand nous aurons les acres de coupla, je peux vous laisser vous occuper des lapins correctement. « Surtout si vous vous souvenez aussi bien que ça. »</a:t>
            </a:r>
          </a:p>
          <a:p>
            <a:r>
              <a:rPr lang="fr-FR" sz="1100" i="1" dirty="0" err="1"/>
              <a:t>Lennie</a:t>
            </a:r>
            <a:r>
              <a:rPr lang="fr-FR" sz="1100" i="1" dirty="0"/>
              <a:t> s’étouffa de fierté. « Je m’en souviens », </a:t>
            </a:r>
            <a:r>
              <a:rPr lang="fr-FR" sz="1100" i="1" dirty="0" err="1"/>
              <a:t>a-t-il</a:t>
            </a:r>
            <a:r>
              <a:rPr lang="fr-FR" sz="1100" i="1" dirty="0"/>
              <a:t> dit.</a:t>
            </a:r>
          </a:p>
          <a:p>
            <a:r>
              <a:rPr lang="fr-FR" sz="1100" i="1" dirty="0"/>
              <a:t>George fit à nouveau signe avec sa cuillère. « Regarde, </a:t>
            </a:r>
            <a:r>
              <a:rPr lang="fr-FR" sz="1100" i="1" dirty="0" err="1"/>
              <a:t>Lennie</a:t>
            </a:r>
            <a:r>
              <a:rPr lang="fr-FR" sz="1100" i="1" dirty="0"/>
              <a:t>. Je veux que vous regardiez autour de vous ici. Vous vous souvenez de cet endroit, n’est-ce pas? Le ranch est à environ un quart de mile de cette façon. Il suffit de suivre la rivière? »</a:t>
            </a:r>
          </a:p>
          <a:p>
            <a:r>
              <a:rPr lang="fr-FR" sz="1100" i="1" dirty="0"/>
              <a:t>« Bien sûr, » dit </a:t>
            </a:r>
            <a:r>
              <a:rPr lang="fr-FR" sz="1100" i="1" dirty="0" err="1"/>
              <a:t>Lennie</a:t>
            </a:r>
            <a:r>
              <a:rPr lang="fr-FR" sz="1100" i="1" dirty="0"/>
              <a:t>. « Je m’en souviens. </a:t>
            </a:r>
            <a:r>
              <a:rPr lang="fr-FR" sz="1100" i="1" dirty="0" err="1"/>
              <a:t>Di’n’est</a:t>
            </a:r>
            <a:r>
              <a:rPr lang="fr-FR" sz="1100" i="1" dirty="0"/>
              <a:t>-ce pas que je me souviens de ne pas aller dire un mot? »</a:t>
            </a:r>
          </a:p>
          <a:p>
            <a:r>
              <a:rPr lang="fr-FR" sz="1100" i="1" dirty="0"/>
              <a:t>« 'Bien sûr, vous l’avez fait. Eh bien, regardez. </a:t>
            </a:r>
            <a:r>
              <a:rPr lang="fr-FR" sz="1100" i="1" dirty="0" err="1"/>
              <a:t>Lennie</a:t>
            </a:r>
            <a:r>
              <a:rPr lang="fr-FR" sz="1100" i="1" dirty="0"/>
              <a:t> – s’il vous arrive d’avoir des ennuis comme vous l’avez toujours fait auparavant, je veux que vous veniez ici et que vous vous cachiez dans les broussailles.</a:t>
            </a:r>
          </a:p>
          <a:p>
            <a:r>
              <a:rPr lang="fr-FR" sz="1100" i="1" dirty="0"/>
              <a:t>« </a:t>
            </a:r>
            <a:r>
              <a:rPr lang="fr-FR" sz="1100" i="1" dirty="0" err="1"/>
              <a:t>Cachez-vous</a:t>
            </a:r>
            <a:r>
              <a:rPr lang="fr-FR" sz="1100" i="1" dirty="0"/>
              <a:t> dans les broussailles », dit lentement </a:t>
            </a:r>
            <a:r>
              <a:rPr lang="fr-FR" sz="1100" i="1" dirty="0" err="1"/>
              <a:t>Lennie</a:t>
            </a:r>
            <a:r>
              <a:rPr lang="fr-FR" sz="1100" i="1" dirty="0"/>
              <a:t>.</a:t>
            </a:r>
          </a:p>
          <a:p>
            <a:r>
              <a:rPr lang="fr-FR" sz="1100" i="1" dirty="0"/>
              <a:t>« Cache-toi dans la brosse jusqu’à ce que je vienne te chercher. Vous en souvenez-vous? »</a:t>
            </a:r>
          </a:p>
          <a:p>
            <a:r>
              <a:rPr lang="fr-FR" sz="1100" i="1" dirty="0"/>
              <a:t>« Bien sûr que je peux, George. </a:t>
            </a:r>
            <a:r>
              <a:rPr lang="fr-FR" sz="1100" i="1" dirty="0" err="1"/>
              <a:t>Cachez-vous</a:t>
            </a:r>
            <a:r>
              <a:rPr lang="fr-FR" sz="1100" i="1" dirty="0"/>
              <a:t> dans la brosse jusqu’à ce que vous veniez. »</a:t>
            </a:r>
          </a:p>
          <a:p>
            <a:r>
              <a:rPr lang="fr-FR" sz="1100" i="1" dirty="0"/>
              <a:t>« Mais vous n’aurez pas d’ennuis, car si vous le faites, je ne vous laisserai pas vous occuper des lapins. » Il a jeté sa boîte de haricots vides dans la brosse.</a:t>
            </a:r>
          </a:p>
          <a:p>
            <a:r>
              <a:rPr lang="fr-FR" sz="1100" i="1" dirty="0"/>
              <a:t>« Je n’aurai pas d’ennuis, George. Je ne vais pas dire un mot</a:t>
            </a:r>
          </a:p>
          <a:p>
            <a:r>
              <a:rPr lang="fr-FR" sz="1100" i="1" dirty="0"/>
              <a:t>« O.K. Apportez votre lien ici près du feu. Ça va être agréable de dormir ici. Regardez vers le haut, et les feuilles. N’accumulez plus de feu. Nous la laisserons mourir.</a:t>
            </a:r>
          </a:p>
          <a:p>
            <a:r>
              <a:rPr lang="fr-FR" sz="1100" i="1" dirty="0"/>
              <a:t>Ils firent leurs lits sur le sable, et à mesure que l’incendie tombait du feu, la sphère de lumière devenait plus petite; les branches courbées ont disparu et seule une faible lueur montrait où se trouvaient les troncs d’arbres. De l’obscurité, </a:t>
            </a:r>
            <a:r>
              <a:rPr lang="fr-FR" sz="1100" i="1" dirty="0" err="1"/>
              <a:t>Lennie</a:t>
            </a:r>
            <a:r>
              <a:rPr lang="fr-FR" sz="1100" i="1" dirty="0"/>
              <a:t> a appelé: « George, tu dors? »</a:t>
            </a:r>
          </a:p>
          <a:p>
            <a:r>
              <a:rPr lang="fr-FR" sz="1100" i="1" dirty="0"/>
              <a:t> </a:t>
            </a:r>
          </a:p>
        </p:txBody>
      </p:sp>
    </p:spTree>
    <p:extLst>
      <p:ext uri="{BB962C8B-B14F-4D97-AF65-F5344CB8AC3E}">
        <p14:creationId xmlns:p14="http://schemas.microsoft.com/office/powerpoint/2010/main" val="2014113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2308324"/>
          </a:xfrm>
          <a:prstGeom prst="rect">
            <a:avLst/>
          </a:prstGeom>
        </p:spPr>
        <p:txBody>
          <a:bodyPr wrap="square">
            <a:spAutoFit/>
          </a:bodyPr>
          <a:lstStyle/>
          <a:p>
            <a:r>
              <a:rPr lang="en-US" sz="1200" dirty="0"/>
              <a:t>“No. </a:t>
            </a:r>
            <a:r>
              <a:rPr lang="en-US" sz="1200" dirty="0" err="1"/>
              <a:t>Whatta</a:t>
            </a:r>
            <a:r>
              <a:rPr lang="en-US" sz="1200" dirty="0"/>
              <a:t> you want?”</a:t>
            </a:r>
          </a:p>
          <a:p>
            <a:r>
              <a:rPr lang="en-US" sz="1200" dirty="0"/>
              <a:t>“Let’s have different color rabbits, George.”</a:t>
            </a:r>
          </a:p>
          <a:p>
            <a:r>
              <a:rPr lang="en-US" sz="1200" dirty="0"/>
              <a:t>“Sure we will,” George said sleepily. “Red and blue and green rabbits</a:t>
            </a:r>
            <a:r>
              <a:rPr lang="en-US" sz="1200" dirty="0" smtClean="0"/>
              <a:t>, Lennie</a:t>
            </a:r>
            <a:r>
              <a:rPr lang="en-US" sz="1200" dirty="0"/>
              <a:t>. Millions of ‘</a:t>
            </a:r>
            <a:r>
              <a:rPr lang="en-US" sz="1200" dirty="0" err="1"/>
              <a:t>em</a:t>
            </a:r>
            <a:r>
              <a:rPr lang="en-US" sz="1200" dirty="0"/>
              <a:t>.”</a:t>
            </a:r>
          </a:p>
          <a:p>
            <a:r>
              <a:rPr lang="en-US" sz="1200" dirty="0"/>
              <a:t>“Furry ones, George, like I seen in the fair in Sacramento.”</a:t>
            </a:r>
          </a:p>
          <a:p>
            <a:r>
              <a:rPr lang="en-US" sz="1200" dirty="0"/>
              <a:t>“Sure, furry ones.”</a:t>
            </a:r>
          </a:p>
          <a:p>
            <a:r>
              <a:rPr lang="en-US" sz="1200" dirty="0"/>
              <a:t>“</a:t>
            </a:r>
            <a:r>
              <a:rPr lang="en-US" sz="1200" dirty="0" err="1"/>
              <a:t>’Cause</a:t>
            </a:r>
            <a:r>
              <a:rPr lang="en-US" sz="1200" dirty="0"/>
              <a:t> I can jus’ as well go away, George, an’ live in a cave.”</a:t>
            </a:r>
          </a:p>
          <a:p>
            <a:r>
              <a:rPr lang="en-US" sz="1200" dirty="0"/>
              <a:t>“You can jus’ as well go to hell,” said George. “Shut up now.”</a:t>
            </a:r>
          </a:p>
          <a:p>
            <a:r>
              <a:rPr lang="en-US" sz="1200" dirty="0"/>
              <a:t>The red light dimmed on the coals. Up the hill from the river a </a:t>
            </a:r>
            <a:r>
              <a:rPr lang="en-US" sz="1200" dirty="0" smtClean="0"/>
              <a:t>coyote yammered</a:t>
            </a:r>
            <a:r>
              <a:rPr lang="en-US" sz="1200" dirty="0"/>
              <a:t>, and a dog answered from the other side of the stream.</a:t>
            </a:r>
          </a:p>
          <a:p>
            <a:r>
              <a:rPr lang="en-US" sz="1200" dirty="0"/>
              <a:t>The sycamore leaves whispered in a little night breeze.</a:t>
            </a:r>
            <a:endParaRPr lang="en-GB" sz="1200" dirty="0"/>
          </a:p>
        </p:txBody>
      </p:sp>
      <p:sp>
        <p:nvSpPr>
          <p:cNvPr id="5" name="Rectangle 4"/>
          <p:cNvSpPr/>
          <p:nvPr/>
        </p:nvSpPr>
        <p:spPr>
          <a:xfrm>
            <a:off x="4890653" y="644904"/>
            <a:ext cx="3923608" cy="2800767"/>
          </a:xfrm>
          <a:prstGeom prst="rect">
            <a:avLst/>
          </a:prstGeom>
        </p:spPr>
        <p:txBody>
          <a:bodyPr wrap="square">
            <a:spAutoFit/>
          </a:bodyPr>
          <a:lstStyle/>
          <a:p>
            <a:r>
              <a:rPr lang="fr-FR" sz="1100" i="1" dirty="0"/>
              <a:t>« Non. Qu’est-ce que tu veux? »</a:t>
            </a:r>
          </a:p>
          <a:p>
            <a:r>
              <a:rPr lang="fr-FR" sz="1100" i="1" dirty="0"/>
              <a:t>« Ayons des lapins de couleurs différentes, George. »</a:t>
            </a:r>
          </a:p>
          <a:p>
            <a:r>
              <a:rPr lang="fr-FR" sz="1100" i="1" dirty="0"/>
              <a:t>« Bien sûr que nous le ferons, » dit George endormi. « Lapins rouges, bleus et verts, </a:t>
            </a:r>
            <a:r>
              <a:rPr lang="fr-FR" sz="1100" i="1" dirty="0" err="1"/>
              <a:t>Lennie</a:t>
            </a:r>
            <a:r>
              <a:rPr lang="fr-FR" sz="1100" i="1" dirty="0"/>
              <a:t>. Des millions d’entre eux.</a:t>
            </a:r>
          </a:p>
          <a:p>
            <a:r>
              <a:rPr lang="fr-FR" sz="1100" i="1" dirty="0"/>
              <a:t>« </a:t>
            </a:r>
            <a:r>
              <a:rPr lang="fr-FR" sz="1100" i="1" dirty="0" err="1"/>
              <a:t>Furry</a:t>
            </a:r>
            <a:r>
              <a:rPr lang="fr-FR" sz="1100" i="1" dirty="0"/>
              <a:t> </a:t>
            </a:r>
            <a:r>
              <a:rPr lang="fr-FR" sz="1100" i="1" dirty="0" err="1"/>
              <a:t>ones</a:t>
            </a:r>
            <a:r>
              <a:rPr lang="fr-FR" sz="1100" i="1" dirty="0"/>
              <a:t>, George, comme je l’ai vu à la foire de Sacramento. »</a:t>
            </a:r>
          </a:p>
          <a:p>
            <a:r>
              <a:rPr lang="fr-FR" sz="1100" i="1" dirty="0"/>
              <a:t>« Bien sûr, les poilus. »</a:t>
            </a:r>
          </a:p>
          <a:p>
            <a:r>
              <a:rPr lang="fr-FR" sz="1100" i="1" dirty="0"/>
              <a:t>« 'Parce que je peux jus' aussi s’en aller, George, et vivre dans une grotte. »</a:t>
            </a:r>
          </a:p>
          <a:p>
            <a:r>
              <a:rPr lang="fr-FR" sz="1100" i="1" dirty="0"/>
              <a:t>« Vous pouvez aussi aller en enfer », a déclaré George. « Tais-toi maintenant. »</a:t>
            </a:r>
          </a:p>
          <a:p>
            <a:r>
              <a:rPr lang="fr-FR" sz="1100" i="1" dirty="0"/>
              <a:t>La lumière rouge s’est atténuée sur les charbons. En haut de la colline de la rivière, un coyote a </a:t>
            </a:r>
            <a:r>
              <a:rPr lang="fr-FR" sz="1100" i="1" dirty="0" err="1"/>
              <a:t>yammeré</a:t>
            </a:r>
            <a:r>
              <a:rPr lang="fr-FR" sz="1100" i="1" dirty="0"/>
              <a:t>, et un chien a répondu de l’autre côté du ruisseau.</a:t>
            </a:r>
          </a:p>
          <a:p>
            <a:r>
              <a:rPr lang="fr-FR" sz="1100" i="1" dirty="0"/>
              <a:t>Les feuilles de sycomore chuchotées dans une petite brise nocturne.</a:t>
            </a:r>
          </a:p>
          <a:p>
            <a:r>
              <a:rPr lang="fr-FR" sz="1100" i="1" dirty="0"/>
              <a:t> </a:t>
            </a:r>
          </a:p>
        </p:txBody>
      </p:sp>
    </p:spTree>
    <p:extLst>
      <p:ext uri="{BB962C8B-B14F-4D97-AF65-F5344CB8AC3E}">
        <p14:creationId xmlns:p14="http://schemas.microsoft.com/office/powerpoint/2010/main" val="3414999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619272"/>
          </a:xfrm>
          <a:prstGeom prst="rect">
            <a:avLst/>
          </a:prstGeom>
        </p:spPr>
        <p:txBody>
          <a:bodyPr wrap="square">
            <a:spAutoFit/>
          </a:bodyPr>
          <a:lstStyle/>
          <a:p>
            <a:pPr>
              <a:lnSpc>
                <a:spcPct val="107000"/>
              </a:lnSpc>
              <a:spcAft>
                <a:spcPts val="800"/>
              </a:spcAft>
            </a:pPr>
            <a:r>
              <a:rPr lang="en-US" sz="3200" b="1" dirty="0" smtClean="0">
                <a:latin typeface="Calibri" panose="020F0502020204030204" pitchFamily="34" charset="0"/>
                <a:ea typeface="Calibri" panose="020F0502020204030204" pitchFamily="34" charset="0"/>
                <a:cs typeface="Times New Roman" panose="02020603050405020304" pitchFamily="18" charset="0"/>
              </a:rPr>
              <a:t>Chapter 2</a:t>
            </a:r>
            <a:endParaRPr lang="en-GB" sz="3200" b="1"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6577373E-77A6-45FA-8DFC-B169A566CE7F}" type="slidenum">
              <a:rPr lang="en-GB" smtClean="0"/>
              <a:t>18</a:t>
            </a:fld>
            <a:endParaRPr lang="en-GB"/>
          </a:p>
        </p:txBody>
      </p:sp>
    </p:spTree>
    <p:extLst>
      <p:ext uri="{BB962C8B-B14F-4D97-AF65-F5344CB8AC3E}">
        <p14:creationId xmlns:p14="http://schemas.microsoft.com/office/powerpoint/2010/main" val="3415414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572" y="373534"/>
            <a:ext cx="4256115" cy="6001643"/>
          </a:xfrm>
          <a:prstGeom prst="rect">
            <a:avLst/>
          </a:prstGeom>
        </p:spPr>
        <p:txBody>
          <a:bodyPr wrap="square">
            <a:spAutoFit/>
          </a:bodyPr>
          <a:lstStyle/>
          <a:p>
            <a:r>
              <a:rPr lang="en-US" sz="1200" dirty="0" smtClean="0"/>
              <a:t>The </a:t>
            </a:r>
            <a:r>
              <a:rPr lang="en-US" sz="1200" dirty="0"/>
              <a:t>bunk house was a long, rectangular building. Inside, the walls </a:t>
            </a:r>
            <a:r>
              <a:rPr lang="en-US" sz="1200" dirty="0" smtClean="0"/>
              <a:t>were whitewashed </a:t>
            </a:r>
            <a:r>
              <a:rPr lang="en-US" sz="1200" dirty="0"/>
              <a:t>and the floor unpainted. In three walls there were small, </a:t>
            </a:r>
            <a:r>
              <a:rPr lang="en-US" sz="1200" dirty="0" smtClean="0"/>
              <a:t>square windows</a:t>
            </a:r>
            <a:r>
              <a:rPr lang="en-US" sz="1200" dirty="0"/>
              <a:t>, and in the fourth, a solid door with a wooden latch. Against the </a:t>
            </a:r>
            <a:r>
              <a:rPr lang="en-US" sz="1200" dirty="0" smtClean="0"/>
              <a:t>walls were </a:t>
            </a:r>
            <a:r>
              <a:rPr lang="en-US" sz="1200" dirty="0"/>
              <a:t>eight bunks, five of them made up with blankets and the other </a:t>
            </a:r>
            <a:r>
              <a:rPr lang="en-US" sz="1200" dirty="0" smtClean="0"/>
              <a:t>three showing </a:t>
            </a:r>
            <a:r>
              <a:rPr lang="en-US" sz="1200" dirty="0"/>
              <a:t>their burlap ticking. Over each bunk there was nailed an apple </a:t>
            </a:r>
            <a:r>
              <a:rPr lang="en-US" sz="1200" dirty="0" smtClean="0"/>
              <a:t>box with </a:t>
            </a:r>
            <a:r>
              <a:rPr lang="en-US" sz="1200" dirty="0"/>
              <a:t>the opening forward so that it made two shelves for the </a:t>
            </a:r>
            <a:r>
              <a:rPr lang="en-US" sz="1200" dirty="0" smtClean="0"/>
              <a:t>personal belongings </a:t>
            </a:r>
            <a:r>
              <a:rPr lang="en-US" sz="1200" dirty="0"/>
              <a:t>of the occupant of the bunk. And these shelves were loaded </a:t>
            </a:r>
            <a:r>
              <a:rPr lang="en-US" sz="1200" dirty="0" smtClean="0"/>
              <a:t>with little </a:t>
            </a:r>
            <a:r>
              <a:rPr lang="en-US" sz="1200" dirty="0"/>
              <a:t>articles, soap and talcum powder, razors and those Western </a:t>
            </a:r>
            <a:r>
              <a:rPr lang="en-US" sz="1200" dirty="0" smtClean="0"/>
              <a:t>magazines ranch </a:t>
            </a:r>
            <a:r>
              <a:rPr lang="en-US" sz="1200" dirty="0"/>
              <a:t>men love to read and scoff at and secretly believe. And there </a:t>
            </a:r>
            <a:r>
              <a:rPr lang="en-US" sz="1200" dirty="0" smtClean="0"/>
              <a:t>were medicines </a:t>
            </a:r>
            <a:r>
              <a:rPr lang="en-US" sz="1200" dirty="0"/>
              <a:t>on the shelves, and little vials, combs; and from nails on the </a:t>
            </a:r>
            <a:r>
              <a:rPr lang="en-US" sz="1200" dirty="0" smtClean="0"/>
              <a:t>box sides</a:t>
            </a:r>
            <a:r>
              <a:rPr lang="en-US" sz="1200" dirty="0"/>
              <a:t>, a few neckties. Near one wall there was a black cast-iron stove, </a:t>
            </a:r>
            <a:r>
              <a:rPr lang="en-US" sz="1200" dirty="0" smtClean="0"/>
              <a:t>its stovepipe </a:t>
            </a:r>
            <a:r>
              <a:rPr lang="en-US" sz="1200" dirty="0"/>
              <a:t>going straight up through the ceiling. In the middle of the room </a:t>
            </a:r>
            <a:r>
              <a:rPr lang="en-US" sz="1200" dirty="0" smtClean="0"/>
              <a:t>stood a </a:t>
            </a:r>
            <a:r>
              <a:rPr lang="en-US" sz="1200" dirty="0"/>
              <a:t>big square table littered with playing cards, and around it were grouped </a:t>
            </a:r>
            <a:r>
              <a:rPr lang="en-US" sz="1200" dirty="0" smtClean="0"/>
              <a:t>boxes for </a:t>
            </a:r>
            <a:r>
              <a:rPr lang="en-US" sz="1200" dirty="0"/>
              <a:t>the players to sit on</a:t>
            </a:r>
            <a:r>
              <a:rPr lang="en-US" sz="1200" dirty="0" smtClean="0"/>
              <a:t>.</a:t>
            </a:r>
          </a:p>
          <a:p>
            <a:endParaRPr lang="en-US" sz="1200" dirty="0"/>
          </a:p>
          <a:p>
            <a:r>
              <a:rPr lang="en-US" sz="1200" dirty="0"/>
              <a:t>At about ten o’clock in the morning the sun threw a bright dust-laden </a:t>
            </a:r>
            <a:r>
              <a:rPr lang="en-US" sz="1200" dirty="0" smtClean="0"/>
              <a:t>bar through </a:t>
            </a:r>
            <a:r>
              <a:rPr lang="en-US" sz="1200" dirty="0"/>
              <a:t>one of the side windows, and in and out of the beam flies shot </a:t>
            </a:r>
            <a:r>
              <a:rPr lang="en-US" sz="1200" dirty="0" smtClean="0"/>
              <a:t>like rushing </a:t>
            </a:r>
            <a:r>
              <a:rPr lang="en-US" sz="1200" dirty="0"/>
              <a:t>stars</a:t>
            </a:r>
            <a:r>
              <a:rPr lang="en-US" sz="1200" dirty="0" smtClean="0"/>
              <a:t>. The </a:t>
            </a:r>
            <a:r>
              <a:rPr lang="en-US" sz="1200" dirty="0"/>
              <a:t>wooden latch raised. The door opened and a tall, stoop-shouldered </a:t>
            </a:r>
            <a:r>
              <a:rPr lang="en-US" sz="1200" dirty="0" smtClean="0"/>
              <a:t>old man </a:t>
            </a:r>
            <a:r>
              <a:rPr lang="en-US" sz="1200" dirty="0"/>
              <a:t>came in. He was dressed in blue jeans and he carried a big push-broom </a:t>
            </a:r>
            <a:r>
              <a:rPr lang="en-US" sz="1200" dirty="0" smtClean="0"/>
              <a:t>in his </a:t>
            </a:r>
            <a:r>
              <a:rPr lang="en-US" sz="1200" dirty="0"/>
              <a:t>left hand. Behind him came </a:t>
            </a:r>
            <a:r>
              <a:rPr lang="en-US" sz="1200" dirty="0" smtClean="0"/>
              <a:t>George</a:t>
            </a:r>
            <a:r>
              <a:rPr lang="en-US" sz="1200" dirty="0"/>
              <a:t>, and behind George, Lennie.</a:t>
            </a:r>
          </a:p>
          <a:p>
            <a:r>
              <a:rPr lang="en-US" sz="1200" dirty="0"/>
              <a:t>“The boss was </a:t>
            </a:r>
            <a:r>
              <a:rPr lang="en-US" sz="1200" dirty="0" err="1"/>
              <a:t>expectin</a:t>
            </a:r>
            <a:r>
              <a:rPr lang="en-US" sz="1200" dirty="0"/>
              <a:t>’ you last night,” the old man said. “He was sore </a:t>
            </a:r>
            <a:r>
              <a:rPr lang="en-US" sz="1200" dirty="0" smtClean="0"/>
              <a:t>as hell </a:t>
            </a:r>
            <a:r>
              <a:rPr lang="en-US" sz="1200" dirty="0"/>
              <a:t>when you wasn’t here to go out this morning.” He pointed with his </a:t>
            </a:r>
            <a:r>
              <a:rPr lang="en-US" sz="1200" dirty="0" smtClean="0"/>
              <a:t>right arm</a:t>
            </a:r>
            <a:r>
              <a:rPr lang="en-US" sz="1200" dirty="0"/>
              <a:t>, and out of the sleeve came a round stick-like wrist, but no hand. “You </a:t>
            </a:r>
            <a:r>
              <a:rPr lang="en-US" sz="1200" dirty="0" smtClean="0"/>
              <a:t>can have </a:t>
            </a:r>
            <a:r>
              <a:rPr lang="en-US" sz="1200" dirty="0"/>
              <a:t>them two beds there,” he said, indicating two bunks near the </a:t>
            </a:r>
            <a:r>
              <a:rPr lang="en-US" sz="1200" dirty="0" smtClean="0"/>
              <a:t>stove. George </a:t>
            </a:r>
            <a:r>
              <a:rPr lang="en-US" sz="1200" dirty="0"/>
              <a:t>stepped over and threw his blankets down on the burlap sack of </a:t>
            </a:r>
            <a:r>
              <a:rPr lang="en-US" sz="1200" dirty="0" smtClean="0"/>
              <a:t>straw that </a:t>
            </a:r>
            <a:r>
              <a:rPr lang="en-US" sz="1200" dirty="0"/>
              <a:t>was a mattress. He looked into his box shelf and then picked a small </a:t>
            </a:r>
            <a:r>
              <a:rPr lang="en-US" sz="1200" dirty="0" smtClean="0"/>
              <a:t>yellow can </a:t>
            </a:r>
            <a:r>
              <a:rPr lang="en-US" sz="1200" dirty="0"/>
              <a:t>from it. “Say. What the hell’s this?”</a:t>
            </a:r>
          </a:p>
          <a:p>
            <a:r>
              <a:rPr lang="en-US" sz="1200" dirty="0"/>
              <a:t>“I don’t know,” said the old man</a:t>
            </a:r>
            <a:r>
              <a:rPr lang="en-US" sz="1200" dirty="0" smtClean="0"/>
              <a:t>.</a:t>
            </a:r>
            <a:endParaRPr lang="en-US" sz="1200" dirty="0"/>
          </a:p>
        </p:txBody>
      </p:sp>
      <p:sp>
        <p:nvSpPr>
          <p:cNvPr id="4" name="Rectangle 3"/>
          <p:cNvSpPr/>
          <p:nvPr/>
        </p:nvSpPr>
        <p:spPr>
          <a:xfrm>
            <a:off x="4680066" y="373533"/>
            <a:ext cx="4339243" cy="6017032"/>
          </a:xfrm>
          <a:prstGeom prst="rect">
            <a:avLst/>
          </a:prstGeom>
        </p:spPr>
        <p:txBody>
          <a:bodyPr wrap="square">
            <a:spAutoFit/>
          </a:bodyPr>
          <a:lstStyle/>
          <a:p>
            <a:r>
              <a:rPr lang="fr-FR" sz="1100" i="1" dirty="0"/>
              <a:t>La maison superposée était un long bâtiment rectangulaire. À l’intérieur, les murs ont été blanchis à la chaux et le sol non peint. Dans trois murs, il y avait de petites fenêtres carrées, et dans le quatrième, une porte solide avec un loquet en bois. Contre les murs se trouvaient huit couchettes, cinq d’entre elles maquillées de couvertures et les trois autres montrant leur toile de jute tic-tac. Au-dessus de chaque couchette, il y avait cloué une boîte de pommes avec l’ouverture vers l’avant de sorte qu’elle faisait deux étagères pour les effets personnels de l’occupant de la couchette. Et ces étagères étaient chargées de petits articles, de savon et de talc, de rasoirs et de ces magazines occidentaux que les hommes du ranch aiment lire, se moquer et croire secrètement. Et il y avait des médicaments sur les étagères, et des petits flacons, des peignes; et des ongles sur les côtés de la boîte, quelques cravates. Près d’un mur, il y avait un poêle en fonte noire, son tuyau de poêle remontant directement à travers le plafond. Au milieu de la pièce se trouvait une grande table carrée jonchée de cartes à jouer, et autour d’elle se trouvaient des boîtes groupées sur lesquelles les joueurs pouvaient s’asseoir.</a:t>
            </a:r>
          </a:p>
          <a:p>
            <a:r>
              <a:rPr lang="fr-FR" sz="1100" i="1" dirty="0"/>
              <a:t>Vers dix heures du matin, le soleil a jeté une barre chargée de poussière brillante à travers l’une des fenêtres latérales, et dans et hors du faisceau, les mouches ont tiré comme des étoiles qui se précipitaient. Le loquet en bois s’est relevé. La porte s’ouvrit et un vieil homme grand et aux épaules penchées entra. Il était vêtu d’un jean bleu et portait un gros balai dans sa main gauche. Derrière lui venait George, et derrière George, </a:t>
            </a:r>
            <a:r>
              <a:rPr lang="fr-FR" sz="1100" i="1" dirty="0" err="1"/>
              <a:t>Lennie</a:t>
            </a:r>
            <a:r>
              <a:rPr lang="fr-FR" sz="1100" i="1" dirty="0"/>
              <a:t>.</a:t>
            </a:r>
          </a:p>
          <a:p>
            <a:r>
              <a:rPr lang="fr-FR" sz="1100" i="1" dirty="0"/>
              <a:t>« Le patron vous attendait hier soir », a déclaré le vieil homme. « Il avait mal comme l’enfer quand vous n’étiez pas là pour sortir ce matin. » Il pointa du doigt avec son bras droit, et de la manche sortit un poignet rond en forme de bâton, mais pas de main. « Vous pouvez leur avoir deux lits là-bas », </a:t>
            </a:r>
            <a:r>
              <a:rPr lang="fr-FR" sz="1100" i="1" dirty="0" err="1"/>
              <a:t>a-t-il</a:t>
            </a:r>
            <a:r>
              <a:rPr lang="fr-FR" sz="1100" i="1" dirty="0"/>
              <a:t> déclaré, indiquant deux lits superposés près du poêle. George s’approcha et jeta ses couvertures sur le sac de paille en toile de jute qui était un matelas. Il a regardé dans son étagère de boîte, puis en a pris une petite canette jaune. « Dites. Qu’est-ce que c’est que ça? »</a:t>
            </a:r>
          </a:p>
          <a:p>
            <a:r>
              <a:rPr lang="fr-FR" sz="1100" i="1" dirty="0"/>
              <a:t>--Je ne sais pas, dit le vieil homme.</a:t>
            </a:r>
          </a:p>
          <a:p>
            <a:r>
              <a:rPr lang="fr-FR" sz="1100" i="1" dirty="0"/>
              <a:t> </a:t>
            </a:r>
          </a:p>
        </p:txBody>
      </p:sp>
    </p:spTree>
    <p:extLst>
      <p:ext uri="{BB962C8B-B14F-4D97-AF65-F5344CB8AC3E}">
        <p14:creationId xmlns:p14="http://schemas.microsoft.com/office/powerpoint/2010/main" val="3603160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2014" y="888717"/>
            <a:ext cx="3923608" cy="5098832"/>
          </a:xfrm>
          <a:prstGeom prst="rect">
            <a:avLst/>
          </a:prstGeom>
        </p:spPr>
        <p:txBody>
          <a:bodyPr wrap="square">
            <a:spAutoFit/>
          </a:bodyPr>
          <a:lstStyle/>
          <a:p>
            <a:pPr>
              <a:spcAft>
                <a:spcPts val="800"/>
              </a:spcAft>
            </a:pPr>
            <a:r>
              <a:rPr lang="en-US" sz="1200" dirty="0" smtClean="0">
                <a:latin typeface="Calibri" panose="020F0502020204030204" pitchFamily="34" charset="0"/>
                <a:ea typeface="Calibri" panose="020F0502020204030204" pitchFamily="34" charset="0"/>
                <a:cs typeface="Times New Roman" panose="02020603050405020304" pitchFamily="18" charset="0"/>
              </a:rPr>
              <a:t>A few </a:t>
            </a:r>
            <a:r>
              <a:rPr lang="en-US" sz="1200" dirty="0">
                <a:latin typeface="Calibri" panose="020F0502020204030204" pitchFamily="34" charset="0"/>
                <a:ea typeface="Calibri" panose="020F0502020204030204" pitchFamily="34" charset="0"/>
                <a:cs typeface="Times New Roman" panose="02020603050405020304" pitchFamily="18" charset="0"/>
              </a:rPr>
              <a:t>miles south of Soledad, the Salinas River drops in close to the </a:t>
            </a:r>
            <a:r>
              <a:rPr lang="en-US" sz="1200" dirty="0" smtClean="0">
                <a:latin typeface="Calibri" panose="020F0502020204030204" pitchFamily="34" charset="0"/>
                <a:ea typeface="Calibri" panose="020F0502020204030204" pitchFamily="34" charset="0"/>
                <a:cs typeface="Times New Roman" panose="02020603050405020304" pitchFamily="18" charset="0"/>
              </a:rPr>
              <a:t>hillside bank </a:t>
            </a:r>
            <a:r>
              <a:rPr lang="en-US" sz="1200" dirty="0">
                <a:latin typeface="Calibri" panose="020F0502020204030204" pitchFamily="34" charset="0"/>
                <a:ea typeface="Calibri" panose="020F0502020204030204" pitchFamily="34" charset="0"/>
                <a:cs typeface="Times New Roman" panose="02020603050405020304" pitchFamily="18" charset="0"/>
              </a:rPr>
              <a:t>and runs deep and green. The water is warm too, for it has </a:t>
            </a:r>
            <a:r>
              <a:rPr lang="en-US" sz="1200" dirty="0" smtClean="0">
                <a:latin typeface="Calibri" panose="020F0502020204030204" pitchFamily="34" charset="0"/>
                <a:ea typeface="Calibri" panose="020F0502020204030204" pitchFamily="34" charset="0"/>
                <a:cs typeface="Times New Roman" panose="02020603050405020304" pitchFamily="18" charset="0"/>
              </a:rPr>
              <a:t>slipped twinkling </a:t>
            </a:r>
            <a:r>
              <a:rPr lang="en-US" sz="1200" dirty="0">
                <a:latin typeface="Calibri" panose="020F0502020204030204" pitchFamily="34" charset="0"/>
                <a:ea typeface="Calibri" panose="020F0502020204030204" pitchFamily="34" charset="0"/>
                <a:cs typeface="Times New Roman" panose="02020603050405020304" pitchFamily="18" charset="0"/>
              </a:rPr>
              <a:t>over the yellow sands in the sunlight before reaching the narrow pool.</a:t>
            </a:r>
          </a:p>
          <a:p>
            <a:pPr>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On one side of the river the golden foothill slopes curve up to the strong </a:t>
            </a:r>
            <a:r>
              <a:rPr lang="en-US" sz="1200" dirty="0" smtClean="0">
                <a:latin typeface="Calibri" panose="020F0502020204030204" pitchFamily="34" charset="0"/>
                <a:ea typeface="Calibri" panose="020F0502020204030204" pitchFamily="34" charset="0"/>
                <a:cs typeface="Times New Roman" panose="02020603050405020304" pitchFamily="18" charset="0"/>
              </a:rPr>
              <a:t>and rocky </a:t>
            </a:r>
            <a:r>
              <a:rPr lang="en-US" sz="1200" dirty="0" err="1">
                <a:latin typeface="Calibri" panose="020F0502020204030204" pitchFamily="34" charset="0"/>
                <a:ea typeface="Calibri" panose="020F0502020204030204" pitchFamily="34" charset="0"/>
                <a:cs typeface="Times New Roman" panose="02020603050405020304" pitchFamily="18" charset="0"/>
              </a:rPr>
              <a:t>Gabilan</a:t>
            </a:r>
            <a:r>
              <a:rPr lang="en-US" sz="1200" dirty="0">
                <a:latin typeface="Calibri" panose="020F0502020204030204" pitchFamily="34" charset="0"/>
                <a:ea typeface="Calibri" panose="020F0502020204030204" pitchFamily="34" charset="0"/>
                <a:cs typeface="Times New Roman" panose="02020603050405020304" pitchFamily="18" charset="0"/>
              </a:rPr>
              <a:t> Mountains, but on the valley side the water is lined with trees</a:t>
            </a:r>
            <a:r>
              <a:rPr lang="en-US" sz="1200" dirty="0" smtClean="0">
                <a:latin typeface="Calibri" panose="020F0502020204030204" pitchFamily="34" charset="0"/>
                <a:ea typeface="Calibri" panose="020F0502020204030204" pitchFamily="34" charset="0"/>
                <a:cs typeface="Times New Roman" panose="02020603050405020304" pitchFamily="18" charset="0"/>
              </a:rPr>
              <a:t>— willows </a:t>
            </a:r>
            <a:r>
              <a:rPr lang="en-US" sz="1200" dirty="0">
                <a:latin typeface="Calibri" panose="020F0502020204030204" pitchFamily="34" charset="0"/>
                <a:ea typeface="Calibri" panose="020F0502020204030204" pitchFamily="34" charset="0"/>
                <a:cs typeface="Times New Roman" panose="02020603050405020304" pitchFamily="18" charset="0"/>
              </a:rPr>
              <a:t>fresh and green with every spring, carrying in their lower leaf </a:t>
            </a:r>
            <a:r>
              <a:rPr lang="en-US" sz="1200" dirty="0" smtClean="0">
                <a:latin typeface="Calibri" panose="020F0502020204030204" pitchFamily="34" charset="0"/>
                <a:ea typeface="Calibri" panose="020F0502020204030204" pitchFamily="34" charset="0"/>
                <a:cs typeface="Times New Roman" panose="02020603050405020304" pitchFamily="18" charset="0"/>
              </a:rPr>
              <a:t>junctures the </a:t>
            </a:r>
            <a:r>
              <a:rPr lang="en-US" sz="1200" dirty="0">
                <a:latin typeface="Calibri" panose="020F0502020204030204" pitchFamily="34" charset="0"/>
                <a:ea typeface="Calibri" panose="020F0502020204030204" pitchFamily="34" charset="0"/>
                <a:cs typeface="Times New Roman" panose="02020603050405020304" pitchFamily="18" charset="0"/>
              </a:rPr>
              <a:t>debris of the winter’s flooding; and sycamores with mottled, white</a:t>
            </a:r>
            <a:r>
              <a:rPr lang="en-US" sz="1200" dirty="0" smtClean="0">
                <a:latin typeface="Calibri" panose="020F0502020204030204" pitchFamily="34" charset="0"/>
                <a:ea typeface="Calibri" panose="020F0502020204030204" pitchFamily="34" charset="0"/>
                <a:cs typeface="Times New Roman" panose="02020603050405020304" pitchFamily="18" charset="0"/>
              </a:rPr>
              <a:t>, recumbent </a:t>
            </a:r>
            <a:r>
              <a:rPr lang="en-US" sz="1200" dirty="0">
                <a:latin typeface="Calibri" panose="020F0502020204030204" pitchFamily="34" charset="0"/>
                <a:ea typeface="Calibri" panose="020F0502020204030204" pitchFamily="34" charset="0"/>
                <a:cs typeface="Times New Roman" panose="02020603050405020304" pitchFamily="18" charset="0"/>
              </a:rPr>
              <a:t>limbs and branches that arch over the pool. On the sandy bank </a:t>
            </a:r>
            <a:r>
              <a:rPr lang="en-US" sz="1200" dirty="0" smtClean="0">
                <a:latin typeface="Calibri" panose="020F0502020204030204" pitchFamily="34" charset="0"/>
                <a:ea typeface="Calibri" panose="020F0502020204030204" pitchFamily="34" charset="0"/>
                <a:cs typeface="Times New Roman" panose="02020603050405020304" pitchFamily="18" charset="0"/>
              </a:rPr>
              <a:t>under the </a:t>
            </a:r>
            <a:r>
              <a:rPr lang="en-US" sz="1200" dirty="0">
                <a:latin typeface="Calibri" panose="020F0502020204030204" pitchFamily="34" charset="0"/>
                <a:ea typeface="Calibri" panose="020F0502020204030204" pitchFamily="34" charset="0"/>
                <a:cs typeface="Times New Roman" panose="02020603050405020304" pitchFamily="18" charset="0"/>
              </a:rPr>
              <a:t>trees the leaves lie deep and so crisp that a lizard makes a great skittering </a:t>
            </a:r>
            <a:r>
              <a:rPr lang="en-US" sz="1200" dirty="0" smtClean="0">
                <a:latin typeface="Calibri" panose="020F0502020204030204" pitchFamily="34" charset="0"/>
                <a:ea typeface="Calibri" panose="020F0502020204030204" pitchFamily="34" charset="0"/>
                <a:cs typeface="Times New Roman" panose="02020603050405020304" pitchFamily="18" charset="0"/>
              </a:rPr>
              <a:t>if he </a:t>
            </a:r>
            <a:r>
              <a:rPr lang="en-US" sz="1200" dirty="0">
                <a:latin typeface="Calibri" panose="020F0502020204030204" pitchFamily="34" charset="0"/>
                <a:ea typeface="Calibri" panose="020F0502020204030204" pitchFamily="34" charset="0"/>
                <a:cs typeface="Times New Roman" panose="02020603050405020304" pitchFamily="18" charset="0"/>
              </a:rPr>
              <a:t>runs among them. Rabbits come out of the brush to sit on the sand in </a:t>
            </a:r>
            <a:r>
              <a:rPr lang="en-US" sz="1200" dirty="0" smtClean="0">
                <a:latin typeface="Calibri" panose="020F0502020204030204" pitchFamily="34" charset="0"/>
                <a:ea typeface="Calibri" panose="020F0502020204030204" pitchFamily="34" charset="0"/>
                <a:cs typeface="Times New Roman" panose="02020603050405020304" pitchFamily="18" charset="0"/>
              </a:rPr>
              <a:t>the evening</a:t>
            </a:r>
            <a:r>
              <a:rPr lang="en-US" sz="1200" dirty="0">
                <a:latin typeface="Calibri" panose="020F0502020204030204" pitchFamily="34" charset="0"/>
                <a:ea typeface="Calibri" panose="020F0502020204030204" pitchFamily="34" charset="0"/>
                <a:cs typeface="Times New Roman" panose="02020603050405020304" pitchFamily="18" charset="0"/>
              </a:rPr>
              <a:t>, and the damp flats are covered with the night tracks of ‘coons, </a:t>
            </a:r>
            <a:r>
              <a:rPr lang="en-US" sz="1200" dirty="0" smtClean="0">
                <a:latin typeface="Calibri" panose="020F0502020204030204" pitchFamily="34" charset="0"/>
                <a:ea typeface="Calibri" panose="020F0502020204030204" pitchFamily="34" charset="0"/>
                <a:cs typeface="Times New Roman" panose="02020603050405020304" pitchFamily="18" charset="0"/>
              </a:rPr>
              <a:t>and with </a:t>
            </a:r>
            <a:r>
              <a:rPr lang="en-US" sz="1200" dirty="0">
                <a:latin typeface="Calibri" panose="020F0502020204030204" pitchFamily="34" charset="0"/>
                <a:ea typeface="Calibri" panose="020F0502020204030204" pitchFamily="34" charset="0"/>
                <a:cs typeface="Times New Roman" panose="02020603050405020304" pitchFamily="18" charset="0"/>
              </a:rPr>
              <a:t>the </a:t>
            </a:r>
            <a:r>
              <a:rPr lang="en-US" sz="1200" dirty="0" err="1">
                <a:latin typeface="Calibri" panose="020F0502020204030204" pitchFamily="34" charset="0"/>
                <a:ea typeface="Calibri" panose="020F0502020204030204" pitchFamily="34" charset="0"/>
                <a:cs typeface="Times New Roman" panose="02020603050405020304" pitchFamily="18" charset="0"/>
              </a:rPr>
              <a:t>spreadpads</a:t>
            </a:r>
            <a:r>
              <a:rPr lang="en-US" sz="1200" dirty="0">
                <a:latin typeface="Calibri" panose="020F0502020204030204" pitchFamily="34" charset="0"/>
                <a:ea typeface="Calibri" panose="020F0502020204030204" pitchFamily="34" charset="0"/>
                <a:cs typeface="Times New Roman" panose="02020603050405020304" pitchFamily="18" charset="0"/>
              </a:rPr>
              <a:t> of dogs from the ranches, and with the split-wedge tracks </a:t>
            </a:r>
            <a:r>
              <a:rPr lang="en-US" sz="1200" dirty="0" smtClean="0">
                <a:latin typeface="Calibri" panose="020F0502020204030204" pitchFamily="34" charset="0"/>
                <a:ea typeface="Calibri" panose="020F0502020204030204" pitchFamily="34" charset="0"/>
                <a:cs typeface="Times New Roman" panose="02020603050405020304" pitchFamily="18" charset="0"/>
              </a:rPr>
              <a:t>of deer </a:t>
            </a:r>
            <a:r>
              <a:rPr lang="en-US" sz="1200" dirty="0">
                <a:latin typeface="Calibri" panose="020F0502020204030204" pitchFamily="34" charset="0"/>
                <a:ea typeface="Calibri" panose="020F0502020204030204" pitchFamily="34" charset="0"/>
                <a:cs typeface="Times New Roman" panose="02020603050405020304" pitchFamily="18" charset="0"/>
              </a:rPr>
              <a:t>that come to drink in the dark.</a:t>
            </a:r>
          </a:p>
          <a:p>
            <a:pPr>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There is a path through the willows and among the sycamores, a path </a:t>
            </a:r>
            <a:r>
              <a:rPr lang="en-US" sz="1200" dirty="0" smtClean="0">
                <a:latin typeface="Calibri" panose="020F0502020204030204" pitchFamily="34" charset="0"/>
                <a:ea typeface="Calibri" panose="020F0502020204030204" pitchFamily="34" charset="0"/>
                <a:cs typeface="Times New Roman" panose="02020603050405020304" pitchFamily="18" charset="0"/>
              </a:rPr>
              <a:t>beaten hard </a:t>
            </a:r>
            <a:r>
              <a:rPr lang="en-US" sz="1200" dirty="0">
                <a:latin typeface="Calibri" panose="020F0502020204030204" pitchFamily="34" charset="0"/>
                <a:ea typeface="Calibri" panose="020F0502020204030204" pitchFamily="34" charset="0"/>
                <a:cs typeface="Times New Roman" panose="02020603050405020304" pitchFamily="18" charset="0"/>
              </a:rPr>
              <a:t>by boys coming down from the ranches to swim in the deep pool, </a:t>
            </a:r>
            <a:r>
              <a:rPr lang="en-US" sz="1200" dirty="0" smtClean="0">
                <a:latin typeface="Calibri" panose="020F0502020204030204" pitchFamily="34" charset="0"/>
                <a:ea typeface="Calibri" panose="020F0502020204030204" pitchFamily="34" charset="0"/>
                <a:cs typeface="Times New Roman" panose="02020603050405020304" pitchFamily="18" charset="0"/>
              </a:rPr>
              <a:t>and beaten </a:t>
            </a:r>
            <a:r>
              <a:rPr lang="en-US" sz="1200" dirty="0">
                <a:latin typeface="Calibri" panose="020F0502020204030204" pitchFamily="34" charset="0"/>
                <a:ea typeface="Calibri" panose="020F0502020204030204" pitchFamily="34" charset="0"/>
                <a:cs typeface="Times New Roman" panose="02020603050405020304" pitchFamily="18" charset="0"/>
              </a:rPr>
              <a:t>hard by tramps who come wearily down from the highway in the </a:t>
            </a:r>
            <a:r>
              <a:rPr lang="en-US" sz="1200" dirty="0" smtClean="0">
                <a:latin typeface="Calibri" panose="020F0502020204030204" pitchFamily="34" charset="0"/>
                <a:ea typeface="Calibri" panose="020F0502020204030204" pitchFamily="34" charset="0"/>
                <a:cs typeface="Times New Roman" panose="02020603050405020304" pitchFamily="18" charset="0"/>
              </a:rPr>
              <a:t>evening to </a:t>
            </a:r>
            <a:r>
              <a:rPr lang="en-US" sz="1200" dirty="0">
                <a:latin typeface="Calibri" panose="020F0502020204030204" pitchFamily="34" charset="0"/>
                <a:ea typeface="Calibri" panose="020F0502020204030204" pitchFamily="34" charset="0"/>
                <a:cs typeface="Times New Roman" panose="02020603050405020304" pitchFamily="18" charset="0"/>
              </a:rPr>
              <a:t>jungle-up near water. In front of the low horizontal limb of a giant </a:t>
            </a:r>
            <a:r>
              <a:rPr lang="en-US" sz="1200" dirty="0" smtClean="0">
                <a:latin typeface="Calibri" panose="020F0502020204030204" pitchFamily="34" charset="0"/>
                <a:ea typeface="Calibri" panose="020F0502020204030204" pitchFamily="34" charset="0"/>
                <a:cs typeface="Times New Roman" panose="02020603050405020304" pitchFamily="18" charset="0"/>
              </a:rPr>
              <a:t>sycamore there </a:t>
            </a:r>
            <a:r>
              <a:rPr lang="en-US" sz="1200" dirty="0">
                <a:latin typeface="Calibri" panose="020F0502020204030204" pitchFamily="34" charset="0"/>
                <a:ea typeface="Calibri" panose="020F0502020204030204" pitchFamily="34" charset="0"/>
                <a:cs typeface="Times New Roman" panose="02020603050405020304" pitchFamily="18" charset="0"/>
              </a:rPr>
              <a:t>is an ash pile made by many fires; the limb is worn smooth by men </a:t>
            </a:r>
            <a:r>
              <a:rPr lang="en-US" sz="1200" dirty="0" smtClean="0">
                <a:latin typeface="Calibri" panose="020F0502020204030204" pitchFamily="34" charset="0"/>
                <a:ea typeface="Calibri" panose="020F0502020204030204" pitchFamily="34" charset="0"/>
                <a:cs typeface="Times New Roman" panose="02020603050405020304" pitchFamily="18" charset="0"/>
              </a:rPr>
              <a:t>who have </a:t>
            </a:r>
            <a:r>
              <a:rPr lang="en-US" sz="1200" dirty="0">
                <a:latin typeface="Calibri" panose="020F0502020204030204" pitchFamily="34" charset="0"/>
                <a:ea typeface="Calibri" panose="020F0502020204030204" pitchFamily="34" charset="0"/>
                <a:cs typeface="Times New Roman" panose="02020603050405020304" pitchFamily="18" charset="0"/>
              </a:rPr>
              <a:t>sat on it.</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765963" y="888717"/>
            <a:ext cx="3923608" cy="5447645"/>
          </a:xfrm>
          <a:prstGeom prst="rect">
            <a:avLst/>
          </a:prstGeom>
        </p:spPr>
        <p:txBody>
          <a:bodyPr wrap="square">
            <a:spAutoFit/>
          </a:bodyPr>
          <a:lstStyle/>
          <a:p>
            <a:r>
              <a:rPr lang="fr-FR" sz="1200" i="1" dirty="0"/>
              <a:t>À quelques kilomètres au sud de Soledad, la rivière Salinas tombe près de la rive à flanc de colline et coule profondément et vertement. L’eau est chaude aussi, car elle a glissé en scintillant sur le sable jaune au soleil avant d’atteindre la piscine étroite.</a:t>
            </a:r>
          </a:p>
          <a:p>
            <a:r>
              <a:rPr lang="fr-FR" sz="1200" i="1" dirty="0"/>
              <a:t>D’un côté de la rivière, les pentes dorées des contreforts se courbent jusqu’aux montagnes </a:t>
            </a:r>
            <a:r>
              <a:rPr lang="fr-FR" sz="1200" i="1" dirty="0" err="1"/>
              <a:t>Gabilan</a:t>
            </a:r>
            <a:r>
              <a:rPr lang="fr-FR" sz="1200" i="1" dirty="0"/>
              <a:t> fortes et rocheuses, mais du côté de la vallée, l’eau est bordée d’arbres - des saules frais et verts à chaque printemps, transportant dans leurs jonctions de feuilles inférieures les débris des inondations de l’hiver; et des sycomores avec des membres et des branches tachetés, blancs et couchés qui se cambrent au-dessus de la piscine. Sur la rive sablonneuse sous les arbres, les feuilles sont profondes et si croustillantes qu’un lézard fait un grand saut s’il court parmi elles. Les lapins sortent des broussailles pour s’asseoir sur le sable le soir, et les plats humides sont recouverts des traces nocturnes des, et des étalements des chiens des ranchs, et des traces fendues des cerfs qui viennent boire dans l’obscurité.</a:t>
            </a:r>
          </a:p>
          <a:p>
            <a:r>
              <a:rPr lang="fr-FR" sz="1200" i="1" dirty="0"/>
              <a:t>Il y a un chemin à travers les saules et parmi les sycomores, un chemin battu durement par les garçons qui descendent des ranchs pour nager dans la piscine profonde, et battu durement par les clochards qui descendent fatigués de l’autoroute le soir pour s’élever dans la jungle près de l’eau. Devant le membre horizontal bas d’un sycomore géant, il y a un tas de cendres fait par de nombreux incendies; le membre est porté lisse par les hommes qui se sont assis dessus.</a:t>
            </a:r>
          </a:p>
          <a:p>
            <a:r>
              <a:rPr lang="fr-FR" sz="1200" i="1" dirty="0"/>
              <a:t> </a:t>
            </a:r>
          </a:p>
        </p:txBody>
      </p:sp>
    </p:spTree>
    <p:extLst>
      <p:ext uri="{BB962C8B-B14F-4D97-AF65-F5344CB8AC3E}">
        <p14:creationId xmlns:p14="http://schemas.microsoft.com/office/powerpoint/2010/main" val="4091957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757" y="140777"/>
            <a:ext cx="4463934" cy="6640279"/>
          </a:xfrm>
          <a:prstGeom prst="rect">
            <a:avLst/>
          </a:prstGeom>
        </p:spPr>
        <p:txBody>
          <a:bodyPr wrap="square">
            <a:spAutoFit/>
          </a:bodyPr>
          <a:lstStyle/>
          <a:p>
            <a:r>
              <a:rPr lang="en-US" sz="1150" dirty="0" smtClean="0"/>
              <a:t>“</a:t>
            </a:r>
            <a:r>
              <a:rPr lang="en-US" sz="1150" dirty="0"/>
              <a:t>I don’t know,” said the old man.</a:t>
            </a:r>
          </a:p>
          <a:p>
            <a:r>
              <a:rPr lang="en-US" sz="1150" dirty="0"/>
              <a:t>“Says ‘positively kills lice, roaches and other scourges.’ What the hell </a:t>
            </a:r>
            <a:r>
              <a:rPr lang="en-US" sz="1150" dirty="0" smtClean="0"/>
              <a:t>kind of </a:t>
            </a:r>
            <a:r>
              <a:rPr lang="en-US" sz="1150" dirty="0"/>
              <a:t>bed you giving us, anyways. We don’t want no pants rabbits.”</a:t>
            </a:r>
          </a:p>
          <a:p>
            <a:r>
              <a:rPr lang="en-US" sz="1150" dirty="0"/>
              <a:t>The old </a:t>
            </a:r>
            <a:r>
              <a:rPr lang="en-US" sz="1150" dirty="0" err="1"/>
              <a:t>swamper</a:t>
            </a:r>
            <a:r>
              <a:rPr lang="en-US" sz="1150" dirty="0"/>
              <a:t> shifted his broom and held it between his elbow and </a:t>
            </a:r>
            <a:r>
              <a:rPr lang="en-US" sz="1150" dirty="0" smtClean="0"/>
              <a:t>his side </a:t>
            </a:r>
            <a:r>
              <a:rPr lang="en-US" sz="1150" dirty="0"/>
              <a:t>while he held out his hand for the can. He studied the label carefully. “</a:t>
            </a:r>
            <a:r>
              <a:rPr lang="en-US" sz="1150" dirty="0" smtClean="0"/>
              <a:t>Tell you </a:t>
            </a:r>
            <a:r>
              <a:rPr lang="en-US" sz="1150" dirty="0"/>
              <a:t>what—” he said finally, “last guy that had this bed was a </a:t>
            </a:r>
            <a:r>
              <a:rPr lang="en-US" sz="1150" dirty="0" smtClean="0"/>
              <a:t>blacksmith—hell of </a:t>
            </a:r>
            <a:r>
              <a:rPr lang="en-US" sz="1150" dirty="0"/>
              <a:t>a nice fella and as clean a guy as you want to meet. Used to wash his </a:t>
            </a:r>
            <a:r>
              <a:rPr lang="en-US" sz="1150" dirty="0" smtClean="0"/>
              <a:t>hands even </a:t>
            </a:r>
            <a:r>
              <a:rPr lang="en-US" sz="1150" dirty="0"/>
              <a:t>after he ate.”</a:t>
            </a:r>
          </a:p>
          <a:p>
            <a:r>
              <a:rPr lang="en-US" sz="1150" dirty="0"/>
              <a:t>“Then how come he got </a:t>
            </a:r>
            <a:r>
              <a:rPr lang="en-US" sz="1150" dirty="0" err="1"/>
              <a:t>graybacks</a:t>
            </a:r>
            <a:r>
              <a:rPr lang="en-US" sz="1150" dirty="0"/>
              <a:t>?” George was working up a slow </a:t>
            </a:r>
            <a:r>
              <a:rPr lang="en-US" sz="1150" dirty="0" smtClean="0"/>
              <a:t>anger. Lennie </a:t>
            </a:r>
            <a:r>
              <a:rPr lang="en-US" sz="1150" dirty="0"/>
              <a:t>put his bindle on the neighboring bunk and sat down. He </a:t>
            </a:r>
            <a:r>
              <a:rPr lang="en-US" sz="1150" dirty="0" smtClean="0"/>
              <a:t>watched George </a:t>
            </a:r>
            <a:r>
              <a:rPr lang="en-US" sz="1150" dirty="0"/>
              <a:t>with open mouth.</a:t>
            </a:r>
          </a:p>
          <a:p>
            <a:r>
              <a:rPr lang="en-US" sz="1150" dirty="0"/>
              <a:t>“Tell you what,” said the old </a:t>
            </a:r>
            <a:r>
              <a:rPr lang="en-US" sz="1150" dirty="0" err="1"/>
              <a:t>swamper</a:t>
            </a:r>
            <a:r>
              <a:rPr lang="en-US" sz="1150" dirty="0"/>
              <a:t>. “This here blacksmith—name </a:t>
            </a:r>
            <a:r>
              <a:rPr lang="en-US" sz="1150" dirty="0" smtClean="0"/>
              <a:t>of Whitey—was </a:t>
            </a:r>
            <a:r>
              <a:rPr lang="en-US" sz="1150" dirty="0"/>
              <a:t>the kind of guy that would put that stuff around even if there wasn’t no bugs—just to make sure, see? Tell you what he used to do—At </a:t>
            </a:r>
            <a:r>
              <a:rPr lang="en-US" sz="1150" dirty="0" smtClean="0"/>
              <a:t>meals he’d </a:t>
            </a:r>
            <a:r>
              <a:rPr lang="en-US" sz="1150" dirty="0"/>
              <a:t>peel his boil’ potatoes, an’ he’d take out ever’ little spot, no matter </a:t>
            </a:r>
            <a:r>
              <a:rPr lang="en-US" sz="1150" dirty="0" smtClean="0"/>
              <a:t>what kind</a:t>
            </a:r>
            <a:r>
              <a:rPr lang="en-US" sz="1150" dirty="0"/>
              <a:t>, before he’d eat it. And if there was a red splotch on an egg, he’d scrape </a:t>
            </a:r>
            <a:r>
              <a:rPr lang="en-US" sz="1150" dirty="0" smtClean="0"/>
              <a:t>it off</a:t>
            </a:r>
            <a:r>
              <a:rPr lang="en-US" sz="1150" dirty="0"/>
              <a:t>. Finally quit about the food. That’s the </a:t>
            </a:r>
            <a:r>
              <a:rPr lang="en-US" sz="1150" dirty="0" err="1"/>
              <a:t>kinda</a:t>
            </a:r>
            <a:r>
              <a:rPr lang="en-US" sz="1150" dirty="0"/>
              <a:t> guy he was—clean. Used </a:t>
            </a:r>
            <a:r>
              <a:rPr lang="en-US" sz="1150" dirty="0" smtClean="0"/>
              <a:t>ta dress </a:t>
            </a:r>
            <a:r>
              <a:rPr lang="en-US" sz="1150" dirty="0"/>
              <a:t>up Sundays even when he wasn’t going no place, put on a necktie </a:t>
            </a:r>
            <a:r>
              <a:rPr lang="en-US" sz="1150" dirty="0" smtClean="0"/>
              <a:t>even, and </a:t>
            </a:r>
            <a:r>
              <a:rPr lang="en-US" sz="1150" dirty="0"/>
              <a:t>then set in the bunk house.”</a:t>
            </a:r>
          </a:p>
          <a:p>
            <a:r>
              <a:rPr lang="en-US" sz="1150" dirty="0"/>
              <a:t>“I </a:t>
            </a:r>
            <a:r>
              <a:rPr lang="en-US" sz="1150" dirty="0" err="1"/>
              <a:t>ain’t</a:t>
            </a:r>
            <a:r>
              <a:rPr lang="en-US" sz="1150" dirty="0"/>
              <a:t> so sure,” said George skeptically. “What did you say he quit for?”</a:t>
            </a:r>
          </a:p>
          <a:p>
            <a:r>
              <a:rPr lang="en-US" sz="1150" dirty="0"/>
              <a:t>The old man put the yellow can in his pocket, and he rubbed his bristly </a:t>
            </a:r>
            <a:r>
              <a:rPr lang="en-US" sz="1150" dirty="0" smtClean="0"/>
              <a:t>white whiskers </a:t>
            </a:r>
            <a:r>
              <a:rPr lang="en-US" sz="1150" dirty="0"/>
              <a:t>with his knuckles. “Why . . . . he . . . . just quit, the way a guy </a:t>
            </a:r>
            <a:r>
              <a:rPr lang="en-US" sz="1150" dirty="0" smtClean="0"/>
              <a:t>will. Says </a:t>
            </a:r>
            <a:r>
              <a:rPr lang="en-US" sz="1150" dirty="0"/>
              <a:t>it was the food. Just wanted to move. Didn’t give no other reason but </a:t>
            </a:r>
            <a:r>
              <a:rPr lang="en-US" sz="1150" dirty="0" smtClean="0"/>
              <a:t>the food</a:t>
            </a:r>
            <a:r>
              <a:rPr lang="en-US" sz="1150" dirty="0"/>
              <a:t>. Just says ‘</a:t>
            </a:r>
            <a:r>
              <a:rPr lang="en-US" sz="1150" dirty="0" err="1"/>
              <a:t>gimme</a:t>
            </a:r>
            <a:r>
              <a:rPr lang="en-US" sz="1150" dirty="0"/>
              <a:t> my time’ one night, the way any guy would.”</a:t>
            </a:r>
          </a:p>
          <a:p>
            <a:r>
              <a:rPr lang="en-US" sz="1150" dirty="0"/>
              <a:t>George lifted his tick and looked underneath it. He leaned over and </a:t>
            </a:r>
            <a:r>
              <a:rPr lang="en-US" sz="1150" dirty="0" smtClean="0"/>
              <a:t>inspected the </a:t>
            </a:r>
            <a:r>
              <a:rPr lang="en-US" sz="1150" dirty="0"/>
              <a:t>sacking closely. Immediately Lennie got up and did the same with his </a:t>
            </a:r>
            <a:r>
              <a:rPr lang="en-US" sz="1150" dirty="0" smtClean="0"/>
              <a:t>bed. Finally </a:t>
            </a:r>
            <a:r>
              <a:rPr lang="en-US" sz="1150" dirty="0"/>
              <a:t>George seemed satisfied. He unrolled his bindle and put things on </a:t>
            </a:r>
            <a:r>
              <a:rPr lang="en-US" sz="1150" dirty="0" smtClean="0"/>
              <a:t>the shelf</a:t>
            </a:r>
            <a:r>
              <a:rPr lang="en-US" sz="1150" dirty="0"/>
              <a:t>, his razor and bar of soap, his comb and bottle of pills, his liniment </a:t>
            </a:r>
            <a:r>
              <a:rPr lang="en-US" sz="1150" dirty="0" smtClean="0"/>
              <a:t>and leather </a:t>
            </a:r>
            <a:r>
              <a:rPr lang="en-US" sz="1150" dirty="0"/>
              <a:t>wristband. Then he made his bed up neatly with blankets. The old </a:t>
            </a:r>
            <a:r>
              <a:rPr lang="en-US" sz="1150" dirty="0" smtClean="0"/>
              <a:t>man said</a:t>
            </a:r>
            <a:r>
              <a:rPr lang="en-US" sz="1150" dirty="0"/>
              <a:t>, “I guess the </a:t>
            </a:r>
            <a:r>
              <a:rPr lang="en-US" sz="1150" dirty="0" err="1"/>
              <a:t>boss’ll</a:t>
            </a:r>
            <a:r>
              <a:rPr lang="en-US" sz="1150" dirty="0"/>
              <a:t> be out here in a minute. He was sure burned when </a:t>
            </a:r>
            <a:r>
              <a:rPr lang="en-US" sz="1150" dirty="0" smtClean="0"/>
              <a:t>you wasn’t </a:t>
            </a:r>
            <a:r>
              <a:rPr lang="en-US" sz="1150" dirty="0"/>
              <a:t>here this morning. Come right in when we was </a:t>
            </a:r>
            <a:r>
              <a:rPr lang="en-US" sz="1150" dirty="0" err="1"/>
              <a:t>eatin</a:t>
            </a:r>
            <a:r>
              <a:rPr lang="en-US" sz="1150" dirty="0"/>
              <a:t>’ breakfast and says</a:t>
            </a:r>
            <a:r>
              <a:rPr lang="en-US" sz="1150" dirty="0" smtClean="0"/>
              <a:t>, ‘</a:t>
            </a:r>
            <a:r>
              <a:rPr lang="en-US" sz="1150" dirty="0"/>
              <a:t>Where the hell’s them new men?’ An’ he give the stable buck hell, too.”</a:t>
            </a:r>
          </a:p>
          <a:p>
            <a:endParaRPr lang="en-GB" sz="1150" dirty="0"/>
          </a:p>
        </p:txBody>
      </p:sp>
      <p:sp>
        <p:nvSpPr>
          <p:cNvPr id="4" name="Rectangle 3"/>
          <p:cNvSpPr/>
          <p:nvPr/>
        </p:nvSpPr>
        <p:spPr>
          <a:xfrm>
            <a:off x="4599710" y="140776"/>
            <a:ext cx="4463934" cy="6694140"/>
          </a:xfrm>
          <a:prstGeom prst="rect">
            <a:avLst/>
          </a:prstGeom>
        </p:spPr>
        <p:txBody>
          <a:bodyPr wrap="square">
            <a:spAutoFit/>
          </a:bodyPr>
          <a:lstStyle/>
          <a:p>
            <a:r>
              <a:rPr lang="fr-FR" sz="1100" i="1" dirty="0"/>
              <a:t>--Je ne sais pas, dit le vieil homme.</a:t>
            </a:r>
          </a:p>
          <a:p>
            <a:r>
              <a:rPr lang="fr-FR" sz="1100" i="1" dirty="0"/>
              <a:t>« </a:t>
            </a:r>
            <a:r>
              <a:rPr lang="fr-FR" sz="1100" i="1" dirty="0" err="1"/>
              <a:t>Dit"tue</a:t>
            </a:r>
            <a:r>
              <a:rPr lang="fr-FR" sz="1100" i="1" dirty="0"/>
              <a:t> positivement les poux, les cafards et autres fléaux ». Quel diable genre de lit vous nous donnez, de toute façon. Nous ne voulons pas de lapins pantalons. »</a:t>
            </a:r>
          </a:p>
          <a:p>
            <a:r>
              <a:rPr lang="fr-FR" sz="1100" i="1" dirty="0"/>
              <a:t>Le vieux marécageux déplaça son balai et le tint entre son coude et son côté pendant qu’il tendait la main pour la canette. Il a étudié attentivement l’étiquette. « Dites-vous quoi- » dit-il enfin, « le dernier gars qui avait ce lit était un forgeron - enfer d’un beau </a:t>
            </a:r>
            <a:r>
              <a:rPr lang="fr-FR" sz="1100" i="1" dirty="0" err="1"/>
              <a:t>fella</a:t>
            </a:r>
            <a:r>
              <a:rPr lang="fr-FR" sz="1100" i="1" dirty="0"/>
              <a:t> et d’un gars aussi propre que vous voulez rencontrer. Utilisé pour se laver les mains même après avoir mangé.</a:t>
            </a:r>
          </a:p>
          <a:p>
            <a:r>
              <a:rPr lang="fr-FR" sz="1100" i="1" dirty="0"/>
              <a:t>« Alors comment se fait-il qu’il ait eu des dos gris? » George était en train d’attiser une lente colère. </a:t>
            </a:r>
            <a:r>
              <a:rPr lang="fr-FR" sz="1100" i="1" dirty="0" err="1"/>
              <a:t>Lennie</a:t>
            </a:r>
            <a:r>
              <a:rPr lang="fr-FR" sz="1100" i="1" dirty="0"/>
              <a:t> posa son </a:t>
            </a:r>
            <a:r>
              <a:rPr lang="fr-FR" sz="1100" i="1" dirty="0" err="1"/>
              <a:t>bindle</a:t>
            </a:r>
            <a:r>
              <a:rPr lang="fr-FR" sz="1100" i="1" dirty="0"/>
              <a:t> sur la couchette voisine et s’assit. Il regardait George la bouche ouverte.</a:t>
            </a:r>
          </a:p>
          <a:p>
            <a:r>
              <a:rPr lang="fr-FR" sz="1100" i="1" dirty="0"/>
              <a:t>--Dites-vous quoi, dit le vieux </a:t>
            </a:r>
            <a:r>
              <a:rPr lang="fr-FR" sz="1100" i="1" dirty="0" err="1"/>
              <a:t>marécageur</a:t>
            </a:r>
            <a:r>
              <a:rPr lang="fr-FR" sz="1100" i="1" dirty="0"/>
              <a:t>. « Ce forgeron ici - nom de - était le genre de gars qui mettrait ce genre de choses même s’il n’y avait pas de bugs - juste pour s’assurer, voyez? Dites-vous ce qu’il avait l’habitude de faire – Aux repas, il épluchait ses pommes de terre bouillies, et il sortait toujours un petit endroit, peu importe le genre, avant de le manger. Et s’il y avait une tache rouge sur un œuf, il la grattait. Enfin, arrêtez de parler de la nourriture. C’est le genre de gars qu’il était – propre. Utilisé pour s’habiller le dimanche même quand il n’allait pas nulle part, mettre une cravate même, puis se mettre dans la maison superposée.</a:t>
            </a:r>
          </a:p>
          <a:p>
            <a:r>
              <a:rPr lang="fr-FR" sz="1100" i="1" dirty="0"/>
              <a:t>« Je ne suis pas si sûr », dit George avec scepticisme. « Pourquoi avez-vous dit qu’il avait démissionné? »</a:t>
            </a:r>
          </a:p>
          <a:p>
            <a:r>
              <a:rPr lang="fr-FR" sz="1100" i="1" dirty="0"/>
              <a:t>Le vieil homme mit la canette jaune dans sa poche et il frotta ses moustaches blanches hérissées avec ses jointures. « Pourquoi... il.... il suffit d’arrêter, comme un gars le fera. Dit que c’était la nourriture. Je voulais juste bouger. Je n’ai pas donné d’autre raison que la nourriture. Il suffit de dire '</a:t>
            </a:r>
            <a:r>
              <a:rPr lang="fr-FR" sz="1100" i="1" dirty="0" err="1"/>
              <a:t>gimme</a:t>
            </a:r>
            <a:r>
              <a:rPr lang="fr-FR" sz="1100" i="1" dirty="0"/>
              <a:t> </a:t>
            </a:r>
            <a:r>
              <a:rPr lang="fr-FR" sz="1100" i="1" dirty="0" err="1"/>
              <a:t>my</a:t>
            </a:r>
            <a:r>
              <a:rPr lang="fr-FR" sz="1100" i="1" dirty="0"/>
              <a:t> time' un soir, comme n’importe quel gars le ferait. »</a:t>
            </a:r>
          </a:p>
          <a:p>
            <a:r>
              <a:rPr lang="fr-FR" sz="1100" i="1" dirty="0"/>
              <a:t>George souleva sa tique et regarda en dessous. Il se pencha et inspecta le sac de près. Immédiatement, </a:t>
            </a:r>
            <a:r>
              <a:rPr lang="fr-FR" sz="1100" i="1" dirty="0" err="1"/>
              <a:t>Lennie</a:t>
            </a:r>
            <a:r>
              <a:rPr lang="fr-FR" sz="1100" i="1" dirty="0"/>
              <a:t> se leva et fit de même avec son lit. Finalement, George semblait satisfait. Il a déroulé sa </a:t>
            </a:r>
            <a:r>
              <a:rPr lang="fr-FR" sz="1100" i="1" dirty="0" err="1"/>
              <a:t>ligotte</a:t>
            </a:r>
            <a:r>
              <a:rPr lang="fr-FR" sz="1100" i="1" dirty="0"/>
              <a:t> et a mis des choses sur l’étagère, son rasoir et sa barre de savon, son peigne et sa bouteille de pilules, son liniment et son bracelet en cuir. Puis il a fait son lit soigneusement avec des couvertures. Le vieil homme a dit: « Je suppose que le patron sera ici dans une minute. Il était certainement brûlé quand vous n’étiez pas ici ce matin. Entrez juste au moment où nous prenions le petit déjeuner et dites: « Où diable sont-ils de nouveaux hommes? » An' il donne aussi l’enfer de l’argent stable. »</a:t>
            </a:r>
          </a:p>
          <a:p>
            <a:r>
              <a:rPr lang="fr-FR" sz="1100" i="1" dirty="0"/>
              <a:t> </a:t>
            </a:r>
          </a:p>
        </p:txBody>
      </p:sp>
    </p:spTree>
    <p:extLst>
      <p:ext uri="{BB962C8B-B14F-4D97-AF65-F5344CB8AC3E}">
        <p14:creationId xmlns:p14="http://schemas.microsoft.com/office/powerpoint/2010/main" val="31168841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 y="141316"/>
            <a:ext cx="4555375" cy="6463308"/>
          </a:xfrm>
          <a:prstGeom prst="rect">
            <a:avLst/>
          </a:prstGeom>
        </p:spPr>
        <p:txBody>
          <a:bodyPr wrap="square">
            <a:spAutoFit/>
          </a:bodyPr>
          <a:lstStyle/>
          <a:p>
            <a:r>
              <a:rPr lang="en-US" sz="1150" dirty="0" smtClean="0"/>
              <a:t>George </a:t>
            </a:r>
            <a:r>
              <a:rPr lang="en-US" sz="1150" dirty="0"/>
              <a:t>patted a wrinkle out of his bed, and sat down. “Give the stable </a:t>
            </a:r>
            <a:r>
              <a:rPr lang="en-US" sz="1150" dirty="0" smtClean="0"/>
              <a:t>buck hell</a:t>
            </a:r>
            <a:r>
              <a:rPr lang="en-US" sz="1150" dirty="0"/>
              <a:t>?” he asked.</a:t>
            </a:r>
          </a:p>
          <a:p>
            <a:r>
              <a:rPr lang="en-US" sz="1150" dirty="0"/>
              <a:t>“Sure. </a:t>
            </a:r>
            <a:r>
              <a:rPr lang="en-US" sz="1150" dirty="0" err="1"/>
              <a:t>Ya</a:t>
            </a:r>
            <a:r>
              <a:rPr lang="en-US" sz="1150" dirty="0"/>
              <a:t> see the stable buck’s a nigger.”</a:t>
            </a:r>
          </a:p>
          <a:p>
            <a:r>
              <a:rPr lang="en-US" sz="1150" dirty="0"/>
              <a:t>“Nigger, huh?”</a:t>
            </a:r>
          </a:p>
          <a:p>
            <a:r>
              <a:rPr lang="en-US" sz="1150" dirty="0"/>
              <a:t>“Yeah. Nice fella too. Got a crooked back where a horse kicked him. The</a:t>
            </a:r>
          </a:p>
          <a:p>
            <a:r>
              <a:rPr lang="en-US" sz="1150" dirty="0"/>
              <a:t>boss gives him hell when he’s mad. But the stable buck don’t give a damn </a:t>
            </a:r>
            <a:r>
              <a:rPr lang="en-US" sz="1150" dirty="0" smtClean="0"/>
              <a:t>about that</a:t>
            </a:r>
            <a:r>
              <a:rPr lang="en-US" sz="1150" dirty="0"/>
              <a:t>. He reads a lot. Got books in his room.”</a:t>
            </a:r>
          </a:p>
          <a:p>
            <a:r>
              <a:rPr lang="en-US" sz="1150" dirty="0"/>
              <a:t>“What kind of a guy is the boss?” George asked.</a:t>
            </a:r>
          </a:p>
          <a:p>
            <a:r>
              <a:rPr lang="en-US" sz="1150" dirty="0"/>
              <a:t>“Well, he’s a pretty nice fella. Gets pretty mad sometimes, but he’s </a:t>
            </a:r>
            <a:r>
              <a:rPr lang="en-US" sz="1150" dirty="0" smtClean="0"/>
              <a:t>pretty nice</a:t>
            </a:r>
            <a:r>
              <a:rPr lang="en-US" sz="1150" dirty="0"/>
              <a:t>. Tell </a:t>
            </a:r>
            <a:r>
              <a:rPr lang="en-US" sz="1150" dirty="0" err="1"/>
              <a:t>ya</a:t>
            </a:r>
            <a:r>
              <a:rPr lang="en-US" sz="1150" dirty="0"/>
              <a:t> what—know what he done Christmas? </a:t>
            </a:r>
            <a:r>
              <a:rPr lang="en-US" sz="1150" dirty="0" err="1"/>
              <a:t>Brang</a:t>
            </a:r>
            <a:r>
              <a:rPr lang="en-US" sz="1150" dirty="0"/>
              <a:t> a gallon of </a:t>
            </a:r>
            <a:r>
              <a:rPr lang="en-US" sz="1150" dirty="0" smtClean="0"/>
              <a:t>whisky right </a:t>
            </a:r>
            <a:r>
              <a:rPr lang="en-US" sz="1150" dirty="0"/>
              <a:t>in here and says, ‘Drink hearty, boys. Christmas comes but once a year.’”</a:t>
            </a:r>
          </a:p>
          <a:p>
            <a:r>
              <a:rPr lang="en-US" sz="1150" dirty="0"/>
              <a:t>“The hell he did! Whole gallon?”</a:t>
            </a:r>
          </a:p>
          <a:p>
            <a:r>
              <a:rPr lang="en-US" sz="1150" dirty="0"/>
              <a:t>“Yes sir. Jesus, we had fun. They let the nigger come in that night. Little</a:t>
            </a:r>
          </a:p>
          <a:p>
            <a:r>
              <a:rPr lang="en-US" sz="1150" dirty="0"/>
              <a:t>skinner name of </a:t>
            </a:r>
            <a:r>
              <a:rPr lang="en-US" sz="1150" dirty="0" err="1"/>
              <a:t>Smitty</a:t>
            </a:r>
            <a:r>
              <a:rPr lang="en-US" sz="1150" dirty="0"/>
              <a:t> took after the nigger. Done pretty good, too. The </a:t>
            </a:r>
            <a:r>
              <a:rPr lang="en-US" sz="1150" dirty="0" smtClean="0"/>
              <a:t>guys wouldn’t </a:t>
            </a:r>
            <a:r>
              <a:rPr lang="en-US" sz="1150" dirty="0"/>
              <a:t>let him use his feet, so the nigger got him. If he </a:t>
            </a:r>
            <a:r>
              <a:rPr lang="en-US" sz="1150" dirty="0" err="1"/>
              <a:t>coulda</a:t>
            </a:r>
            <a:r>
              <a:rPr lang="en-US" sz="1150" dirty="0"/>
              <a:t> used his </a:t>
            </a:r>
            <a:r>
              <a:rPr lang="en-US" sz="1150" dirty="0" smtClean="0"/>
              <a:t>feet, </a:t>
            </a:r>
            <a:r>
              <a:rPr lang="en-US" sz="1150" dirty="0" err="1" smtClean="0"/>
              <a:t>Smitty</a:t>
            </a:r>
            <a:r>
              <a:rPr lang="en-US" sz="1150" dirty="0" smtClean="0"/>
              <a:t> </a:t>
            </a:r>
            <a:r>
              <a:rPr lang="en-US" sz="1150" dirty="0"/>
              <a:t>says he </a:t>
            </a:r>
            <a:r>
              <a:rPr lang="en-US" sz="1150" dirty="0" err="1"/>
              <a:t>woulda</a:t>
            </a:r>
            <a:r>
              <a:rPr lang="en-US" sz="1150" dirty="0"/>
              <a:t> killed the nigger. The guys said on account of </a:t>
            </a:r>
            <a:r>
              <a:rPr lang="en-US" sz="1150" dirty="0" smtClean="0"/>
              <a:t>the nigger’s </a:t>
            </a:r>
            <a:r>
              <a:rPr lang="en-US" sz="1150" dirty="0"/>
              <a:t>got a crooked back, </a:t>
            </a:r>
            <a:r>
              <a:rPr lang="en-US" sz="1150" dirty="0" err="1"/>
              <a:t>Smitty</a:t>
            </a:r>
            <a:r>
              <a:rPr lang="en-US" sz="1150" dirty="0"/>
              <a:t> can’t use his feet.” He paused in relish </a:t>
            </a:r>
            <a:r>
              <a:rPr lang="en-US" sz="1150" dirty="0" smtClean="0"/>
              <a:t>of the </a:t>
            </a:r>
            <a:r>
              <a:rPr lang="en-US" sz="1150" dirty="0"/>
              <a:t>memory. “After that the guys went into Soledad and raised hell. I didn’t </a:t>
            </a:r>
            <a:r>
              <a:rPr lang="en-US" sz="1150" dirty="0" smtClean="0"/>
              <a:t>go in </a:t>
            </a:r>
            <a:r>
              <a:rPr lang="en-US" sz="1150" dirty="0"/>
              <a:t>there. I </a:t>
            </a:r>
            <a:r>
              <a:rPr lang="en-US" sz="1150" dirty="0" err="1"/>
              <a:t>ain’t</a:t>
            </a:r>
            <a:r>
              <a:rPr lang="en-US" sz="1150" dirty="0"/>
              <a:t> got the poop no more.”</a:t>
            </a:r>
          </a:p>
          <a:p>
            <a:r>
              <a:rPr lang="en-US" sz="1150" dirty="0"/>
              <a:t>Lennie was just finishing making his bed. The wooden latch raised again </a:t>
            </a:r>
            <a:r>
              <a:rPr lang="en-US" sz="1150" dirty="0" smtClean="0"/>
              <a:t>and the </a:t>
            </a:r>
            <a:r>
              <a:rPr lang="en-US" sz="1150" dirty="0"/>
              <a:t>door opened. A little stocky man stood in the open doorway. He wore </a:t>
            </a:r>
            <a:r>
              <a:rPr lang="en-US" sz="1150" dirty="0" smtClean="0"/>
              <a:t>blue jean </a:t>
            </a:r>
            <a:r>
              <a:rPr lang="en-US" sz="1150" dirty="0"/>
              <a:t>trousers, a flannel shirt, a black, unbuttoned vest and a black coat. </a:t>
            </a:r>
            <a:r>
              <a:rPr lang="en-US" sz="1150" dirty="0" smtClean="0"/>
              <a:t>His thumbs </a:t>
            </a:r>
            <a:r>
              <a:rPr lang="en-US" sz="1150" dirty="0"/>
              <a:t>were stuck in his belt, on each side of a square steel buckle. On his </a:t>
            </a:r>
            <a:r>
              <a:rPr lang="en-US" sz="1150" dirty="0" smtClean="0"/>
              <a:t>head was </a:t>
            </a:r>
            <a:r>
              <a:rPr lang="en-US" sz="1150" dirty="0"/>
              <a:t>a soiled brown Stetson hat, and he wore high-heeled boots and spurs </a:t>
            </a:r>
            <a:r>
              <a:rPr lang="en-US" sz="1150" dirty="0" smtClean="0"/>
              <a:t>to prove </a:t>
            </a:r>
            <a:r>
              <a:rPr lang="en-US" sz="1150" dirty="0"/>
              <a:t>he was not a laboring man.</a:t>
            </a:r>
          </a:p>
          <a:p>
            <a:r>
              <a:rPr lang="en-US" sz="1150" dirty="0"/>
              <a:t>The old </a:t>
            </a:r>
            <a:r>
              <a:rPr lang="en-US" sz="1150" dirty="0" err="1"/>
              <a:t>swamper</a:t>
            </a:r>
            <a:r>
              <a:rPr lang="en-US" sz="1150" dirty="0"/>
              <a:t> looked quickly at him, and then shuffled to the door</a:t>
            </a:r>
          </a:p>
          <a:p>
            <a:r>
              <a:rPr lang="en-US" sz="1150" dirty="0"/>
              <a:t>rubbing his whiskers with his knuckles as he went. “Them guys just come,” </a:t>
            </a:r>
            <a:r>
              <a:rPr lang="en-US" sz="1150" dirty="0" smtClean="0"/>
              <a:t>he said</a:t>
            </a:r>
            <a:r>
              <a:rPr lang="en-US" sz="1150" dirty="0"/>
              <a:t>, and shuffled past the boss and out the door.</a:t>
            </a:r>
          </a:p>
          <a:p>
            <a:r>
              <a:rPr lang="en-US" sz="1150" dirty="0"/>
              <a:t>The boss stepped into the room with the short, quick steps of a </a:t>
            </a:r>
            <a:r>
              <a:rPr lang="en-US" sz="1150" dirty="0" smtClean="0"/>
              <a:t>fat-legged man</a:t>
            </a:r>
            <a:r>
              <a:rPr lang="en-US" sz="1150" dirty="0"/>
              <a:t>. “I wrote Murray and Ready I wanted two men this morning. You got </a:t>
            </a:r>
            <a:r>
              <a:rPr lang="en-US" sz="1150" dirty="0" smtClean="0"/>
              <a:t>your work </a:t>
            </a:r>
            <a:r>
              <a:rPr lang="en-US" sz="1150" dirty="0"/>
              <a:t>slips?” George reached into his pocket and produced the slips and </a:t>
            </a:r>
            <a:r>
              <a:rPr lang="en-US" sz="1150" dirty="0" smtClean="0"/>
              <a:t>handed them </a:t>
            </a:r>
            <a:r>
              <a:rPr lang="en-US" sz="1150" dirty="0"/>
              <a:t>to the boss. “It wasn’t Murray and Ready’s fault. Says right here on </a:t>
            </a:r>
            <a:r>
              <a:rPr lang="en-US" sz="1150" dirty="0" smtClean="0"/>
              <a:t>the slip </a:t>
            </a:r>
            <a:r>
              <a:rPr lang="en-US" sz="1150" dirty="0"/>
              <a:t>that you was to be here for work this morning.”</a:t>
            </a:r>
          </a:p>
          <a:p>
            <a:r>
              <a:rPr lang="en-US" sz="1150" dirty="0"/>
              <a:t>George looked down at his feet. “Bus driver give us a bum steer,” he said.</a:t>
            </a:r>
            <a:endParaRPr lang="en-GB" sz="1150" dirty="0"/>
          </a:p>
        </p:txBody>
      </p:sp>
      <p:sp>
        <p:nvSpPr>
          <p:cNvPr id="3" name="Rectangle 2"/>
          <p:cNvSpPr/>
          <p:nvPr/>
        </p:nvSpPr>
        <p:spPr>
          <a:xfrm>
            <a:off x="4588625" y="141316"/>
            <a:ext cx="4555375" cy="6555641"/>
          </a:xfrm>
          <a:prstGeom prst="rect">
            <a:avLst/>
          </a:prstGeom>
        </p:spPr>
        <p:txBody>
          <a:bodyPr wrap="square">
            <a:spAutoFit/>
          </a:bodyPr>
          <a:lstStyle/>
          <a:p>
            <a:r>
              <a:rPr lang="fr-FR" sz="1050" i="1" dirty="0"/>
              <a:t>George tapota une ride de son lit et s’assit. « Donnez l’enfer à l’écurie ? » demanda-t-il.</a:t>
            </a:r>
          </a:p>
          <a:p>
            <a:r>
              <a:rPr lang="fr-FR" sz="1050" i="1" dirty="0"/>
              <a:t>« Bien sûr. Vous voyez que l’argent de l’écurie est un nègre. »</a:t>
            </a:r>
          </a:p>
          <a:p>
            <a:r>
              <a:rPr lang="fr-FR" sz="1050" i="1" dirty="0"/>
              <a:t>« Nègre, hein? »</a:t>
            </a:r>
          </a:p>
          <a:p>
            <a:r>
              <a:rPr lang="fr-FR" sz="1050" i="1" dirty="0"/>
              <a:t>« Ouais. Belle </a:t>
            </a:r>
            <a:r>
              <a:rPr lang="fr-FR" sz="1050" i="1" dirty="0" err="1"/>
              <a:t>fella</a:t>
            </a:r>
            <a:r>
              <a:rPr lang="fr-FR" sz="1050" i="1" dirty="0"/>
              <a:t> aussi. J’ai eu un dos tordu où un cheval lui a donné un coup de pied. Le</a:t>
            </a:r>
          </a:p>
          <a:p>
            <a:r>
              <a:rPr lang="fr-FR" sz="1050" i="1" dirty="0"/>
              <a:t>le patron lui donne l’enfer quand il est fou. Mais l’argent stable s’en fout à ce sujet. Il lit beaucoup. J’ai des livres dans sa chambre.</a:t>
            </a:r>
          </a:p>
          <a:p>
            <a:r>
              <a:rPr lang="fr-FR" sz="1050" i="1" dirty="0"/>
              <a:t>« Quel genre de gars est le patron? » Demanda George.</a:t>
            </a:r>
          </a:p>
          <a:p>
            <a:r>
              <a:rPr lang="fr-FR" sz="1050" i="1" dirty="0"/>
              <a:t>« Eh bien, c’est un très gentil </a:t>
            </a:r>
            <a:r>
              <a:rPr lang="fr-FR" sz="1050" i="1" dirty="0" err="1"/>
              <a:t>fella</a:t>
            </a:r>
            <a:r>
              <a:rPr lang="fr-FR" sz="1050" i="1" dirty="0"/>
              <a:t>. Devient assez fou parfois, mais il est plutôt gentil. Dites-vous quoi – savez ce qu’il a fait Noël ? </a:t>
            </a:r>
            <a:r>
              <a:rPr lang="fr-FR" sz="1050" i="1" dirty="0" err="1"/>
              <a:t>Brang</a:t>
            </a:r>
            <a:r>
              <a:rPr lang="fr-FR" sz="1050" i="1" dirty="0"/>
              <a:t> un gallon de whisky juste ici et dit: « Buvez copieux, les garçons. Noël ne vient qu’une fois par an. »</a:t>
            </a:r>
          </a:p>
          <a:p>
            <a:r>
              <a:rPr lang="fr-FR" sz="1050" i="1" dirty="0"/>
              <a:t>« L’enfer qu’il a fait! Gallon entier? »</a:t>
            </a:r>
          </a:p>
          <a:p>
            <a:r>
              <a:rPr lang="fr-FR" sz="1050" i="1" dirty="0"/>
              <a:t>« Oui monsieur. Jésus, nous nous sommes amusés. Ils ont laissé le nègre entrer cette nuit-là. Peu</a:t>
            </a:r>
          </a:p>
          <a:p>
            <a:r>
              <a:rPr lang="fr-FR" sz="1050" i="1" dirty="0"/>
              <a:t>Skinner nom de </a:t>
            </a:r>
            <a:r>
              <a:rPr lang="fr-FR" sz="1050" i="1" dirty="0" err="1"/>
              <a:t>Smitty</a:t>
            </a:r>
            <a:r>
              <a:rPr lang="fr-FR" sz="1050" i="1" dirty="0"/>
              <a:t> pris après le nègre. Fait assez bien, aussi. Les gars ne le laissaient pas utiliser ses pieds, alors le nègre l’a eu. S’il avait pu utiliser ses pieds, </a:t>
            </a:r>
            <a:r>
              <a:rPr lang="fr-FR" sz="1050" i="1" dirty="0" err="1"/>
              <a:t>Smitty</a:t>
            </a:r>
            <a:r>
              <a:rPr lang="fr-FR" sz="1050" i="1" dirty="0"/>
              <a:t> dit qu’il aurait tué le nègre. Les gars ont dit qu’à cause du nègre avait le dos tordu, </a:t>
            </a:r>
            <a:r>
              <a:rPr lang="fr-FR" sz="1050" i="1" dirty="0" err="1"/>
              <a:t>Smitty</a:t>
            </a:r>
            <a:r>
              <a:rPr lang="fr-FR" sz="1050" i="1" dirty="0"/>
              <a:t> ne pouvait pas utiliser ses pieds. » Il s’arrêta en savourant le souvenir. « Après cela, les gars sont allés à Soledad et ont soulevé l’enfer. Je n’y suis pas allé. Je n’ai plus le caca. »</a:t>
            </a:r>
          </a:p>
          <a:p>
            <a:r>
              <a:rPr lang="fr-FR" sz="1050" i="1" dirty="0" err="1"/>
              <a:t>Lennie</a:t>
            </a:r>
            <a:r>
              <a:rPr lang="fr-FR" sz="1050" i="1" dirty="0"/>
              <a:t> venait de finir de faire son lit. Le loquet en bois se releva à nouveau et la porte s’ouvrit. Un petit homme trapu se tenait dans l’embrasure de la porte ouverte. Il portait un pantalon en jean bleu, une chemise en flanelle, un gilet noir déboutonné et un manteau noir. Ses pouces étaient coincés dans sa ceinture, de chaque côté d’une boucle carrée en acier. Sur sa tête se trouvait un chapeau Stetson brun souillé, et il portait des bottes à talons hauts et des éperons pour prouver qu’il n’était pas un homme travailleur.</a:t>
            </a:r>
          </a:p>
          <a:p>
            <a:r>
              <a:rPr lang="fr-FR" sz="1050" i="1" dirty="0"/>
              <a:t>Le vieux marécageux le regarda rapidement, puis se dirigea vers la porte</a:t>
            </a:r>
          </a:p>
          <a:p>
            <a:r>
              <a:rPr lang="fr-FR" sz="1050" i="1" dirty="0"/>
              <a:t>frottant ses moustaches avec ses jointures au fur et à mesure. « Les gars viennent », </a:t>
            </a:r>
            <a:r>
              <a:rPr lang="fr-FR" sz="1050" i="1" dirty="0" err="1"/>
              <a:t>a-t-il</a:t>
            </a:r>
            <a:r>
              <a:rPr lang="fr-FR" sz="1050" i="1" dirty="0"/>
              <a:t> dit, et ont passé devant le patron et sont sortis par la porte.</a:t>
            </a:r>
          </a:p>
          <a:p>
            <a:r>
              <a:rPr lang="fr-FR" sz="1050" i="1" dirty="0"/>
              <a:t>Le patron est entré dans la pièce avec les pas courts et rapides d’un homme aux jambes grasses. « J’ai écrit Murray et </a:t>
            </a:r>
            <a:r>
              <a:rPr lang="fr-FR" sz="1050" i="1" dirty="0" err="1"/>
              <a:t>Ready</a:t>
            </a:r>
            <a:r>
              <a:rPr lang="fr-FR" sz="1050" i="1" dirty="0"/>
              <a:t> je voulais deux hommes ce matin. Vous avez vos bordereaux de travail? » George tendit la main dans sa poche et produisit les bordereaux et les tendit au patron. « Ce n’était pas la faute de Murray et </a:t>
            </a:r>
            <a:r>
              <a:rPr lang="fr-FR" sz="1050" i="1" dirty="0" err="1"/>
              <a:t>Ready</a:t>
            </a:r>
            <a:r>
              <a:rPr lang="fr-FR" sz="1050" i="1" dirty="0"/>
              <a:t>. Il est dit ici même sur le bordereau que vous deviez être ici pour le travail ce matin.</a:t>
            </a:r>
          </a:p>
          <a:p>
            <a:r>
              <a:rPr lang="fr-FR" sz="1050" i="1" dirty="0"/>
              <a:t>George baissa les yeux sur ses pieds. « Le chauffeur de bus nous donne un bouvillon », </a:t>
            </a:r>
            <a:r>
              <a:rPr lang="fr-FR" sz="1050" i="1" dirty="0" err="1"/>
              <a:t>a-t-il</a:t>
            </a:r>
            <a:r>
              <a:rPr lang="fr-FR" sz="1050" i="1" dirty="0"/>
              <a:t> déclaré.</a:t>
            </a:r>
          </a:p>
          <a:p>
            <a:r>
              <a:rPr lang="fr-FR" sz="1050" i="1" dirty="0"/>
              <a:t> </a:t>
            </a:r>
          </a:p>
        </p:txBody>
      </p:sp>
    </p:spTree>
    <p:extLst>
      <p:ext uri="{BB962C8B-B14F-4D97-AF65-F5344CB8AC3E}">
        <p14:creationId xmlns:p14="http://schemas.microsoft.com/office/powerpoint/2010/main" val="271439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071" y="245893"/>
            <a:ext cx="4206241" cy="6109365"/>
          </a:xfrm>
          <a:prstGeom prst="rect">
            <a:avLst/>
          </a:prstGeom>
        </p:spPr>
        <p:txBody>
          <a:bodyPr wrap="square">
            <a:spAutoFit/>
          </a:bodyPr>
          <a:lstStyle/>
          <a:p>
            <a:r>
              <a:rPr lang="en-US" sz="1150" dirty="0"/>
              <a:t>“We </a:t>
            </a:r>
            <a:r>
              <a:rPr lang="en-US" sz="1150" dirty="0" err="1"/>
              <a:t>hadda</a:t>
            </a:r>
            <a:r>
              <a:rPr lang="en-US" sz="1150" dirty="0"/>
              <a:t> walk ten miles. Says we was here when we wasn’t. We couldn’t </a:t>
            </a:r>
            <a:r>
              <a:rPr lang="en-US" sz="1150" dirty="0" smtClean="0"/>
              <a:t>get no </a:t>
            </a:r>
            <a:r>
              <a:rPr lang="en-US" sz="1150" dirty="0"/>
              <a:t>rides in the morning.”</a:t>
            </a:r>
          </a:p>
          <a:p>
            <a:r>
              <a:rPr lang="en-US" sz="1150" dirty="0"/>
              <a:t>The boss squinted his eyes. “Well, I had to send out the grain teams </a:t>
            </a:r>
            <a:r>
              <a:rPr lang="en-US" sz="1150" dirty="0" smtClean="0"/>
              <a:t>short two </a:t>
            </a:r>
            <a:r>
              <a:rPr lang="en-US" sz="1150" dirty="0"/>
              <a:t>buckers. Won’t do any good to go out now till after dinner.” He pulled </a:t>
            </a:r>
            <a:r>
              <a:rPr lang="en-US" sz="1150" dirty="0" smtClean="0"/>
              <a:t>his time </a:t>
            </a:r>
            <a:r>
              <a:rPr lang="en-US" sz="1150" dirty="0"/>
              <a:t>book out of his pocket and opened it where a pencil was stuck between </a:t>
            </a:r>
            <a:r>
              <a:rPr lang="en-US" sz="1150" dirty="0" smtClean="0"/>
              <a:t>the leaves</a:t>
            </a:r>
            <a:r>
              <a:rPr lang="en-US" sz="1150" dirty="0"/>
              <a:t>. George scowled meaningfully at Lennie, and Lennie nodded to </a:t>
            </a:r>
            <a:r>
              <a:rPr lang="en-US" sz="1150" dirty="0" smtClean="0"/>
              <a:t>show that </a:t>
            </a:r>
            <a:r>
              <a:rPr lang="en-US" sz="1150" dirty="0"/>
              <a:t>he understood. The boss licked his pencil. “What’s your name?”</a:t>
            </a:r>
          </a:p>
          <a:p>
            <a:r>
              <a:rPr lang="en-US" sz="1150" dirty="0"/>
              <a:t>“George Milton.”</a:t>
            </a:r>
          </a:p>
          <a:p>
            <a:r>
              <a:rPr lang="en-US" sz="1150" dirty="0"/>
              <a:t>“And what’s yours?”</a:t>
            </a:r>
          </a:p>
          <a:p>
            <a:r>
              <a:rPr lang="en-US" sz="1150" dirty="0"/>
              <a:t>George said, “His name’s Lennie Small.”</a:t>
            </a:r>
          </a:p>
          <a:p>
            <a:r>
              <a:rPr lang="en-US" sz="1150" dirty="0"/>
              <a:t>The names were entered in the book. “</a:t>
            </a:r>
            <a:r>
              <a:rPr lang="en-US" sz="1150" dirty="0" err="1"/>
              <a:t>Le’s</a:t>
            </a:r>
            <a:r>
              <a:rPr lang="en-US" sz="1150" dirty="0"/>
              <a:t> see, this is the </a:t>
            </a:r>
            <a:r>
              <a:rPr lang="en-US" sz="1150" dirty="0" smtClean="0"/>
              <a:t>twentieth</a:t>
            </a:r>
            <a:r>
              <a:rPr lang="en-US" sz="1150" dirty="0"/>
              <a:t>, noon </a:t>
            </a:r>
            <a:r>
              <a:rPr lang="en-US" sz="1150" dirty="0" smtClean="0"/>
              <a:t>the twentieth</a:t>
            </a:r>
            <a:r>
              <a:rPr lang="en-US" sz="1150" dirty="0"/>
              <a:t>.” He closed the book. “Where you boys been working?”</a:t>
            </a:r>
          </a:p>
          <a:p>
            <a:r>
              <a:rPr lang="en-US" sz="1150" dirty="0"/>
              <a:t>“Up around Weed,” said George.</a:t>
            </a:r>
          </a:p>
          <a:p>
            <a:r>
              <a:rPr lang="en-US" sz="1150" dirty="0"/>
              <a:t>“You, too?” to Lennie.</a:t>
            </a:r>
          </a:p>
          <a:p>
            <a:r>
              <a:rPr lang="en-US" sz="1150" dirty="0"/>
              <a:t>“Yeah, him too,” said George.</a:t>
            </a:r>
          </a:p>
          <a:p>
            <a:r>
              <a:rPr lang="en-US" sz="1150" dirty="0"/>
              <a:t>The boss pointed a playful finger at Lennie. “He </a:t>
            </a:r>
            <a:r>
              <a:rPr lang="en-US" sz="1150" dirty="0" err="1"/>
              <a:t>ain’t</a:t>
            </a:r>
            <a:r>
              <a:rPr lang="en-US" sz="1150" dirty="0"/>
              <a:t> much of a talker, </a:t>
            </a:r>
            <a:r>
              <a:rPr lang="en-US" sz="1150" dirty="0" smtClean="0"/>
              <a:t>is he</a:t>
            </a:r>
            <a:r>
              <a:rPr lang="en-US" sz="1150" dirty="0"/>
              <a:t>?”</a:t>
            </a:r>
          </a:p>
          <a:p>
            <a:r>
              <a:rPr lang="en-US" sz="1150" dirty="0"/>
              <a:t>“No, he </a:t>
            </a:r>
            <a:r>
              <a:rPr lang="en-US" sz="1150" dirty="0" err="1"/>
              <a:t>ain’t</a:t>
            </a:r>
            <a:r>
              <a:rPr lang="en-US" sz="1150" dirty="0"/>
              <a:t>, but he’s sure a hell of a good worker. Strong as a bull.”</a:t>
            </a:r>
          </a:p>
          <a:p>
            <a:r>
              <a:rPr lang="en-US" sz="1150" dirty="0"/>
              <a:t>Lennie smiled to himself. “Strong as a bull,” he repeated.</a:t>
            </a:r>
          </a:p>
          <a:p>
            <a:r>
              <a:rPr lang="en-US" sz="1150" dirty="0"/>
              <a:t>George scowled at him, and Lennie dropped his head in shame at </a:t>
            </a:r>
            <a:r>
              <a:rPr lang="en-US" sz="1150" dirty="0" smtClean="0"/>
              <a:t>having forgotten</a:t>
            </a:r>
            <a:r>
              <a:rPr lang="en-US" sz="1150" dirty="0"/>
              <a:t>.</a:t>
            </a:r>
          </a:p>
          <a:p>
            <a:r>
              <a:rPr lang="en-US" sz="1150" dirty="0"/>
              <a:t>The boss said suddenly, “Listen, Small!” Lennie raised his head. “What </a:t>
            </a:r>
            <a:r>
              <a:rPr lang="en-US" sz="1150" dirty="0" smtClean="0"/>
              <a:t>can you </a:t>
            </a:r>
            <a:r>
              <a:rPr lang="en-US" sz="1150" dirty="0"/>
              <a:t>do?”</a:t>
            </a:r>
          </a:p>
          <a:p>
            <a:r>
              <a:rPr lang="en-US" sz="1150" dirty="0"/>
              <a:t>In a panic, Lennie looked at George for help. “He can do anything you </a:t>
            </a:r>
            <a:r>
              <a:rPr lang="en-US" sz="1150" dirty="0" smtClean="0"/>
              <a:t>tell him</a:t>
            </a:r>
            <a:r>
              <a:rPr lang="en-US" sz="1150" dirty="0"/>
              <a:t>,” said George. “He’s a good skinner. He can </a:t>
            </a:r>
            <a:r>
              <a:rPr lang="en-US" sz="1150" dirty="0" err="1"/>
              <a:t>rassel</a:t>
            </a:r>
            <a:r>
              <a:rPr lang="en-US" sz="1150" dirty="0"/>
              <a:t> grain bags, drive </a:t>
            </a:r>
            <a:r>
              <a:rPr lang="en-US" sz="1150" dirty="0" smtClean="0"/>
              <a:t>a cultivator</a:t>
            </a:r>
            <a:r>
              <a:rPr lang="en-US" sz="1150" dirty="0"/>
              <a:t>. He can do anything. Just give him a try.”</a:t>
            </a:r>
          </a:p>
          <a:p>
            <a:r>
              <a:rPr lang="en-US" sz="1150" dirty="0"/>
              <a:t>The boss turned on George. “Then why don’t you let him answer? What </a:t>
            </a:r>
            <a:r>
              <a:rPr lang="en-US" sz="1150" dirty="0" smtClean="0"/>
              <a:t>you trying </a:t>
            </a:r>
            <a:r>
              <a:rPr lang="en-US" sz="1150" dirty="0"/>
              <a:t>to put over?”</a:t>
            </a:r>
          </a:p>
          <a:p>
            <a:r>
              <a:rPr lang="en-US" sz="1150" dirty="0"/>
              <a:t>George broke in loudly, “Oh! I </a:t>
            </a:r>
            <a:r>
              <a:rPr lang="en-US" sz="1150" dirty="0" err="1"/>
              <a:t>ain’t</a:t>
            </a:r>
            <a:r>
              <a:rPr lang="en-US" sz="1150" dirty="0"/>
              <a:t> saying he’s bright. He </a:t>
            </a:r>
            <a:r>
              <a:rPr lang="en-US" sz="1150" dirty="0" err="1"/>
              <a:t>ain’t</a:t>
            </a:r>
            <a:r>
              <a:rPr lang="en-US" sz="1150" dirty="0"/>
              <a:t>. But I </a:t>
            </a:r>
            <a:r>
              <a:rPr lang="en-US" sz="1150" dirty="0" smtClean="0"/>
              <a:t>say he’s </a:t>
            </a:r>
            <a:r>
              <a:rPr lang="en-US" sz="1150" dirty="0"/>
              <a:t>a God damn good worker. He can put up a four hundred pound bale</a:t>
            </a:r>
            <a:r>
              <a:rPr lang="en-US" sz="1150" dirty="0" smtClean="0"/>
              <a:t>.”</a:t>
            </a:r>
            <a:endParaRPr lang="en-US" sz="1150" dirty="0"/>
          </a:p>
        </p:txBody>
      </p:sp>
      <p:sp>
        <p:nvSpPr>
          <p:cNvPr id="3" name="Rectangle 2"/>
          <p:cNvSpPr/>
          <p:nvPr/>
        </p:nvSpPr>
        <p:spPr>
          <a:xfrm>
            <a:off x="4699460" y="245893"/>
            <a:ext cx="4206241" cy="6355586"/>
          </a:xfrm>
          <a:prstGeom prst="rect">
            <a:avLst/>
          </a:prstGeom>
        </p:spPr>
        <p:txBody>
          <a:bodyPr wrap="square">
            <a:spAutoFit/>
          </a:bodyPr>
          <a:lstStyle/>
          <a:p>
            <a:r>
              <a:rPr lang="fr-FR" sz="1100" i="1" dirty="0"/>
              <a:t>« Nous avons marché dix miles. Dit que nous étions ici quand nous ne l’étions pas. Nous ne pouvions pas faire de manèges le matin.</a:t>
            </a:r>
          </a:p>
          <a:p>
            <a:r>
              <a:rPr lang="fr-FR" sz="1100" i="1" dirty="0"/>
              <a:t>Le patron plissa les yeux. « Eh bien, j’ai dû envoyer les équipes de céréales à court de deux </a:t>
            </a:r>
            <a:r>
              <a:rPr lang="fr-FR" sz="1100" i="1" dirty="0" err="1"/>
              <a:t>buckers</a:t>
            </a:r>
            <a:r>
              <a:rPr lang="fr-FR" sz="1100" i="1" dirty="0"/>
              <a:t>. Ne servira à rien de sortir maintenant jusqu’après le dîner. » Il sortit son livre de temps de sa poche et l’ouvrit là où un crayon était coincé entre les feuilles. George se recroquevilla de manière significative à </a:t>
            </a:r>
            <a:r>
              <a:rPr lang="fr-FR" sz="1100" i="1" dirty="0" err="1"/>
              <a:t>Lennie</a:t>
            </a:r>
            <a:r>
              <a:rPr lang="fr-FR" sz="1100" i="1" dirty="0"/>
              <a:t>, et </a:t>
            </a:r>
            <a:r>
              <a:rPr lang="fr-FR" sz="1100" i="1" dirty="0" err="1"/>
              <a:t>Lennie</a:t>
            </a:r>
            <a:r>
              <a:rPr lang="fr-FR" sz="1100" i="1" dirty="0"/>
              <a:t> hocha la tête pour montrer qu’il comprenait. Le patron lécha son crayon. « Comment t’appelles-tu? »</a:t>
            </a:r>
          </a:p>
          <a:p>
            <a:r>
              <a:rPr lang="fr-FR" sz="1100" i="1" dirty="0"/>
              <a:t>« George Milton. »</a:t>
            </a:r>
          </a:p>
          <a:p>
            <a:r>
              <a:rPr lang="fr-FR" sz="1100" i="1" dirty="0"/>
              <a:t>« Et quel est le vôtre? »</a:t>
            </a:r>
          </a:p>
          <a:p>
            <a:r>
              <a:rPr lang="fr-FR" sz="1100" i="1" dirty="0"/>
              <a:t>George a dit : « Il s’appelle </a:t>
            </a:r>
            <a:r>
              <a:rPr lang="fr-FR" sz="1100" i="1" dirty="0" err="1"/>
              <a:t>Lennie</a:t>
            </a:r>
            <a:r>
              <a:rPr lang="fr-FR" sz="1100" i="1" dirty="0"/>
              <a:t> Small. »</a:t>
            </a:r>
          </a:p>
          <a:p>
            <a:r>
              <a:rPr lang="fr-FR" sz="1100" i="1" dirty="0"/>
              <a:t>Les noms ont été inscrits dans le livre. « </a:t>
            </a:r>
            <a:r>
              <a:rPr lang="fr-FR" sz="1100" i="1" dirty="0" err="1"/>
              <a:t>Le’s</a:t>
            </a:r>
            <a:r>
              <a:rPr lang="fr-FR" sz="1100" i="1" dirty="0"/>
              <a:t> voyez, c’est le vingtième, midi le vingtième. » Il a fermé le livre. « Où vous les garçons travailliez? »</a:t>
            </a:r>
          </a:p>
          <a:p>
            <a:r>
              <a:rPr lang="fr-FR" sz="1100" i="1" dirty="0"/>
              <a:t>« Autour de </a:t>
            </a:r>
            <a:r>
              <a:rPr lang="fr-FR" sz="1100" i="1" dirty="0" err="1"/>
              <a:t>Weed</a:t>
            </a:r>
            <a:r>
              <a:rPr lang="fr-FR" sz="1100" i="1" dirty="0"/>
              <a:t> », dit George.</a:t>
            </a:r>
          </a:p>
          <a:p>
            <a:r>
              <a:rPr lang="fr-FR" sz="1100" i="1" dirty="0"/>
              <a:t>« Toi aussi? » à </a:t>
            </a:r>
            <a:r>
              <a:rPr lang="fr-FR" sz="1100" i="1" dirty="0" err="1"/>
              <a:t>Lennie</a:t>
            </a:r>
            <a:r>
              <a:rPr lang="fr-FR" sz="1100" i="1" dirty="0"/>
              <a:t>.</a:t>
            </a:r>
          </a:p>
          <a:p>
            <a:r>
              <a:rPr lang="fr-FR" sz="1100" i="1" dirty="0"/>
              <a:t>--Ouais, lui aussi, dit George.</a:t>
            </a:r>
          </a:p>
          <a:p>
            <a:r>
              <a:rPr lang="fr-FR" sz="1100" i="1" dirty="0"/>
              <a:t>Le patron pointa un doigt espiègle sur </a:t>
            </a:r>
            <a:r>
              <a:rPr lang="fr-FR" sz="1100" i="1" dirty="0" err="1"/>
              <a:t>Lennie</a:t>
            </a:r>
            <a:r>
              <a:rPr lang="fr-FR" sz="1100" i="1" dirty="0"/>
              <a:t>. « Il n’est pas très bavard, n’est-ce pas? »</a:t>
            </a:r>
          </a:p>
          <a:p>
            <a:r>
              <a:rPr lang="fr-FR" sz="1100" i="1" dirty="0"/>
              <a:t>« Non, il ne l’est pas, mais il est sûr d’être un sacré bon travailleur. Fort comme un taureau. »</a:t>
            </a:r>
          </a:p>
          <a:p>
            <a:r>
              <a:rPr lang="fr-FR" sz="1100" i="1" dirty="0" err="1"/>
              <a:t>Lennie</a:t>
            </a:r>
            <a:r>
              <a:rPr lang="fr-FR" sz="1100" i="1" dirty="0"/>
              <a:t> se sourit à lui-même. « Fort comme un taureau », répéta-t-il.</a:t>
            </a:r>
          </a:p>
          <a:p>
            <a:r>
              <a:rPr lang="fr-FR" sz="1100" i="1" dirty="0"/>
              <a:t>George se moqua de lui, et </a:t>
            </a:r>
            <a:r>
              <a:rPr lang="fr-FR" sz="1100" i="1" dirty="0" err="1"/>
              <a:t>Lennie</a:t>
            </a:r>
            <a:r>
              <a:rPr lang="fr-FR" sz="1100" i="1" dirty="0"/>
              <a:t> baissa la tête de honte d’avoir oublié.</a:t>
            </a:r>
          </a:p>
          <a:p>
            <a:r>
              <a:rPr lang="fr-FR" sz="1100" i="1" dirty="0"/>
              <a:t>Le patron a dit soudain: « Écoutez, petit! » </a:t>
            </a:r>
            <a:r>
              <a:rPr lang="fr-FR" sz="1100" i="1" dirty="0" err="1"/>
              <a:t>Lennie</a:t>
            </a:r>
            <a:r>
              <a:rPr lang="fr-FR" sz="1100" i="1" dirty="0"/>
              <a:t> leva la tête. « Que pouvez-vous faire? »</a:t>
            </a:r>
          </a:p>
          <a:p>
            <a:r>
              <a:rPr lang="fr-FR" sz="1100" i="1" dirty="0"/>
              <a:t>Paniqué, </a:t>
            </a:r>
            <a:r>
              <a:rPr lang="fr-FR" sz="1100" i="1" dirty="0" err="1"/>
              <a:t>Lennie</a:t>
            </a:r>
            <a:r>
              <a:rPr lang="fr-FR" sz="1100" i="1" dirty="0"/>
              <a:t> regarda George pour obtenir de l’aide. « Il peut faire tout ce que vous lui dites », dit George. « C’est un bon </a:t>
            </a:r>
            <a:r>
              <a:rPr lang="fr-FR" sz="1100" i="1" dirty="0" err="1"/>
              <a:t>skinner</a:t>
            </a:r>
            <a:r>
              <a:rPr lang="fr-FR" sz="1100" i="1" dirty="0"/>
              <a:t>. Il peut </a:t>
            </a:r>
            <a:r>
              <a:rPr lang="fr-FR" sz="1100" i="1" dirty="0" err="1"/>
              <a:t>rassel</a:t>
            </a:r>
            <a:r>
              <a:rPr lang="fr-FR" sz="1100" i="1" dirty="0"/>
              <a:t> sacs de céréales, conduire un cultivateur. Il peut tout faire. Essayez-le.</a:t>
            </a:r>
          </a:p>
          <a:p>
            <a:r>
              <a:rPr lang="fr-FR" sz="1100" i="1" dirty="0"/>
              <a:t>Le patron s’est retourné contre George. « Alors pourquoi ne le laissez-vous pas répondre? Qu’est-ce que vous essayez de mettre? »</a:t>
            </a:r>
          </a:p>
          <a:p>
            <a:r>
              <a:rPr lang="fr-FR" sz="1100" i="1" dirty="0"/>
              <a:t>George s’est introduit bruyamment, « Oh! Je ne dis pas qu’il est brillant. Il ne l’est pas. Mais je dis que c’est un sacré bon travailleur. Il peut mettre en place une balle de quatre cents livres. »</a:t>
            </a:r>
          </a:p>
          <a:p>
            <a:r>
              <a:rPr lang="fr-FR" sz="1100" i="1" dirty="0"/>
              <a:t> </a:t>
            </a:r>
          </a:p>
        </p:txBody>
      </p:sp>
    </p:spTree>
    <p:extLst>
      <p:ext uri="{BB962C8B-B14F-4D97-AF65-F5344CB8AC3E}">
        <p14:creationId xmlns:p14="http://schemas.microsoft.com/office/powerpoint/2010/main" val="7819884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071" y="245893"/>
            <a:ext cx="4206241" cy="6817251"/>
          </a:xfrm>
          <a:prstGeom prst="rect">
            <a:avLst/>
          </a:prstGeom>
        </p:spPr>
        <p:txBody>
          <a:bodyPr wrap="square">
            <a:spAutoFit/>
          </a:bodyPr>
          <a:lstStyle/>
          <a:p>
            <a:r>
              <a:rPr lang="en-US" sz="1150" dirty="0" smtClean="0"/>
              <a:t>The </a:t>
            </a:r>
            <a:r>
              <a:rPr lang="en-US" sz="1150" dirty="0"/>
              <a:t>boss deliberately put the little book in his pocket. He hooked his </a:t>
            </a:r>
            <a:r>
              <a:rPr lang="en-US" sz="1150" dirty="0" smtClean="0"/>
              <a:t>thumbs in </a:t>
            </a:r>
            <a:r>
              <a:rPr lang="en-US" sz="1150" dirty="0"/>
              <a:t>his belt and squinted one eye nearly closed. “Say—what you </a:t>
            </a:r>
            <a:r>
              <a:rPr lang="en-US" sz="1150" dirty="0" err="1"/>
              <a:t>sellin</a:t>
            </a:r>
            <a:r>
              <a:rPr lang="en-US" sz="1150" dirty="0"/>
              <a:t>’?”</a:t>
            </a:r>
          </a:p>
          <a:p>
            <a:r>
              <a:rPr lang="en-US" sz="1150" dirty="0"/>
              <a:t>“Huh?”</a:t>
            </a:r>
          </a:p>
          <a:p>
            <a:r>
              <a:rPr lang="en-US" sz="1150" dirty="0"/>
              <a:t>“I said what stake you got in this guy? You takin’ his pay away from him?”</a:t>
            </a:r>
          </a:p>
          <a:p>
            <a:r>
              <a:rPr lang="en-US" sz="1150" dirty="0"/>
              <a:t>“No, ‘course I </a:t>
            </a:r>
            <a:r>
              <a:rPr lang="en-US" sz="1150" dirty="0" err="1"/>
              <a:t>ain’t</a:t>
            </a:r>
            <a:r>
              <a:rPr lang="en-US" sz="1150" dirty="0"/>
              <a:t>. Why </a:t>
            </a:r>
            <a:r>
              <a:rPr lang="en-US" sz="1150" dirty="0" err="1"/>
              <a:t>ya</a:t>
            </a:r>
            <a:r>
              <a:rPr lang="en-US" sz="1150" dirty="0"/>
              <a:t> think I’m </a:t>
            </a:r>
            <a:r>
              <a:rPr lang="en-US" sz="1150" dirty="0" err="1"/>
              <a:t>sellin</a:t>
            </a:r>
            <a:r>
              <a:rPr lang="en-US" sz="1150" dirty="0"/>
              <a:t>’ him out?”</a:t>
            </a:r>
          </a:p>
          <a:p>
            <a:r>
              <a:rPr lang="en-US" sz="1150" dirty="0"/>
              <a:t>“Well, I never seen one guy take so much trouble for another guy. I just </a:t>
            </a:r>
            <a:r>
              <a:rPr lang="en-US" sz="1150" dirty="0" smtClean="0"/>
              <a:t>like to </a:t>
            </a:r>
            <a:r>
              <a:rPr lang="en-US" sz="1150" dirty="0"/>
              <a:t>know what your interest is.”</a:t>
            </a:r>
          </a:p>
          <a:p>
            <a:r>
              <a:rPr lang="en-US" sz="1150" dirty="0"/>
              <a:t>George said, “He’s my . . . . cousin. I told his old lady I’d take care of him</a:t>
            </a:r>
            <a:r>
              <a:rPr lang="en-US" sz="1150" dirty="0" smtClean="0"/>
              <a:t>. He </a:t>
            </a:r>
            <a:r>
              <a:rPr lang="en-US" sz="1150" dirty="0"/>
              <a:t>got kicked in the head by a horse when he was a kid. He’s </a:t>
            </a:r>
            <a:r>
              <a:rPr lang="en-US" sz="1150" dirty="0" err="1"/>
              <a:t>awright</a:t>
            </a:r>
            <a:r>
              <a:rPr lang="en-US" sz="1150" dirty="0"/>
              <a:t>. Just </a:t>
            </a:r>
            <a:r>
              <a:rPr lang="en-US" sz="1150" dirty="0" err="1" smtClean="0"/>
              <a:t>ain’t</a:t>
            </a:r>
            <a:r>
              <a:rPr lang="en-US" sz="1150" dirty="0" smtClean="0"/>
              <a:t> bright</a:t>
            </a:r>
            <a:r>
              <a:rPr lang="en-US" sz="1150" dirty="0"/>
              <a:t>. But he can do anything you tell him.”</a:t>
            </a:r>
          </a:p>
          <a:p>
            <a:r>
              <a:rPr lang="en-US" sz="1150" dirty="0"/>
              <a:t>The boss turned half away. “Well, God knows he don’t need any brains </a:t>
            </a:r>
            <a:r>
              <a:rPr lang="en-US" sz="1150" dirty="0" smtClean="0"/>
              <a:t>to buck </a:t>
            </a:r>
            <a:r>
              <a:rPr lang="en-US" sz="1150" dirty="0"/>
              <a:t>barley bags. But don’t you try to put nothing over, Milton. I got my eye </a:t>
            </a:r>
            <a:r>
              <a:rPr lang="en-US" sz="1150" dirty="0" smtClean="0"/>
              <a:t>on you</a:t>
            </a:r>
            <a:r>
              <a:rPr lang="en-US" sz="1150" dirty="0"/>
              <a:t>. Why’d you quit in Weed?”</a:t>
            </a:r>
          </a:p>
          <a:p>
            <a:r>
              <a:rPr lang="en-US" sz="1150" dirty="0"/>
              <a:t>“Job was done,” said George promptly.</a:t>
            </a:r>
          </a:p>
          <a:p>
            <a:r>
              <a:rPr lang="en-US" sz="1150" dirty="0"/>
              <a:t>“What </a:t>
            </a:r>
            <a:r>
              <a:rPr lang="en-US" sz="1150" dirty="0" err="1"/>
              <a:t>kinda</a:t>
            </a:r>
            <a:r>
              <a:rPr lang="en-US" sz="1150" dirty="0"/>
              <a:t> job?”</a:t>
            </a:r>
          </a:p>
          <a:p>
            <a:r>
              <a:rPr lang="en-US" sz="1150" dirty="0"/>
              <a:t>“We . . . . we was </a:t>
            </a:r>
            <a:r>
              <a:rPr lang="en-US" sz="1150" dirty="0" err="1"/>
              <a:t>diggin</a:t>
            </a:r>
            <a:r>
              <a:rPr lang="en-US" sz="1150" dirty="0"/>
              <a:t>’ a cesspool.”</a:t>
            </a:r>
          </a:p>
          <a:p>
            <a:r>
              <a:rPr lang="en-US" sz="1150" dirty="0"/>
              <a:t>“All right. But don’t try to put nothing over, </a:t>
            </a:r>
            <a:r>
              <a:rPr lang="en-US" sz="1150" dirty="0" err="1"/>
              <a:t>‘cause</a:t>
            </a:r>
            <a:r>
              <a:rPr lang="en-US" sz="1150" dirty="0"/>
              <a:t> you can’t get away </a:t>
            </a:r>
            <a:r>
              <a:rPr lang="en-US" sz="1150" dirty="0" smtClean="0"/>
              <a:t>with nothing</a:t>
            </a:r>
            <a:r>
              <a:rPr lang="en-US" sz="1150" dirty="0"/>
              <a:t>. I seen wise guys before. Go on out with the grain teams after </a:t>
            </a:r>
            <a:r>
              <a:rPr lang="en-US" sz="1150" dirty="0" smtClean="0"/>
              <a:t>dinner. They’re </a:t>
            </a:r>
            <a:r>
              <a:rPr lang="en-US" sz="1150" dirty="0" err="1"/>
              <a:t>pickin</a:t>
            </a:r>
            <a:r>
              <a:rPr lang="en-US" sz="1150" dirty="0"/>
              <a:t>’ up barley at the threshing machine. Go out with </a:t>
            </a:r>
            <a:r>
              <a:rPr lang="en-US" sz="1150" dirty="0" err="1"/>
              <a:t>Slim’s</a:t>
            </a:r>
            <a:r>
              <a:rPr lang="en-US" sz="1150" dirty="0"/>
              <a:t> team.”</a:t>
            </a:r>
          </a:p>
          <a:p>
            <a:r>
              <a:rPr lang="en-US" sz="1150" dirty="0"/>
              <a:t>“Slim?”</a:t>
            </a:r>
          </a:p>
          <a:p>
            <a:r>
              <a:rPr lang="en-US" sz="1150" dirty="0"/>
              <a:t>“Yeah. Big tall skinner. You’ll see him at dinner.” He turned abruptly </a:t>
            </a:r>
            <a:r>
              <a:rPr lang="en-US" sz="1150" dirty="0" smtClean="0"/>
              <a:t>and went </a:t>
            </a:r>
            <a:r>
              <a:rPr lang="en-US" sz="1150" dirty="0"/>
              <a:t>to the door, but before he went out he turned and looked for a </a:t>
            </a:r>
            <a:r>
              <a:rPr lang="en-US" sz="1150" dirty="0" smtClean="0"/>
              <a:t>long moment </a:t>
            </a:r>
            <a:r>
              <a:rPr lang="en-US" sz="1150" dirty="0"/>
              <a:t>at the two men</a:t>
            </a:r>
            <a:r>
              <a:rPr lang="en-US" sz="1150" dirty="0" smtClean="0"/>
              <a:t>.</a:t>
            </a:r>
          </a:p>
          <a:p>
            <a:r>
              <a:rPr lang="en-US" sz="1150" dirty="0"/>
              <a:t>When the sound of his footsteps had died away, George turned on Lennie.</a:t>
            </a:r>
          </a:p>
          <a:p>
            <a:r>
              <a:rPr lang="en-US" sz="1150" dirty="0"/>
              <a:t>“So you wasn’t </a:t>
            </a:r>
            <a:r>
              <a:rPr lang="en-US" sz="1150" dirty="0" err="1"/>
              <a:t>gonna</a:t>
            </a:r>
            <a:r>
              <a:rPr lang="en-US" sz="1150" dirty="0"/>
              <a:t> say a word. You was </a:t>
            </a:r>
            <a:r>
              <a:rPr lang="en-US" sz="1150" dirty="0" err="1"/>
              <a:t>gonna</a:t>
            </a:r>
            <a:r>
              <a:rPr lang="en-US" sz="1150" dirty="0"/>
              <a:t> leave your big flapper </a:t>
            </a:r>
            <a:r>
              <a:rPr lang="en-US" sz="1150" dirty="0" smtClean="0"/>
              <a:t>shut and </a:t>
            </a:r>
            <a:r>
              <a:rPr lang="en-US" sz="1150" dirty="0"/>
              <a:t>leave me do the </a:t>
            </a:r>
            <a:r>
              <a:rPr lang="en-US" sz="1150" dirty="0" err="1"/>
              <a:t>talkin</a:t>
            </a:r>
            <a:r>
              <a:rPr lang="en-US" sz="1150" dirty="0"/>
              <a:t>’. Damn near lost us the job.”</a:t>
            </a:r>
          </a:p>
          <a:p>
            <a:r>
              <a:rPr lang="en-US" sz="1150" dirty="0"/>
              <a:t>Lennie stared hopelessly at his hands. “I forgot, George.”</a:t>
            </a:r>
          </a:p>
          <a:p>
            <a:r>
              <a:rPr lang="en-US" sz="1150" dirty="0"/>
              <a:t>“Yeah, you forgot. You always forget, an’ I got to talk you out of it.” He </a:t>
            </a:r>
            <a:r>
              <a:rPr lang="en-US" sz="1150" dirty="0" smtClean="0"/>
              <a:t>sat down </a:t>
            </a:r>
            <a:r>
              <a:rPr lang="en-US" sz="1150" dirty="0"/>
              <a:t>heavily on the bunk. “Now he’s got his eye on us. Now we got to </a:t>
            </a:r>
            <a:r>
              <a:rPr lang="en-US" sz="1150" dirty="0" smtClean="0"/>
              <a:t>be careful </a:t>
            </a:r>
            <a:r>
              <a:rPr lang="en-US" sz="1150" dirty="0"/>
              <a:t>and not make no slips. You keep your big flapper shut after this.” He </a:t>
            </a:r>
            <a:r>
              <a:rPr lang="en-US" sz="1150" dirty="0" smtClean="0"/>
              <a:t>fell morosely </a:t>
            </a:r>
            <a:r>
              <a:rPr lang="en-US" sz="1150" dirty="0"/>
              <a:t>silent.</a:t>
            </a:r>
          </a:p>
          <a:p>
            <a:endParaRPr lang="en-GB" sz="1150" dirty="0"/>
          </a:p>
        </p:txBody>
      </p:sp>
      <p:sp>
        <p:nvSpPr>
          <p:cNvPr id="3" name="Rectangle 2"/>
          <p:cNvSpPr/>
          <p:nvPr/>
        </p:nvSpPr>
        <p:spPr>
          <a:xfrm>
            <a:off x="4666209" y="245893"/>
            <a:ext cx="4319849" cy="6694140"/>
          </a:xfrm>
          <a:prstGeom prst="rect">
            <a:avLst/>
          </a:prstGeom>
        </p:spPr>
        <p:txBody>
          <a:bodyPr wrap="square">
            <a:spAutoFit/>
          </a:bodyPr>
          <a:lstStyle/>
          <a:p>
            <a:r>
              <a:rPr lang="fr-FR" sz="1100" i="1" dirty="0"/>
              <a:t>Le patron a délibérément mis le petit livre dans sa poche. Il accrocha ses pouces à sa ceinture et plissa les yeux presque fermés. « Dis, qu’est-ce que tu vends? »</a:t>
            </a:r>
          </a:p>
          <a:p>
            <a:r>
              <a:rPr lang="fr-FR" sz="1100" i="1" dirty="0"/>
              <a:t>« Hein? »</a:t>
            </a:r>
          </a:p>
          <a:p>
            <a:r>
              <a:rPr lang="fr-FR" sz="1100" i="1" dirty="0"/>
              <a:t>« J’ai dit quel enjeu vous aviez dans ce gars? Tu lui enlèves son salaire? »</a:t>
            </a:r>
          </a:p>
          <a:p>
            <a:r>
              <a:rPr lang="fr-FR" sz="1100" i="1" dirty="0"/>
              <a:t>« Non, 'bien sûr que je ne suis pas. Pourquoi pensez-vous que je le vends? »</a:t>
            </a:r>
          </a:p>
          <a:p>
            <a:r>
              <a:rPr lang="fr-FR" sz="1100" i="1" dirty="0"/>
              <a:t>« Eh bien, je n’ai jamais vu un gars prendre autant de mal pour un autre. J’aime juste savoir quel est votre intérêt. »</a:t>
            </a:r>
          </a:p>
          <a:p>
            <a:r>
              <a:rPr lang="fr-FR" sz="1100" i="1" dirty="0"/>
              <a:t>George a dit : « C’est mon... cousin. J’ai dit à sa vieille dame que je prendrais soin de lui. Il a reçu un coup de pied à la tête d’un cheval quand il était enfant. Il est maladroit. Tout simplement pas brillant. Mais il peut faire tout ce que vous lui dites. »</a:t>
            </a:r>
          </a:p>
          <a:p>
            <a:r>
              <a:rPr lang="fr-FR" sz="1100" i="1" dirty="0"/>
              <a:t>Le patron se détourna à moitié. « Eh bien, Dieu sait qu’il n’a pas besoin de cerveau pour se débarrasser des sacs d’orge. Mais n’essayez-vous pas de ne rien mettre, Milton. J’ai eu l’œil sur toi. Pourquoi as-tu arrêté à </a:t>
            </a:r>
            <a:r>
              <a:rPr lang="fr-FR" sz="1100" i="1" dirty="0" err="1"/>
              <a:t>Weed</a:t>
            </a:r>
            <a:r>
              <a:rPr lang="fr-FR" sz="1100" i="1" dirty="0"/>
              <a:t>? »</a:t>
            </a:r>
          </a:p>
          <a:p>
            <a:r>
              <a:rPr lang="fr-FR" sz="1100" i="1" dirty="0"/>
              <a:t>« Le travail était fait », dit George rapidement.</a:t>
            </a:r>
          </a:p>
          <a:p>
            <a:r>
              <a:rPr lang="fr-FR" sz="1100" i="1" dirty="0"/>
              <a:t>« Quel genre de travail? »</a:t>
            </a:r>
          </a:p>
          <a:p>
            <a:r>
              <a:rPr lang="fr-FR" sz="1100" i="1" dirty="0"/>
              <a:t>« Nous [...] nous étions en train de creuser un cloaque.</a:t>
            </a:r>
          </a:p>
          <a:p>
            <a:r>
              <a:rPr lang="fr-FR" sz="1100" i="1" dirty="0"/>
              <a:t>« D’accord. Mais n’essayez pas de ne rien mettre par-dessus, parce que vous ne pouvez pas vous en tirer avec rien. J’ai déjà vu des gars sages. Sortez avec les équipes de céréales après le dîner. Ils ramassent de l’orge à la batteuse. Sortez avec l’équipe de Slim. »</a:t>
            </a:r>
          </a:p>
          <a:p>
            <a:r>
              <a:rPr lang="fr-FR" sz="1100" i="1" dirty="0"/>
              <a:t>« Mince? »</a:t>
            </a:r>
          </a:p>
          <a:p>
            <a:r>
              <a:rPr lang="fr-FR" sz="1100" i="1" dirty="0"/>
              <a:t>« Ouais. Grand écorcheur grand. Vous le verrez au dîner. Il se retourna brusquement et se dirigea vers la porte, mais avant de sortir, il se retourna et chercha longtemps les deux hommes.</a:t>
            </a:r>
          </a:p>
          <a:p>
            <a:r>
              <a:rPr lang="fr-FR" sz="1100" i="1" dirty="0"/>
              <a:t>Quand le bruit de ses pas s’est éteint, George se retourna contre </a:t>
            </a:r>
            <a:r>
              <a:rPr lang="fr-FR" sz="1100" i="1" dirty="0" err="1"/>
              <a:t>Lennie</a:t>
            </a:r>
            <a:r>
              <a:rPr lang="fr-FR" sz="1100" i="1" dirty="0"/>
              <a:t>.</a:t>
            </a:r>
          </a:p>
          <a:p>
            <a:r>
              <a:rPr lang="fr-FR" sz="1100" i="1" dirty="0"/>
              <a:t>« Donc, vous n’alliez pas dire un mot. Tu allais laisser ton gros clapet fermé et me laisser faire la conversation'. Bon sang, nous avons presque perdu notre emploi.</a:t>
            </a:r>
          </a:p>
          <a:p>
            <a:r>
              <a:rPr lang="fr-FR" sz="1100" i="1" dirty="0" err="1"/>
              <a:t>Lennie</a:t>
            </a:r>
            <a:r>
              <a:rPr lang="fr-FR" sz="1100" i="1" dirty="0"/>
              <a:t> regarda désespérément ses mains. « J’ai oublié, George. »</a:t>
            </a:r>
          </a:p>
          <a:p>
            <a:r>
              <a:rPr lang="fr-FR" sz="1100" i="1" dirty="0"/>
              <a:t>« Ouais, tu as oublié. Tu oublies toujours, et je dois t’en dissuader. » Il s’assit lourdement sur la couchette. « Maintenant, il a les yeux rivés sur nous. Maintenant, nous devons être prudents et ne pas faire de glissades. Vous gardez votre gros clapet fermé après cela. » Il est tombé </a:t>
            </a:r>
            <a:r>
              <a:rPr lang="fr-FR" sz="1100" i="1" dirty="0" err="1"/>
              <a:t>morosement</a:t>
            </a:r>
            <a:r>
              <a:rPr lang="fr-FR" sz="1100" i="1" dirty="0"/>
              <a:t> silencieux.</a:t>
            </a:r>
          </a:p>
          <a:p>
            <a:r>
              <a:rPr lang="fr-FR" sz="1100" i="1" dirty="0"/>
              <a:t> </a:t>
            </a:r>
          </a:p>
        </p:txBody>
      </p:sp>
    </p:spTree>
    <p:extLst>
      <p:ext uri="{BB962C8B-B14F-4D97-AF65-F5344CB8AC3E}">
        <p14:creationId xmlns:p14="http://schemas.microsoft.com/office/powerpoint/2010/main" val="10497269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443" y="149629"/>
            <a:ext cx="4397433" cy="6555641"/>
          </a:xfrm>
          <a:prstGeom prst="rect">
            <a:avLst/>
          </a:prstGeom>
        </p:spPr>
        <p:txBody>
          <a:bodyPr wrap="square">
            <a:spAutoFit/>
          </a:bodyPr>
          <a:lstStyle/>
          <a:p>
            <a:r>
              <a:rPr lang="en-US" sz="1200" dirty="0" smtClean="0"/>
              <a:t>“</a:t>
            </a:r>
            <a:r>
              <a:rPr lang="en-US" sz="1200" dirty="0"/>
              <a:t>George.”</a:t>
            </a:r>
          </a:p>
          <a:p>
            <a:r>
              <a:rPr lang="en-US" sz="1200" dirty="0"/>
              <a:t>“What you want now?”</a:t>
            </a:r>
          </a:p>
          <a:p>
            <a:r>
              <a:rPr lang="en-US" sz="1200" dirty="0"/>
              <a:t>“I wasn’t kicked in the head with no horse, was I, George?”</a:t>
            </a:r>
          </a:p>
          <a:p>
            <a:r>
              <a:rPr lang="en-US" sz="1200" dirty="0"/>
              <a:t>“Be a damn good thing if you was,” George said viciously. “Save </a:t>
            </a:r>
            <a:r>
              <a:rPr lang="en-US" sz="1200" dirty="0" err="1" smtClean="0"/>
              <a:t>ever’body</a:t>
            </a:r>
            <a:r>
              <a:rPr lang="en-US" sz="1200" dirty="0" smtClean="0"/>
              <a:t> a </a:t>
            </a:r>
            <a:r>
              <a:rPr lang="en-US" sz="1200" dirty="0"/>
              <a:t>hell of a lot of trouble.”</a:t>
            </a:r>
          </a:p>
          <a:p>
            <a:r>
              <a:rPr lang="en-US" sz="1200" dirty="0"/>
              <a:t>“You said I was your cousin, George.”</a:t>
            </a:r>
          </a:p>
          <a:p>
            <a:r>
              <a:rPr lang="en-US" sz="1200" dirty="0"/>
              <a:t>“Well, that was a lie. An’ I’m damn glad it was. If I was a relative of yours</a:t>
            </a:r>
          </a:p>
          <a:p>
            <a:r>
              <a:rPr lang="en-US" sz="1200" dirty="0"/>
              <a:t>I’d shoot myself.” He stopped suddenly, stepped to the open front door </a:t>
            </a:r>
            <a:r>
              <a:rPr lang="en-US" sz="1200" dirty="0" smtClean="0"/>
              <a:t>and peered </a:t>
            </a:r>
            <a:r>
              <a:rPr lang="en-US" sz="1200" dirty="0"/>
              <a:t>out. “Say, what the hell you </a:t>
            </a:r>
            <a:r>
              <a:rPr lang="en-US" sz="1200" dirty="0" err="1"/>
              <a:t>doin</a:t>
            </a:r>
            <a:r>
              <a:rPr lang="en-US" sz="1200" dirty="0"/>
              <a:t>’ </a:t>
            </a:r>
            <a:r>
              <a:rPr lang="en-US" sz="1200" dirty="0" err="1"/>
              <a:t>listenin</a:t>
            </a:r>
            <a:r>
              <a:rPr lang="en-US" sz="1200" dirty="0"/>
              <a:t>’?”</a:t>
            </a:r>
          </a:p>
          <a:p>
            <a:r>
              <a:rPr lang="en-US" sz="1200" dirty="0"/>
              <a:t>The old man came slowly into the room. He had his broom in his hand. </a:t>
            </a:r>
            <a:r>
              <a:rPr lang="en-US" sz="1200" dirty="0" smtClean="0"/>
              <a:t>And at </a:t>
            </a:r>
            <a:r>
              <a:rPr lang="en-US" sz="1200" dirty="0"/>
              <a:t>his heels there walked a dragfooted sheepdog, gray of muzzle, and with </a:t>
            </a:r>
            <a:r>
              <a:rPr lang="en-US" sz="1200" dirty="0" smtClean="0"/>
              <a:t>pale, blind </a:t>
            </a:r>
            <a:r>
              <a:rPr lang="en-US" sz="1200" dirty="0"/>
              <a:t>old eyes. The dog struggled lamely to the side of the room and lay </a:t>
            </a:r>
            <a:r>
              <a:rPr lang="en-US" sz="1200" dirty="0" smtClean="0"/>
              <a:t>down, grunting </a:t>
            </a:r>
            <a:r>
              <a:rPr lang="en-US" sz="1200" dirty="0"/>
              <a:t>softly to himself and licking his grizzled, moth-eaten coat. </a:t>
            </a:r>
            <a:r>
              <a:rPr lang="en-US" sz="1200" dirty="0" smtClean="0"/>
              <a:t>The </a:t>
            </a:r>
            <a:r>
              <a:rPr lang="en-US" sz="1200" dirty="0" err="1" smtClean="0"/>
              <a:t>swamper</a:t>
            </a:r>
            <a:r>
              <a:rPr lang="en-US" sz="1200" dirty="0" smtClean="0"/>
              <a:t> </a:t>
            </a:r>
            <a:r>
              <a:rPr lang="en-US" sz="1200" dirty="0"/>
              <a:t>watched him until he was settled. “I wasn’t </a:t>
            </a:r>
            <a:r>
              <a:rPr lang="en-US" sz="1200" dirty="0" err="1"/>
              <a:t>listenin</a:t>
            </a:r>
            <a:r>
              <a:rPr lang="en-US" sz="1200" dirty="0"/>
              <a:t>’. I was </a:t>
            </a:r>
            <a:r>
              <a:rPr lang="en-US" sz="1200" dirty="0" smtClean="0"/>
              <a:t>jus’ </a:t>
            </a:r>
            <a:r>
              <a:rPr lang="en-US" sz="1200" dirty="0" err="1" smtClean="0"/>
              <a:t>standin</a:t>
            </a:r>
            <a:r>
              <a:rPr lang="en-US" sz="1200" dirty="0"/>
              <a:t>’ in the shade a minute </a:t>
            </a:r>
            <a:r>
              <a:rPr lang="en-US" sz="1200" dirty="0" err="1"/>
              <a:t>scratchin</a:t>
            </a:r>
            <a:r>
              <a:rPr lang="en-US" sz="1200" dirty="0"/>
              <a:t>’ my dog. I jus’ now finished </a:t>
            </a:r>
            <a:r>
              <a:rPr lang="en-US" sz="1200" dirty="0" err="1" smtClean="0"/>
              <a:t>swampin</a:t>
            </a:r>
            <a:r>
              <a:rPr lang="en-US" sz="1200" dirty="0" smtClean="0"/>
              <a:t>’ out </a:t>
            </a:r>
            <a:r>
              <a:rPr lang="en-US" sz="1200" dirty="0"/>
              <a:t>the wash house.”</a:t>
            </a:r>
          </a:p>
          <a:p>
            <a:r>
              <a:rPr lang="en-US" sz="1200" dirty="0"/>
              <a:t>“You was </a:t>
            </a:r>
            <a:r>
              <a:rPr lang="en-US" sz="1200" dirty="0" err="1"/>
              <a:t>pokin</a:t>
            </a:r>
            <a:r>
              <a:rPr lang="en-US" sz="1200" dirty="0"/>
              <a:t>’ your big ears into our business,” George said. “I don’t </a:t>
            </a:r>
            <a:r>
              <a:rPr lang="en-US" sz="1200" dirty="0" smtClean="0"/>
              <a:t>like nobody </a:t>
            </a:r>
            <a:r>
              <a:rPr lang="en-US" sz="1200" dirty="0"/>
              <a:t>to get nosey.”</a:t>
            </a:r>
          </a:p>
          <a:p>
            <a:r>
              <a:rPr lang="en-US" sz="1200" dirty="0"/>
              <a:t>The old man looked uneasily from George to Lennie, and then back. “I </a:t>
            </a:r>
            <a:r>
              <a:rPr lang="en-US" sz="1200" dirty="0" smtClean="0"/>
              <a:t>jus’ come </a:t>
            </a:r>
            <a:r>
              <a:rPr lang="en-US" sz="1200" dirty="0"/>
              <a:t>there,” he said. “I didn’t hear nothing you guys was </a:t>
            </a:r>
            <a:r>
              <a:rPr lang="en-US" sz="1200" dirty="0" err="1"/>
              <a:t>sayin</a:t>
            </a:r>
            <a:r>
              <a:rPr lang="en-US" sz="1200" dirty="0"/>
              <a:t>’. I </a:t>
            </a:r>
            <a:r>
              <a:rPr lang="en-US" sz="1200" dirty="0" err="1" smtClean="0"/>
              <a:t>ain’t</a:t>
            </a:r>
            <a:r>
              <a:rPr lang="en-US" sz="1200" dirty="0" smtClean="0"/>
              <a:t> interested </a:t>
            </a:r>
            <a:r>
              <a:rPr lang="en-US" sz="1200" dirty="0"/>
              <a:t>in nothing you was </a:t>
            </a:r>
            <a:r>
              <a:rPr lang="en-US" sz="1200" dirty="0" err="1"/>
              <a:t>sayin</a:t>
            </a:r>
            <a:r>
              <a:rPr lang="en-US" sz="1200" dirty="0"/>
              <a:t>’. A guy on a ranch don’t never listen nor </a:t>
            </a:r>
            <a:r>
              <a:rPr lang="en-US" sz="1200" dirty="0" smtClean="0"/>
              <a:t>he don’t </a:t>
            </a:r>
            <a:r>
              <a:rPr lang="en-US" sz="1200" dirty="0" err="1"/>
              <a:t>ast</a:t>
            </a:r>
            <a:r>
              <a:rPr lang="en-US" sz="1200" dirty="0"/>
              <a:t> no questions.”</a:t>
            </a:r>
          </a:p>
          <a:p>
            <a:r>
              <a:rPr lang="en-US" sz="1200" dirty="0"/>
              <a:t>“Damn right he don’t,” said George, slightly mollified, “not if he wants to</a:t>
            </a:r>
          </a:p>
          <a:p>
            <a:r>
              <a:rPr lang="en-US" sz="1200" dirty="0"/>
              <a:t>stay </a:t>
            </a:r>
            <a:r>
              <a:rPr lang="en-US" sz="1200" dirty="0" err="1"/>
              <a:t>workin</a:t>
            </a:r>
            <a:r>
              <a:rPr lang="en-US" sz="1200" dirty="0"/>
              <a:t>’ long.” But he was reassured by the </a:t>
            </a:r>
            <a:r>
              <a:rPr lang="en-US" sz="1200" dirty="0" err="1"/>
              <a:t>swamper’s</a:t>
            </a:r>
            <a:r>
              <a:rPr lang="en-US" sz="1200" dirty="0"/>
              <a:t> defense. “Come </a:t>
            </a:r>
            <a:r>
              <a:rPr lang="en-US" sz="1200" dirty="0" smtClean="0"/>
              <a:t>on in </a:t>
            </a:r>
            <a:r>
              <a:rPr lang="en-US" sz="1200" dirty="0"/>
              <a:t>and set down a minute,” he said. “That’s a hell of an old dog.”</a:t>
            </a:r>
          </a:p>
          <a:p>
            <a:r>
              <a:rPr lang="en-US" sz="1200" dirty="0"/>
              <a:t>“Yeah. I had ‘</a:t>
            </a:r>
            <a:r>
              <a:rPr lang="en-US" sz="1200" dirty="0" err="1"/>
              <a:t>im</a:t>
            </a:r>
            <a:r>
              <a:rPr lang="en-US" sz="1200" dirty="0"/>
              <a:t> ever since he was a pup. God, he was a good sheepdog</a:t>
            </a:r>
          </a:p>
          <a:p>
            <a:r>
              <a:rPr lang="en-US" sz="1200" dirty="0"/>
              <a:t>when he was younger.” He stood his broom against the wall and he rubbed </a:t>
            </a:r>
            <a:r>
              <a:rPr lang="en-US" sz="1200" dirty="0" smtClean="0"/>
              <a:t>his white </a:t>
            </a:r>
            <a:r>
              <a:rPr lang="en-US" sz="1200" dirty="0"/>
              <a:t>bristled cheek with his knuckles. “How’d you like the boss?” he asked.</a:t>
            </a:r>
          </a:p>
          <a:p>
            <a:r>
              <a:rPr lang="en-US" sz="1200" dirty="0"/>
              <a:t>“Pretty good. Seemed </a:t>
            </a:r>
            <a:r>
              <a:rPr lang="en-US" sz="1200" dirty="0" err="1"/>
              <a:t>awright</a:t>
            </a:r>
            <a:r>
              <a:rPr lang="en-US" sz="1200" dirty="0" smtClean="0"/>
              <a:t>.”</a:t>
            </a:r>
            <a:endParaRPr lang="en-US" sz="1200" dirty="0"/>
          </a:p>
        </p:txBody>
      </p:sp>
      <p:sp>
        <p:nvSpPr>
          <p:cNvPr id="3" name="Rectangle 2"/>
          <p:cNvSpPr/>
          <p:nvPr/>
        </p:nvSpPr>
        <p:spPr>
          <a:xfrm>
            <a:off x="4638501" y="334294"/>
            <a:ext cx="4380808" cy="6355586"/>
          </a:xfrm>
          <a:prstGeom prst="rect">
            <a:avLst/>
          </a:prstGeom>
        </p:spPr>
        <p:txBody>
          <a:bodyPr wrap="square">
            <a:spAutoFit/>
          </a:bodyPr>
          <a:lstStyle/>
          <a:p>
            <a:r>
              <a:rPr lang="fr-FR" sz="1100" i="1" dirty="0"/>
              <a:t>« George. »</a:t>
            </a:r>
          </a:p>
          <a:p>
            <a:r>
              <a:rPr lang="fr-FR" sz="1100" i="1" dirty="0"/>
              <a:t>« Qu’est-ce que tu veux maintenant? »</a:t>
            </a:r>
          </a:p>
          <a:p>
            <a:r>
              <a:rPr lang="fr-FR" sz="1100" i="1" dirty="0"/>
              <a:t>« Je n’ai pas reçu de coup de pied dans la tête sans cheval, n’est-ce pas, George? »</a:t>
            </a:r>
          </a:p>
          <a:p>
            <a:r>
              <a:rPr lang="fr-FR" sz="1100" i="1" dirty="0"/>
              <a:t>« Soyez une sacrée bonne chose si vous l’étiez », dit George vicieusement. « Épargnez toujours au corps beaucoup de problèmes. »</a:t>
            </a:r>
          </a:p>
          <a:p>
            <a:r>
              <a:rPr lang="fr-FR" sz="1100" i="1" dirty="0"/>
              <a:t>« Tu as dit que j’étais ton cousin, George. »</a:t>
            </a:r>
          </a:p>
          <a:p>
            <a:r>
              <a:rPr lang="fr-FR" sz="1100" i="1" dirty="0"/>
              <a:t>« Eh bien, c’était un mensonge. An' Je suis sacrément content que ce soit le cas. Si j’étais un de vos parents</a:t>
            </a:r>
          </a:p>
          <a:p>
            <a:r>
              <a:rPr lang="fr-FR" sz="1100" i="1" dirty="0"/>
              <a:t>Je me tirais dessus. Il s’arrêta soudainement, se dirigea vers la porte d’entrée ouverte et regarda dehors. « Dis, qu’est-ce que tu fais' écoutes? »</a:t>
            </a:r>
          </a:p>
          <a:p>
            <a:r>
              <a:rPr lang="fr-FR" sz="1100" i="1" dirty="0"/>
              <a:t>Le vieil homme entra lentement dans la pièce. Il avait son balai à la main. Et à ses talons, il y avait un chien de berger aux pieds traînants, gris de museau, et avec de vieux yeux pâles et aveugles. Le chien se débattait </a:t>
            </a:r>
            <a:r>
              <a:rPr lang="fr-FR" sz="1100" i="1" dirty="0" err="1"/>
              <a:t>boiteusement</a:t>
            </a:r>
            <a:r>
              <a:rPr lang="fr-FR" sz="1100" i="1" dirty="0"/>
              <a:t> sur le côté de la pièce et s’allongeait, grognant doucement contre lui-même et léchant son pelage grisonnant et rongé par les mites. Le marécageux l’a observé jusqu’à ce qu’il soit installé. « Je n’écoutais pas ». J’étais jus' </a:t>
            </a:r>
            <a:r>
              <a:rPr lang="fr-FR" sz="1100" i="1" dirty="0" err="1"/>
              <a:t>standin</a:t>
            </a:r>
            <a:r>
              <a:rPr lang="fr-FR" sz="1100" i="1" dirty="0"/>
              <a:t>' à l’ombre une minute grattant mon chien. J’ai maintenant fini de submerger le lavoir. »</a:t>
            </a:r>
          </a:p>
          <a:p>
            <a:r>
              <a:rPr lang="fr-FR" sz="1100" i="1" dirty="0"/>
              <a:t>« Vous étiez </a:t>
            </a:r>
            <a:r>
              <a:rPr lang="fr-FR" sz="1100" i="1" dirty="0" err="1"/>
              <a:t>pokin</a:t>
            </a:r>
            <a:r>
              <a:rPr lang="fr-FR" sz="1100" i="1" dirty="0"/>
              <a:t>' vos grandes oreilles dans notre entreprise », a déclaré George. « Je n’aime pas que personne ne se fasse </a:t>
            </a:r>
            <a:r>
              <a:rPr lang="fr-FR" sz="1100" i="1" dirty="0" err="1"/>
              <a:t>nosey</a:t>
            </a:r>
            <a:r>
              <a:rPr lang="fr-FR" sz="1100" i="1" dirty="0"/>
              <a:t>. »</a:t>
            </a:r>
          </a:p>
          <a:p>
            <a:r>
              <a:rPr lang="fr-FR" sz="1100" i="1" dirty="0"/>
              <a:t>Le vieil homme regarda mal à l’aise de George à </a:t>
            </a:r>
            <a:r>
              <a:rPr lang="fr-FR" sz="1100" i="1" dirty="0" err="1"/>
              <a:t>Lennie</a:t>
            </a:r>
            <a:r>
              <a:rPr lang="fr-FR" sz="1100" i="1" dirty="0"/>
              <a:t>, puis retour. « Je viens là-bas », </a:t>
            </a:r>
            <a:r>
              <a:rPr lang="fr-FR" sz="1100" i="1" dirty="0" err="1"/>
              <a:t>a-t-il</a:t>
            </a:r>
            <a:r>
              <a:rPr lang="fr-FR" sz="1100" i="1" dirty="0"/>
              <a:t> dit. « Je n’ai rien entendu de ce que vous disiez ». Je ne suis pas intéressé par rien de ce que vous disiez ». Un gars dans un ranch n’écoute jamais et il n’a pas de questions. »</a:t>
            </a:r>
          </a:p>
          <a:p>
            <a:r>
              <a:rPr lang="fr-FR" sz="1100" i="1" dirty="0"/>
              <a:t>--Bon sang, il ne le fait pas, dit George, légèrement apaisé, pas s’il le veut.</a:t>
            </a:r>
          </a:p>
          <a:p>
            <a:r>
              <a:rPr lang="fr-FR" sz="1100" i="1" dirty="0"/>
              <a:t>restez au travail' longtemps. Mais il a été rassuré par la défense du </a:t>
            </a:r>
            <a:r>
              <a:rPr lang="fr-FR" sz="1100" i="1" dirty="0" err="1"/>
              <a:t>marécageur</a:t>
            </a:r>
            <a:r>
              <a:rPr lang="fr-FR" sz="1100" i="1" dirty="0"/>
              <a:t>. « Entrez et posez une minute », </a:t>
            </a:r>
            <a:r>
              <a:rPr lang="fr-FR" sz="1100" i="1" dirty="0" err="1"/>
              <a:t>a-t-il</a:t>
            </a:r>
            <a:r>
              <a:rPr lang="fr-FR" sz="1100" i="1" dirty="0"/>
              <a:t> dit. « C’est un sacré vieux chien. »</a:t>
            </a:r>
          </a:p>
          <a:p>
            <a:r>
              <a:rPr lang="fr-FR" sz="1100" i="1" dirty="0"/>
              <a:t>« Ouais. J’avais '</a:t>
            </a:r>
            <a:r>
              <a:rPr lang="fr-FR" sz="1100" i="1" dirty="0" err="1"/>
              <a:t>im</a:t>
            </a:r>
            <a:r>
              <a:rPr lang="fr-FR" sz="1100" i="1" dirty="0"/>
              <a:t> depuis qu’il était un chiot. Dieu, c’était un bon chien de berger</a:t>
            </a:r>
          </a:p>
          <a:p>
            <a:r>
              <a:rPr lang="fr-FR" sz="1100" i="1" dirty="0"/>
              <a:t>quand il était plus jeune. Il a tenu son balai contre le mur et il a frotté sa joue à poils blancs avec ses jointures. « Comment aimeriez-vous le patron ? » demanda-t-il.</a:t>
            </a:r>
          </a:p>
          <a:p>
            <a:r>
              <a:rPr lang="fr-FR" sz="1100" i="1" dirty="0"/>
              <a:t>« Plutôt bien. Semblait maladroit.</a:t>
            </a:r>
          </a:p>
          <a:p>
            <a:r>
              <a:rPr lang="fr-FR" sz="1100" i="1" dirty="0"/>
              <a:t> </a:t>
            </a:r>
          </a:p>
        </p:txBody>
      </p:sp>
    </p:spTree>
    <p:extLst>
      <p:ext uri="{BB962C8B-B14F-4D97-AF65-F5344CB8AC3E}">
        <p14:creationId xmlns:p14="http://schemas.microsoft.com/office/powerpoint/2010/main" val="20634869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443" y="149629"/>
            <a:ext cx="4400204" cy="6370975"/>
          </a:xfrm>
          <a:prstGeom prst="rect">
            <a:avLst/>
          </a:prstGeom>
        </p:spPr>
        <p:txBody>
          <a:bodyPr wrap="square">
            <a:spAutoFit/>
          </a:bodyPr>
          <a:lstStyle/>
          <a:p>
            <a:r>
              <a:rPr lang="en-US" sz="1200" dirty="0" smtClean="0"/>
              <a:t>“</a:t>
            </a:r>
            <a:r>
              <a:rPr lang="en-US" sz="1200" dirty="0"/>
              <a:t>He’s a nice fella,” the </a:t>
            </a:r>
            <a:r>
              <a:rPr lang="en-US" sz="1200" dirty="0" err="1"/>
              <a:t>swamper</a:t>
            </a:r>
            <a:r>
              <a:rPr lang="en-US" sz="1200" dirty="0"/>
              <a:t> agreed. “You got to take him right.”</a:t>
            </a:r>
          </a:p>
          <a:p>
            <a:r>
              <a:rPr lang="en-US" sz="1200" dirty="0"/>
              <a:t>At that moment a young man came into the bunk house; a thin young </a:t>
            </a:r>
            <a:r>
              <a:rPr lang="en-US" sz="1200" dirty="0" smtClean="0"/>
              <a:t>man with </a:t>
            </a:r>
            <a:r>
              <a:rPr lang="en-US" sz="1200" dirty="0"/>
              <a:t>a brown face, with brown eyes and a head of tightly curled hair. He wore </a:t>
            </a:r>
            <a:r>
              <a:rPr lang="en-US" sz="1200" dirty="0" smtClean="0"/>
              <a:t>a work </a:t>
            </a:r>
            <a:r>
              <a:rPr lang="en-US" sz="1200" dirty="0"/>
              <a:t>glove on his left hand, and, like the boss, he wore high-heeled boots.</a:t>
            </a:r>
          </a:p>
          <a:p>
            <a:r>
              <a:rPr lang="en-US" sz="1200" dirty="0"/>
              <a:t>“Seen my old man?” he asked.</a:t>
            </a:r>
          </a:p>
          <a:p>
            <a:r>
              <a:rPr lang="en-US" sz="1200" dirty="0"/>
              <a:t>The </a:t>
            </a:r>
            <a:r>
              <a:rPr lang="en-US" sz="1200" dirty="0" err="1"/>
              <a:t>swamper</a:t>
            </a:r>
            <a:r>
              <a:rPr lang="en-US" sz="1200" dirty="0"/>
              <a:t> said, “He was here jus’ a minute ago, Curley. Went over to </a:t>
            </a:r>
            <a:r>
              <a:rPr lang="en-US" sz="1200" dirty="0" smtClean="0"/>
              <a:t>the cook </a:t>
            </a:r>
            <a:r>
              <a:rPr lang="en-US" sz="1200" dirty="0"/>
              <a:t>house, I think.”</a:t>
            </a:r>
          </a:p>
          <a:p>
            <a:r>
              <a:rPr lang="en-US" sz="1200" dirty="0"/>
              <a:t>“I’ll try to catch him,” said Curley. His eyes passed over the new men and </a:t>
            </a:r>
            <a:r>
              <a:rPr lang="en-US" sz="1200" dirty="0" smtClean="0"/>
              <a:t>he stopped</a:t>
            </a:r>
            <a:r>
              <a:rPr lang="en-US" sz="1200" dirty="0"/>
              <a:t>. He glanced coldly at George and then at Lennie. His arms </a:t>
            </a:r>
            <a:r>
              <a:rPr lang="en-US" sz="1200" dirty="0" smtClean="0"/>
              <a:t>gradually bent </a:t>
            </a:r>
            <a:r>
              <a:rPr lang="en-US" sz="1200" dirty="0"/>
              <a:t>at the elbows and his hands closed into fists. He stiffened and went into </a:t>
            </a:r>
            <a:r>
              <a:rPr lang="en-US" sz="1200" dirty="0" smtClean="0"/>
              <a:t>a slight </a:t>
            </a:r>
            <a:r>
              <a:rPr lang="en-US" sz="1200" dirty="0"/>
              <a:t>crouch. His glance was at once calculating and pugnacious. </a:t>
            </a:r>
            <a:r>
              <a:rPr lang="en-US" sz="1200" dirty="0" smtClean="0"/>
              <a:t>Lennie squirmed </a:t>
            </a:r>
            <a:r>
              <a:rPr lang="en-US" sz="1200" dirty="0"/>
              <a:t>under the look and shifted his feet nervously. Curley stepped </a:t>
            </a:r>
            <a:r>
              <a:rPr lang="en-US" sz="1200" dirty="0" smtClean="0"/>
              <a:t>gingerly close </a:t>
            </a:r>
            <a:r>
              <a:rPr lang="en-US" sz="1200" dirty="0"/>
              <a:t>to him. “You the new guys the old man was </a:t>
            </a:r>
            <a:r>
              <a:rPr lang="en-US" sz="1200" dirty="0" err="1"/>
              <a:t>waitin</a:t>
            </a:r>
            <a:r>
              <a:rPr lang="en-US" sz="1200" dirty="0"/>
              <a:t>’ for?”</a:t>
            </a:r>
          </a:p>
          <a:p>
            <a:r>
              <a:rPr lang="en-US" sz="1200" dirty="0"/>
              <a:t>“We just come in,” said George.</a:t>
            </a:r>
          </a:p>
          <a:p>
            <a:r>
              <a:rPr lang="en-US" sz="1200" dirty="0"/>
              <a:t>“Let the big guy talk</a:t>
            </a:r>
            <a:r>
              <a:rPr lang="en-US" sz="1200" dirty="0" smtClean="0"/>
              <a:t>.” Lennie </a:t>
            </a:r>
            <a:r>
              <a:rPr lang="en-US" sz="1200" dirty="0"/>
              <a:t>twisted with embarrassment</a:t>
            </a:r>
            <a:r>
              <a:rPr lang="en-US" sz="1200" dirty="0" smtClean="0"/>
              <a:t>.</a:t>
            </a:r>
          </a:p>
          <a:p>
            <a:r>
              <a:rPr lang="en-US" sz="1200" dirty="0"/>
              <a:t>George said, “</a:t>
            </a:r>
            <a:r>
              <a:rPr lang="en-US" sz="1200" dirty="0" err="1"/>
              <a:t>S’pose</a:t>
            </a:r>
            <a:r>
              <a:rPr lang="en-US" sz="1200" dirty="0"/>
              <a:t> he don’t want to talk?”</a:t>
            </a:r>
          </a:p>
          <a:p>
            <a:r>
              <a:rPr lang="en-US" sz="1200" dirty="0"/>
              <a:t>Curley lashed his body around. “By Christ, he’s </a:t>
            </a:r>
            <a:r>
              <a:rPr lang="en-US" sz="1200" dirty="0" err="1"/>
              <a:t>gotta</a:t>
            </a:r>
            <a:r>
              <a:rPr lang="en-US" sz="1200" dirty="0"/>
              <a:t> talk when he’s </a:t>
            </a:r>
            <a:r>
              <a:rPr lang="en-US" sz="1200" dirty="0" smtClean="0"/>
              <a:t>spoke to</a:t>
            </a:r>
            <a:r>
              <a:rPr lang="en-US" sz="1200" dirty="0"/>
              <a:t>. What the hell are you </a:t>
            </a:r>
            <a:r>
              <a:rPr lang="en-US" sz="1200" dirty="0" err="1"/>
              <a:t>gettin</a:t>
            </a:r>
            <a:r>
              <a:rPr lang="en-US" sz="1200" dirty="0"/>
              <a:t>’ into it for?”</a:t>
            </a:r>
          </a:p>
          <a:p>
            <a:r>
              <a:rPr lang="en-US" sz="1200" dirty="0"/>
              <a:t>“We travel together,” said George coldly.</a:t>
            </a:r>
          </a:p>
          <a:p>
            <a:r>
              <a:rPr lang="en-US" sz="1200" dirty="0"/>
              <a:t>“Oh, so it’s that way.”</a:t>
            </a:r>
          </a:p>
          <a:p>
            <a:r>
              <a:rPr lang="en-US" sz="1200" dirty="0"/>
              <a:t>George was tense, and motionless. “Yeah, it’s that way.”</a:t>
            </a:r>
          </a:p>
          <a:p>
            <a:r>
              <a:rPr lang="en-US" sz="1200" dirty="0"/>
              <a:t>Lennie was looking helplessly to George for instruction.</a:t>
            </a:r>
          </a:p>
          <a:p>
            <a:r>
              <a:rPr lang="en-US" sz="1200" dirty="0"/>
              <a:t>“An’ you won’t let the big guy talk, is that it?”</a:t>
            </a:r>
          </a:p>
          <a:p>
            <a:r>
              <a:rPr lang="en-US" sz="1200" dirty="0"/>
              <a:t>“He can talk if he wants to tell you anything.” He nodded slightly to Lennie.</a:t>
            </a:r>
          </a:p>
          <a:p>
            <a:r>
              <a:rPr lang="en-US" sz="1200" dirty="0"/>
              <a:t>“We jus’ come in,” said Lennie softly.</a:t>
            </a:r>
          </a:p>
          <a:p>
            <a:r>
              <a:rPr lang="en-US" sz="1200" dirty="0"/>
              <a:t>Curley stared levelly at him. “Well, </a:t>
            </a:r>
            <a:r>
              <a:rPr lang="en-US" sz="1200" dirty="0" err="1"/>
              <a:t>nex</a:t>
            </a:r>
            <a:r>
              <a:rPr lang="en-US" sz="1200" dirty="0"/>
              <a:t>’ time you answer when you’re </a:t>
            </a:r>
            <a:r>
              <a:rPr lang="en-US" sz="1200" dirty="0" smtClean="0"/>
              <a:t>spoke to</a:t>
            </a:r>
            <a:r>
              <a:rPr lang="en-US" sz="1200" dirty="0"/>
              <a:t>.” He turned toward the door and walked out, and his elbows were still </a:t>
            </a:r>
            <a:r>
              <a:rPr lang="en-US" sz="1200" dirty="0" smtClean="0"/>
              <a:t>bent out </a:t>
            </a:r>
            <a:r>
              <a:rPr lang="en-US" sz="1200" dirty="0"/>
              <a:t>a </a:t>
            </a:r>
            <a:r>
              <a:rPr lang="en-US" sz="1200" dirty="0" smtClean="0"/>
              <a:t>little. George </a:t>
            </a:r>
            <a:r>
              <a:rPr lang="en-US" sz="1200" dirty="0"/>
              <a:t>watched him go, and then he turned back to the </a:t>
            </a:r>
            <a:r>
              <a:rPr lang="en-US" sz="1200" dirty="0" err="1"/>
              <a:t>swamper</a:t>
            </a:r>
            <a:r>
              <a:rPr lang="en-US" sz="1200" dirty="0"/>
              <a:t>. “Say, </a:t>
            </a:r>
            <a:r>
              <a:rPr lang="en-US" sz="1200" dirty="0" smtClean="0"/>
              <a:t>what the </a:t>
            </a:r>
            <a:r>
              <a:rPr lang="en-US" sz="1200" dirty="0"/>
              <a:t>hell’s he got on his shoulder? Lennie didn’t do nothing to him.”</a:t>
            </a:r>
          </a:p>
          <a:p>
            <a:endParaRPr lang="en-GB" sz="1200" dirty="0"/>
          </a:p>
        </p:txBody>
      </p:sp>
      <p:sp>
        <p:nvSpPr>
          <p:cNvPr id="3" name="Rectangle 2"/>
          <p:cNvSpPr/>
          <p:nvPr/>
        </p:nvSpPr>
        <p:spPr>
          <a:xfrm>
            <a:off x="4624647" y="149629"/>
            <a:ext cx="4452851" cy="5847755"/>
          </a:xfrm>
          <a:prstGeom prst="rect">
            <a:avLst/>
          </a:prstGeom>
        </p:spPr>
        <p:txBody>
          <a:bodyPr wrap="square">
            <a:spAutoFit/>
          </a:bodyPr>
          <a:lstStyle/>
          <a:p>
            <a:r>
              <a:rPr lang="fr-FR" sz="1100" i="1" dirty="0"/>
              <a:t>« C’est un bon </a:t>
            </a:r>
            <a:r>
              <a:rPr lang="fr-FR" sz="1100" i="1" dirty="0" err="1"/>
              <a:t>fella</a:t>
            </a:r>
            <a:r>
              <a:rPr lang="fr-FR" sz="1100" i="1" dirty="0"/>
              <a:t> », a convenu le </a:t>
            </a:r>
            <a:r>
              <a:rPr lang="fr-FR" sz="1100" i="1" dirty="0" err="1"/>
              <a:t>swamper</a:t>
            </a:r>
            <a:r>
              <a:rPr lang="fr-FR" sz="1100" i="1" dirty="0"/>
              <a:t>. « Vous devez le prendre correctement. »</a:t>
            </a:r>
          </a:p>
          <a:p>
            <a:r>
              <a:rPr lang="fr-FR" sz="1100" i="1" dirty="0"/>
              <a:t>À ce moment-là, un jeune homme entra dans la maison superposée; un jeune homme mince au visage brun, aux yeux bruns et à la chevelure bien bouclée. Il portait un gant de travail à la main gauche et, comme le patron, il portait des bottes à talons hauts.</a:t>
            </a:r>
          </a:p>
          <a:p>
            <a:r>
              <a:rPr lang="fr-FR" sz="1100" i="1" dirty="0"/>
              <a:t>« J’ai vu mon vieil homme ? » demanda-t-il.</a:t>
            </a:r>
          </a:p>
          <a:p>
            <a:r>
              <a:rPr lang="fr-FR" sz="1100" i="1" dirty="0"/>
              <a:t>Le </a:t>
            </a:r>
            <a:r>
              <a:rPr lang="fr-FR" sz="1100" i="1" dirty="0" err="1"/>
              <a:t>swamper</a:t>
            </a:r>
            <a:r>
              <a:rPr lang="fr-FR" sz="1100" i="1" dirty="0"/>
              <a:t> a dit: « Il était ici jus' il y a une minute, </a:t>
            </a:r>
            <a:r>
              <a:rPr lang="fr-FR" sz="1100" i="1" dirty="0" err="1"/>
              <a:t>Curley</a:t>
            </a:r>
            <a:r>
              <a:rPr lang="fr-FR" sz="1100" i="1" dirty="0"/>
              <a:t>. Je suis allé à la maison de cuisine, je pense.</a:t>
            </a:r>
          </a:p>
          <a:p>
            <a:r>
              <a:rPr lang="fr-FR" sz="1100" i="1" dirty="0"/>
              <a:t>« Je vais essayer de l’attraper », a déclaré </a:t>
            </a:r>
            <a:r>
              <a:rPr lang="fr-FR" sz="1100" i="1" dirty="0" err="1"/>
              <a:t>Curley</a:t>
            </a:r>
            <a:r>
              <a:rPr lang="fr-FR" sz="1100" i="1" dirty="0"/>
              <a:t>. Ses yeux passèrent au-dessus des nouveaux hommes et il s’arrêta. Il jeta froidement un coup d’œil à George, puis à </a:t>
            </a:r>
            <a:r>
              <a:rPr lang="fr-FR" sz="1100" i="1" dirty="0" err="1"/>
              <a:t>Lennie</a:t>
            </a:r>
            <a:r>
              <a:rPr lang="fr-FR" sz="1100" i="1" dirty="0"/>
              <a:t>. Ses bras se plièrent progressivement aux coudes et ses mains se refermèrent en poings. Il se raidit et s’accroupit légèrement. Son regard était à la fois calculateur et pugnace. </a:t>
            </a:r>
            <a:r>
              <a:rPr lang="fr-FR" sz="1100" i="1" dirty="0" err="1"/>
              <a:t>Lennie</a:t>
            </a:r>
            <a:r>
              <a:rPr lang="fr-FR" sz="1100" i="1" dirty="0"/>
              <a:t> se tortilla sous le regard et déplaça nerveusement ses pieds. </a:t>
            </a:r>
            <a:r>
              <a:rPr lang="fr-FR" sz="1100" i="1" dirty="0" err="1"/>
              <a:t>Curley</a:t>
            </a:r>
            <a:r>
              <a:rPr lang="fr-FR" sz="1100" i="1" dirty="0"/>
              <a:t> s’approcha doucement de lui. « Vous les nouveaux gars que le vieil homme attendait? »</a:t>
            </a:r>
          </a:p>
          <a:p>
            <a:r>
              <a:rPr lang="fr-FR" sz="1100" i="1" dirty="0"/>
              <a:t>« Nous venons d’entrer », dit George.</a:t>
            </a:r>
          </a:p>
          <a:p>
            <a:r>
              <a:rPr lang="fr-FR" sz="1100" i="1" dirty="0"/>
              <a:t>« Laissez le grand gars parler. » </a:t>
            </a:r>
            <a:r>
              <a:rPr lang="fr-FR" sz="1100" i="1" dirty="0" err="1"/>
              <a:t>Lennie</a:t>
            </a:r>
            <a:r>
              <a:rPr lang="fr-FR" sz="1100" i="1" dirty="0"/>
              <a:t> se tordit d’embarras.</a:t>
            </a:r>
          </a:p>
          <a:p>
            <a:r>
              <a:rPr lang="fr-FR" sz="1100" i="1" dirty="0"/>
              <a:t>George a dit: « S’pose il ne veut pas parler? »</a:t>
            </a:r>
          </a:p>
          <a:p>
            <a:r>
              <a:rPr lang="fr-FR" sz="1100" i="1" dirty="0" err="1"/>
              <a:t>Curley</a:t>
            </a:r>
            <a:r>
              <a:rPr lang="fr-FR" sz="1100" i="1" dirty="0"/>
              <a:t> a fouetté son corps. « Par christ, il doit parler quand on lui parle. Pourquoi diable vous y mettez-vous? »</a:t>
            </a:r>
          </a:p>
          <a:p>
            <a:r>
              <a:rPr lang="fr-FR" sz="1100" i="1" dirty="0"/>
              <a:t>« Nous voyageons ensemble », dit froidement George.</a:t>
            </a:r>
          </a:p>
          <a:p>
            <a:r>
              <a:rPr lang="fr-FR" sz="1100" i="1" dirty="0"/>
              <a:t>« Oh, alors c’est comme ça. »</a:t>
            </a:r>
          </a:p>
          <a:p>
            <a:r>
              <a:rPr lang="fr-FR" sz="1100" i="1" dirty="0"/>
              <a:t>George était tendu et immobile. « Ouais, c’est comme ça. »</a:t>
            </a:r>
          </a:p>
          <a:p>
            <a:r>
              <a:rPr lang="fr-FR" sz="1100" i="1" dirty="0" err="1"/>
              <a:t>Lennie</a:t>
            </a:r>
            <a:r>
              <a:rPr lang="fr-FR" sz="1100" i="1" dirty="0"/>
              <a:t> se tournait impuissant vers George pour obtenir des instructions.</a:t>
            </a:r>
          </a:p>
          <a:p>
            <a:r>
              <a:rPr lang="fr-FR" sz="1100" i="1" dirty="0"/>
              <a:t>« An' tu ne laisseras pas le grand gars parler, c’est ça? »</a:t>
            </a:r>
          </a:p>
          <a:p>
            <a:r>
              <a:rPr lang="fr-FR" sz="1100" i="1" dirty="0"/>
              <a:t>« Il peut parler s’il veut vous dire quelque chose. » Il hocha légèrement la tête à </a:t>
            </a:r>
            <a:r>
              <a:rPr lang="fr-FR" sz="1100" i="1" dirty="0" err="1"/>
              <a:t>Lennie</a:t>
            </a:r>
            <a:r>
              <a:rPr lang="fr-FR" sz="1100" i="1" dirty="0"/>
              <a:t>.</a:t>
            </a:r>
          </a:p>
          <a:p>
            <a:r>
              <a:rPr lang="fr-FR" sz="1100" i="1" dirty="0"/>
              <a:t>« Nous entrons », dit Doucement </a:t>
            </a:r>
            <a:r>
              <a:rPr lang="fr-FR" sz="1100" i="1" dirty="0" err="1"/>
              <a:t>Lennie</a:t>
            </a:r>
            <a:r>
              <a:rPr lang="fr-FR" sz="1100" i="1" dirty="0"/>
              <a:t>.</a:t>
            </a:r>
          </a:p>
          <a:p>
            <a:r>
              <a:rPr lang="fr-FR" sz="1100" i="1" dirty="0" err="1"/>
              <a:t>Curley</a:t>
            </a:r>
            <a:r>
              <a:rPr lang="fr-FR" sz="1100" i="1" dirty="0"/>
              <a:t> le regarda fixement. « Eh bien, </a:t>
            </a:r>
            <a:r>
              <a:rPr lang="fr-FR" sz="1100" i="1" dirty="0" err="1"/>
              <a:t>nex</a:t>
            </a:r>
            <a:r>
              <a:rPr lang="fr-FR" sz="1100" i="1" dirty="0"/>
              <a:t>' temps que vous répondez quand on vous parle. » Il se tourna vers la porte et sortit, et ses coudes étaient encore un peu pliés. George l’a regardé partir, puis il s’est retourné vers le </a:t>
            </a:r>
            <a:r>
              <a:rPr lang="fr-FR" sz="1100" i="1" dirty="0" err="1"/>
              <a:t>marécageur</a:t>
            </a:r>
            <a:r>
              <a:rPr lang="fr-FR" sz="1100" i="1" dirty="0"/>
              <a:t>. « Dites, qu’est-ce qu’il a sur l’épaule? </a:t>
            </a:r>
            <a:r>
              <a:rPr lang="fr-FR" sz="1100" i="1" dirty="0" err="1"/>
              <a:t>Lennie</a:t>
            </a:r>
            <a:r>
              <a:rPr lang="fr-FR" sz="1100" i="1" dirty="0"/>
              <a:t> ne lui a rien fait.</a:t>
            </a:r>
          </a:p>
          <a:p>
            <a:r>
              <a:rPr lang="fr-FR" sz="1100" i="1" dirty="0"/>
              <a:t> </a:t>
            </a:r>
          </a:p>
        </p:txBody>
      </p:sp>
    </p:spTree>
    <p:extLst>
      <p:ext uri="{BB962C8B-B14F-4D97-AF65-F5344CB8AC3E}">
        <p14:creationId xmlns:p14="http://schemas.microsoft.com/office/powerpoint/2010/main" val="17598544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19" y="315884"/>
            <a:ext cx="4355870" cy="6286336"/>
          </a:xfrm>
          <a:prstGeom prst="rect">
            <a:avLst/>
          </a:prstGeom>
        </p:spPr>
        <p:txBody>
          <a:bodyPr wrap="square">
            <a:spAutoFit/>
          </a:bodyPr>
          <a:lstStyle/>
          <a:p>
            <a:r>
              <a:rPr lang="en-US" sz="1150" dirty="0" smtClean="0"/>
              <a:t>The </a:t>
            </a:r>
            <a:r>
              <a:rPr lang="en-US" sz="1150" dirty="0"/>
              <a:t>old man looked cautiously at the door to make sure no one was listening.</a:t>
            </a:r>
          </a:p>
          <a:p>
            <a:r>
              <a:rPr lang="en-US" sz="1150" dirty="0"/>
              <a:t>“That’s the boss’s son,” he said quietly. “Curley’s pretty handy. He done quite </a:t>
            </a:r>
            <a:r>
              <a:rPr lang="en-US" sz="1150" dirty="0" smtClean="0"/>
              <a:t>a bit </a:t>
            </a:r>
            <a:r>
              <a:rPr lang="en-US" sz="1150" dirty="0"/>
              <a:t>in the ring. He’s a lightweight, and he’s handy.”</a:t>
            </a:r>
          </a:p>
          <a:p>
            <a:r>
              <a:rPr lang="en-US" sz="1150" dirty="0"/>
              <a:t>“Well, let him be handy,” said George. “He don’t have to take after </a:t>
            </a:r>
            <a:r>
              <a:rPr lang="en-US" sz="1150" dirty="0" smtClean="0"/>
              <a:t>Lennie. Lennie </a:t>
            </a:r>
            <a:r>
              <a:rPr lang="en-US" sz="1150" dirty="0"/>
              <a:t>didn’t do nothing to him. What’s he got against Lennie?”</a:t>
            </a:r>
          </a:p>
          <a:p>
            <a:r>
              <a:rPr lang="en-US" sz="1150" dirty="0"/>
              <a:t>The </a:t>
            </a:r>
            <a:r>
              <a:rPr lang="en-US" sz="1150" dirty="0" err="1"/>
              <a:t>swamper</a:t>
            </a:r>
            <a:r>
              <a:rPr lang="en-US" sz="1150" dirty="0"/>
              <a:t> considered . . . . “Well . . . . tell you what. Curley’s like </a:t>
            </a:r>
            <a:r>
              <a:rPr lang="en-US" sz="1150" dirty="0" err="1"/>
              <a:t>alot</a:t>
            </a:r>
            <a:r>
              <a:rPr lang="en-US" sz="1150" dirty="0"/>
              <a:t> </a:t>
            </a:r>
            <a:r>
              <a:rPr lang="en-US" sz="1150" dirty="0" smtClean="0"/>
              <a:t>of little </a:t>
            </a:r>
            <a:r>
              <a:rPr lang="en-US" sz="1150" dirty="0"/>
              <a:t>guys. He hates big guys. He’s </a:t>
            </a:r>
            <a:r>
              <a:rPr lang="en-US" sz="1150" dirty="0" err="1"/>
              <a:t>alla</a:t>
            </a:r>
            <a:r>
              <a:rPr lang="en-US" sz="1150" dirty="0"/>
              <a:t> time picking scraps with big guys. </a:t>
            </a:r>
            <a:r>
              <a:rPr lang="en-US" sz="1150" dirty="0" smtClean="0"/>
              <a:t>Kind of </a:t>
            </a:r>
            <a:r>
              <a:rPr lang="en-US" sz="1150" dirty="0"/>
              <a:t>like he’s mad at ‘</a:t>
            </a:r>
            <a:r>
              <a:rPr lang="en-US" sz="1150" dirty="0" err="1"/>
              <a:t>em</a:t>
            </a:r>
            <a:r>
              <a:rPr lang="en-US" sz="1150" dirty="0"/>
              <a:t> because he </a:t>
            </a:r>
            <a:r>
              <a:rPr lang="en-US" sz="1150" dirty="0" err="1"/>
              <a:t>ain’t</a:t>
            </a:r>
            <a:r>
              <a:rPr lang="en-US" sz="1150" dirty="0"/>
              <a:t> a big guy. You seen little guys like </a:t>
            </a:r>
            <a:r>
              <a:rPr lang="en-US" sz="1150" dirty="0" smtClean="0"/>
              <a:t>that, </a:t>
            </a:r>
            <a:r>
              <a:rPr lang="en-US" sz="1150" dirty="0" err="1" smtClean="0"/>
              <a:t>ain’t</a:t>
            </a:r>
            <a:r>
              <a:rPr lang="en-US" sz="1150" dirty="0" smtClean="0"/>
              <a:t> </a:t>
            </a:r>
            <a:r>
              <a:rPr lang="en-US" sz="1150" dirty="0"/>
              <a:t>you? Always scrappy?”</a:t>
            </a:r>
          </a:p>
          <a:p>
            <a:r>
              <a:rPr lang="en-US" sz="1150" dirty="0"/>
              <a:t>“Sure,” said George. “I seen plenty tough little guys. But this Curley </a:t>
            </a:r>
            <a:r>
              <a:rPr lang="en-US" sz="1150" dirty="0" smtClean="0"/>
              <a:t>better not </a:t>
            </a:r>
            <a:r>
              <a:rPr lang="en-US" sz="1150" dirty="0"/>
              <a:t>make no mistakes about Lennie. Lennie </a:t>
            </a:r>
            <a:r>
              <a:rPr lang="en-US" sz="1150" dirty="0" err="1"/>
              <a:t>ain’t</a:t>
            </a:r>
            <a:r>
              <a:rPr lang="en-US" sz="1150" dirty="0"/>
              <a:t> handy, but this Curley punk </a:t>
            </a:r>
            <a:r>
              <a:rPr lang="en-US" sz="1150" dirty="0" smtClean="0"/>
              <a:t>is </a:t>
            </a:r>
            <a:r>
              <a:rPr lang="en-US" sz="1150" dirty="0" err="1" smtClean="0"/>
              <a:t>gonna</a:t>
            </a:r>
            <a:r>
              <a:rPr lang="en-US" sz="1150" dirty="0" smtClean="0"/>
              <a:t> </a:t>
            </a:r>
            <a:r>
              <a:rPr lang="en-US" sz="1150" dirty="0"/>
              <a:t>get hurt if he messes around with Lennie.”</a:t>
            </a:r>
          </a:p>
          <a:p>
            <a:r>
              <a:rPr lang="en-US" sz="1150" dirty="0"/>
              <a:t>“Well, Curley’s pretty handy,” the </a:t>
            </a:r>
            <a:r>
              <a:rPr lang="en-US" sz="1150" dirty="0" err="1"/>
              <a:t>swamper</a:t>
            </a:r>
            <a:r>
              <a:rPr lang="en-US" sz="1150" dirty="0"/>
              <a:t> said skeptically. “Never </a:t>
            </a:r>
            <a:r>
              <a:rPr lang="en-US" sz="1150" dirty="0" smtClean="0"/>
              <a:t>did seem </a:t>
            </a:r>
            <a:r>
              <a:rPr lang="en-US" sz="1150" dirty="0"/>
              <a:t>right to me. </a:t>
            </a:r>
            <a:r>
              <a:rPr lang="en-US" sz="1150" dirty="0" err="1"/>
              <a:t>S’pose</a:t>
            </a:r>
            <a:r>
              <a:rPr lang="en-US" sz="1150" dirty="0"/>
              <a:t> Curley jumps a big guy an’ licks him. </a:t>
            </a:r>
            <a:r>
              <a:rPr lang="en-US" sz="1150" dirty="0" err="1"/>
              <a:t>Ever’body</a:t>
            </a:r>
            <a:r>
              <a:rPr lang="en-US" sz="1150" dirty="0"/>
              <a:t> </a:t>
            </a:r>
            <a:r>
              <a:rPr lang="en-US" sz="1150" dirty="0" smtClean="0"/>
              <a:t>says what </a:t>
            </a:r>
            <a:r>
              <a:rPr lang="en-US" sz="1150" dirty="0"/>
              <a:t>a game guy Curley is. And </a:t>
            </a:r>
            <a:r>
              <a:rPr lang="en-US" sz="1150" dirty="0" err="1"/>
              <a:t>s’pose</a:t>
            </a:r>
            <a:r>
              <a:rPr lang="en-US" sz="1150" dirty="0"/>
              <a:t> he does the same thing and gets </a:t>
            </a:r>
            <a:r>
              <a:rPr lang="en-US" sz="1150" dirty="0" smtClean="0"/>
              <a:t>licked. Then </a:t>
            </a:r>
            <a:r>
              <a:rPr lang="en-US" sz="1150" dirty="0" err="1"/>
              <a:t>ever’body</a:t>
            </a:r>
            <a:r>
              <a:rPr lang="en-US" sz="1150" dirty="0"/>
              <a:t> says the big guy </a:t>
            </a:r>
            <a:r>
              <a:rPr lang="en-US" sz="1150" dirty="0" err="1"/>
              <a:t>oughtta</a:t>
            </a:r>
            <a:r>
              <a:rPr lang="en-US" sz="1150" dirty="0"/>
              <a:t> pick somebody his own size, </a:t>
            </a:r>
            <a:r>
              <a:rPr lang="en-US" sz="1150" dirty="0" smtClean="0"/>
              <a:t>and maybe </a:t>
            </a:r>
            <a:r>
              <a:rPr lang="en-US" sz="1150" dirty="0"/>
              <a:t>they gang up on the big guy. Never did seem right to me. Seems </a:t>
            </a:r>
            <a:r>
              <a:rPr lang="en-US" sz="1150" dirty="0" smtClean="0"/>
              <a:t>like Curley </a:t>
            </a:r>
            <a:r>
              <a:rPr lang="en-US" sz="1150" dirty="0" err="1"/>
              <a:t>ain’t</a:t>
            </a:r>
            <a:r>
              <a:rPr lang="en-US" sz="1150" dirty="0"/>
              <a:t> </a:t>
            </a:r>
            <a:r>
              <a:rPr lang="en-US" sz="1150" dirty="0" err="1"/>
              <a:t>givin</a:t>
            </a:r>
            <a:r>
              <a:rPr lang="en-US" sz="1150" dirty="0"/>
              <a:t>’ nobody a chance.”</a:t>
            </a:r>
          </a:p>
          <a:p>
            <a:r>
              <a:rPr lang="en-US" sz="1150" dirty="0"/>
              <a:t>George was watching the door. He said ominously, “Well, he better </a:t>
            </a:r>
            <a:r>
              <a:rPr lang="en-US" sz="1150" dirty="0" smtClean="0"/>
              <a:t>watch out </a:t>
            </a:r>
            <a:r>
              <a:rPr lang="en-US" sz="1150" dirty="0"/>
              <a:t>for Lennie. Lennie </a:t>
            </a:r>
            <a:r>
              <a:rPr lang="en-US" sz="1150" dirty="0" err="1"/>
              <a:t>ain’t</a:t>
            </a:r>
            <a:r>
              <a:rPr lang="en-US" sz="1150" dirty="0"/>
              <a:t> no fighter, but Lennie’s strong and quick </a:t>
            </a:r>
            <a:r>
              <a:rPr lang="en-US" sz="1150" dirty="0" smtClean="0"/>
              <a:t>and Lennie </a:t>
            </a:r>
            <a:r>
              <a:rPr lang="en-US" sz="1150" dirty="0"/>
              <a:t>don’t know no rules.” He walked to the square table and sat down </a:t>
            </a:r>
            <a:r>
              <a:rPr lang="en-US" sz="1150" dirty="0" smtClean="0"/>
              <a:t>on one </a:t>
            </a:r>
            <a:r>
              <a:rPr lang="en-US" sz="1150" dirty="0"/>
              <a:t>of the boxes. He gathered some of the cards together and shuffled </a:t>
            </a:r>
            <a:r>
              <a:rPr lang="en-US" sz="1150" dirty="0" smtClean="0"/>
              <a:t>them. The </a:t>
            </a:r>
            <a:r>
              <a:rPr lang="en-US" sz="1150" dirty="0"/>
              <a:t>old man sat down on another box. “Don’t tell Curley I said none of </a:t>
            </a:r>
            <a:r>
              <a:rPr lang="en-US" sz="1150" dirty="0" smtClean="0"/>
              <a:t>this. He’d </a:t>
            </a:r>
            <a:r>
              <a:rPr lang="en-US" sz="1150" dirty="0"/>
              <a:t>slough me. He just don’t give a damn. Won’t ever get canned </a:t>
            </a:r>
            <a:r>
              <a:rPr lang="en-US" sz="1150" dirty="0" err="1"/>
              <a:t>‘cause</a:t>
            </a:r>
            <a:r>
              <a:rPr lang="en-US" sz="1150" dirty="0"/>
              <a:t> his</a:t>
            </a:r>
          </a:p>
          <a:p>
            <a:r>
              <a:rPr lang="en-US" sz="1150" dirty="0"/>
              <a:t>old man’s the boss.”</a:t>
            </a:r>
          </a:p>
          <a:p>
            <a:r>
              <a:rPr lang="en-US" sz="1150" dirty="0"/>
              <a:t>George cut the cards and began turning them over, looking at each one </a:t>
            </a:r>
            <a:r>
              <a:rPr lang="en-US" sz="1150" dirty="0" smtClean="0"/>
              <a:t>and throwing </a:t>
            </a:r>
            <a:r>
              <a:rPr lang="en-US" sz="1150" dirty="0"/>
              <a:t>it down on a pile. He said, “This guy Curley sounds like a </a:t>
            </a:r>
            <a:r>
              <a:rPr lang="en-US" sz="1150" dirty="0" smtClean="0"/>
              <a:t>son-of-a-bitch </a:t>
            </a:r>
            <a:r>
              <a:rPr lang="en-US" sz="1150" dirty="0"/>
              <a:t>to me. I don’t like mean little guys.”</a:t>
            </a:r>
          </a:p>
          <a:p>
            <a:r>
              <a:rPr lang="en-US" sz="1150" dirty="0" smtClean="0"/>
              <a:t>“</a:t>
            </a:r>
            <a:r>
              <a:rPr lang="en-US" sz="1150" dirty="0"/>
              <a:t>Seems to me like he’s worse lately,” said the </a:t>
            </a:r>
            <a:r>
              <a:rPr lang="en-US" sz="1150" dirty="0" err="1"/>
              <a:t>swamper</a:t>
            </a:r>
            <a:r>
              <a:rPr lang="en-US" sz="1150" dirty="0"/>
              <a:t>. “He got married </a:t>
            </a:r>
            <a:r>
              <a:rPr lang="en-US" sz="1150" dirty="0" smtClean="0"/>
              <a:t>a couple </a:t>
            </a:r>
            <a:r>
              <a:rPr lang="en-US" sz="1150" dirty="0"/>
              <a:t>of weeks ago. Wife lives over in the boss’s house. Seems like Curley </a:t>
            </a:r>
            <a:r>
              <a:rPr lang="en-US" sz="1150" dirty="0" smtClean="0"/>
              <a:t>is </a:t>
            </a:r>
            <a:r>
              <a:rPr lang="en-US" sz="1150" dirty="0" err="1" smtClean="0"/>
              <a:t>cockier’n</a:t>
            </a:r>
            <a:r>
              <a:rPr lang="en-US" sz="1150" dirty="0" smtClean="0"/>
              <a:t> </a:t>
            </a:r>
            <a:r>
              <a:rPr lang="en-US" sz="1150" dirty="0"/>
              <a:t>ever since he got married</a:t>
            </a:r>
            <a:r>
              <a:rPr lang="en-US" sz="1150" dirty="0" smtClean="0"/>
              <a:t>.”</a:t>
            </a:r>
            <a:endParaRPr lang="en-GB" sz="1150" dirty="0"/>
          </a:p>
        </p:txBody>
      </p:sp>
      <p:sp>
        <p:nvSpPr>
          <p:cNvPr id="3" name="Rectangle 2"/>
          <p:cNvSpPr/>
          <p:nvPr/>
        </p:nvSpPr>
        <p:spPr>
          <a:xfrm>
            <a:off x="4724399" y="315884"/>
            <a:ext cx="4355870" cy="6524863"/>
          </a:xfrm>
          <a:prstGeom prst="rect">
            <a:avLst/>
          </a:prstGeom>
        </p:spPr>
        <p:txBody>
          <a:bodyPr wrap="square">
            <a:spAutoFit/>
          </a:bodyPr>
          <a:lstStyle/>
          <a:p>
            <a:r>
              <a:rPr lang="fr-FR" sz="1100" i="1" dirty="0"/>
              <a:t>Le vieil homme regarda prudemment la porte pour s’assurer que personne n’écoutait.</a:t>
            </a:r>
          </a:p>
          <a:p>
            <a:r>
              <a:rPr lang="fr-FR" sz="1100" i="1" dirty="0"/>
              <a:t>« C’est le fils du patron », dit-il doucement. « </a:t>
            </a:r>
            <a:r>
              <a:rPr lang="fr-FR" sz="1100" i="1" dirty="0" err="1"/>
              <a:t>Curley</a:t>
            </a:r>
            <a:r>
              <a:rPr lang="fr-FR" sz="1100" i="1" dirty="0"/>
              <a:t> est assez pratique. Il en a fait pas mal sur le ring. C’est un poids léger, et il est pratique. »</a:t>
            </a:r>
          </a:p>
          <a:p>
            <a:r>
              <a:rPr lang="fr-FR" sz="1100" i="1" dirty="0"/>
              <a:t>« Eh bien, laissez-le être à portée de main », a déclaré George. « Il n’a pas besoin de prendre après </a:t>
            </a:r>
            <a:r>
              <a:rPr lang="fr-FR" sz="1100" i="1" dirty="0" err="1"/>
              <a:t>Lennie</a:t>
            </a:r>
            <a:r>
              <a:rPr lang="fr-FR" sz="1100" i="1" dirty="0"/>
              <a:t>. </a:t>
            </a:r>
            <a:r>
              <a:rPr lang="fr-FR" sz="1100" i="1" dirty="0" err="1"/>
              <a:t>Lennie</a:t>
            </a:r>
            <a:r>
              <a:rPr lang="fr-FR" sz="1100" i="1" dirty="0"/>
              <a:t> ne lui a rien fait. Qu’est-ce qu’il a contre </a:t>
            </a:r>
            <a:r>
              <a:rPr lang="fr-FR" sz="1100" i="1" dirty="0" err="1"/>
              <a:t>Lennie</a:t>
            </a:r>
            <a:r>
              <a:rPr lang="fr-FR" sz="1100" i="1" dirty="0"/>
              <a:t>? »</a:t>
            </a:r>
          </a:p>
          <a:p>
            <a:r>
              <a:rPr lang="fr-FR" sz="1100" i="1" dirty="0"/>
              <a:t>Le </a:t>
            </a:r>
            <a:r>
              <a:rPr lang="fr-FR" sz="1100" i="1" dirty="0" err="1"/>
              <a:t>swamper</a:t>
            </a:r>
            <a:r>
              <a:rPr lang="fr-FR" sz="1100" i="1" dirty="0"/>
              <a:t> considérait... « Eh bien... vous dire quoi. </a:t>
            </a:r>
            <a:r>
              <a:rPr lang="fr-FR" sz="1100" i="1" dirty="0" err="1"/>
              <a:t>Curley</a:t>
            </a:r>
            <a:r>
              <a:rPr lang="fr-FR" sz="1100" i="1" dirty="0"/>
              <a:t> est comme beaucoup de petits gars. Il déteste les grands. Il est tout le temps à ramasser des restes avec de gros gars. Un peu comme s’il était en colère contre eux parce qu’il n’est pas un grand gars. Vous avez vu des petits gars comme ça, n’est-ce pas? Toujours </a:t>
            </a:r>
            <a:r>
              <a:rPr lang="fr-FR" sz="1100" i="1" dirty="0" err="1"/>
              <a:t>scrappy</a:t>
            </a:r>
            <a:r>
              <a:rPr lang="fr-FR" sz="1100" i="1" dirty="0"/>
              <a:t>? »</a:t>
            </a:r>
          </a:p>
          <a:p>
            <a:r>
              <a:rPr lang="fr-FR" sz="1100" i="1" dirty="0"/>
              <a:t>« Bien sûr, » dit George. « J’ai vu beaucoup de petits gars durs. Mais ce </a:t>
            </a:r>
            <a:r>
              <a:rPr lang="fr-FR" sz="1100" i="1" dirty="0" err="1"/>
              <a:t>Curley</a:t>
            </a:r>
            <a:r>
              <a:rPr lang="fr-FR" sz="1100" i="1" dirty="0"/>
              <a:t> ferait mieux de ne pas se tromper sur </a:t>
            </a:r>
            <a:r>
              <a:rPr lang="fr-FR" sz="1100" i="1" dirty="0" err="1"/>
              <a:t>Lennie</a:t>
            </a:r>
            <a:r>
              <a:rPr lang="fr-FR" sz="1100" i="1" dirty="0"/>
              <a:t>. </a:t>
            </a:r>
            <a:r>
              <a:rPr lang="fr-FR" sz="1100" i="1" dirty="0" err="1"/>
              <a:t>Lennie</a:t>
            </a:r>
            <a:r>
              <a:rPr lang="fr-FR" sz="1100" i="1" dirty="0"/>
              <a:t> n’est pas pratique, mais ce punk de </a:t>
            </a:r>
            <a:r>
              <a:rPr lang="fr-FR" sz="1100" i="1" dirty="0" err="1"/>
              <a:t>Curley</a:t>
            </a:r>
            <a:r>
              <a:rPr lang="fr-FR" sz="1100" i="1" dirty="0"/>
              <a:t> va se blesser s’il s’amuse avec </a:t>
            </a:r>
            <a:r>
              <a:rPr lang="fr-FR" sz="1100" i="1" dirty="0" err="1"/>
              <a:t>Lennie</a:t>
            </a:r>
            <a:r>
              <a:rPr lang="fr-FR" sz="1100" i="1" dirty="0"/>
              <a:t>. »</a:t>
            </a:r>
          </a:p>
          <a:p>
            <a:r>
              <a:rPr lang="fr-FR" sz="1100" i="1" dirty="0"/>
              <a:t>« Eh bien, </a:t>
            </a:r>
            <a:r>
              <a:rPr lang="fr-FR" sz="1100" i="1" dirty="0" err="1"/>
              <a:t>Curley</a:t>
            </a:r>
            <a:r>
              <a:rPr lang="fr-FR" sz="1100" i="1" dirty="0"/>
              <a:t> est assez pratique », dit le </a:t>
            </a:r>
            <a:r>
              <a:rPr lang="fr-FR" sz="1100" i="1" dirty="0" err="1"/>
              <a:t>swamper</a:t>
            </a:r>
            <a:r>
              <a:rPr lang="fr-FR" sz="1100" i="1" dirty="0"/>
              <a:t> avec scepticisme. « Cela ne m’a jamais semblé juste. S’pose </a:t>
            </a:r>
            <a:r>
              <a:rPr lang="fr-FR" sz="1100" i="1" dirty="0" err="1"/>
              <a:t>Curley</a:t>
            </a:r>
            <a:r>
              <a:rPr lang="fr-FR" sz="1100" i="1" dirty="0"/>
              <a:t> saute un grand gars et le lèche. </a:t>
            </a:r>
            <a:r>
              <a:rPr lang="fr-FR" sz="1100" i="1" dirty="0" err="1"/>
              <a:t>Ever’body</a:t>
            </a:r>
            <a:r>
              <a:rPr lang="fr-FR" sz="1100" i="1" dirty="0"/>
              <a:t> dit ce qu’est un gars de jeu </a:t>
            </a:r>
            <a:r>
              <a:rPr lang="fr-FR" sz="1100" i="1" dirty="0" err="1"/>
              <a:t>Curley</a:t>
            </a:r>
            <a:r>
              <a:rPr lang="fr-FR" sz="1100" i="1" dirty="0"/>
              <a:t>. Et s’pose il fait la même chose et se fait lécher. Puis </a:t>
            </a:r>
            <a:r>
              <a:rPr lang="fr-FR" sz="1100" i="1" dirty="0" err="1"/>
              <a:t>jamais’body</a:t>
            </a:r>
            <a:r>
              <a:rPr lang="fr-FR" sz="1100" i="1" dirty="0"/>
              <a:t> dit que le grand gars devrait choisir quelqu’un de sa propre taille, et peut-être qu’ils se regroupent sur le grand gars. Cela ne m’a jamais semblé juste. On dirait que </a:t>
            </a:r>
            <a:r>
              <a:rPr lang="fr-FR" sz="1100" i="1" dirty="0" err="1"/>
              <a:t>Curley</a:t>
            </a:r>
            <a:r>
              <a:rPr lang="fr-FR" sz="1100" i="1" dirty="0"/>
              <a:t> n’a pas </a:t>
            </a:r>
            <a:r>
              <a:rPr lang="fr-FR" sz="1100" i="1" dirty="0" err="1"/>
              <a:t>givin</a:t>
            </a:r>
            <a:r>
              <a:rPr lang="fr-FR" sz="1100" i="1" dirty="0"/>
              <a:t>' personne une chance. »</a:t>
            </a:r>
          </a:p>
          <a:p>
            <a:r>
              <a:rPr lang="fr-FR" sz="1100" i="1" dirty="0"/>
              <a:t>George regardait la porte. Il a dit de manière inquiétante: « Eh bien, il ferait mieux de faire attention à </a:t>
            </a:r>
            <a:r>
              <a:rPr lang="fr-FR" sz="1100" i="1" dirty="0" err="1"/>
              <a:t>Lennie</a:t>
            </a:r>
            <a:r>
              <a:rPr lang="fr-FR" sz="1100" i="1" dirty="0"/>
              <a:t>. </a:t>
            </a:r>
            <a:r>
              <a:rPr lang="fr-FR" sz="1100" i="1" dirty="0" err="1"/>
              <a:t>Lennie</a:t>
            </a:r>
            <a:r>
              <a:rPr lang="fr-FR" sz="1100" i="1" dirty="0"/>
              <a:t> n’est pas un combattant, mais </a:t>
            </a:r>
            <a:r>
              <a:rPr lang="fr-FR" sz="1100" i="1" dirty="0" err="1"/>
              <a:t>Lennie</a:t>
            </a:r>
            <a:r>
              <a:rPr lang="fr-FR" sz="1100" i="1" dirty="0"/>
              <a:t> est fort et rapide et </a:t>
            </a:r>
            <a:r>
              <a:rPr lang="fr-FR" sz="1100" i="1" dirty="0" err="1"/>
              <a:t>Lennie</a:t>
            </a:r>
            <a:r>
              <a:rPr lang="fr-FR" sz="1100" i="1" dirty="0"/>
              <a:t> ne connaît pas de règles. » Il se dirigea vers la table carrée et s’assit sur l’une des boîtes. Il rassembla certaines des cartes et les mélangea. Le vieil homme s’assit sur une autre boîte. « Ne dites pas à </a:t>
            </a:r>
            <a:r>
              <a:rPr lang="fr-FR" sz="1100" i="1" dirty="0" err="1"/>
              <a:t>Curley</a:t>
            </a:r>
            <a:r>
              <a:rPr lang="fr-FR" sz="1100" i="1" dirty="0"/>
              <a:t> que je n’ai rien dit de tout cela. Il m’écrasait. Il s’en fout. Ne sera jamais mis en conserve parce que son</a:t>
            </a:r>
          </a:p>
          <a:p>
            <a:r>
              <a:rPr lang="fr-FR" sz="1100" i="1" dirty="0"/>
              <a:t>le vieil homme est le patron. »</a:t>
            </a:r>
          </a:p>
          <a:p>
            <a:r>
              <a:rPr lang="fr-FR" sz="1100" i="1" dirty="0"/>
              <a:t>George a coupé les cartes et a commencé à les retourner, à regarder chacune d’elles et à les jeter sur une pile. Il a dit: « Ce gars </a:t>
            </a:r>
            <a:r>
              <a:rPr lang="fr-FR" sz="1100" i="1" dirty="0" err="1"/>
              <a:t>Curley</a:t>
            </a:r>
            <a:r>
              <a:rPr lang="fr-FR" sz="1100" i="1" dirty="0"/>
              <a:t> ressemble à un fils de pour moi. Je n’aime pas les petits gars méchants. »</a:t>
            </a:r>
          </a:p>
          <a:p>
            <a:r>
              <a:rPr lang="fr-FR" sz="1100" i="1" dirty="0"/>
              <a:t>« Il me semble qu’il est pire ces derniers temps », a déclaré le </a:t>
            </a:r>
            <a:r>
              <a:rPr lang="fr-FR" sz="1100" i="1" dirty="0" err="1"/>
              <a:t>swamper</a:t>
            </a:r>
            <a:r>
              <a:rPr lang="fr-FR" sz="1100" i="1" dirty="0"/>
              <a:t>. « Il s’est marié il y a quelques semaines. La femme vit dans la maison du patron. On dirait que </a:t>
            </a:r>
            <a:r>
              <a:rPr lang="fr-FR" sz="1100" i="1" dirty="0" err="1"/>
              <a:t>Curley</a:t>
            </a:r>
            <a:r>
              <a:rPr lang="fr-FR" sz="1100" i="1" dirty="0"/>
              <a:t> est plus arrogant depuis qu’il s’est marié. »</a:t>
            </a:r>
          </a:p>
          <a:p>
            <a:r>
              <a:rPr lang="fr-FR" sz="1100" i="1" dirty="0"/>
              <a:t> </a:t>
            </a:r>
          </a:p>
        </p:txBody>
      </p:sp>
    </p:spTree>
    <p:extLst>
      <p:ext uri="{BB962C8B-B14F-4D97-AF65-F5344CB8AC3E}">
        <p14:creationId xmlns:p14="http://schemas.microsoft.com/office/powerpoint/2010/main" val="26946744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19" y="315884"/>
            <a:ext cx="4355870" cy="6286336"/>
          </a:xfrm>
          <a:prstGeom prst="rect">
            <a:avLst/>
          </a:prstGeom>
        </p:spPr>
        <p:txBody>
          <a:bodyPr wrap="square">
            <a:spAutoFit/>
          </a:bodyPr>
          <a:lstStyle/>
          <a:p>
            <a:r>
              <a:rPr lang="en-US" sz="1150" dirty="0" smtClean="0"/>
              <a:t>George </a:t>
            </a:r>
            <a:r>
              <a:rPr lang="en-US" sz="1150" dirty="0"/>
              <a:t>grunted, “Maybe he’s </a:t>
            </a:r>
            <a:r>
              <a:rPr lang="en-US" sz="1150" dirty="0" err="1"/>
              <a:t>showin</a:t>
            </a:r>
            <a:r>
              <a:rPr lang="en-US" sz="1150" dirty="0"/>
              <a:t>’ off for his wife.”</a:t>
            </a:r>
          </a:p>
          <a:p>
            <a:r>
              <a:rPr lang="en-US" sz="1150" dirty="0"/>
              <a:t>The </a:t>
            </a:r>
            <a:r>
              <a:rPr lang="en-US" sz="1150" dirty="0" err="1"/>
              <a:t>swamper</a:t>
            </a:r>
            <a:r>
              <a:rPr lang="en-US" sz="1150" dirty="0"/>
              <a:t> warmed to his gossip. “You seen that glove on his left hand?”</a:t>
            </a:r>
          </a:p>
          <a:p>
            <a:r>
              <a:rPr lang="en-US" sz="1150" dirty="0"/>
              <a:t>“Yeah. I seen it.”</a:t>
            </a:r>
          </a:p>
          <a:p>
            <a:r>
              <a:rPr lang="en-US" sz="1150" dirty="0"/>
              <a:t>“Well, that glove’s </a:t>
            </a:r>
            <a:r>
              <a:rPr lang="en-US" sz="1150" dirty="0" err="1"/>
              <a:t>fulla</a:t>
            </a:r>
            <a:r>
              <a:rPr lang="en-US" sz="1150" dirty="0"/>
              <a:t> </a:t>
            </a:r>
            <a:r>
              <a:rPr lang="en-US" sz="1150" dirty="0" err="1"/>
              <a:t>vaseline</a:t>
            </a:r>
            <a:r>
              <a:rPr lang="en-US" sz="1150" dirty="0"/>
              <a:t>.”</a:t>
            </a:r>
          </a:p>
          <a:p>
            <a:r>
              <a:rPr lang="en-US" sz="1150" dirty="0"/>
              <a:t>“Vaseline? What the hell for?”</a:t>
            </a:r>
          </a:p>
          <a:p>
            <a:r>
              <a:rPr lang="en-US" sz="1150" dirty="0"/>
              <a:t>“Well, I tell </a:t>
            </a:r>
            <a:r>
              <a:rPr lang="en-US" sz="1150" dirty="0" err="1"/>
              <a:t>ya</a:t>
            </a:r>
            <a:r>
              <a:rPr lang="en-US" sz="1150" dirty="0"/>
              <a:t> what—Curley says he’s </a:t>
            </a:r>
            <a:r>
              <a:rPr lang="en-US" sz="1150" dirty="0" err="1"/>
              <a:t>keepin</a:t>
            </a:r>
            <a:r>
              <a:rPr lang="en-US" sz="1150" dirty="0"/>
              <a:t>’ that hand soft for his wife.”</a:t>
            </a:r>
          </a:p>
          <a:p>
            <a:r>
              <a:rPr lang="en-US" sz="1150" dirty="0"/>
              <a:t>George studied the cards absorbedly. “That’s a dirty thing to tell around,” </a:t>
            </a:r>
            <a:r>
              <a:rPr lang="en-US" sz="1150" dirty="0" smtClean="0"/>
              <a:t>he </a:t>
            </a:r>
            <a:r>
              <a:rPr lang="en-US" sz="1150" dirty="0"/>
              <a:t>said</a:t>
            </a:r>
            <a:r>
              <a:rPr lang="en-US" sz="1150" dirty="0" smtClean="0"/>
              <a:t>. The </a:t>
            </a:r>
            <a:r>
              <a:rPr lang="en-US" sz="1150" dirty="0"/>
              <a:t>old man was </a:t>
            </a:r>
            <a:r>
              <a:rPr lang="en-US" sz="1150" dirty="0" smtClean="0"/>
              <a:t>reassured</a:t>
            </a:r>
            <a:r>
              <a:rPr lang="en-US" sz="1150" dirty="0"/>
              <a:t>. He had drawn a derogatory statement </a:t>
            </a:r>
            <a:r>
              <a:rPr lang="en-US" sz="1150" dirty="0" smtClean="0"/>
              <a:t>from George</a:t>
            </a:r>
            <a:r>
              <a:rPr lang="en-US" sz="1150" dirty="0"/>
              <a:t>. He felt safe now, and he spoke more confidently. “</a:t>
            </a:r>
            <a:r>
              <a:rPr lang="en-US" sz="1150" dirty="0" err="1"/>
              <a:t>Wait’ll</a:t>
            </a:r>
            <a:r>
              <a:rPr lang="en-US" sz="1150" dirty="0"/>
              <a:t> you </a:t>
            </a:r>
            <a:r>
              <a:rPr lang="en-US" sz="1150" dirty="0" smtClean="0"/>
              <a:t>see Curley’s </a:t>
            </a:r>
            <a:r>
              <a:rPr lang="en-US" sz="1150" dirty="0"/>
              <a:t>wife.”</a:t>
            </a:r>
          </a:p>
          <a:p>
            <a:r>
              <a:rPr lang="en-US" sz="1150" dirty="0"/>
              <a:t>George cut the cards again and put out a solitaire lay, slowly and</a:t>
            </a:r>
          </a:p>
          <a:p>
            <a:r>
              <a:rPr lang="en-US" sz="1150" dirty="0"/>
              <a:t>deliberately. “</a:t>
            </a:r>
            <a:r>
              <a:rPr lang="en-US" sz="1150" dirty="0" err="1"/>
              <a:t>Purty</a:t>
            </a:r>
            <a:r>
              <a:rPr lang="en-US" sz="1150" dirty="0"/>
              <a:t>?” he asked casually.</a:t>
            </a:r>
          </a:p>
          <a:p>
            <a:r>
              <a:rPr lang="en-US" sz="1150" dirty="0"/>
              <a:t>“Yeah. </a:t>
            </a:r>
            <a:r>
              <a:rPr lang="en-US" sz="1150" dirty="0" err="1"/>
              <a:t>Purty</a:t>
            </a:r>
            <a:r>
              <a:rPr lang="en-US" sz="1150" dirty="0"/>
              <a:t> . . . . but—”</a:t>
            </a:r>
          </a:p>
          <a:p>
            <a:r>
              <a:rPr lang="en-US" sz="1150" dirty="0"/>
              <a:t>George studied his cards. “But what?”</a:t>
            </a:r>
          </a:p>
          <a:p>
            <a:r>
              <a:rPr lang="en-US" sz="1150" dirty="0"/>
              <a:t>“Well—she got the eye.”</a:t>
            </a:r>
          </a:p>
          <a:p>
            <a:r>
              <a:rPr lang="en-US" sz="1150" dirty="0"/>
              <a:t>“Yeah? Married two weeks and got the eye? Maybe that’s why </a:t>
            </a:r>
            <a:r>
              <a:rPr lang="en-US" sz="1150" dirty="0" smtClean="0"/>
              <a:t>Curley’s pants </a:t>
            </a:r>
            <a:r>
              <a:rPr lang="en-US" sz="1150" dirty="0"/>
              <a:t>is full of ants.”</a:t>
            </a:r>
          </a:p>
          <a:p>
            <a:r>
              <a:rPr lang="en-US" sz="1150" dirty="0"/>
              <a:t>“I seen her give Slim the eye. </a:t>
            </a:r>
            <a:r>
              <a:rPr lang="en-US" sz="1150" dirty="0" err="1"/>
              <a:t>Slim’s</a:t>
            </a:r>
            <a:r>
              <a:rPr lang="en-US" sz="1150" dirty="0"/>
              <a:t> a </a:t>
            </a:r>
            <a:r>
              <a:rPr lang="en-US" sz="1150" dirty="0" err="1"/>
              <a:t>jerkline</a:t>
            </a:r>
            <a:r>
              <a:rPr lang="en-US" sz="1150" dirty="0"/>
              <a:t> skinner. Hell of a nice </a:t>
            </a:r>
            <a:r>
              <a:rPr lang="en-US" sz="1150" dirty="0" smtClean="0"/>
              <a:t>fella. Slim </a:t>
            </a:r>
            <a:r>
              <a:rPr lang="en-US" sz="1150" dirty="0"/>
              <a:t>don’t need to wear no high-heeled boots on a grain team. I seen her </a:t>
            </a:r>
            <a:r>
              <a:rPr lang="en-US" sz="1150" dirty="0" smtClean="0"/>
              <a:t>give Slim </a:t>
            </a:r>
            <a:r>
              <a:rPr lang="en-US" sz="1150" dirty="0"/>
              <a:t>the eye. Curley never seen it. An’ I seen her give Carlson the eye.”</a:t>
            </a:r>
          </a:p>
          <a:p>
            <a:r>
              <a:rPr lang="en-US" sz="1150" dirty="0"/>
              <a:t>George pretended a lack of interest. “Looks like we was </a:t>
            </a:r>
            <a:r>
              <a:rPr lang="en-US" sz="1150" dirty="0" err="1"/>
              <a:t>gonna</a:t>
            </a:r>
            <a:r>
              <a:rPr lang="en-US" sz="1150" dirty="0"/>
              <a:t> have fun</a:t>
            </a:r>
            <a:r>
              <a:rPr lang="en-US" sz="1150" dirty="0" smtClean="0"/>
              <a:t>.” The </a:t>
            </a:r>
            <a:r>
              <a:rPr lang="en-US" sz="1150" dirty="0" err="1"/>
              <a:t>swamper</a:t>
            </a:r>
            <a:r>
              <a:rPr lang="en-US" sz="1150" dirty="0"/>
              <a:t> stood up from his box. “Know what I think?” George did </a:t>
            </a:r>
            <a:r>
              <a:rPr lang="en-US" sz="1150" dirty="0" smtClean="0"/>
              <a:t>not answer</a:t>
            </a:r>
            <a:r>
              <a:rPr lang="en-US" sz="1150" dirty="0"/>
              <a:t>. “Well, I think Curley’s married . . . . a tart.”</a:t>
            </a:r>
          </a:p>
          <a:p>
            <a:r>
              <a:rPr lang="en-US" sz="1150" dirty="0"/>
              <a:t>“He </a:t>
            </a:r>
            <a:r>
              <a:rPr lang="en-US" sz="1150" dirty="0" err="1"/>
              <a:t>ain’t</a:t>
            </a:r>
            <a:r>
              <a:rPr lang="en-US" sz="1150" dirty="0"/>
              <a:t> the first,” said George. “There’s plenty done that.”</a:t>
            </a:r>
          </a:p>
          <a:p>
            <a:r>
              <a:rPr lang="en-US" sz="1150" dirty="0"/>
              <a:t>The old man moved toward the door, and his ancient dog lifted his head </a:t>
            </a:r>
            <a:r>
              <a:rPr lang="en-US" sz="1150" dirty="0" smtClean="0"/>
              <a:t>and peered </a:t>
            </a:r>
            <a:r>
              <a:rPr lang="en-US" sz="1150" dirty="0"/>
              <a:t>about, and then got painfully to his feet to follow. “I </a:t>
            </a:r>
            <a:r>
              <a:rPr lang="en-US" sz="1150" dirty="0" err="1"/>
              <a:t>gotta</a:t>
            </a:r>
            <a:r>
              <a:rPr lang="en-US" sz="1150" dirty="0"/>
              <a:t> be </a:t>
            </a:r>
            <a:r>
              <a:rPr lang="en-US" sz="1150" dirty="0" err="1"/>
              <a:t>settin</a:t>
            </a:r>
            <a:r>
              <a:rPr lang="en-US" sz="1150" dirty="0"/>
              <a:t>’ </a:t>
            </a:r>
            <a:r>
              <a:rPr lang="en-US" sz="1150" dirty="0" smtClean="0"/>
              <a:t>out the </a:t>
            </a:r>
            <a:r>
              <a:rPr lang="en-US" sz="1150" dirty="0"/>
              <a:t>wash basins for the guys. The </a:t>
            </a:r>
            <a:r>
              <a:rPr lang="en-US" sz="1150" dirty="0" err="1"/>
              <a:t>teams’ll</a:t>
            </a:r>
            <a:r>
              <a:rPr lang="en-US" sz="1150" dirty="0"/>
              <a:t> be in before long. You guys </a:t>
            </a:r>
            <a:r>
              <a:rPr lang="en-US" sz="1150" dirty="0" err="1" smtClean="0"/>
              <a:t>gonna</a:t>
            </a:r>
            <a:r>
              <a:rPr lang="en-US" sz="1150" dirty="0" smtClean="0"/>
              <a:t> buck </a:t>
            </a:r>
            <a:r>
              <a:rPr lang="en-US" sz="1150" dirty="0"/>
              <a:t>barley?”</a:t>
            </a:r>
          </a:p>
          <a:p>
            <a:r>
              <a:rPr lang="en-US" sz="1150" dirty="0"/>
              <a:t>“Yeah.”</a:t>
            </a:r>
          </a:p>
          <a:p>
            <a:r>
              <a:rPr lang="en-US" sz="1150" dirty="0"/>
              <a:t>“You won’t tell Curley nothing I said?”</a:t>
            </a:r>
          </a:p>
          <a:p>
            <a:r>
              <a:rPr lang="en-US" sz="1150" dirty="0"/>
              <a:t>“Hell no.”</a:t>
            </a:r>
          </a:p>
          <a:p>
            <a:endParaRPr lang="en-GB" sz="1150" dirty="0"/>
          </a:p>
        </p:txBody>
      </p:sp>
      <p:sp>
        <p:nvSpPr>
          <p:cNvPr id="3" name="Rectangle 2"/>
          <p:cNvSpPr/>
          <p:nvPr/>
        </p:nvSpPr>
        <p:spPr>
          <a:xfrm>
            <a:off x="4630189" y="315884"/>
            <a:ext cx="4355870" cy="6524863"/>
          </a:xfrm>
          <a:prstGeom prst="rect">
            <a:avLst/>
          </a:prstGeom>
        </p:spPr>
        <p:txBody>
          <a:bodyPr wrap="square">
            <a:spAutoFit/>
          </a:bodyPr>
          <a:lstStyle/>
          <a:p>
            <a:r>
              <a:rPr lang="fr-FR" sz="1100" i="1" dirty="0"/>
              <a:t>George grogna, « Peut-être qu’il est </a:t>
            </a:r>
            <a:r>
              <a:rPr lang="fr-FR" sz="1100" i="1" dirty="0" err="1"/>
              <a:t>showin</a:t>
            </a:r>
            <a:r>
              <a:rPr lang="fr-FR" sz="1100" i="1" dirty="0"/>
              <a:t>' off pour sa femme. »</a:t>
            </a:r>
          </a:p>
          <a:p>
            <a:r>
              <a:rPr lang="fr-FR" sz="1100" i="1" dirty="0"/>
              <a:t>Le marécage se réchauffa à ses commérages. « Vous avez vu ce gant sur sa main gauche? »</a:t>
            </a:r>
          </a:p>
          <a:p>
            <a:r>
              <a:rPr lang="fr-FR" sz="1100" i="1" dirty="0"/>
              <a:t>« Ouais. Je l’ai vu.</a:t>
            </a:r>
          </a:p>
          <a:p>
            <a:r>
              <a:rPr lang="fr-FR" sz="1100" i="1" dirty="0"/>
              <a:t>« Eh bien, ce gant est une vaseline </a:t>
            </a:r>
            <a:r>
              <a:rPr lang="fr-FR" sz="1100" i="1" dirty="0" err="1"/>
              <a:t>fulla</a:t>
            </a:r>
            <a:r>
              <a:rPr lang="fr-FR" sz="1100" i="1" dirty="0"/>
              <a:t>. »</a:t>
            </a:r>
          </a:p>
          <a:p>
            <a:r>
              <a:rPr lang="fr-FR" sz="1100" i="1" dirty="0"/>
              <a:t>« Vaseline? Pourquoi diable ? »</a:t>
            </a:r>
          </a:p>
          <a:p>
            <a:r>
              <a:rPr lang="fr-FR" sz="1100" i="1" dirty="0"/>
              <a:t>« Eh bien, je vous dis quoi - </a:t>
            </a:r>
            <a:r>
              <a:rPr lang="fr-FR" sz="1100" i="1" dirty="0" err="1"/>
              <a:t>Curley</a:t>
            </a:r>
            <a:r>
              <a:rPr lang="fr-FR" sz="1100" i="1" dirty="0"/>
              <a:t> dit qu’il garde cette main douce pour sa femme. »</a:t>
            </a:r>
          </a:p>
          <a:p>
            <a:r>
              <a:rPr lang="fr-FR" sz="1100" i="1" dirty="0"/>
              <a:t>George étudia les cartes avec absorption. « C’est une chose sale à raconter », </a:t>
            </a:r>
            <a:r>
              <a:rPr lang="fr-FR" sz="1100" i="1" dirty="0" err="1"/>
              <a:t>a-t-il</a:t>
            </a:r>
            <a:r>
              <a:rPr lang="fr-FR" sz="1100" i="1" dirty="0"/>
              <a:t> déclaré. Le vieil homme était rassuré. Il avait tiré une déclaration désobligeante de George. Il se sentait en sécurité maintenant, et il parlait avec plus de confiance. « Attendez de voir la femme de </a:t>
            </a:r>
            <a:r>
              <a:rPr lang="fr-FR" sz="1100" i="1" dirty="0" err="1"/>
              <a:t>Curley</a:t>
            </a:r>
            <a:r>
              <a:rPr lang="fr-FR" sz="1100" i="1" dirty="0"/>
              <a:t>. »</a:t>
            </a:r>
          </a:p>
          <a:p>
            <a:r>
              <a:rPr lang="fr-FR" sz="1100" i="1" dirty="0"/>
              <a:t>George coupa à nouveau les cartes et sortit un solitaire, lentement et</a:t>
            </a:r>
          </a:p>
          <a:p>
            <a:r>
              <a:rPr lang="fr-FR" sz="1100" i="1" dirty="0"/>
              <a:t>délibérément. « </a:t>
            </a:r>
            <a:r>
              <a:rPr lang="fr-FR" sz="1100" i="1" dirty="0" err="1"/>
              <a:t>Purty</a:t>
            </a:r>
            <a:r>
              <a:rPr lang="fr-FR" sz="1100" i="1" dirty="0"/>
              <a:t>? » demanda-t-il avec désinvolture.</a:t>
            </a:r>
          </a:p>
          <a:p>
            <a:r>
              <a:rPr lang="fr-FR" sz="1100" i="1" dirty="0"/>
              <a:t>« Ouais. </a:t>
            </a:r>
            <a:r>
              <a:rPr lang="fr-FR" sz="1100" i="1" dirty="0" err="1"/>
              <a:t>Purté</a:t>
            </a:r>
            <a:r>
              <a:rPr lang="fr-FR" sz="1100" i="1" dirty="0"/>
              <a:t> . . . . mais...</a:t>
            </a:r>
          </a:p>
          <a:p>
            <a:r>
              <a:rPr lang="fr-FR" sz="1100" i="1" dirty="0"/>
              <a:t>George étudiait ses cartes. « Mais quoi? »</a:t>
            </a:r>
          </a:p>
          <a:p>
            <a:r>
              <a:rPr lang="fr-FR" sz="1100" i="1" dirty="0"/>
              <a:t>« Eh bien, elle a eu l’œil. »</a:t>
            </a:r>
          </a:p>
          <a:p>
            <a:r>
              <a:rPr lang="fr-FR" sz="1100" i="1" dirty="0"/>
              <a:t>« Ouais? Marié deux semaines et vous avez eu l’œil? C’est peut-être pour cela que le pantalon de </a:t>
            </a:r>
            <a:r>
              <a:rPr lang="fr-FR" sz="1100" i="1" dirty="0" err="1"/>
              <a:t>Curley</a:t>
            </a:r>
            <a:r>
              <a:rPr lang="fr-FR" sz="1100" i="1" dirty="0"/>
              <a:t> est plein de fourmis. »</a:t>
            </a:r>
          </a:p>
          <a:p>
            <a:r>
              <a:rPr lang="fr-FR" sz="1100" i="1" dirty="0"/>
              <a:t>« Je l’ai vue donner l’œil à Slim. Slim est un </a:t>
            </a:r>
            <a:r>
              <a:rPr lang="fr-FR" sz="1100" i="1" dirty="0" err="1"/>
              <a:t>skinner</a:t>
            </a:r>
            <a:r>
              <a:rPr lang="fr-FR" sz="1100" i="1" dirty="0"/>
              <a:t> </a:t>
            </a:r>
            <a:r>
              <a:rPr lang="fr-FR" sz="1100" i="1" dirty="0" err="1"/>
              <a:t>jerkline</a:t>
            </a:r>
            <a:r>
              <a:rPr lang="fr-FR" sz="1100" i="1" dirty="0"/>
              <a:t>. Enfer d’une belle </a:t>
            </a:r>
            <a:r>
              <a:rPr lang="fr-FR" sz="1100" i="1" dirty="0" err="1"/>
              <a:t>fella</a:t>
            </a:r>
            <a:r>
              <a:rPr lang="fr-FR" sz="1100" i="1" dirty="0"/>
              <a:t>. Slim n’a pas besoin de porter de bottes à talons hauts dans une équipe de céréales. Je l’ai vue donner l’œil à Slim. </a:t>
            </a:r>
            <a:r>
              <a:rPr lang="fr-FR" sz="1100" i="1" dirty="0" err="1"/>
              <a:t>Curley</a:t>
            </a:r>
            <a:r>
              <a:rPr lang="fr-FR" sz="1100" i="1" dirty="0"/>
              <a:t> ne l’a jamais vu. Je l’ai vue donner l’œil à Carlson. »</a:t>
            </a:r>
          </a:p>
          <a:p>
            <a:r>
              <a:rPr lang="fr-FR" sz="1100" i="1" dirty="0"/>
              <a:t>George a fait semblant d’un manque d’intérêt. « On dirait que nous allions nous amuser. » Le marécage se leva de sa boîte. « Savez-vous ce que je pense? » George n’a pas répondu. « Eh bien, je pense que </a:t>
            </a:r>
            <a:r>
              <a:rPr lang="fr-FR" sz="1100" i="1" dirty="0" err="1"/>
              <a:t>Curley</a:t>
            </a:r>
            <a:r>
              <a:rPr lang="fr-FR" sz="1100" i="1" dirty="0"/>
              <a:t> est marié... une tarte.</a:t>
            </a:r>
          </a:p>
          <a:p>
            <a:r>
              <a:rPr lang="fr-FR" sz="1100" i="1" dirty="0"/>
              <a:t>« Il n’est pas le premier », dit George. « Il y a beaucoup de choses qui ont fait ça. »</a:t>
            </a:r>
          </a:p>
          <a:p>
            <a:r>
              <a:rPr lang="fr-FR" sz="1100" i="1" dirty="0"/>
              <a:t>Le vieil homme se dirigea vers la porte, et son ancien chien leva la tête et regarda autour, puis se mit douloureusement debout pour suivre. « Je dois être mis en place dans les lavabos pour les gars. Les équipes seront là avant longtemps. Vous allez à l’orge </a:t>
            </a:r>
            <a:r>
              <a:rPr lang="fr-FR" sz="1100" i="1" dirty="0" err="1"/>
              <a:t>buck</a:t>
            </a:r>
            <a:r>
              <a:rPr lang="fr-FR" sz="1100" i="1" dirty="0"/>
              <a:t>? »</a:t>
            </a:r>
          </a:p>
          <a:p>
            <a:r>
              <a:rPr lang="fr-FR" sz="1100" i="1" dirty="0"/>
              <a:t>« Ouais. »</a:t>
            </a:r>
          </a:p>
          <a:p>
            <a:r>
              <a:rPr lang="fr-FR" sz="1100" i="1" dirty="0"/>
              <a:t>« Vous ne direz rien à </a:t>
            </a:r>
            <a:r>
              <a:rPr lang="fr-FR" sz="1100" i="1" dirty="0" err="1"/>
              <a:t>Curley</a:t>
            </a:r>
            <a:r>
              <a:rPr lang="fr-FR" sz="1100" i="1" dirty="0"/>
              <a:t> que j’ai dit? »</a:t>
            </a:r>
          </a:p>
          <a:p>
            <a:r>
              <a:rPr lang="fr-FR" sz="1100" i="1" dirty="0"/>
              <a:t>« Enfer non. »</a:t>
            </a:r>
          </a:p>
          <a:p>
            <a:r>
              <a:rPr lang="fr-FR" sz="1100" i="1" dirty="0"/>
              <a:t> </a:t>
            </a:r>
          </a:p>
        </p:txBody>
      </p:sp>
    </p:spTree>
    <p:extLst>
      <p:ext uri="{BB962C8B-B14F-4D97-AF65-F5344CB8AC3E}">
        <p14:creationId xmlns:p14="http://schemas.microsoft.com/office/powerpoint/2010/main" val="20034773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19" y="315884"/>
            <a:ext cx="4355870" cy="6640279"/>
          </a:xfrm>
          <a:prstGeom prst="rect">
            <a:avLst/>
          </a:prstGeom>
        </p:spPr>
        <p:txBody>
          <a:bodyPr wrap="square">
            <a:spAutoFit/>
          </a:bodyPr>
          <a:lstStyle/>
          <a:p>
            <a:r>
              <a:rPr lang="en-US" sz="1150" dirty="0" smtClean="0"/>
              <a:t>“</a:t>
            </a:r>
            <a:r>
              <a:rPr lang="en-US" sz="1150" dirty="0"/>
              <a:t>Well, you look her over, mister. You see if she </a:t>
            </a:r>
            <a:r>
              <a:rPr lang="en-US" sz="1150" dirty="0" err="1"/>
              <a:t>ain’t</a:t>
            </a:r>
            <a:r>
              <a:rPr lang="en-US" sz="1150" dirty="0"/>
              <a:t> a tart.” He stepped </a:t>
            </a:r>
            <a:r>
              <a:rPr lang="en-US" sz="1150" dirty="0" smtClean="0"/>
              <a:t>out the </a:t>
            </a:r>
            <a:r>
              <a:rPr lang="en-US" sz="1150" dirty="0"/>
              <a:t>door into the brilliant sunshine.</a:t>
            </a:r>
          </a:p>
          <a:p>
            <a:r>
              <a:rPr lang="en-US" sz="1150" dirty="0"/>
              <a:t>George laid down his cards thoughtfully, turned his piles of three. He </a:t>
            </a:r>
            <a:r>
              <a:rPr lang="en-US" sz="1150" dirty="0" smtClean="0"/>
              <a:t>built four </a:t>
            </a:r>
            <a:r>
              <a:rPr lang="en-US" sz="1150" dirty="0"/>
              <a:t>clubs on his ace pile. The sun square was on the floor now, and the </a:t>
            </a:r>
            <a:r>
              <a:rPr lang="en-US" sz="1150" dirty="0" smtClean="0"/>
              <a:t>flies whipped </a:t>
            </a:r>
            <a:r>
              <a:rPr lang="en-US" sz="1150" dirty="0"/>
              <a:t>through it like sparks. A sound of jingling harness and the croak </a:t>
            </a:r>
            <a:r>
              <a:rPr lang="en-US" sz="1150" dirty="0" smtClean="0"/>
              <a:t>of heavy-laden </a:t>
            </a:r>
            <a:r>
              <a:rPr lang="en-US" sz="1150" dirty="0"/>
              <a:t>axles sounded from outside. From the distance came a clear call.</a:t>
            </a:r>
          </a:p>
          <a:p>
            <a:r>
              <a:rPr lang="en-US" sz="1150" dirty="0"/>
              <a:t>“Stable buck—ooh, </a:t>
            </a:r>
            <a:r>
              <a:rPr lang="en-US" sz="1150" dirty="0" err="1"/>
              <a:t>sta</a:t>
            </a:r>
            <a:r>
              <a:rPr lang="en-US" sz="1150" dirty="0"/>
              <a:t>-able buck!” And then, “Where the hell is that God </a:t>
            </a:r>
            <a:r>
              <a:rPr lang="en-US" sz="1150" dirty="0" smtClean="0"/>
              <a:t>damn nigger</a:t>
            </a:r>
            <a:r>
              <a:rPr lang="en-US" sz="1150" dirty="0"/>
              <a:t>?”</a:t>
            </a:r>
          </a:p>
          <a:p>
            <a:r>
              <a:rPr lang="en-US" sz="1150" dirty="0"/>
              <a:t>George stared at his solitaire lay, and then he flounced the cards together </a:t>
            </a:r>
            <a:r>
              <a:rPr lang="en-US" sz="1150" dirty="0" smtClean="0"/>
              <a:t>and turned </a:t>
            </a:r>
            <a:r>
              <a:rPr lang="en-US" sz="1150" dirty="0"/>
              <a:t>around to Lennie. Lennie was lying down on the bunk watching him</a:t>
            </a:r>
            <a:r>
              <a:rPr lang="en-US" sz="1150" dirty="0" smtClean="0"/>
              <a:t>.</a:t>
            </a:r>
          </a:p>
          <a:p>
            <a:r>
              <a:rPr lang="en-US" sz="1150" dirty="0"/>
              <a:t>“Look, Lennie! This here </a:t>
            </a:r>
            <a:r>
              <a:rPr lang="en-US" sz="1150" dirty="0" err="1"/>
              <a:t>ain’t</a:t>
            </a:r>
            <a:r>
              <a:rPr lang="en-US" sz="1150" dirty="0"/>
              <a:t> no setup. I’m scared. You </a:t>
            </a:r>
            <a:r>
              <a:rPr lang="en-US" sz="1150" dirty="0" err="1"/>
              <a:t>gonna</a:t>
            </a:r>
            <a:r>
              <a:rPr lang="en-US" sz="1150" dirty="0"/>
              <a:t> have </a:t>
            </a:r>
            <a:r>
              <a:rPr lang="en-US" sz="1150" dirty="0" smtClean="0"/>
              <a:t>trouble with </a:t>
            </a:r>
            <a:r>
              <a:rPr lang="en-US" sz="1150" dirty="0"/>
              <a:t>that Curley guy. I seen that kind before. He was </a:t>
            </a:r>
            <a:r>
              <a:rPr lang="en-US" sz="1150" dirty="0" err="1"/>
              <a:t>kinda</a:t>
            </a:r>
            <a:r>
              <a:rPr lang="en-US" sz="1150" dirty="0"/>
              <a:t> </a:t>
            </a:r>
            <a:r>
              <a:rPr lang="en-US" sz="1150" dirty="0" err="1"/>
              <a:t>feelin</a:t>
            </a:r>
            <a:r>
              <a:rPr lang="en-US" sz="1150" dirty="0"/>
              <a:t>’ you out. </a:t>
            </a:r>
            <a:r>
              <a:rPr lang="en-US" sz="1150" dirty="0" smtClean="0"/>
              <a:t>He figures </a:t>
            </a:r>
            <a:r>
              <a:rPr lang="en-US" sz="1150" dirty="0"/>
              <a:t>he’s got you scared and he’s </a:t>
            </a:r>
            <a:r>
              <a:rPr lang="en-US" sz="1150" dirty="0" err="1"/>
              <a:t>gonna</a:t>
            </a:r>
            <a:r>
              <a:rPr lang="en-US" sz="1150" dirty="0"/>
              <a:t> take a sock at you the first chance </a:t>
            </a:r>
            <a:r>
              <a:rPr lang="en-US" sz="1150" dirty="0" smtClean="0"/>
              <a:t>he gets</a:t>
            </a:r>
            <a:r>
              <a:rPr lang="en-US" sz="1150" dirty="0"/>
              <a:t>.”</a:t>
            </a:r>
          </a:p>
          <a:p>
            <a:r>
              <a:rPr lang="en-US" sz="1150" dirty="0"/>
              <a:t>Lennie’s eyes were frightened. “I don’t want no trouble,” he said plaintively</a:t>
            </a:r>
            <a:r>
              <a:rPr lang="en-US" sz="1150" dirty="0" smtClean="0"/>
              <a:t>. “</a:t>
            </a:r>
            <a:r>
              <a:rPr lang="en-US" sz="1150" dirty="0"/>
              <a:t>Don’t let him sock me, George.”</a:t>
            </a:r>
          </a:p>
          <a:p>
            <a:r>
              <a:rPr lang="en-US" sz="1150" dirty="0"/>
              <a:t>George got up and went over to Lennie’s bunk and sat down on it. “I </a:t>
            </a:r>
            <a:r>
              <a:rPr lang="en-US" sz="1150" dirty="0" smtClean="0"/>
              <a:t>hate that </a:t>
            </a:r>
            <a:r>
              <a:rPr lang="en-US" sz="1150" dirty="0" err="1"/>
              <a:t>kinda</a:t>
            </a:r>
            <a:r>
              <a:rPr lang="en-US" sz="1150" dirty="0"/>
              <a:t> bastard,” he said. “I seen plenty of ‘</a:t>
            </a:r>
            <a:r>
              <a:rPr lang="en-US" sz="1150" dirty="0" err="1"/>
              <a:t>em</a:t>
            </a:r>
            <a:r>
              <a:rPr lang="en-US" sz="1150" dirty="0"/>
              <a:t>. Like the old guy says, </a:t>
            </a:r>
            <a:r>
              <a:rPr lang="en-US" sz="1150" dirty="0" smtClean="0"/>
              <a:t>Curley don’t </a:t>
            </a:r>
            <a:r>
              <a:rPr lang="en-US" sz="1150" dirty="0"/>
              <a:t>take no chances. He always wins.” He thought for a moment. “If </a:t>
            </a:r>
            <a:r>
              <a:rPr lang="en-US" sz="1150" dirty="0" smtClean="0"/>
              <a:t>he tangles </a:t>
            </a:r>
            <a:r>
              <a:rPr lang="en-US" sz="1150" dirty="0"/>
              <a:t>with you, Lennie, we’re </a:t>
            </a:r>
            <a:r>
              <a:rPr lang="en-US" sz="1150" dirty="0" err="1"/>
              <a:t>gonna</a:t>
            </a:r>
            <a:r>
              <a:rPr lang="en-US" sz="1150" dirty="0"/>
              <a:t> get the can. Don’t make no mistake </a:t>
            </a:r>
            <a:r>
              <a:rPr lang="en-US" sz="1150" dirty="0" smtClean="0"/>
              <a:t>about that</a:t>
            </a:r>
            <a:r>
              <a:rPr lang="en-US" sz="1150" dirty="0"/>
              <a:t>. He’s the boss’s son. Look, Lennie. You try to keep away from him, </a:t>
            </a:r>
            <a:r>
              <a:rPr lang="en-US" sz="1150" dirty="0" smtClean="0"/>
              <a:t>will you</a:t>
            </a:r>
            <a:r>
              <a:rPr lang="en-US" sz="1150" dirty="0"/>
              <a:t>? Don’t never speak to him. If he comes in here you move clear to the </a:t>
            </a:r>
            <a:r>
              <a:rPr lang="en-US" sz="1150" dirty="0" smtClean="0"/>
              <a:t>other side </a:t>
            </a:r>
            <a:r>
              <a:rPr lang="en-US" sz="1150" dirty="0"/>
              <a:t>of the room. Will you do that, Lennie?”</a:t>
            </a:r>
          </a:p>
          <a:p>
            <a:r>
              <a:rPr lang="en-US" sz="1150" dirty="0"/>
              <a:t>“I don’t want no trouble,” Lennie mourned. “I never done nothing to him.”</a:t>
            </a:r>
          </a:p>
          <a:p>
            <a:r>
              <a:rPr lang="en-US" sz="1150" dirty="0"/>
              <a:t>“Well, that won’t do you no good if Curley wants to plug himself up for </a:t>
            </a:r>
            <a:r>
              <a:rPr lang="en-US" sz="1150" dirty="0" smtClean="0"/>
              <a:t>a fighter</a:t>
            </a:r>
            <a:r>
              <a:rPr lang="en-US" sz="1150" dirty="0"/>
              <a:t>. Just don’t have nothing to do with him. Will you remember?”</a:t>
            </a:r>
          </a:p>
          <a:p>
            <a:r>
              <a:rPr lang="en-US" sz="1150" dirty="0"/>
              <a:t>“Sure, George. I </a:t>
            </a:r>
            <a:r>
              <a:rPr lang="en-US" sz="1150" dirty="0" err="1"/>
              <a:t>ain’t</a:t>
            </a:r>
            <a:r>
              <a:rPr lang="en-US" sz="1150" dirty="0"/>
              <a:t> </a:t>
            </a:r>
            <a:r>
              <a:rPr lang="en-US" sz="1150" dirty="0" err="1"/>
              <a:t>gonna</a:t>
            </a:r>
            <a:r>
              <a:rPr lang="en-US" sz="1150" dirty="0"/>
              <a:t> say a word.”</a:t>
            </a:r>
          </a:p>
          <a:p>
            <a:r>
              <a:rPr lang="en-US" sz="1150" dirty="0"/>
              <a:t>The sound of the approaching grain teams was louder, thud of big hooves on</a:t>
            </a:r>
            <a:endParaRPr lang="en-GB" sz="1150" dirty="0"/>
          </a:p>
          <a:p>
            <a:endParaRPr lang="en-US" sz="1150" dirty="0"/>
          </a:p>
          <a:p>
            <a:endParaRPr lang="en-GB" sz="1150" dirty="0"/>
          </a:p>
        </p:txBody>
      </p:sp>
      <p:sp>
        <p:nvSpPr>
          <p:cNvPr id="3" name="Rectangle 2"/>
          <p:cNvSpPr/>
          <p:nvPr/>
        </p:nvSpPr>
        <p:spPr>
          <a:xfrm>
            <a:off x="4630189" y="315883"/>
            <a:ext cx="4355870" cy="6017032"/>
          </a:xfrm>
          <a:prstGeom prst="rect">
            <a:avLst/>
          </a:prstGeom>
        </p:spPr>
        <p:txBody>
          <a:bodyPr wrap="square">
            <a:spAutoFit/>
          </a:bodyPr>
          <a:lstStyle/>
          <a:p>
            <a:r>
              <a:rPr lang="fr-FR" sz="1100" i="1" dirty="0"/>
              <a:t>« Eh bien, vous la regardez, monsieur. Vous voyez si elle n’est pas une tarte. » Il sortit de la porte sous le soleil éclatant.</a:t>
            </a:r>
          </a:p>
          <a:p>
            <a:r>
              <a:rPr lang="fr-FR" sz="1100" i="1" dirty="0"/>
              <a:t>George posa ses cartes pensivement, tourna ses piles de trois. Il a construit quatre clubs sur sa pile d’as. Le carré du soleil était sur le sol maintenant, et les mouches le fouettaient comme des étincelles. Un bruit de harnais </a:t>
            </a:r>
            <a:r>
              <a:rPr lang="fr-FR" sz="1100" i="1" dirty="0" err="1"/>
              <a:t>jingling</a:t>
            </a:r>
            <a:r>
              <a:rPr lang="fr-FR" sz="1100" i="1" dirty="0"/>
              <a:t> et le </a:t>
            </a:r>
            <a:r>
              <a:rPr lang="fr-FR" sz="1100" i="1" dirty="0" err="1"/>
              <a:t>croak</a:t>
            </a:r>
            <a:r>
              <a:rPr lang="fr-FR" sz="1100" i="1" dirty="0"/>
              <a:t> des essieux lourdement chargés retentissaient de l’extérieur. De loin est venu un appel clair.</a:t>
            </a:r>
          </a:p>
          <a:p>
            <a:r>
              <a:rPr lang="fr-FR" sz="1100" i="1" dirty="0"/>
              <a:t>« Buck stable - </a:t>
            </a:r>
            <a:r>
              <a:rPr lang="fr-FR" sz="1100" i="1" dirty="0" err="1"/>
              <a:t>ooh</a:t>
            </a:r>
            <a:r>
              <a:rPr lang="fr-FR" sz="1100" i="1" dirty="0"/>
              <a:t>, </a:t>
            </a:r>
            <a:r>
              <a:rPr lang="fr-FR" sz="1100" i="1" dirty="0" err="1"/>
              <a:t>buck</a:t>
            </a:r>
            <a:r>
              <a:rPr lang="fr-FR" sz="1100" i="1" dirty="0"/>
              <a:t> </a:t>
            </a:r>
            <a:r>
              <a:rPr lang="fr-FR" sz="1100" i="1" dirty="0" err="1"/>
              <a:t>sta</a:t>
            </a:r>
            <a:r>
              <a:rPr lang="fr-FR" sz="1100" i="1" dirty="0"/>
              <a:t>-able! » Et puis, « Où diable est ce dieu maudit nègre? »</a:t>
            </a:r>
          </a:p>
          <a:p>
            <a:r>
              <a:rPr lang="fr-FR" sz="1100" i="1" dirty="0"/>
              <a:t>George regarda son solitaire, puis il agita les cartes ensemble et se retourna vers </a:t>
            </a:r>
            <a:r>
              <a:rPr lang="fr-FR" sz="1100" i="1" dirty="0" err="1"/>
              <a:t>Lennie</a:t>
            </a:r>
            <a:r>
              <a:rPr lang="fr-FR" sz="1100" i="1" dirty="0"/>
              <a:t>. </a:t>
            </a:r>
            <a:r>
              <a:rPr lang="fr-FR" sz="1100" i="1" dirty="0" err="1"/>
              <a:t>Lennie</a:t>
            </a:r>
            <a:r>
              <a:rPr lang="fr-FR" sz="1100" i="1" dirty="0"/>
              <a:t> était allongé sur la couchette en train de le regarder.</a:t>
            </a:r>
          </a:p>
          <a:p>
            <a:r>
              <a:rPr lang="fr-FR" sz="1100" i="1" dirty="0"/>
              <a:t>« Regarde, </a:t>
            </a:r>
            <a:r>
              <a:rPr lang="fr-FR" sz="1100" i="1" dirty="0" err="1"/>
              <a:t>Lennie</a:t>
            </a:r>
            <a:r>
              <a:rPr lang="fr-FR" sz="1100" i="1" dirty="0"/>
              <a:t>! Ce n’est pas ici pas une configuration. J’ai peur. Vous allez avoir des problèmes avec ce gars de </a:t>
            </a:r>
            <a:r>
              <a:rPr lang="fr-FR" sz="1100" i="1" dirty="0" err="1"/>
              <a:t>Curley</a:t>
            </a:r>
            <a:r>
              <a:rPr lang="fr-FR" sz="1100" i="1" dirty="0"/>
              <a:t>. J’ai déjà vu ce genre de choses. Il était un peu </a:t>
            </a:r>
            <a:r>
              <a:rPr lang="fr-FR" sz="1100" i="1" dirty="0" err="1"/>
              <a:t>feelin</a:t>
            </a:r>
            <a:r>
              <a:rPr lang="fr-FR" sz="1100" i="1" dirty="0"/>
              <a:t>' </a:t>
            </a:r>
            <a:r>
              <a:rPr lang="fr-FR" sz="1100" i="1" dirty="0" err="1"/>
              <a:t>you</a:t>
            </a:r>
            <a:r>
              <a:rPr lang="fr-FR" sz="1100" i="1" dirty="0"/>
              <a:t> out. Il pense qu’il vous a fait peur et qu’il va vous prendre une chaussette la première fois qu’il en a l’occasion. »</a:t>
            </a:r>
          </a:p>
          <a:p>
            <a:r>
              <a:rPr lang="fr-FR" sz="1100" i="1" dirty="0"/>
              <a:t>Les yeux de </a:t>
            </a:r>
            <a:r>
              <a:rPr lang="fr-FR" sz="1100" i="1" dirty="0" err="1"/>
              <a:t>Lennie</a:t>
            </a:r>
            <a:r>
              <a:rPr lang="fr-FR" sz="1100" i="1" dirty="0"/>
              <a:t> étaient effrayés. « Je ne veux pas de problèmes », dit-il plaintivement. « Ne le laisse pas me chausser, George. »</a:t>
            </a:r>
          </a:p>
          <a:p>
            <a:r>
              <a:rPr lang="fr-FR" sz="1100" i="1" dirty="0"/>
              <a:t>George se leva et alla à la couchette de </a:t>
            </a:r>
            <a:r>
              <a:rPr lang="fr-FR" sz="1100" i="1" dirty="0" err="1"/>
              <a:t>Lennie</a:t>
            </a:r>
            <a:r>
              <a:rPr lang="fr-FR" sz="1100" i="1" dirty="0"/>
              <a:t> et s’assit dessus. « Je déteste ce genre de bâtard », </a:t>
            </a:r>
            <a:r>
              <a:rPr lang="fr-FR" sz="1100" i="1" dirty="0" err="1"/>
              <a:t>a-t-il</a:t>
            </a:r>
            <a:r>
              <a:rPr lang="fr-FR" sz="1100" i="1" dirty="0"/>
              <a:t> dit. « J’en ai vu beaucoup. Comme le dit le vieil homme, </a:t>
            </a:r>
            <a:r>
              <a:rPr lang="fr-FR" sz="1100" i="1" dirty="0" err="1"/>
              <a:t>Curley</a:t>
            </a:r>
            <a:r>
              <a:rPr lang="fr-FR" sz="1100" i="1" dirty="0"/>
              <a:t> ne prend aucun risque. Il gagne toujours. Il réfléchit un instant. « S’il s’emmêle avec toi, </a:t>
            </a:r>
            <a:r>
              <a:rPr lang="fr-FR" sz="1100" i="1" dirty="0" err="1"/>
              <a:t>Lennie</a:t>
            </a:r>
            <a:r>
              <a:rPr lang="fr-FR" sz="1100" i="1" dirty="0"/>
              <a:t>, nous allons avoir la canette. Ne vous y trompez pas. C’est le fils du patron. Regarde, </a:t>
            </a:r>
            <a:r>
              <a:rPr lang="fr-FR" sz="1100" i="1" dirty="0" err="1"/>
              <a:t>Lennie</a:t>
            </a:r>
            <a:r>
              <a:rPr lang="fr-FR" sz="1100" i="1" dirty="0"/>
              <a:t>. Vous essayez de vous tenir à l’écart de lui, n’est-ce pas? Ne lui parlez jamais. S’il entre ici, vous vous déplacez clairement de l’autre côté de la pièce. Voulez-vous faire ça, </a:t>
            </a:r>
            <a:r>
              <a:rPr lang="fr-FR" sz="1100" i="1" dirty="0" err="1"/>
              <a:t>Lennie</a:t>
            </a:r>
            <a:r>
              <a:rPr lang="fr-FR" sz="1100" i="1" dirty="0"/>
              <a:t>? »</a:t>
            </a:r>
          </a:p>
          <a:p>
            <a:r>
              <a:rPr lang="fr-FR" sz="1100" i="1" dirty="0"/>
              <a:t>« Je ne veux pas de problèmes », a pleuré </a:t>
            </a:r>
            <a:r>
              <a:rPr lang="fr-FR" sz="1100" i="1" dirty="0" err="1"/>
              <a:t>Lennie</a:t>
            </a:r>
            <a:r>
              <a:rPr lang="fr-FR" sz="1100" i="1" dirty="0"/>
              <a:t>. « Je ne lui ai jamais rien fait. »</a:t>
            </a:r>
          </a:p>
          <a:p>
            <a:r>
              <a:rPr lang="fr-FR" sz="1100" i="1" dirty="0"/>
              <a:t>« Eh bien, cela ne vous fera aucun bien si </a:t>
            </a:r>
            <a:r>
              <a:rPr lang="fr-FR" sz="1100" i="1" dirty="0" err="1"/>
              <a:t>Curley</a:t>
            </a:r>
            <a:r>
              <a:rPr lang="fr-FR" sz="1100" i="1" dirty="0"/>
              <a:t> veut se brancher pour un combattant. N’avez rien à voir avec lui. Vous en souviendrez-vous? »</a:t>
            </a:r>
          </a:p>
          <a:p>
            <a:r>
              <a:rPr lang="fr-FR" sz="1100" i="1" dirty="0"/>
              <a:t>« Bien sûr, George. Je ne vais pas dire un mot. »</a:t>
            </a:r>
          </a:p>
          <a:p>
            <a:r>
              <a:rPr lang="fr-FR" sz="1100" i="1" dirty="0"/>
              <a:t>Le bruit des équipes de céréales qui approchaient était plus fort, le bruit des gros sabots sur</a:t>
            </a:r>
          </a:p>
          <a:p>
            <a:r>
              <a:rPr lang="fr-FR" sz="1100" i="1" dirty="0"/>
              <a:t> </a:t>
            </a:r>
          </a:p>
        </p:txBody>
      </p:sp>
    </p:spTree>
    <p:extLst>
      <p:ext uri="{BB962C8B-B14F-4D97-AF65-F5344CB8AC3E}">
        <p14:creationId xmlns:p14="http://schemas.microsoft.com/office/powerpoint/2010/main" val="21079397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631" y="204330"/>
            <a:ext cx="4347557" cy="6640279"/>
          </a:xfrm>
          <a:prstGeom prst="rect">
            <a:avLst/>
          </a:prstGeom>
        </p:spPr>
        <p:txBody>
          <a:bodyPr wrap="square">
            <a:spAutoFit/>
          </a:bodyPr>
          <a:lstStyle/>
          <a:p>
            <a:r>
              <a:rPr lang="en-US" sz="1150" dirty="0"/>
              <a:t>hard ground, drag of brakes and the jingle of trace chains. Men were </a:t>
            </a:r>
            <a:r>
              <a:rPr lang="en-US" sz="1150" dirty="0" smtClean="0"/>
              <a:t>calling back </a:t>
            </a:r>
            <a:r>
              <a:rPr lang="en-US" sz="1150" dirty="0"/>
              <a:t>and forth from the teams. George, sitting on the bunk beside </a:t>
            </a:r>
            <a:r>
              <a:rPr lang="en-US" sz="1150" dirty="0" smtClean="0"/>
              <a:t>Lennie, frowned </a:t>
            </a:r>
            <a:r>
              <a:rPr lang="en-US" sz="1150" dirty="0"/>
              <a:t>as he thought. Lennie asked timidly, “You </a:t>
            </a:r>
            <a:r>
              <a:rPr lang="en-US" sz="1150" dirty="0" err="1"/>
              <a:t>ain’t</a:t>
            </a:r>
            <a:r>
              <a:rPr lang="en-US" sz="1150" dirty="0"/>
              <a:t> mad, George?”</a:t>
            </a:r>
          </a:p>
          <a:p>
            <a:r>
              <a:rPr lang="en-US" sz="1150" dirty="0"/>
              <a:t>“I </a:t>
            </a:r>
            <a:r>
              <a:rPr lang="en-US" sz="1150" dirty="0" err="1"/>
              <a:t>ain’t</a:t>
            </a:r>
            <a:r>
              <a:rPr lang="en-US" sz="1150" dirty="0"/>
              <a:t> mad at you. I’m mad at this here Curley bastard. I hoped we </a:t>
            </a:r>
            <a:r>
              <a:rPr lang="en-US" sz="1150" dirty="0" smtClean="0"/>
              <a:t>was </a:t>
            </a:r>
            <a:r>
              <a:rPr lang="en-US" sz="1150" dirty="0" err="1" smtClean="0"/>
              <a:t>gonna</a:t>
            </a:r>
            <a:r>
              <a:rPr lang="en-US" sz="1150" dirty="0" smtClean="0"/>
              <a:t> </a:t>
            </a:r>
            <a:r>
              <a:rPr lang="en-US" sz="1150" dirty="0"/>
              <a:t>get a little stake together—maybe a hundred dollars.” His tone </a:t>
            </a:r>
            <a:r>
              <a:rPr lang="en-US" sz="1150" dirty="0" smtClean="0"/>
              <a:t>grew decisive</a:t>
            </a:r>
            <a:r>
              <a:rPr lang="en-US" sz="1150" dirty="0"/>
              <a:t>. “You keep away from Curley, Lennie.”</a:t>
            </a:r>
          </a:p>
          <a:p>
            <a:r>
              <a:rPr lang="en-US" sz="1150" dirty="0"/>
              <a:t>“Sure I will, George. I won’t say a word.”</a:t>
            </a:r>
          </a:p>
          <a:p>
            <a:r>
              <a:rPr lang="en-US" sz="1150" dirty="0"/>
              <a:t>“Don’t let him pull you in—but—if the son-of-a-bitch socks you—let ‘</a:t>
            </a:r>
            <a:r>
              <a:rPr lang="en-US" sz="1150" dirty="0" err="1" smtClean="0"/>
              <a:t>im</a:t>
            </a:r>
            <a:r>
              <a:rPr lang="en-US" sz="1150" dirty="0" smtClean="0"/>
              <a:t> have </a:t>
            </a:r>
            <a:r>
              <a:rPr lang="en-US" sz="1150" dirty="0"/>
              <a:t>it.”</a:t>
            </a:r>
          </a:p>
          <a:p>
            <a:r>
              <a:rPr lang="en-US" sz="1150" dirty="0"/>
              <a:t>“Let ‘</a:t>
            </a:r>
            <a:r>
              <a:rPr lang="en-US" sz="1150" dirty="0" err="1"/>
              <a:t>im</a:t>
            </a:r>
            <a:r>
              <a:rPr lang="en-US" sz="1150" dirty="0"/>
              <a:t> have what, George?”</a:t>
            </a:r>
          </a:p>
          <a:p>
            <a:r>
              <a:rPr lang="en-US" sz="1150" dirty="0"/>
              <a:t>“Never mind, never mind. I’ll tell you when. I hate that kind of a guy. </a:t>
            </a:r>
            <a:r>
              <a:rPr lang="en-US" sz="1150" dirty="0" smtClean="0"/>
              <a:t>Look, Lennie</a:t>
            </a:r>
            <a:r>
              <a:rPr lang="en-US" sz="1150" dirty="0"/>
              <a:t>, if you get in any kind of trouble, you remember what I told you to do?”</a:t>
            </a:r>
          </a:p>
          <a:p>
            <a:r>
              <a:rPr lang="en-US" sz="1150" dirty="0"/>
              <a:t>Lennie raised up on his elbow. His face contorted with thought. Then </a:t>
            </a:r>
            <a:r>
              <a:rPr lang="en-US" sz="1150" dirty="0" smtClean="0"/>
              <a:t>his eyes </a:t>
            </a:r>
            <a:r>
              <a:rPr lang="en-US" sz="1150" dirty="0"/>
              <a:t>moved sadly to George’s face. “If I get in any trouble, you </a:t>
            </a:r>
            <a:r>
              <a:rPr lang="en-US" sz="1150" dirty="0" err="1"/>
              <a:t>ain’t</a:t>
            </a:r>
            <a:r>
              <a:rPr lang="en-US" sz="1150" dirty="0"/>
              <a:t> </a:t>
            </a:r>
            <a:r>
              <a:rPr lang="en-US" sz="1150" dirty="0" err="1"/>
              <a:t>gonna</a:t>
            </a:r>
            <a:r>
              <a:rPr lang="en-US" sz="1150" dirty="0"/>
              <a:t> </a:t>
            </a:r>
            <a:r>
              <a:rPr lang="en-US" sz="1150" dirty="0" smtClean="0"/>
              <a:t>let me </a:t>
            </a:r>
            <a:r>
              <a:rPr lang="en-US" sz="1150" dirty="0"/>
              <a:t>tend the rabbits.”</a:t>
            </a:r>
          </a:p>
          <a:p>
            <a:r>
              <a:rPr lang="en-US" sz="1150" dirty="0"/>
              <a:t>“That’s not what I meant. You remember where we </a:t>
            </a:r>
            <a:r>
              <a:rPr lang="en-US" sz="1150" dirty="0" err="1"/>
              <a:t>slep</a:t>
            </a:r>
            <a:r>
              <a:rPr lang="en-US" sz="1150" dirty="0"/>
              <a:t>’ last night? </a:t>
            </a:r>
            <a:r>
              <a:rPr lang="en-US" sz="1150" dirty="0" smtClean="0"/>
              <a:t>Down by </a:t>
            </a:r>
            <a:r>
              <a:rPr lang="en-US" sz="1150" dirty="0"/>
              <a:t>the river?”</a:t>
            </a:r>
          </a:p>
          <a:p>
            <a:r>
              <a:rPr lang="en-US" sz="1150" dirty="0"/>
              <a:t>“Yeah. I remember. Oh, sure I remember! I go there an’ hide in the brush.”</a:t>
            </a:r>
          </a:p>
          <a:p>
            <a:r>
              <a:rPr lang="en-US" sz="1150" dirty="0"/>
              <a:t>“Hide till I come for you. Don’t let nobody see you. Hide in the brush by </a:t>
            </a:r>
            <a:r>
              <a:rPr lang="en-US" sz="1150" dirty="0" smtClean="0"/>
              <a:t>the river</a:t>
            </a:r>
            <a:r>
              <a:rPr lang="en-US" sz="1150" dirty="0"/>
              <a:t>. Say that over.”</a:t>
            </a:r>
          </a:p>
          <a:p>
            <a:r>
              <a:rPr lang="en-US" sz="1150" dirty="0"/>
              <a:t>“Hide in the brush by the river, down in the brush by the river.”</a:t>
            </a:r>
          </a:p>
          <a:p>
            <a:r>
              <a:rPr lang="en-US" sz="1150" dirty="0"/>
              <a:t>“If you get in trouble.”</a:t>
            </a:r>
          </a:p>
          <a:p>
            <a:r>
              <a:rPr lang="en-US" sz="1150" dirty="0"/>
              <a:t>“If I get in trouble.”</a:t>
            </a:r>
          </a:p>
          <a:p>
            <a:r>
              <a:rPr lang="en-US" sz="1150" dirty="0"/>
              <a:t>A brake screeched outside. A call came, “Stable—buck. Oh! </a:t>
            </a:r>
            <a:r>
              <a:rPr lang="en-US" sz="1150" dirty="0" err="1"/>
              <a:t>Sta</a:t>
            </a:r>
            <a:r>
              <a:rPr lang="en-US" sz="1150" dirty="0"/>
              <a:t>-able buck.”</a:t>
            </a:r>
          </a:p>
          <a:p>
            <a:r>
              <a:rPr lang="en-US" sz="1150" dirty="0"/>
              <a:t>George said, “Say it over to yourself, Lennie, so you won’t forget it.”</a:t>
            </a:r>
          </a:p>
          <a:p>
            <a:r>
              <a:rPr lang="en-US" sz="1150" dirty="0"/>
              <a:t>Both men glanced up, for the rectangle of sunshine in the doorway was </a:t>
            </a:r>
            <a:r>
              <a:rPr lang="en-US" sz="1150" dirty="0" smtClean="0"/>
              <a:t>cut off</a:t>
            </a:r>
            <a:r>
              <a:rPr lang="en-US" sz="1150" dirty="0"/>
              <a:t>. A girl was standing there looking in. She had full, rouged lips and </a:t>
            </a:r>
            <a:r>
              <a:rPr lang="en-US" sz="1150" dirty="0" smtClean="0"/>
              <a:t>wide- spaced </a:t>
            </a:r>
            <a:r>
              <a:rPr lang="en-US" sz="1150" dirty="0"/>
              <a:t>eyes, heavily made up. Her fingernails were red. Her hair hung in </a:t>
            </a:r>
            <a:r>
              <a:rPr lang="en-US" sz="1150" dirty="0" smtClean="0"/>
              <a:t>little rolled </a:t>
            </a:r>
            <a:r>
              <a:rPr lang="en-US" sz="1150" dirty="0"/>
              <a:t>clusters, like sausages. She wore a cotton house dress and red mules, </a:t>
            </a:r>
            <a:r>
              <a:rPr lang="en-US" sz="1150" dirty="0" smtClean="0"/>
              <a:t>on the </a:t>
            </a:r>
            <a:r>
              <a:rPr lang="en-US" sz="1150" dirty="0"/>
              <a:t>insteps of which were little bouquets of red ostrich feathers. </a:t>
            </a:r>
            <a:endParaRPr lang="en-US" sz="1150" dirty="0" smtClean="0"/>
          </a:p>
          <a:p>
            <a:endParaRPr lang="en-US" sz="1150" dirty="0"/>
          </a:p>
          <a:p>
            <a:endParaRPr lang="en-GB" sz="1150" dirty="0"/>
          </a:p>
        </p:txBody>
      </p:sp>
      <p:sp>
        <p:nvSpPr>
          <p:cNvPr id="3" name="Rectangle 2"/>
          <p:cNvSpPr/>
          <p:nvPr/>
        </p:nvSpPr>
        <p:spPr>
          <a:xfrm>
            <a:off x="4522124" y="217721"/>
            <a:ext cx="4538749" cy="7032694"/>
          </a:xfrm>
          <a:prstGeom prst="rect">
            <a:avLst/>
          </a:prstGeom>
        </p:spPr>
        <p:txBody>
          <a:bodyPr wrap="square">
            <a:spAutoFit/>
          </a:bodyPr>
          <a:lstStyle/>
          <a:p>
            <a:r>
              <a:rPr lang="fr-FR" sz="1100" i="1" dirty="0"/>
              <a:t>sol dur, traînée des freins et jingle des chaînes à traces. Les hommes appelaient les équipes dans les deux sens. George, assis sur la couchette à côté de </a:t>
            </a:r>
            <a:r>
              <a:rPr lang="fr-FR" sz="1100" i="1" dirty="0" err="1"/>
              <a:t>Lennie</a:t>
            </a:r>
            <a:r>
              <a:rPr lang="fr-FR" sz="1100" i="1" dirty="0"/>
              <a:t>, fronça les sourcils en pensant. </a:t>
            </a:r>
            <a:r>
              <a:rPr lang="fr-FR" sz="1100" i="1" dirty="0" err="1"/>
              <a:t>Lennie</a:t>
            </a:r>
            <a:r>
              <a:rPr lang="fr-FR" sz="1100" i="1" dirty="0"/>
              <a:t> demanda timidement: « Tu n’es pas fou, George? »</a:t>
            </a:r>
          </a:p>
          <a:p>
            <a:r>
              <a:rPr lang="fr-FR" sz="1100" i="1" dirty="0"/>
              <a:t>« Je ne suis pas en colère contre toi. Je suis en colère contre cela ici </a:t>
            </a:r>
            <a:r>
              <a:rPr lang="fr-FR" sz="1100" i="1" dirty="0" err="1"/>
              <a:t>Curley</a:t>
            </a:r>
            <a:r>
              <a:rPr lang="fr-FR" sz="1100" i="1" dirty="0"/>
              <a:t> bâtard. J’espérais que nous allions obtenir un petit enjeu ensemble, peut-être une centaine de dollars. » Son ton est devenu décisif. « Tu te tiens à l’écart de </a:t>
            </a:r>
            <a:r>
              <a:rPr lang="fr-FR" sz="1100" i="1" dirty="0" err="1"/>
              <a:t>Curley</a:t>
            </a:r>
            <a:r>
              <a:rPr lang="fr-FR" sz="1100" i="1" dirty="0"/>
              <a:t>, </a:t>
            </a:r>
            <a:r>
              <a:rPr lang="fr-FR" sz="1100" i="1" dirty="0" err="1"/>
              <a:t>Lennie</a:t>
            </a:r>
            <a:r>
              <a:rPr lang="fr-FR" sz="1100" i="1" dirty="0"/>
              <a:t>. »</a:t>
            </a:r>
          </a:p>
          <a:p>
            <a:r>
              <a:rPr lang="fr-FR" sz="1100" i="1" dirty="0"/>
              <a:t>« Bien sûr que je le ferai, George. Je ne dirai pas un mot.</a:t>
            </a:r>
          </a:p>
          <a:p>
            <a:r>
              <a:rPr lang="fr-FR" sz="1100" i="1" dirty="0"/>
              <a:t>« Ne le laissez pas vous attirer, mais - si le fils d’une chienne vous chausse - laissez-moi l’avoir. »</a:t>
            </a:r>
          </a:p>
          <a:p>
            <a:r>
              <a:rPr lang="fr-FR" sz="1100" i="1" dirty="0"/>
              <a:t>« Que j’aie quoi, George? »</a:t>
            </a:r>
          </a:p>
          <a:p>
            <a:r>
              <a:rPr lang="fr-FR" sz="1100" i="1" dirty="0"/>
              <a:t>« Qu’à cela ne tienne, peu importe. Je vous dirai quand. Je déteste ce genre de gars. Regarde, </a:t>
            </a:r>
            <a:r>
              <a:rPr lang="fr-FR" sz="1100" i="1" dirty="0" err="1"/>
              <a:t>Lennie</a:t>
            </a:r>
            <a:r>
              <a:rPr lang="fr-FR" sz="1100" i="1" dirty="0"/>
              <a:t>, si tu as des ennuis, tu te souviens de ce que je t’ai dit de faire? »</a:t>
            </a:r>
          </a:p>
          <a:p>
            <a:r>
              <a:rPr lang="fr-FR" sz="1100" i="1" dirty="0" err="1"/>
              <a:t>Lennie</a:t>
            </a:r>
            <a:r>
              <a:rPr lang="fr-FR" sz="1100" i="1" dirty="0"/>
              <a:t> se leva sur son coude. Son visage se contorsionnait de pensées. Puis ses yeux se déplacèrent tristement vers le visage de George. « Si j’ai des ennuis, vous ne me laisserez pas m’occuper des lapins. »</a:t>
            </a:r>
          </a:p>
          <a:p>
            <a:r>
              <a:rPr lang="fr-FR" sz="1100" i="1" dirty="0"/>
              <a:t>« Ce n’est pas ce que je voulais dire. Vous vous souvenez où nous avons glissé hier soir? En bas de la rivière? »</a:t>
            </a:r>
          </a:p>
          <a:p>
            <a:r>
              <a:rPr lang="fr-FR" sz="1100" i="1" dirty="0"/>
              <a:t>« Ouais. Je me souviens. Oh, bien sûr que je m’en souviens! J’y vais et je me cache dans les broussailles.</a:t>
            </a:r>
          </a:p>
          <a:p>
            <a:r>
              <a:rPr lang="fr-FR" sz="1100" i="1" dirty="0"/>
              <a:t>« Cache-toi jusqu’à ce que je vienne pour toi. Ne laissez personne vous voir. </a:t>
            </a:r>
            <a:r>
              <a:rPr lang="fr-FR" sz="1100" i="1" dirty="0" err="1"/>
              <a:t>Cachez-vous</a:t>
            </a:r>
            <a:r>
              <a:rPr lang="fr-FR" sz="1100" i="1" dirty="0"/>
              <a:t> dans les broussailles au bord de la rivière. Dites-le à nouveau.</a:t>
            </a:r>
          </a:p>
          <a:p>
            <a:r>
              <a:rPr lang="fr-FR" sz="1100" i="1" dirty="0"/>
              <a:t>« </a:t>
            </a:r>
            <a:r>
              <a:rPr lang="fr-FR" sz="1100" i="1" dirty="0" err="1"/>
              <a:t>Cachez-vous</a:t>
            </a:r>
            <a:r>
              <a:rPr lang="fr-FR" sz="1100" i="1" dirty="0"/>
              <a:t> dans les broussailles au bord de la rivière, dans les broussailles au bord de la rivière. »</a:t>
            </a:r>
          </a:p>
          <a:p>
            <a:r>
              <a:rPr lang="fr-FR" sz="1100" i="1" dirty="0"/>
              <a:t>« Si vous avez des ennuis. »</a:t>
            </a:r>
          </a:p>
          <a:p>
            <a:r>
              <a:rPr lang="fr-FR" sz="1100" i="1" dirty="0"/>
              <a:t>« Si j’ai des ennuis. »</a:t>
            </a:r>
          </a:p>
          <a:p>
            <a:r>
              <a:rPr lang="fr-FR" sz="1100" i="1" dirty="0"/>
              <a:t>Un frein a crié à l’extérieur. Un appel est venu: « Stable, </a:t>
            </a:r>
            <a:r>
              <a:rPr lang="fr-FR" sz="1100" i="1" dirty="0" err="1"/>
              <a:t>buck</a:t>
            </a:r>
            <a:r>
              <a:rPr lang="fr-FR" sz="1100" i="1" dirty="0"/>
              <a:t>. Oh! </a:t>
            </a:r>
            <a:r>
              <a:rPr lang="fr-FR" sz="1100" i="1" dirty="0" err="1"/>
              <a:t>Sta</a:t>
            </a:r>
            <a:r>
              <a:rPr lang="fr-FR" sz="1100" i="1" dirty="0"/>
              <a:t>-able </a:t>
            </a:r>
            <a:r>
              <a:rPr lang="fr-FR" sz="1100" i="1" dirty="0" err="1"/>
              <a:t>buck</a:t>
            </a:r>
            <a:r>
              <a:rPr lang="fr-FR" sz="1100" i="1" dirty="0"/>
              <a:t>. »</a:t>
            </a:r>
          </a:p>
          <a:p>
            <a:r>
              <a:rPr lang="fr-FR" sz="1100" i="1" dirty="0"/>
              <a:t>George a dit : « Dis-le à toi-même, </a:t>
            </a:r>
            <a:r>
              <a:rPr lang="fr-FR" sz="1100" i="1" dirty="0" err="1"/>
              <a:t>Lennie</a:t>
            </a:r>
            <a:r>
              <a:rPr lang="fr-FR" sz="1100" i="1" dirty="0"/>
              <a:t>, pour que tu ne l’oublies pas. »</a:t>
            </a:r>
          </a:p>
          <a:p>
            <a:r>
              <a:rPr lang="fr-FR" sz="1100" i="1" dirty="0"/>
              <a:t>Les deux hommes levèrent les yeux, car le rectangle de soleil dans la porte était coupé. Une fille se tenait là à regarder à l’intérieur. Elle avait les lèvres pleines et rouges et les yeux espacés, lourdement maquillés. Ses ongles étaient rouges. Ses cheveux pendaient en petites grappes roulées, comme des saucisses. Elle portait une robe de maison en coton et des mules rouges, sur les cou-de-chaussée desquelles se trouvaient de petits bouquets de plumes d’autruche rouges.</a:t>
            </a:r>
          </a:p>
          <a:p>
            <a:r>
              <a:rPr lang="fr-FR" sz="1100" i="1" dirty="0"/>
              <a:t> </a:t>
            </a:r>
          </a:p>
        </p:txBody>
      </p:sp>
    </p:spTree>
    <p:extLst>
      <p:ext uri="{BB962C8B-B14F-4D97-AF65-F5344CB8AC3E}">
        <p14:creationId xmlns:p14="http://schemas.microsoft.com/office/powerpoint/2010/main" val="33829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9956" y="686468"/>
            <a:ext cx="3923608" cy="5001369"/>
          </a:xfrm>
          <a:prstGeom prst="rect">
            <a:avLst/>
          </a:prstGeom>
        </p:spPr>
        <p:txBody>
          <a:bodyPr wrap="square">
            <a:spAutoFit/>
          </a:bodyPr>
          <a:lstStyle/>
          <a:p>
            <a:r>
              <a:rPr lang="en-US" sz="1100" dirty="0"/>
              <a:t>Evening of a hot day started the little wind to moving among the leaves. </a:t>
            </a:r>
            <a:r>
              <a:rPr lang="en-US" sz="1100" dirty="0" smtClean="0"/>
              <a:t>The shade </a:t>
            </a:r>
            <a:r>
              <a:rPr lang="en-US" sz="1100" dirty="0"/>
              <a:t>climbed up the hills toward the top. On the sand banks </a:t>
            </a:r>
            <a:r>
              <a:rPr lang="en-US" sz="1100" dirty="0" smtClean="0"/>
              <a:t>the </a:t>
            </a:r>
            <a:r>
              <a:rPr lang="en-US" sz="1100" dirty="0"/>
              <a:t>rabbits sat </a:t>
            </a:r>
            <a:r>
              <a:rPr lang="en-US" sz="1100" dirty="0" smtClean="0"/>
              <a:t>as quietly </a:t>
            </a:r>
            <a:r>
              <a:rPr lang="en-US" sz="1100" dirty="0"/>
              <a:t>as little gray sculptured stones. And then from the direction of the </a:t>
            </a:r>
            <a:r>
              <a:rPr lang="en-US" sz="1100" dirty="0" smtClean="0"/>
              <a:t>state highway </a:t>
            </a:r>
            <a:r>
              <a:rPr lang="en-US" sz="1100" dirty="0"/>
              <a:t>came the sound of footsteps on crisp sycamore leaves. The rabbits</a:t>
            </a:r>
          </a:p>
          <a:p>
            <a:r>
              <a:rPr lang="en-US" sz="1100" dirty="0"/>
              <a:t>hurried noiselessly for cover. A stilted heron labored up into the air </a:t>
            </a:r>
            <a:r>
              <a:rPr lang="en-US" sz="1100" dirty="0" smtClean="0"/>
              <a:t>and pounded </a:t>
            </a:r>
            <a:r>
              <a:rPr lang="en-US" sz="1100" dirty="0"/>
              <a:t>down river. For a moment the place was lifeless, and then two </a:t>
            </a:r>
            <a:r>
              <a:rPr lang="en-US" sz="1100" dirty="0" smtClean="0"/>
              <a:t>men emerged </a:t>
            </a:r>
            <a:r>
              <a:rPr lang="en-US" sz="1100" dirty="0"/>
              <a:t>from the path and came into the opening by the green pool</a:t>
            </a:r>
            <a:r>
              <a:rPr lang="en-US" sz="1100" dirty="0" smtClean="0"/>
              <a:t>.</a:t>
            </a:r>
          </a:p>
          <a:p>
            <a:endParaRPr lang="en-US" sz="1100" dirty="0"/>
          </a:p>
          <a:p>
            <a:r>
              <a:rPr lang="en-US" sz="1100" dirty="0"/>
              <a:t>They had walked in single file down the path, and even in the open </a:t>
            </a:r>
            <a:r>
              <a:rPr lang="en-US" sz="1100" dirty="0" smtClean="0"/>
              <a:t>one stayed </a:t>
            </a:r>
            <a:r>
              <a:rPr lang="en-US" sz="1100" dirty="0"/>
              <a:t>behind the other. Both were dressed in denim trousers and in denim </a:t>
            </a:r>
            <a:r>
              <a:rPr lang="en-US" sz="1100" dirty="0" smtClean="0"/>
              <a:t>coats with </a:t>
            </a:r>
            <a:r>
              <a:rPr lang="en-US" sz="1100" dirty="0"/>
              <a:t>brass buttons. Both wore black, shapeless hats and both carried </a:t>
            </a:r>
            <a:r>
              <a:rPr lang="en-US" sz="1100" dirty="0" smtClean="0"/>
              <a:t>tight blanket </a:t>
            </a:r>
            <a:r>
              <a:rPr lang="en-US" sz="1100" dirty="0"/>
              <a:t>rolls slung over their shoulders. The first man was small and quick, </a:t>
            </a:r>
            <a:r>
              <a:rPr lang="en-US" sz="1100" dirty="0" smtClean="0"/>
              <a:t>dark of </a:t>
            </a:r>
            <a:r>
              <a:rPr lang="en-US" sz="1100" dirty="0"/>
              <a:t>face, with restless eyes and sharp, strong features. Every part of him was</a:t>
            </a:r>
          </a:p>
          <a:p>
            <a:r>
              <a:rPr lang="en-US" sz="1100" dirty="0"/>
              <a:t>defined: small, strong hands, slender arms, a thin and bony nose. Behind </a:t>
            </a:r>
            <a:r>
              <a:rPr lang="en-US" sz="1100" dirty="0" smtClean="0"/>
              <a:t>him walked </a:t>
            </a:r>
            <a:r>
              <a:rPr lang="en-US" sz="1100" dirty="0"/>
              <a:t>his opposite, a huge man, shapeless of face, with large, pale eyes, </a:t>
            </a:r>
            <a:r>
              <a:rPr lang="en-US" sz="1100" dirty="0" smtClean="0"/>
              <a:t>and wide</a:t>
            </a:r>
            <a:r>
              <a:rPr lang="en-US" sz="1100" dirty="0"/>
              <a:t>, sloping shoulders; and he walked heavily, dragging his feet a little, </a:t>
            </a:r>
            <a:r>
              <a:rPr lang="en-US" sz="1100" dirty="0" smtClean="0"/>
              <a:t>the way </a:t>
            </a:r>
            <a:r>
              <a:rPr lang="en-US" sz="1100" dirty="0"/>
              <a:t>a bear drags his paws. His arms did not swing at his sides, but </a:t>
            </a:r>
            <a:r>
              <a:rPr lang="en-US" sz="1100" dirty="0" smtClean="0"/>
              <a:t>hung loosely</a:t>
            </a:r>
            <a:r>
              <a:rPr lang="en-US" sz="1100" dirty="0"/>
              <a:t>.</a:t>
            </a:r>
          </a:p>
          <a:p>
            <a:endParaRPr lang="en-US" sz="1100" dirty="0" smtClean="0"/>
          </a:p>
          <a:p>
            <a:r>
              <a:rPr lang="en-US" sz="1100" dirty="0" smtClean="0"/>
              <a:t>The </a:t>
            </a:r>
            <a:r>
              <a:rPr lang="en-US" sz="1100" dirty="0"/>
              <a:t>first man stopped short in the clearing, and the follower nearly ran </a:t>
            </a:r>
            <a:r>
              <a:rPr lang="en-US" sz="1100" dirty="0" smtClean="0"/>
              <a:t>over him</a:t>
            </a:r>
            <a:r>
              <a:rPr lang="en-US" sz="1100" dirty="0"/>
              <a:t>. He took off his hat and wiped the sweat-band with his forefinger </a:t>
            </a:r>
            <a:r>
              <a:rPr lang="en-US" sz="1100" dirty="0" smtClean="0"/>
              <a:t>and snapped </a:t>
            </a:r>
            <a:r>
              <a:rPr lang="en-US" sz="1100" dirty="0"/>
              <a:t>the moisture off. His huge companion dropped his blankets and </a:t>
            </a:r>
            <a:r>
              <a:rPr lang="en-US" sz="1100" dirty="0" smtClean="0"/>
              <a:t>flung himself </a:t>
            </a:r>
            <a:r>
              <a:rPr lang="en-US" sz="1100" dirty="0"/>
              <a:t>down and drank from the surface of the green pool; drank with </a:t>
            </a:r>
            <a:r>
              <a:rPr lang="en-US" sz="1100" dirty="0" smtClean="0"/>
              <a:t>long gulps</a:t>
            </a:r>
            <a:r>
              <a:rPr lang="en-US" sz="1100" dirty="0"/>
              <a:t>, snorting into the water like a horse. The small man stepped </a:t>
            </a:r>
            <a:r>
              <a:rPr lang="en-US" sz="1100" dirty="0" smtClean="0"/>
              <a:t>nervously beside </a:t>
            </a:r>
            <a:r>
              <a:rPr lang="en-US" sz="1100" dirty="0"/>
              <a:t>him.</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613564" y="686468"/>
            <a:ext cx="4109258" cy="6001643"/>
          </a:xfrm>
          <a:prstGeom prst="rect">
            <a:avLst/>
          </a:prstGeom>
        </p:spPr>
        <p:txBody>
          <a:bodyPr wrap="square">
            <a:spAutoFit/>
          </a:bodyPr>
          <a:lstStyle/>
          <a:p>
            <a:r>
              <a:rPr lang="fr-FR" sz="1200" i="1" dirty="0"/>
              <a:t>Le soir d’une journée chaude a commencé le petit vent à se déplacer parmi les feuilles. L’ombre montait les collines vers le sommet. Sur les bancs de sable, les lapins étaient assis aussi tranquillement que de petites pierres sculptées grises. Et puis de la direction de la route nationale est venu le bruit des pas sur les feuilles de sycomore croustillantes. Les lapins</a:t>
            </a:r>
          </a:p>
          <a:p>
            <a:r>
              <a:rPr lang="fr-FR" sz="1200" i="1" dirty="0"/>
              <a:t>se dépêcha sans bruit pour se mettre à l’abri. Un héron guindé a travaillé dans les airs et a pilonné la rivière. Pendant un moment, l’endroit était sans vie, puis deux hommes sont sortis du chemin et sont entrés dans l’ouverture par la piscine verte.</a:t>
            </a:r>
          </a:p>
          <a:p>
            <a:r>
              <a:rPr lang="fr-FR" sz="1200" i="1" dirty="0"/>
              <a:t>Ils avaient marché en file indienne sur le chemin, et même à l’air libre, l’un restait derrière l’autre. Tous deux étaient vêtus d’un pantalon en denim et d’un manteau en denim avec des boutons en laiton. Tous deux portaient des chapeaux noirs et informes et portaient tous deux des rouleaux de couverture serrés sur leurs épaules. Le premier homme était petit et rapide, le visage sombre, avec des yeux agités et des traits nets et forts. Chaque partie de lui était</a:t>
            </a:r>
          </a:p>
          <a:p>
            <a:r>
              <a:rPr lang="fr-FR" sz="1200" i="1" dirty="0"/>
              <a:t>défini: petites mains fortes, bras minces, nez fin et osseux. Derrière lui marchait son opposé, un homme énorme, sans forme de visage, avec de grands yeux pâles et de larges épaules inclinées; et il marchait lourdement, traînant un peu les pieds, comme un ours traîne ses pattes. Ses bras ne se balançaient pas sur ses côtés, mais pendaient lâchement.</a:t>
            </a:r>
          </a:p>
          <a:p>
            <a:r>
              <a:rPr lang="fr-FR" sz="1200" i="1" dirty="0"/>
              <a:t>Le premier homme s’arrêta court dans la clairière et le suiveur faillit le renverser. Il a enlevé son chapeau et essuyé la bande de sueur avec son index et a enlevé l’humidité. Son immense compagnon laissa tomber ses couvertures et se jeta et </a:t>
            </a:r>
            <a:r>
              <a:rPr lang="fr-FR" sz="1200" i="1" dirty="0" err="1"/>
              <a:t>buva</a:t>
            </a:r>
            <a:r>
              <a:rPr lang="fr-FR" sz="1200" i="1" dirty="0"/>
              <a:t> à la surface de la piscine verte; buvait avec de longues gorgées, reniflant dans l’eau comme un cheval. Le petit homme marcha nerveusement à côté de lui.</a:t>
            </a:r>
          </a:p>
          <a:p>
            <a:r>
              <a:rPr lang="fr-FR" sz="1200" i="1" dirty="0"/>
              <a:t> </a:t>
            </a:r>
          </a:p>
        </p:txBody>
      </p:sp>
    </p:spTree>
    <p:extLst>
      <p:ext uri="{BB962C8B-B14F-4D97-AF65-F5344CB8AC3E}">
        <p14:creationId xmlns:p14="http://schemas.microsoft.com/office/powerpoint/2010/main" val="4924295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631" y="204330"/>
            <a:ext cx="4347557" cy="6286336"/>
          </a:xfrm>
          <a:prstGeom prst="rect">
            <a:avLst/>
          </a:prstGeom>
        </p:spPr>
        <p:txBody>
          <a:bodyPr wrap="square">
            <a:spAutoFit/>
          </a:bodyPr>
          <a:lstStyle/>
          <a:p>
            <a:endParaRPr lang="en-US" sz="1150" dirty="0"/>
          </a:p>
          <a:p>
            <a:r>
              <a:rPr lang="en-US" sz="1150" dirty="0" smtClean="0"/>
              <a:t>“</a:t>
            </a:r>
            <a:r>
              <a:rPr lang="en-US" sz="1150" dirty="0"/>
              <a:t>I’m </a:t>
            </a:r>
            <a:r>
              <a:rPr lang="en-US" sz="1150" dirty="0" err="1"/>
              <a:t>lookin</a:t>
            </a:r>
            <a:r>
              <a:rPr lang="en-US" sz="1150" dirty="0"/>
              <a:t>’ </a:t>
            </a:r>
            <a:r>
              <a:rPr lang="en-US" sz="1150" dirty="0" smtClean="0"/>
              <a:t>for Curley</a:t>
            </a:r>
            <a:r>
              <a:rPr lang="en-US" sz="1150" dirty="0"/>
              <a:t>,” she said. Her voice had a nasal, brittle quality.</a:t>
            </a:r>
          </a:p>
          <a:p>
            <a:r>
              <a:rPr lang="en-US" sz="1150" dirty="0"/>
              <a:t>George looked away from her and then back. “He was in here a minute </a:t>
            </a:r>
            <a:r>
              <a:rPr lang="en-US" sz="1150" dirty="0" smtClean="0"/>
              <a:t>ago, but </a:t>
            </a:r>
            <a:r>
              <a:rPr lang="en-US" sz="1150" dirty="0"/>
              <a:t>he went.”</a:t>
            </a:r>
          </a:p>
          <a:p>
            <a:r>
              <a:rPr lang="en-US" sz="1150" dirty="0"/>
              <a:t>“Oh!” She put her hands behind her back and leaned against the door </a:t>
            </a:r>
            <a:r>
              <a:rPr lang="en-US" sz="1150" dirty="0" smtClean="0"/>
              <a:t>frame so </a:t>
            </a:r>
            <a:r>
              <a:rPr lang="en-US" sz="1150" dirty="0"/>
              <a:t>that her body was thrown forward. “You’re the new fellas that just </a:t>
            </a:r>
            <a:r>
              <a:rPr lang="en-US" sz="1150" dirty="0" smtClean="0"/>
              <a:t>come, </a:t>
            </a:r>
            <a:r>
              <a:rPr lang="en-US" sz="1150" dirty="0" err="1" smtClean="0"/>
              <a:t>ain’t</a:t>
            </a:r>
            <a:r>
              <a:rPr lang="en-US" sz="1150" dirty="0" smtClean="0"/>
              <a:t> </a:t>
            </a:r>
            <a:r>
              <a:rPr lang="en-US" sz="1150" dirty="0" err="1"/>
              <a:t>ya</a:t>
            </a:r>
            <a:r>
              <a:rPr lang="en-US" sz="1150" dirty="0"/>
              <a:t>?”</a:t>
            </a:r>
          </a:p>
          <a:p>
            <a:r>
              <a:rPr lang="en-US" sz="1150" dirty="0"/>
              <a:t>“Yeah.”</a:t>
            </a:r>
          </a:p>
          <a:p>
            <a:r>
              <a:rPr lang="en-US" sz="1150" dirty="0"/>
              <a:t>Lennie’s eyes moved down over her body, and though she did not seem to </a:t>
            </a:r>
            <a:r>
              <a:rPr lang="en-US" sz="1150" dirty="0" smtClean="0"/>
              <a:t>be looking </a:t>
            </a:r>
            <a:r>
              <a:rPr lang="en-US" sz="1150" dirty="0"/>
              <a:t>at Lennie she bridled a little. She looked at her fingernails. “</a:t>
            </a:r>
            <a:r>
              <a:rPr lang="en-US" sz="1150" dirty="0" smtClean="0"/>
              <a:t>Sometimes Curley’s </a:t>
            </a:r>
            <a:r>
              <a:rPr lang="en-US" sz="1150" dirty="0"/>
              <a:t>in here,” she explained.</a:t>
            </a:r>
          </a:p>
          <a:p>
            <a:r>
              <a:rPr lang="en-US" sz="1150" dirty="0"/>
              <a:t>George said brusquely. “Well he </a:t>
            </a:r>
            <a:r>
              <a:rPr lang="en-US" sz="1150" dirty="0" err="1"/>
              <a:t>ain’t</a:t>
            </a:r>
            <a:r>
              <a:rPr lang="en-US" sz="1150" dirty="0"/>
              <a:t> now.”</a:t>
            </a:r>
          </a:p>
          <a:p>
            <a:r>
              <a:rPr lang="en-US" sz="1150" dirty="0"/>
              <a:t>“If he </a:t>
            </a:r>
            <a:r>
              <a:rPr lang="en-US" sz="1150" dirty="0" err="1"/>
              <a:t>ain’t</a:t>
            </a:r>
            <a:r>
              <a:rPr lang="en-US" sz="1150" dirty="0"/>
              <a:t>, I guess I better look some place else,” she said playfully.</a:t>
            </a:r>
          </a:p>
          <a:p>
            <a:r>
              <a:rPr lang="en-US" sz="1150" dirty="0"/>
              <a:t>Lennie watched her, fascinated. George said, “If I see him, I’ll pass the </a:t>
            </a:r>
            <a:r>
              <a:rPr lang="en-US" sz="1150" dirty="0" smtClean="0"/>
              <a:t>word you </a:t>
            </a:r>
            <a:r>
              <a:rPr lang="en-US" sz="1150" dirty="0"/>
              <a:t>was looking for him.”</a:t>
            </a:r>
          </a:p>
          <a:p>
            <a:r>
              <a:rPr lang="en-US" sz="1150" dirty="0"/>
              <a:t>She smiled archly and twitched her body. “Nobody can’t blame a person </a:t>
            </a:r>
            <a:r>
              <a:rPr lang="en-US" sz="1150" dirty="0" smtClean="0"/>
              <a:t>for </a:t>
            </a:r>
            <a:r>
              <a:rPr lang="en-US" sz="1150" dirty="0" err="1" smtClean="0"/>
              <a:t>lookin</a:t>
            </a:r>
            <a:r>
              <a:rPr lang="en-US" sz="1150" dirty="0"/>
              <a:t>’,” she said. There were footsteps behind her, going by. She turned </a:t>
            </a:r>
            <a:r>
              <a:rPr lang="en-US" sz="1150" dirty="0" smtClean="0"/>
              <a:t>her head</a:t>
            </a:r>
            <a:r>
              <a:rPr lang="en-US" sz="1150" dirty="0"/>
              <a:t>. “Hi, Slim,” she said.</a:t>
            </a:r>
          </a:p>
          <a:p>
            <a:r>
              <a:rPr lang="en-US" sz="1150" dirty="0" err="1"/>
              <a:t>Slim’s</a:t>
            </a:r>
            <a:r>
              <a:rPr lang="en-US" sz="1150" dirty="0"/>
              <a:t> voice came through the door. “Hi, Good-</a:t>
            </a:r>
            <a:r>
              <a:rPr lang="en-US" sz="1150" dirty="0" err="1"/>
              <a:t>lookin</a:t>
            </a:r>
            <a:r>
              <a:rPr lang="en-US" sz="1150" dirty="0"/>
              <a:t>’.”</a:t>
            </a:r>
          </a:p>
          <a:p>
            <a:r>
              <a:rPr lang="en-US" sz="1150" dirty="0"/>
              <a:t>“I’m </a:t>
            </a:r>
            <a:r>
              <a:rPr lang="en-US" sz="1150" dirty="0" err="1"/>
              <a:t>tryin</a:t>
            </a:r>
            <a:r>
              <a:rPr lang="en-US" sz="1150" dirty="0"/>
              <a:t>’ to find Curley, Slim.”</a:t>
            </a:r>
          </a:p>
          <a:p>
            <a:r>
              <a:rPr lang="en-US" sz="1150" dirty="0"/>
              <a:t>“Well, you </a:t>
            </a:r>
            <a:r>
              <a:rPr lang="en-US" sz="1150" dirty="0" err="1"/>
              <a:t>ain’t</a:t>
            </a:r>
            <a:r>
              <a:rPr lang="en-US" sz="1150" dirty="0"/>
              <a:t> </a:t>
            </a:r>
            <a:r>
              <a:rPr lang="en-US" sz="1150" dirty="0" err="1"/>
              <a:t>tryin</a:t>
            </a:r>
            <a:r>
              <a:rPr lang="en-US" sz="1150" dirty="0"/>
              <a:t>’ very hard. I seen him </a:t>
            </a:r>
            <a:r>
              <a:rPr lang="en-US" sz="1150" dirty="0" err="1"/>
              <a:t>goin</a:t>
            </a:r>
            <a:r>
              <a:rPr lang="en-US" sz="1150" dirty="0"/>
              <a:t>’ in your house.”</a:t>
            </a:r>
          </a:p>
          <a:p>
            <a:r>
              <a:rPr lang="en-US" sz="1150" dirty="0"/>
              <a:t>She was suddenly apprehensive. “’Bye, boys,” she called into the </a:t>
            </a:r>
            <a:r>
              <a:rPr lang="en-US" sz="1150" dirty="0" smtClean="0"/>
              <a:t>bunk house</a:t>
            </a:r>
            <a:r>
              <a:rPr lang="en-US" sz="1150" dirty="0"/>
              <a:t>, and she hurried away.</a:t>
            </a:r>
          </a:p>
          <a:p>
            <a:r>
              <a:rPr lang="en-US" sz="1150" dirty="0"/>
              <a:t>George looked around at Lennie. “Jesus, what a tramp,” he said. “So </a:t>
            </a:r>
            <a:r>
              <a:rPr lang="en-US" sz="1150" dirty="0" smtClean="0"/>
              <a:t>that’s </a:t>
            </a:r>
            <a:r>
              <a:rPr lang="en-US" sz="1150" dirty="0"/>
              <a:t>what Curley picks for a wife.”</a:t>
            </a:r>
          </a:p>
          <a:p>
            <a:r>
              <a:rPr lang="en-US" sz="1150" dirty="0"/>
              <a:t>“She’s </a:t>
            </a:r>
            <a:r>
              <a:rPr lang="en-US" sz="1150" dirty="0" err="1"/>
              <a:t>purty</a:t>
            </a:r>
            <a:r>
              <a:rPr lang="en-US" sz="1150" dirty="0"/>
              <a:t>,” said Lennie defensively.</a:t>
            </a:r>
          </a:p>
          <a:p>
            <a:r>
              <a:rPr lang="en-US" sz="1150" dirty="0"/>
              <a:t>“Yeah, and she’s sure </a:t>
            </a:r>
            <a:r>
              <a:rPr lang="en-US" sz="1150" dirty="0" err="1"/>
              <a:t>hidin</a:t>
            </a:r>
            <a:r>
              <a:rPr lang="en-US" sz="1150" dirty="0"/>
              <a:t>’ it. Curley got his work ahead of him. Bet </a:t>
            </a:r>
            <a:r>
              <a:rPr lang="en-US" sz="1150" dirty="0" smtClean="0"/>
              <a:t>she’d clear </a:t>
            </a:r>
            <a:r>
              <a:rPr lang="en-US" sz="1150" dirty="0"/>
              <a:t>out for twenty bucks.”</a:t>
            </a:r>
          </a:p>
          <a:p>
            <a:r>
              <a:rPr lang="en-US" sz="1150" dirty="0"/>
              <a:t>Lennie still stared at the doorway where she had been. “Gosh, she </a:t>
            </a:r>
            <a:r>
              <a:rPr lang="en-US" sz="1150" dirty="0" smtClean="0"/>
              <a:t>was </a:t>
            </a:r>
            <a:r>
              <a:rPr lang="en-US" sz="1150" dirty="0" err="1" smtClean="0"/>
              <a:t>purty</a:t>
            </a:r>
            <a:r>
              <a:rPr lang="en-US" sz="1150" dirty="0"/>
              <a:t>.” He smiled admiringly. George looked quickly down at him and then </a:t>
            </a:r>
            <a:r>
              <a:rPr lang="en-US" sz="1150" dirty="0" smtClean="0"/>
              <a:t>he took </a:t>
            </a:r>
            <a:r>
              <a:rPr lang="en-US" sz="1150" dirty="0"/>
              <a:t>him by an ear and shook him.</a:t>
            </a:r>
          </a:p>
          <a:p>
            <a:r>
              <a:rPr lang="en-US" sz="1150" dirty="0"/>
              <a:t>“Listen to me, you crazy bastard,” he said fiercely. “Don’t you even take </a:t>
            </a:r>
            <a:r>
              <a:rPr lang="en-US" sz="1150" dirty="0" smtClean="0"/>
              <a:t>a look </a:t>
            </a:r>
            <a:r>
              <a:rPr lang="en-US" sz="1150" dirty="0"/>
              <a:t>at that bitch. I don’t care what she says and what she does. I seen ‘</a:t>
            </a:r>
            <a:r>
              <a:rPr lang="en-US" sz="1150" dirty="0" err="1" smtClean="0"/>
              <a:t>em</a:t>
            </a:r>
            <a:r>
              <a:rPr lang="en-US" sz="1150" dirty="0" smtClean="0"/>
              <a:t> poison </a:t>
            </a:r>
            <a:r>
              <a:rPr lang="en-US" sz="1150" dirty="0"/>
              <a:t>before, but I never seen no piece of jail bait worse than her. You </a:t>
            </a:r>
            <a:r>
              <a:rPr lang="en-US" sz="1150" dirty="0" smtClean="0"/>
              <a:t>leave her </a:t>
            </a:r>
            <a:r>
              <a:rPr lang="en-US" sz="1150" dirty="0"/>
              <a:t>be</a:t>
            </a:r>
            <a:r>
              <a:rPr lang="en-US" sz="1150" dirty="0" smtClean="0"/>
              <a:t>.”</a:t>
            </a:r>
            <a:endParaRPr lang="en-GB" sz="1150" dirty="0"/>
          </a:p>
        </p:txBody>
      </p:sp>
      <p:sp>
        <p:nvSpPr>
          <p:cNvPr id="3" name="Rectangle 2"/>
          <p:cNvSpPr/>
          <p:nvPr/>
        </p:nvSpPr>
        <p:spPr>
          <a:xfrm>
            <a:off x="4630188" y="204330"/>
            <a:ext cx="4347557" cy="6355586"/>
          </a:xfrm>
          <a:prstGeom prst="rect">
            <a:avLst/>
          </a:prstGeom>
        </p:spPr>
        <p:txBody>
          <a:bodyPr wrap="square">
            <a:spAutoFit/>
          </a:bodyPr>
          <a:lstStyle/>
          <a:p>
            <a:r>
              <a:rPr lang="fr-FR" sz="1100" i="1" dirty="0"/>
              <a:t>« Je cherche </a:t>
            </a:r>
            <a:r>
              <a:rPr lang="fr-FR" sz="1100" i="1" dirty="0" err="1"/>
              <a:t>Curley</a:t>
            </a:r>
            <a:r>
              <a:rPr lang="fr-FR" sz="1100" i="1" dirty="0"/>
              <a:t> », a-t-elle déclaré. Sa voix avait une qualité nasale et cassante.</a:t>
            </a:r>
          </a:p>
          <a:p>
            <a:r>
              <a:rPr lang="fr-FR" sz="1100" i="1" dirty="0"/>
              <a:t>George détourna les yeux d’elle, puis revint. « Il était ici il y a une minute, mais il y est allé. »</a:t>
            </a:r>
          </a:p>
          <a:p>
            <a:r>
              <a:rPr lang="fr-FR" sz="1100" i="1" dirty="0"/>
              <a:t>« Oh! » Elle a mis ses mains derrière son dos et s’est appuyée contre le cadre de la porte pour que son corps soit jeté en avant. « Vous êtes les nouveaux </a:t>
            </a:r>
            <a:r>
              <a:rPr lang="fr-FR" sz="1100" i="1" dirty="0" err="1"/>
              <a:t>fellas</a:t>
            </a:r>
            <a:r>
              <a:rPr lang="fr-FR" sz="1100" i="1" dirty="0"/>
              <a:t> qui viennent d’arriver, n’est-ce pas? »</a:t>
            </a:r>
          </a:p>
          <a:p>
            <a:r>
              <a:rPr lang="fr-FR" sz="1100" i="1" dirty="0"/>
              <a:t>« Ouais. »</a:t>
            </a:r>
          </a:p>
          <a:p>
            <a:r>
              <a:rPr lang="fr-FR" sz="1100" i="1" dirty="0"/>
              <a:t>Les yeux de </a:t>
            </a:r>
            <a:r>
              <a:rPr lang="fr-FR" sz="1100" i="1" dirty="0" err="1"/>
              <a:t>Lennie</a:t>
            </a:r>
            <a:r>
              <a:rPr lang="fr-FR" sz="1100" i="1" dirty="0"/>
              <a:t> descendirent sur son corps, et bien qu’elle ne semblait pas regarder </a:t>
            </a:r>
            <a:r>
              <a:rPr lang="fr-FR" sz="1100" i="1" dirty="0" err="1"/>
              <a:t>Lennie</a:t>
            </a:r>
            <a:r>
              <a:rPr lang="fr-FR" sz="1100" i="1" dirty="0"/>
              <a:t>, elle se brida un peu. Elle regarda ses ongles. « Parfois, </a:t>
            </a:r>
            <a:r>
              <a:rPr lang="fr-FR" sz="1100" i="1" dirty="0" err="1"/>
              <a:t>Curley</a:t>
            </a:r>
            <a:r>
              <a:rPr lang="fr-FR" sz="1100" i="1" dirty="0"/>
              <a:t> est ici », a-t-elle expliqué.</a:t>
            </a:r>
          </a:p>
          <a:p>
            <a:r>
              <a:rPr lang="fr-FR" sz="1100" i="1" dirty="0"/>
              <a:t>Dit George brusquement. « Eh bien, il ne l’est pas maintenant. »</a:t>
            </a:r>
          </a:p>
          <a:p>
            <a:r>
              <a:rPr lang="fr-FR" sz="1100" i="1" dirty="0"/>
              <a:t>« S’il ne l’est pas, je suppose que je ferais mieux de regarder ailleurs », dit-elle avec espièglerie.</a:t>
            </a:r>
          </a:p>
          <a:p>
            <a:r>
              <a:rPr lang="fr-FR" sz="1100" i="1" dirty="0" err="1"/>
              <a:t>Lennie</a:t>
            </a:r>
            <a:r>
              <a:rPr lang="fr-FR" sz="1100" i="1" dirty="0"/>
              <a:t> la regarda, fascinée. George a dit : « Si je le vois, je passerai le mot que tu cherchais pour lui. »</a:t>
            </a:r>
          </a:p>
          <a:p>
            <a:r>
              <a:rPr lang="fr-FR" sz="1100" i="1" dirty="0"/>
              <a:t>Elle sourit </a:t>
            </a:r>
            <a:r>
              <a:rPr lang="fr-FR" sz="1100" i="1" dirty="0" err="1"/>
              <a:t>arquemment</a:t>
            </a:r>
            <a:r>
              <a:rPr lang="fr-FR" sz="1100" i="1" dirty="0"/>
              <a:t> et secoua son corps. « Personne ne peut blâmer une personne pour avoir regardé », a-t-elle déclaré. Il y avait des pas derrière elle, qui passaient. Elle tourna la tête. « Salut, Slim, » dit-elle.</a:t>
            </a:r>
          </a:p>
          <a:p>
            <a:r>
              <a:rPr lang="fr-FR" sz="1100" i="1" dirty="0"/>
              <a:t>La voix de Slim passa la porte. « Salut, Bon </a:t>
            </a:r>
            <a:r>
              <a:rPr lang="fr-FR" sz="1100" i="1" dirty="0" err="1"/>
              <a:t>lookin</a:t>
            </a:r>
            <a:r>
              <a:rPr lang="fr-FR" sz="1100" i="1" dirty="0"/>
              <a:t>'. »</a:t>
            </a:r>
          </a:p>
          <a:p>
            <a:r>
              <a:rPr lang="fr-FR" sz="1100" i="1" dirty="0"/>
              <a:t>« J’essaie de trouver </a:t>
            </a:r>
            <a:r>
              <a:rPr lang="fr-FR" sz="1100" i="1" dirty="0" err="1"/>
              <a:t>Curley</a:t>
            </a:r>
            <a:r>
              <a:rPr lang="fr-FR" sz="1100" i="1" dirty="0"/>
              <a:t>, Slim. »</a:t>
            </a:r>
          </a:p>
          <a:p>
            <a:r>
              <a:rPr lang="fr-FR" sz="1100" i="1" dirty="0"/>
              <a:t>« Eh bien, vous n’essayez pas très fort. Je l’ai vu aller dans ta maison.</a:t>
            </a:r>
          </a:p>
          <a:p>
            <a:r>
              <a:rPr lang="fr-FR" sz="1100" i="1" dirty="0"/>
              <a:t>Elle était soudainement inquiète. « Au revoir, les garçons », appela-t-elle dans la maison superposée, et elle se dépêcha de s’éloigner.</a:t>
            </a:r>
          </a:p>
          <a:p>
            <a:r>
              <a:rPr lang="fr-FR" sz="1100" i="1" dirty="0"/>
              <a:t>George regarda </a:t>
            </a:r>
            <a:r>
              <a:rPr lang="fr-FR" sz="1100" i="1" dirty="0" err="1"/>
              <a:t>Lennie</a:t>
            </a:r>
            <a:r>
              <a:rPr lang="fr-FR" sz="1100" i="1" dirty="0"/>
              <a:t>. « Jésus, quel clochard », dit-il. « C’est donc ce que </a:t>
            </a:r>
            <a:r>
              <a:rPr lang="fr-FR" sz="1100" i="1" dirty="0" err="1"/>
              <a:t>Curley</a:t>
            </a:r>
            <a:r>
              <a:rPr lang="fr-FR" sz="1100" i="1" dirty="0"/>
              <a:t> choisit pour une femme. »</a:t>
            </a:r>
          </a:p>
          <a:p>
            <a:r>
              <a:rPr lang="fr-FR" sz="1100" i="1" dirty="0"/>
              <a:t>« Elle est pure », a déclaré </a:t>
            </a:r>
            <a:r>
              <a:rPr lang="fr-FR" sz="1100" i="1" dirty="0" err="1"/>
              <a:t>Lennie</a:t>
            </a:r>
            <a:r>
              <a:rPr lang="fr-FR" sz="1100" i="1" dirty="0"/>
              <a:t> sur la défensive.</a:t>
            </a:r>
          </a:p>
          <a:p>
            <a:r>
              <a:rPr lang="fr-FR" sz="1100" i="1" dirty="0"/>
              <a:t>« Ouais, et elle est sûre de l’</a:t>
            </a:r>
            <a:r>
              <a:rPr lang="fr-FR" sz="1100" i="1" dirty="0" err="1"/>
              <a:t>hidin</a:t>
            </a:r>
            <a:r>
              <a:rPr lang="fr-FR" sz="1100" i="1" dirty="0"/>
              <a:t>'. </a:t>
            </a:r>
            <a:r>
              <a:rPr lang="fr-FR" sz="1100" i="1" dirty="0" err="1"/>
              <a:t>Curley</a:t>
            </a:r>
            <a:r>
              <a:rPr lang="fr-FR" sz="1100" i="1" dirty="0"/>
              <a:t> avait son travail devant lui. Parions qu’elle dégagerait pour vingt dollars. »</a:t>
            </a:r>
          </a:p>
          <a:p>
            <a:r>
              <a:rPr lang="fr-FR" sz="1100" i="1" dirty="0" err="1"/>
              <a:t>Lennie</a:t>
            </a:r>
            <a:r>
              <a:rPr lang="fr-FR" sz="1100" i="1" dirty="0"/>
              <a:t> regardait toujours la porte où elle avait été. « Mon Dieu, elle était pure. » Il sourit avec admiration. George le regarda rapidement, puis il le prit par une oreille et le secoua.</a:t>
            </a:r>
          </a:p>
          <a:p>
            <a:r>
              <a:rPr lang="fr-FR" sz="1100" i="1" dirty="0"/>
              <a:t>« Écoutez-moi, bâtard fou », dit-il violemment. « Ne jetez même pas un coup d’œil à cette chienne. Je me fiche de ce qu’elle dit et de ce qu’elle fait. Je les ai déjà vus empoisonner, mais je n’ai jamais vu aucun morceau d’appât de prison pire qu’elle. Tu la laisses être. »</a:t>
            </a:r>
          </a:p>
          <a:p>
            <a:r>
              <a:rPr lang="fr-FR" sz="1100" i="1" dirty="0"/>
              <a:t> </a:t>
            </a:r>
          </a:p>
        </p:txBody>
      </p:sp>
    </p:spTree>
    <p:extLst>
      <p:ext uri="{BB962C8B-B14F-4D97-AF65-F5344CB8AC3E}">
        <p14:creationId xmlns:p14="http://schemas.microsoft.com/office/powerpoint/2010/main" val="35432490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817" y="290945"/>
            <a:ext cx="4463936" cy="6463308"/>
          </a:xfrm>
          <a:prstGeom prst="rect">
            <a:avLst/>
          </a:prstGeom>
        </p:spPr>
        <p:txBody>
          <a:bodyPr wrap="square">
            <a:spAutoFit/>
          </a:bodyPr>
          <a:lstStyle/>
          <a:p>
            <a:r>
              <a:rPr lang="en-US" sz="1150" dirty="0" smtClean="0"/>
              <a:t>Lennie </a:t>
            </a:r>
            <a:r>
              <a:rPr lang="en-US" sz="1150" dirty="0"/>
              <a:t>tried to disengage his ear. “I never done nothing, George.”</a:t>
            </a:r>
          </a:p>
          <a:p>
            <a:r>
              <a:rPr lang="en-US" sz="1150" dirty="0"/>
              <a:t>“No, you never. But when she was </a:t>
            </a:r>
            <a:r>
              <a:rPr lang="en-US" sz="1150" dirty="0" err="1"/>
              <a:t>standin</a:t>
            </a:r>
            <a:r>
              <a:rPr lang="en-US" sz="1150" dirty="0"/>
              <a:t>’ in the doorway </a:t>
            </a:r>
            <a:r>
              <a:rPr lang="en-US" sz="1150" dirty="0" err="1"/>
              <a:t>showin</a:t>
            </a:r>
            <a:r>
              <a:rPr lang="en-US" sz="1150" dirty="0"/>
              <a:t>’ her legs</a:t>
            </a:r>
            <a:r>
              <a:rPr lang="en-US" sz="1150" dirty="0" smtClean="0"/>
              <a:t>, you </a:t>
            </a:r>
            <a:r>
              <a:rPr lang="en-US" sz="1150" dirty="0"/>
              <a:t>wasn’t </a:t>
            </a:r>
            <a:r>
              <a:rPr lang="en-US" sz="1150" dirty="0" err="1"/>
              <a:t>lookin</a:t>
            </a:r>
            <a:r>
              <a:rPr lang="en-US" sz="1150" dirty="0"/>
              <a:t>’ the other way, neither.”</a:t>
            </a:r>
          </a:p>
          <a:p>
            <a:r>
              <a:rPr lang="en-US" sz="1150" dirty="0"/>
              <a:t>“I never meant no harm, George. Honest I never.”</a:t>
            </a:r>
          </a:p>
          <a:p>
            <a:r>
              <a:rPr lang="en-US" sz="1150" dirty="0"/>
              <a:t>“Well, you keep away from her, cause she’s a rattrap if I ever seen one. </a:t>
            </a:r>
            <a:r>
              <a:rPr lang="en-US" sz="1150" dirty="0" smtClean="0"/>
              <a:t>You let </a:t>
            </a:r>
            <a:r>
              <a:rPr lang="en-US" sz="1150" dirty="0"/>
              <a:t>Curley take the rap. He let himself in for it. Glove </a:t>
            </a:r>
            <a:r>
              <a:rPr lang="en-US" sz="1150" dirty="0" err="1"/>
              <a:t>fulla</a:t>
            </a:r>
            <a:r>
              <a:rPr lang="en-US" sz="1150" dirty="0"/>
              <a:t> </a:t>
            </a:r>
            <a:r>
              <a:rPr lang="en-US" sz="1150" dirty="0" err="1"/>
              <a:t>vaseline</a:t>
            </a:r>
            <a:r>
              <a:rPr lang="en-US" sz="1150" dirty="0"/>
              <a:t>,” </a:t>
            </a:r>
            <a:r>
              <a:rPr lang="en-US" sz="1150" dirty="0" smtClean="0"/>
              <a:t>George said </a:t>
            </a:r>
            <a:r>
              <a:rPr lang="en-US" sz="1150" dirty="0"/>
              <a:t>disgustedly. “An’ I bet he’s </a:t>
            </a:r>
            <a:r>
              <a:rPr lang="en-US" sz="1150" dirty="0" err="1"/>
              <a:t>eatin</a:t>
            </a:r>
            <a:r>
              <a:rPr lang="en-US" sz="1150" dirty="0"/>
              <a:t>’ raw eggs and </a:t>
            </a:r>
            <a:r>
              <a:rPr lang="en-US" sz="1150" dirty="0" err="1"/>
              <a:t>writin</a:t>
            </a:r>
            <a:r>
              <a:rPr lang="en-US" sz="1150" dirty="0"/>
              <a:t>’ to the </a:t>
            </a:r>
            <a:r>
              <a:rPr lang="en-US" sz="1150" dirty="0" smtClean="0"/>
              <a:t>patent medicine </a:t>
            </a:r>
            <a:r>
              <a:rPr lang="en-US" sz="1150" dirty="0"/>
              <a:t>houses.”</a:t>
            </a:r>
          </a:p>
          <a:p>
            <a:r>
              <a:rPr lang="en-US" sz="1150" dirty="0"/>
              <a:t>Lennie cried out suddenly—“I don’t like this place, George. This </a:t>
            </a:r>
            <a:r>
              <a:rPr lang="en-US" sz="1150" dirty="0" err="1"/>
              <a:t>ain’t</a:t>
            </a:r>
            <a:r>
              <a:rPr lang="en-US" sz="1150" dirty="0"/>
              <a:t> no</a:t>
            </a:r>
          </a:p>
          <a:p>
            <a:r>
              <a:rPr lang="en-US" sz="1150" dirty="0"/>
              <a:t>good place. I </a:t>
            </a:r>
            <a:r>
              <a:rPr lang="en-US" sz="1150" dirty="0" err="1"/>
              <a:t>wanna</a:t>
            </a:r>
            <a:r>
              <a:rPr lang="en-US" sz="1150" dirty="0"/>
              <a:t> get outa here.”</a:t>
            </a:r>
          </a:p>
          <a:p>
            <a:r>
              <a:rPr lang="en-US" sz="1150" dirty="0"/>
              <a:t>“We </a:t>
            </a:r>
            <a:r>
              <a:rPr lang="en-US" sz="1150" dirty="0" err="1"/>
              <a:t>gotta</a:t>
            </a:r>
            <a:r>
              <a:rPr lang="en-US" sz="1150" dirty="0"/>
              <a:t> keep it till we get a stake. We can’t help it, Lennie. We’ll get </a:t>
            </a:r>
            <a:r>
              <a:rPr lang="en-US" sz="1150" dirty="0" smtClean="0"/>
              <a:t>out jus</a:t>
            </a:r>
            <a:r>
              <a:rPr lang="en-US" sz="1150" dirty="0"/>
              <a:t>’ as soon as we can. I don’t like it no better than you do.” He went back </a:t>
            </a:r>
            <a:r>
              <a:rPr lang="en-US" sz="1150" dirty="0" smtClean="0"/>
              <a:t>to the </a:t>
            </a:r>
            <a:r>
              <a:rPr lang="en-US" sz="1150" dirty="0"/>
              <a:t>table and set out a new solitaire hand. “No, I don’t like it,” he said. “For </a:t>
            </a:r>
            <a:r>
              <a:rPr lang="en-US" sz="1150" dirty="0" smtClean="0"/>
              <a:t>two bits </a:t>
            </a:r>
            <a:r>
              <a:rPr lang="en-US" sz="1150" dirty="0"/>
              <a:t>I’d shove out of here. If we can get jus’ a few dollars in the poke </a:t>
            </a:r>
            <a:r>
              <a:rPr lang="en-US" sz="1150" dirty="0" smtClean="0"/>
              <a:t>we’ll shove </a:t>
            </a:r>
            <a:r>
              <a:rPr lang="en-US" sz="1150" dirty="0"/>
              <a:t>off and go up the American River and pan gold. We can make maybe </a:t>
            </a:r>
            <a:r>
              <a:rPr lang="en-US" sz="1150" dirty="0" smtClean="0"/>
              <a:t>a couple </a:t>
            </a:r>
            <a:r>
              <a:rPr lang="en-US" sz="1150" dirty="0"/>
              <a:t>of dollars a day there, and we might hit a pocket.”</a:t>
            </a:r>
          </a:p>
          <a:p>
            <a:r>
              <a:rPr lang="en-US" sz="1150" dirty="0"/>
              <a:t>Lennie leaned eagerly toward him. “</a:t>
            </a:r>
            <a:r>
              <a:rPr lang="en-US" sz="1150" dirty="0" err="1"/>
              <a:t>Le’s</a:t>
            </a:r>
            <a:r>
              <a:rPr lang="en-US" sz="1150" dirty="0"/>
              <a:t> go, George. </a:t>
            </a:r>
            <a:r>
              <a:rPr lang="en-US" sz="1150" dirty="0" err="1"/>
              <a:t>Le’s</a:t>
            </a:r>
            <a:r>
              <a:rPr lang="en-US" sz="1150" dirty="0"/>
              <a:t> get outa here. </a:t>
            </a:r>
            <a:r>
              <a:rPr lang="en-US" sz="1150" dirty="0" smtClean="0"/>
              <a:t>It’s mean </a:t>
            </a:r>
            <a:r>
              <a:rPr lang="en-US" sz="1150" dirty="0"/>
              <a:t>here.”</a:t>
            </a:r>
          </a:p>
          <a:p>
            <a:r>
              <a:rPr lang="en-US" sz="1150" dirty="0"/>
              <a:t>“We </a:t>
            </a:r>
            <a:r>
              <a:rPr lang="en-US" sz="1150" dirty="0" err="1"/>
              <a:t>gotta</a:t>
            </a:r>
            <a:r>
              <a:rPr lang="en-US" sz="1150" dirty="0"/>
              <a:t> stay,” George said shortly. “Shut up now. The </a:t>
            </a:r>
            <a:r>
              <a:rPr lang="en-US" sz="1150" dirty="0" err="1"/>
              <a:t>guys’ll</a:t>
            </a:r>
            <a:r>
              <a:rPr lang="en-US" sz="1150" dirty="0"/>
              <a:t> </a:t>
            </a:r>
            <a:r>
              <a:rPr lang="en-US" sz="1150" dirty="0" err="1"/>
              <a:t>becomin</a:t>
            </a:r>
            <a:r>
              <a:rPr lang="en-US" sz="1150" dirty="0"/>
              <a:t>’</a:t>
            </a:r>
          </a:p>
          <a:p>
            <a:r>
              <a:rPr lang="en-US" sz="1150" dirty="0"/>
              <a:t>in.”</a:t>
            </a:r>
          </a:p>
          <a:p>
            <a:r>
              <a:rPr lang="en-US" sz="1150" dirty="0"/>
              <a:t>From the washroom nearby came the sound of running water and </a:t>
            </a:r>
            <a:r>
              <a:rPr lang="en-US" sz="1150" dirty="0" smtClean="0"/>
              <a:t>rattling basins</a:t>
            </a:r>
            <a:r>
              <a:rPr lang="en-US" sz="1150" dirty="0"/>
              <a:t>. George studied the cards. “Maybe we </a:t>
            </a:r>
            <a:r>
              <a:rPr lang="en-US" sz="1150" dirty="0" err="1"/>
              <a:t>oughtta</a:t>
            </a:r>
            <a:r>
              <a:rPr lang="en-US" sz="1150" dirty="0"/>
              <a:t> wash up,” he said. “</a:t>
            </a:r>
            <a:r>
              <a:rPr lang="en-US" sz="1150" dirty="0" smtClean="0"/>
              <a:t>But we </a:t>
            </a:r>
            <a:r>
              <a:rPr lang="en-US" sz="1150" dirty="0" err="1"/>
              <a:t>ain’t</a:t>
            </a:r>
            <a:r>
              <a:rPr lang="en-US" sz="1150" dirty="0"/>
              <a:t> done nothing to get dirty.”</a:t>
            </a:r>
          </a:p>
          <a:p>
            <a:r>
              <a:rPr lang="en-US" sz="1150" dirty="0"/>
              <a:t>A tall man stood in the doorway. He held a crushed Stetson hat under his </a:t>
            </a:r>
            <a:r>
              <a:rPr lang="en-US" sz="1150" dirty="0" smtClean="0"/>
              <a:t>arm while </a:t>
            </a:r>
            <a:r>
              <a:rPr lang="en-US" sz="1150" dirty="0"/>
              <a:t>he combed his long, black, damp hair straight back. Like the others </a:t>
            </a:r>
            <a:r>
              <a:rPr lang="en-US" sz="1150" dirty="0" smtClean="0"/>
              <a:t>he wore </a:t>
            </a:r>
            <a:r>
              <a:rPr lang="en-US" sz="1150" dirty="0"/>
              <a:t>blue jeans and a short denim jacket. When he had finished combing </a:t>
            </a:r>
            <a:r>
              <a:rPr lang="en-US" sz="1150" dirty="0" smtClean="0"/>
              <a:t>his hair </a:t>
            </a:r>
            <a:r>
              <a:rPr lang="en-US" sz="1150" dirty="0"/>
              <a:t>he moved into the room, and he moved with a majesty achieved only </a:t>
            </a:r>
            <a:r>
              <a:rPr lang="en-US" sz="1150" dirty="0" smtClean="0"/>
              <a:t>by royalty </a:t>
            </a:r>
            <a:r>
              <a:rPr lang="en-US" sz="1150" dirty="0"/>
              <a:t>and master craftsmen. He was a </a:t>
            </a:r>
            <a:r>
              <a:rPr lang="en-US" sz="1150" dirty="0" err="1"/>
              <a:t>jerkline</a:t>
            </a:r>
            <a:r>
              <a:rPr lang="en-US" sz="1150" dirty="0"/>
              <a:t> skinner, the prince of the </a:t>
            </a:r>
            <a:r>
              <a:rPr lang="en-US" sz="1150" dirty="0" smtClean="0"/>
              <a:t>ranch, capable </a:t>
            </a:r>
            <a:r>
              <a:rPr lang="en-US" sz="1150" dirty="0"/>
              <a:t>of driving ten, sixteen, even twenty mules with a single line to </a:t>
            </a:r>
            <a:r>
              <a:rPr lang="en-US" sz="1150" dirty="0" smtClean="0"/>
              <a:t>the leaders</a:t>
            </a:r>
            <a:r>
              <a:rPr lang="en-US" sz="1150" dirty="0"/>
              <a:t>. He was capable of killing a fly on the wheeler’s butt with a bull </a:t>
            </a:r>
            <a:r>
              <a:rPr lang="en-US" sz="1150" dirty="0" smtClean="0"/>
              <a:t>whip without </a:t>
            </a:r>
            <a:r>
              <a:rPr lang="en-US" sz="1150" dirty="0"/>
              <a:t>touching the mule. There was a gravity in his manner and a quiet </a:t>
            </a:r>
            <a:r>
              <a:rPr lang="en-US" sz="1150" dirty="0" smtClean="0"/>
              <a:t>so profound </a:t>
            </a:r>
            <a:r>
              <a:rPr lang="en-US" sz="1150" dirty="0"/>
              <a:t>that all talk stopped when he spoke. His authority was so great that </a:t>
            </a:r>
            <a:r>
              <a:rPr lang="en-US" sz="1150" dirty="0" smtClean="0"/>
              <a:t>his word </a:t>
            </a:r>
            <a:r>
              <a:rPr lang="en-US" sz="1150" dirty="0"/>
              <a:t>was taken on any subject, be it politics or love. </a:t>
            </a:r>
            <a:endParaRPr lang="en-GB" sz="1150" dirty="0"/>
          </a:p>
        </p:txBody>
      </p:sp>
      <p:sp>
        <p:nvSpPr>
          <p:cNvPr id="3" name="Rectangle 2"/>
          <p:cNvSpPr/>
          <p:nvPr/>
        </p:nvSpPr>
        <p:spPr>
          <a:xfrm>
            <a:off x="4580312" y="290945"/>
            <a:ext cx="4438997" cy="6555641"/>
          </a:xfrm>
          <a:prstGeom prst="rect">
            <a:avLst/>
          </a:prstGeom>
        </p:spPr>
        <p:txBody>
          <a:bodyPr wrap="square">
            <a:spAutoFit/>
          </a:bodyPr>
          <a:lstStyle/>
          <a:p>
            <a:r>
              <a:rPr lang="fr-FR" sz="1050" i="1" dirty="0" err="1"/>
              <a:t>Lennie</a:t>
            </a:r>
            <a:r>
              <a:rPr lang="fr-FR" sz="1050" i="1" dirty="0"/>
              <a:t> essaya de désengager son oreille. « Je n’ai jamais rien fait, George. »</a:t>
            </a:r>
          </a:p>
          <a:p>
            <a:r>
              <a:rPr lang="fr-FR" sz="1050" i="1" dirty="0"/>
              <a:t>« Non, vous n’avez jamais. Mais quand elle était debout dans l’embrasure de la porte montrant ses jambes, vous ne regardiez pas dans l’autre sens, non plus.</a:t>
            </a:r>
          </a:p>
          <a:p>
            <a:r>
              <a:rPr lang="fr-FR" sz="1050" i="1" dirty="0"/>
              <a:t>« Je n’ai jamais voulu faire de mal, George. Honnêtement, je ne l’ai jamais fait.</a:t>
            </a:r>
          </a:p>
          <a:p>
            <a:r>
              <a:rPr lang="fr-FR" sz="1050" i="1" dirty="0"/>
              <a:t>« Eh bien, vous vous tenez à l’écart d’elle, parce qu’elle est un piège à rats si j’en ai jamais vu un. Tu laisses </a:t>
            </a:r>
            <a:r>
              <a:rPr lang="fr-FR" sz="1050" i="1" dirty="0" err="1"/>
              <a:t>Curley</a:t>
            </a:r>
            <a:r>
              <a:rPr lang="fr-FR" sz="1050" i="1" dirty="0"/>
              <a:t> prendre le rap. Il s’est laissé aller. Gant </a:t>
            </a:r>
            <a:r>
              <a:rPr lang="fr-FR" sz="1050" i="1" dirty="0" err="1"/>
              <a:t>fulla</a:t>
            </a:r>
            <a:r>
              <a:rPr lang="fr-FR" sz="1050" i="1" dirty="0"/>
              <a:t> vaseline », dit George avec dégoût. « An' Je parie qu’il mange des œufs crus et écrit aux maisons de médecine brevetée. »</a:t>
            </a:r>
          </a:p>
          <a:p>
            <a:r>
              <a:rPr lang="fr-FR" sz="1050" i="1" dirty="0" err="1"/>
              <a:t>Lennie</a:t>
            </a:r>
            <a:r>
              <a:rPr lang="fr-FR" sz="1050" i="1" dirty="0"/>
              <a:t> s’écria soudainement: « Je n’aime pas cet endroit, George. Ce n’est pas non</a:t>
            </a:r>
          </a:p>
          <a:p>
            <a:r>
              <a:rPr lang="fr-FR" sz="1050" i="1" dirty="0"/>
              <a:t>bon endroit. Je veux sortir ici.</a:t>
            </a:r>
          </a:p>
          <a:p>
            <a:r>
              <a:rPr lang="fr-FR" sz="1050" i="1" dirty="0"/>
              <a:t>« Nous devons le garder jusqu’à ce que nous obtenions une participation. Nous ne pouvons pas nous en empêcher, </a:t>
            </a:r>
            <a:r>
              <a:rPr lang="fr-FR" sz="1050" i="1" dirty="0" err="1"/>
              <a:t>Lennie</a:t>
            </a:r>
            <a:r>
              <a:rPr lang="fr-FR" sz="1050" i="1" dirty="0"/>
              <a:t>. Nous sortirons jus' dès que nous le pourrons. Je ne l’aime pas mieux que toi. » Il retourna à la table et mit en place une nouvelle main solitaire. « Non, je n’aime pas ça », </a:t>
            </a:r>
            <a:r>
              <a:rPr lang="fr-FR" sz="1050" i="1" dirty="0" err="1"/>
              <a:t>a-t-il</a:t>
            </a:r>
            <a:r>
              <a:rPr lang="fr-FR" sz="1050" i="1" dirty="0"/>
              <a:t> déclaré. « Pendant deux bouts, je sortirais d’ici. Si nous pouvons obtenir quelques dollars dans le </a:t>
            </a:r>
            <a:r>
              <a:rPr lang="fr-FR" sz="1050" i="1" dirty="0" err="1"/>
              <a:t>poke</a:t>
            </a:r>
            <a:r>
              <a:rPr lang="fr-FR" sz="1050" i="1" dirty="0"/>
              <a:t>, nous allons nous branler et remonter la rivière American et pan gold. Nous pouvons gagner peut-être quelques dollars par jour là-bas, et nous pourrions nous faire une poche. »</a:t>
            </a:r>
          </a:p>
          <a:p>
            <a:r>
              <a:rPr lang="fr-FR" sz="1050" i="1" dirty="0" err="1"/>
              <a:t>Lennie</a:t>
            </a:r>
            <a:r>
              <a:rPr lang="fr-FR" sz="1050" i="1" dirty="0"/>
              <a:t> se pencha avec empressement vers lui. « Allez-y, George. </a:t>
            </a:r>
            <a:r>
              <a:rPr lang="fr-FR" sz="1050" i="1" dirty="0" err="1"/>
              <a:t>Le’s</a:t>
            </a:r>
            <a:r>
              <a:rPr lang="fr-FR" sz="1050" i="1" dirty="0"/>
              <a:t> sortez ici. C’est méchant ici.</a:t>
            </a:r>
          </a:p>
          <a:p>
            <a:r>
              <a:rPr lang="fr-FR" sz="1050" i="1" dirty="0"/>
              <a:t>« Nous devons rester », a déclaré George peu de temps après. « Tais-toi maintenant. Les gars vont s’en mêler'</a:t>
            </a:r>
          </a:p>
          <a:p>
            <a:r>
              <a:rPr lang="fr-FR" sz="1050" i="1" dirty="0"/>
              <a:t>dans. »</a:t>
            </a:r>
          </a:p>
          <a:p>
            <a:r>
              <a:rPr lang="fr-FR" sz="1050" i="1" dirty="0"/>
              <a:t>Des toilettes à proximité est venu le bruit de l’eau courante et des bassins qui claquent. George étudia les cartes. « Peut-être devrions-nous nous laver », </a:t>
            </a:r>
            <a:r>
              <a:rPr lang="fr-FR" sz="1050" i="1" dirty="0" err="1"/>
              <a:t>a-t-il</a:t>
            </a:r>
            <a:r>
              <a:rPr lang="fr-FR" sz="1050" i="1" dirty="0"/>
              <a:t> dit. « Mais nous n’avons rien fait pour nous salir. »</a:t>
            </a:r>
          </a:p>
          <a:p>
            <a:r>
              <a:rPr lang="fr-FR" sz="1050" i="1" dirty="0"/>
              <a:t>Un grand homme se tenait dans l’embrasure de la porte. Il tenait un chapeau Stetson écrasé sous son bras pendant qu’il peignait ses longs cheveux noirs et humides en arrière. Comme les autres, il portait un jean bleu et une veste en jean courte. Quand il eut fini de se peigner les cheveux, il entra dans la pièce, et il se déplaça avec une majesté obtenue uniquement par la royauté et les maîtres artisans. C’était un </a:t>
            </a:r>
            <a:r>
              <a:rPr lang="fr-FR" sz="1050" i="1" dirty="0" err="1"/>
              <a:t>skinner</a:t>
            </a:r>
            <a:r>
              <a:rPr lang="fr-FR" sz="1050" i="1" dirty="0"/>
              <a:t> </a:t>
            </a:r>
            <a:r>
              <a:rPr lang="fr-FR" sz="1050" i="1" dirty="0" err="1"/>
              <a:t>jerkline</a:t>
            </a:r>
            <a:r>
              <a:rPr lang="fr-FR" sz="1050" i="1" dirty="0"/>
              <a:t>, le prince du ranch, capable de conduire dix, seize, voire vingt mules avec une seule ligne aux chefs. Il était capable de tuer une mouche sur les fesses du rouleur avec un fouet de taureau sans toucher la mule. Il y avait une gravité dans sa manière et un calme si profond que tout discours s’arrêtait quand il parlait. Son autorité était si grande que sa parole a été prise sur n’importe quel sujet, que ce soit la politique ou l’amour.</a:t>
            </a:r>
          </a:p>
          <a:p>
            <a:r>
              <a:rPr lang="fr-FR" sz="1050" i="1" dirty="0"/>
              <a:t> </a:t>
            </a:r>
          </a:p>
        </p:txBody>
      </p:sp>
    </p:spTree>
    <p:extLst>
      <p:ext uri="{BB962C8B-B14F-4D97-AF65-F5344CB8AC3E}">
        <p14:creationId xmlns:p14="http://schemas.microsoft.com/office/powerpoint/2010/main" val="34896669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961" y="532013"/>
            <a:ext cx="4430685" cy="5932393"/>
          </a:xfrm>
          <a:prstGeom prst="rect">
            <a:avLst/>
          </a:prstGeom>
        </p:spPr>
        <p:txBody>
          <a:bodyPr wrap="square">
            <a:spAutoFit/>
          </a:bodyPr>
          <a:lstStyle/>
          <a:p>
            <a:r>
              <a:rPr lang="en-US" sz="1150" dirty="0"/>
              <a:t>This was Slim, the </a:t>
            </a:r>
            <a:r>
              <a:rPr lang="en-US" sz="1150" dirty="0" err="1" smtClean="0"/>
              <a:t>jerkline</a:t>
            </a:r>
            <a:r>
              <a:rPr lang="en-US" sz="1150" dirty="0" smtClean="0"/>
              <a:t> skinner</a:t>
            </a:r>
            <a:r>
              <a:rPr lang="en-US" sz="1150" dirty="0"/>
              <a:t>. His hatchet face was ageless. He might have been thirty-five or </a:t>
            </a:r>
            <a:r>
              <a:rPr lang="en-US" sz="1150" dirty="0" smtClean="0"/>
              <a:t>fifty. His </a:t>
            </a:r>
            <a:r>
              <a:rPr lang="en-US" sz="1150" dirty="0"/>
              <a:t>ear heard more than was said to him, and his slow speech had overtones </a:t>
            </a:r>
            <a:r>
              <a:rPr lang="en-US" sz="1150" dirty="0" smtClean="0"/>
              <a:t>not of </a:t>
            </a:r>
            <a:r>
              <a:rPr lang="en-US" sz="1150" dirty="0"/>
              <a:t>thought, but of understanding beyond thought. His hands, large and </a:t>
            </a:r>
            <a:r>
              <a:rPr lang="en-US" sz="1150" dirty="0" smtClean="0"/>
              <a:t>lean, were </a:t>
            </a:r>
            <a:r>
              <a:rPr lang="en-US" sz="1150" dirty="0"/>
              <a:t>as delicate in their action as those of a temple dancer.</a:t>
            </a:r>
          </a:p>
          <a:p>
            <a:r>
              <a:rPr lang="en-US" sz="1150" dirty="0"/>
              <a:t>He smoothed out his crushed hat, creased it in the middle and put it on. </a:t>
            </a:r>
            <a:r>
              <a:rPr lang="en-US" sz="1150" dirty="0" smtClean="0"/>
              <a:t>He looked </a:t>
            </a:r>
            <a:r>
              <a:rPr lang="en-US" sz="1150" dirty="0"/>
              <a:t>kindly at the two in the bunk house. “It’s </a:t>
            </a:r>
            <a:r>
              <a:rPr lang="en-US" sz="1150" dirty="0" err="1"/>
              <a:t>brighter’n</a:t>
            </a:r>
            <a:r>
              <a:rPr lang="en-US" sz="1150" dirty="0"/>
              <a:t> a bitch outside,” </a:t>
            </a:r>
            <a:r>
              <a:rPr lang="en-US" sz="1150" dirty="0" smtClean="0"/>
              <a:t>he said </a:t>
            </a:r>
            <a:r>
              <a:rPr lang="en-US" sz="1150" dirty="0"/>
              <a:t>gently. “Can’t hardly see nothing in here. You the new guys?”</a:t>
            </a:r>
          </a:p>
          <a:p>
            <a:r>
              <a:rPr lang="en-US" sz="1150" dirty="0"/>
              <a:t>“Just come,” said George</a:t>
            </a:r>
            <a:r>
              <a:rPr lang="en-US" sz="1150" dirty="0" smtClean="0"/>
              <a:t>. </a:t>
            </a:r>
          </a:p>
          <a:p>
            <a:r>
              <a:rPr lang="en-US" sz="1150" dirty="0" smtClean="0"/>
              <a:t>“</a:t>
            </a:r>
            <a:r>
              <a:rPr lang="en-US" sz="1150" dirty="0" err="1"/>
              <a:t>Gonna</a:t>
            </a:r>
            <a:r>
              <a:rPr lang="en-US" sz="1150" dirty="0"/>
              <a:t> buck barley</a:t>
            </a:r>
            <a:r>
              <a:rPr lang="en-US" sz="1150" dirty="0" smtClean="0"/>
              <a:t>?”</a:t>
            </a:r>
          </a:p>
          <a:p>
            <a:r>
              <a:rPr lang="en-US" sz="1150" dirty="0"/>
              <a:t>“That’s what the boss says.”</a:t>
            </a:r>
          </a:p>
          <a:p>
            <a:r>
              <a:rPr lang="en-US" sz="1150" dirty="0"/>
              <a:t>Slim sat down on a box across the table from George. He studied the </a:t>
            </a:r>
            <a:r>
              <a:rPr lang="en-US" sz="1150" dirty="0" smtClean="0"/>
              <a:t>solitaire hand </a:t>
            </a:r>
            <a:r>
              <a:rPr lang="en-US" sz="1150" dirty="0"/>
              <a:t>that was upside down to him. “Hope you get on my team,” he said. </a:t>
            </a:r>
            <a:r>
              <a:rPr lang="en-US" sz="1150" dirty="0" smtClean="0"/>
              <a:t>His voice </a:t>
            </a:r>
            <a:r>
              <a:rPr lang="en-US" sz="1150" dirty="0"/>
              <a:t>was very gentle. “I </a:t>
            </a:r>
            <a:r>
              <a:rPr lang="en-US" sz="1150" dirty="0" err="1"/>
              <a:t>gotta</a:t>
            </a:r>
            <a:r>
              <a:rPr lang="en-US" sz="1150" dirty="0"/>
              <a:t> pair of punks on my team that don’t know </a:t>
            </a:r>
            <a:r>
              <a:rPr lang="en-US" sz="1150" dirty="0" smtClean="0"/>
              <a:t>a barley </a:t>
            </a:r>
            <a:r>
              <a:rPr lang="en-US" sz="1150" dirty="0"/>
              <a:t>bag from a blue ball. You guys ever bucked any barley?”</a:t>
            </a:r>
          </a:p>
          <a:p>
            <a:r>
              <a:rPr lang="en-US" sz="1150" dirty="0"/>
              <a:t>“Hell, yes,” said George. “I </a:t>
            </a:r>
            <a:r>
              <a:rPr lang="en-US" sz="1150" dirty="0" err="1"/>
              <a:t>ain’t</a:t>
            </a:r>
            <a:r>
              <a:rPr lang="en-US" sz="1150" dirty="0"/>
              <a:t> nothing to scream about, but that big</a:t>
            </a:r>
          </a:p>
          <a:p>
            <a:r>
              <a:rPr lang="en-US" sz="1150" dirty="0"/>
              <a:t>bastard there can put up more grain alone than most pairs can.”</a:t>
            </a:r>
          </a:p>
          <a:p>
            <a:r>
              <a:rPr lang="en-US" sz="1150" dirty="0"/>
              <a:t>Lennie, who had been following the conversation back and forth with his</a:t>
            </a:r>
          </a:p>
          <a:p>
            <a:r>
              <a:rPr lang="en-US" sz="1150" dirty="0"/>
              <a:t>eyes, smiled complacently at the compliment. Slim looked approvingly at</a:t>
            </a:r>
          </a:p>
          <a:p>
            <a:r>
              <a:rPr lang="en-US" sz="1150" dirty="0"/>
              <a:t>George for having given the compliment. He leaned over the table and </a:t>
            </a:r>
            <a:r>
              <a:rPr lang="en-US" sz="1150" dirty="0" smtClean="0"/>
              <a:t>snapped the </a:t>
            </a:r>
            <a:r>
              <a:rPr lang="en-US" sz="1150" dirty="0"/>
              <a:t>corner of a loose card. “You guys travel around together?” His tone </a:t>
            </a:r>
            <a:r>
              <a:rPr lang="en-US" sz="1150" dirty="0" smtClean="0"/>
              <a:t>was friendly</a:t>
            </a:r>
            <a:r>
              <a:rPr lang="en-US" sz="1150" dirty="0"/>
              <a:t>. It invited confidence without demanding it.</a:t>
            </a:r>
          </a:p>
          <a:p>
            <a:r>
              <a:rPr lang="en-US" sz="1150" dirty="0"/>
              <a:t>“Sure,” said George. “We </a:t>
            </a:r>
            <a:r>
              <a:rPr lang="en-US" sz="1150" dirty="0" err="1"/>
              <a:t>kinda</a:t>
            </a:r>
            <a:r>
              <a:rPr lang="en-US" sz="1150" dirty="0"/>
              <a:t> look after each other.” He indicated </a:t>
            </a:r>
            <a:r>
              <a:rPr lang="en-US" sz="1150" dirty="0" smtClean="0"/>
              <a:t>Lennie with </a:t>
            </a:r>
            <a:r>
              <a:rPr lang="en-US" sz="1150" dirty="0"/>
              <a:t>his thumb. “He </a:t>
            </a:r>
            <a:r>
              <a:rPr lang="en-US" sz="1150" dirty="0" err="1"/>
              <a:t>ain’t</a:t>
            </a:r>
            <a:r>
              <a:rPr lang="en-US" sz="1150" dirty="0"/>
              <a:t> bright. Hell of a good worker, though. Hell of a </a:t>
            </a:r>
            <a:r>
              <a:rPr lang="en-US" sz="1150" dirty="0" smtClean="0"/>
              <a:t>nice fella</a:t>
            </a:r>
            <a:r>
              <a:rPr lang="en-US" sz="1150" dirty="0"/>
              <a:t>, but he </a:t>
            </a:r>
            <a:r>
              <a:rPr lang="en-US" sz="1150" dirty="0" err="1"/>
              <a:t>ain’t</a:t>
            </a:r>
            <a:r>
              <a:rPr lang="en-US" sz="1150" dirty="0"/>
              <a:t> bright. I’ve knew him for a long time.”</a:t>
            </a:r>
          </a:p>
          <a:p>
            <a:r>
              <a:rPr lang="en-US" sz="1150" dirty="0"/>
              <a:t>Slim looked through George and beyond him. “</a:t>
            </a:r>
            <a:r>
              <a:rPr lang="en-US" sz="1150" dirty="0" err="1"/>
              <a:t>Ain’t</a:t>
            </a:r>
            <a:r>
              <a:rPr lang="en-US" sz="1150" dirty="0"/>
              <a:t> many guys travel</a:t>
            </a:r>
          </a:p>
          <a:p>
            <a:r>
              <a:rPr lang="en-US" sz="1150" dirty="0"/>
              <a:t>around together,” he mused. “I don’t know why. Maybe </a:t>
            </a:r>
            <a:r>
              <a:rPr lang="en-US" sz="1150" dirty="0" err="1"/>
              <a:t>ever’body</a:t>
            </a:r>
            <a:r>
              <a:rPr lang="en-US" sz="1150" dirty="0"/>
              <a:t> in the </a:t>
            </a:r>
            <a:r>
              <a:rPr lang="en-US" sz="1150" dirty="0" smtClean="0"/>
              <a:t>whole damn </a:t>
            </a:r>
            <a:r>
              <a:rPr lang="en-US" sz="1150" dirty="0"/>
              <a:t>world is scared of each other.”</a:t>
            </a:r>
          </a:p>
          <a:p>
            <a:endParaRPr lang="en-GB" sz="1150" dirty="0"/>
          </a:p>
        </p:txBody>
      </p:sp>
      <p:sp>
        <p:nvSpPr>
          <p:cNvPr id="3" name="Rectangle 2"/>
          <p:cNvSpPr/>
          <p:nvPr/>
        </p:nvSpPr>
        <p:spPr>
          <a:xfrm>
            <a:off x="4624646" y="532014"/>
            <a:ext cx="4430685" cy="5847755"/>
          </a:xfrm>
          <a:prstGeom prst="rect">
            <a:avLst/>
          </a:prstGeom>
        </p:spPr>
        <p:txBody>
          <a:bodyPr wrap="square">
            <a:spAutoFit/>
          </a:bodyPr>
          <a:lstStyle/>
          <a:p>
            <a:r>
              <a:rPr lang="fr-FR" sz="1100" i="1" dirty="0"/>
              <a:t>C’était Slim, le </a:t>
            </a:r>
            <a:r>
              <a:rPr lang="fr-FR" sz="1100" i="1" dirty="0" err="1"/>
              <a:t>skinner</a:t>
            </a:r>
            <a:r>
              <a:rPr lang="fr-FR" sz="1100" i="1" dirty="0"/>
              <a:t> </a:t>
            </a:r>
            <a:r>
              <a:rPr lang="fr-FR" sz="1100" i="1" dirty="0" err="1"/>
              <a:t>jerkline</a:t>
            </a:r>
            <a:r>
              <a:rPr lang="fr-FR" sz="1100" i="1" dirty="0"/>
              <a:t>. Son visage de hache était sans âge. Il aurait pu avoir trente-cinq ou cinquante ans. Son oreille entendait plus qu’on ne lui disait, et son discours lent avait des connotations non pas de pensée, mais de compréhension au-delà de la pensée. Ses mains, grandes et maigres, étaient aussi délicates dans leur action que celles d’un danseur du temple.</a:t>
            </a:r>
          </a:p>
          <a:p>
            <a:r>
              <a:rPr lang="fr-FR" sz="1100" i="1" dirty="0"/>
              <a:t>Il a lissé son chapeau écrasé, l’a froissé au milieu et l’a mis. Il regarda gentiment les deux dans la maison superposée. « C’est plus brillant et une chienne dehors », dit-il doucement. « Je ne peux presque rien voir ici. Vous les nouveaux gars? »</a:t>
            </a:r>
          </a:p>
          <a:p>
            <a:r>
              <a:rPr lang="fr-FR" sz="1100" i="1" dirty="0"/>
              <a:t>--Viens, dit George.</a:t>
            </a:r>
          </a:p>
          <a:p>
            <a:r>
              <a:rPr lang="fr-FR" sz="1100" i="1" dirty="0"/>
              <a:t>« Vous allez à l’orge </a:t>
            </a:r>
            <a:r>
              <a:rPr lang="fr-FR" sz="1100" i="1" dirty="0" err="1"/>
              <a:t>buck</a:t>
            </a:r>
            <a:r>
              <a:rPr lang="fr-FR" sz="1100" i="1" dirty="0"/>
              <a:t>? »</a:t>
            </a:r>
          </a:p>
          <a:p>
            <a:r>
              <a:rPr lang="fr-FR" sz="1100" i="1" dirty="0"/>
              <a:t>« C’est ce que dit le patron. »</a:t>
            </a:r>
          </a:p>
          <a:p>
            <a:r>
              <a:rPr lang="fr-FR" sz="1100" i="1" dirty="0"/>
              <a:t>Slim s’assit sur une boîte en face de George. Il a étudié la main solitaire qui était à l’envers pour lui. « J’espère que vous ferez partie de mon équipe », </a:t>
            </a:r>
            <a:r>
              <a:rPr lang="fr-FR" sz="1100" i="1" dirty="0" err="1"/>
              <a:t>a-t-il</a:t>
            </a:r>
            <a:r>
              <a:rPr lang="fr-FR" sz="1100" i="1" dirty="0"/>
              <a:t> déclaré. Sa voix était très douce. « J’ai une paire de punks dans mon équipe qui ne connaissent pas un sac d’orge d’une balle bleue. Vous avez déjà bousculé de l’orge? »</a:t>
            </a:r>
          </a:p>
          <a:p>
            <a:r>
              <a:rPr lang="fr-FR" sz="1100" i="1" dirty="0"/>
              <a:t>--L’enfer, oui, dit George. « Je n’ai pas rien à crier, mais ce grand</a:t>
            </a:r>
          </a:p>
          <a:p>
            <a:r>
              <a:rPr lang="fr-FR" sz="1100" i="1" dirty="0"/>
              <a:t>bâtard là-bas peut mettre plus de grain seul que la plupart des paires.</a:t>
            </a:r>
          </a:p>
          <a:p>
            <a:r>
              <a:rPr lang="fr-FR" sz="1100" i="1" dirty="0" err="1"/>
              <a:t>Lennie</a:t>
            </a:r>
            <a:r>
              <a:rPr lang="fr-FR" sz="1100" i="1" dirty="0"/>
              <a:t>, qui avait suivi la conversation d’avant en arrière avec son</a:t>
            </a:r>
          </a:p>
          <a:p>
            <a:r>
              <a:rPr lang="fr-FR" sz="1100" i="1" dirty="0"/>
              <a:t>yeux, sourit complaisant au compliment. Slim regarda avec approbation</a:t>
            </a:r>
          </a:p>
          <a:p>
            <a:r>
              <a:rPr lang="fr-FR" sz="1100" i="1" dirty="0"/>
              <a:t>George pour avoir fait le compliment. Il se pencha sur la table et claqua le coin d’une carte lâche. « Vous voyagez ensemble? » Son ton était amical. Il invitait à la confiance sans l’exiger.</a:t>
            </a:r>
          </a:p>
          <a:p>
            <a:r>
              <a:rPr lang="fr-FR" sz="1100" i="1" dirty="0"/>
              <a:t>« Bien sûr, » dit George. « Nous prenons soin les uns des autres. » Il indiqua </a:t>
            </a:r>
            <a:r>
              <a:rPr lang="fr-FR" sz="1100" i="1" dirty="0" err="1"/>
              <a:t>Lennie</a:t>
            </a:r>
            <a:r>
              <a:rPr lang="fr-FR" sz="1100" i="1" dirty="0"/>
              <a:t> avec son pouce. « Il n’est pas brillant. Enfer d’un bon travailleur, cependant. Enfer d’un beau </a:t>
            </a:r>
            <a:r>
              <a:rPr lang="fr-FR" sz="1100" i="1" dirty="0" err="1"/>
              <a:t>fella</a:t>
            </a:r>
            <a:r>
              <a:rPr lang="fr-FR" sz="1100" i="1" dirty="0"/>
              <a:t>, mais il n’est pas brillant. Je le connais depuis longtemps.</a:t>
            </a:r>
          </a:p>
          <a:p>
            <a:r>
              <a:rPr lang="fr-FR" sz="1100" i="1" dirty="0"/>
              <a:t>Slim regarda à travers George et au-delà de lui. « Il n’y a pas beaucoup de gars qui voyagent</a:t>
            </a:r>
          </a:p>
          <a:p>
            <a:r>
              <a:rPr lang="fr-FR" sz="1100" i="1" dirty="0"/>
              <a:t>autour ensemble », pensa-t-il. « Je ne sais pas pourquoi. Peut-être que jamais le corps dans le monde entier a peur les uns des autres. »</a:t>
            </a:r>
          </a:p>
          <a:p>
            <a:r>
              <a:rPr lang="fr-FR" sz="1100" i="1" dirty="0"/>
              <a:t> </a:t>
            </a:r>
          </a:p>
        </p:txBody>
      </p:sp>
    </p:spTree>
    <p:extLst>
      <p:ext uri="{BB962C8B-B14F-4D97-AF65-F5344CB8AC3E}">
        <p14:creationId xmlns:p14="http://schemas.microsoft.com/office/powerpoint/2010/main" val="34325557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883" y="299258"/>
            <a:ext cx="4339244" cy="6463308"/>
          </a:xfrm>
          <a:prstGeom prst="rect">
            <a:avLst/>
          </a:prstGeom>
        </p:spPr>
        <p:txBody>
          <a:bodyPr wrap="square">
            <a:spAutoFit/>
          </a:bodyPr>
          <a:lstStyle/>
          <a:p>
            <a:r>
              <a:rPr lang="en-US" sz="1150" dirty="0" smtClean="0"/>
              <a:t>“</a:t>
            </a:r>
            <a:r>
              <a:rPr lang="en-US" sz="1150" dirty="0"/>
              <a:t>It’s a lot nicer to go around with a guy you know,” said George.</a:t>
            </a:r>
          </a:p>
          <a:p>
            <a:r>
              <a:rPr lang="en-US" sz="1150" dirty="0"/>
              <a:t>A powerful, big-stomached man came into the bunk house. His head </a:t>
            </a:r>
            <a:r>
              <a:rPr lang="en-US" sz="1150" dirty="0" smtClean="0"/>
              <a:t>still dripped </a:t>
            </a:r>
            <a:r>
              <a:rPr lang="en-US" sz="1150" dirty="0"/>
              <a:t>water from the scrubbing and dousing. “Hi, Slim,” he said, and </a:t>
            </a:r>
            <a:r>
              <a:rPr lang="en-US" sz="1150" dirty="0" smtClean="0"/>
              <a:t>then stopped </a:t>
            </a:r>
            <a:r>
              <a:rPr lang="en-US" sz="1150" dirty="0"/>
              <a:t>and stared at George and Lennie.</a:t>
            </a:r>
          </a:p>
          <a:p>
            <a:r>
              <a:rPr lang="en-US" sz="1150" dirty="0"/>
              <a:t>“These guys jus’ come,” said Slim by way of introduction.</a:t>
            </a:r>
          </a:p>
          <a:p>
            <a:r>
              <a:rPr lang="en-US" sz="1150" dirty="0"/>
              <a:t>“Glad ta meet </a:t>
            </a:r>
            <a:r>
              <a:rPr lang="en-US" sz="1150" dirty="0" err="1"/>
              <a:t>ya</a:t>
            </a:r>
            <a:r>
              <a:rPr lang="en-US" sz="1150" dirty="0"/>
              <a:t>,” the big man said. “My name’s Carlson.”</a:t>
            </a:r>
          </a:p>
          <a:p>
            <a:r>
              <a:rPr lang="en-US" sz="1150" dirty="0"/>
              <a:t>“I’m George Milton. This here’s Lennie Small.”</a:t>
            </a:r>
          </a:p>
          <a:p>
            <a:r>
              <a:rPr lang="en-US" sz="1150" dirty="0"/>
              <a:t>“Glad ta meet </a:t>
            </a:r>
            <a:r>
              <a:rPr lang="en-US" sz="1150" dirty="0" err="1"/>
              <a:t>ya</a:t>
            </a:r>
            <a:r>
              <a:rPr lang="en-US" sz="1150" dirty="0"/>
              <a:t>,” Carlson said again. “He </a:t>
            </a:r>
            <a:r>
              <a:rPr lang="en-US" sz="1150" dirty="0" err="1"/>
              <a:t>ain’t</a:t>
            </a:r>
            <a:r>
              <a:rPr lang="en-US" sz="1150" dirty="0"/>
              <a:t> very small.” He </a:t>
            </a:r>
            <a:r>
              <a:rPr lang="en-US" sz="1150" dirty="0" smtClean="0"/>
              <a:t>chuckled softly </a:t>
            </a:r>
            <a:r>
              <a:rPr lang="en-US" sz="1150" dirty="0"/>
              <a:t>at his joke. “</a:t>
            </a:r>
            <a:r>
              <a:rPr lang="en-US" sz="1150" dirty="0" err="1"/>
              <a:t>Ain’t</a:t>
            </a:r>
            <a:r>
              <a:rPr lang="en-US" sz="1150" dirty="0"/>
              <a:t> small at all,” he repeated. “Meant to ask you, </a:t>
            </a:r>
            <a:r>
              <a:rPr lang="en-US" sz="1150" dirty="0" smtClean="0"/>
              <a:t>Slim— how’s </a:t>
            </a:r>
            <a:r>
              <a:rPr lang="en-US" sz="1150" dirty="0"/>
              <a:t>your bitch? I seen she wasn’t under your wagon this morning.”</a:t>
            </a:r>
          </a:p>
          <a:p>
            <a:r>
              <a:rPr lang="en-US" sz="1150" dirty="0"/>
              <a:t>“She slang her pups last night,” said Slim. “Nine of ‘</a:t>
            </a:r>
            <a:r>
              <a:rPr lang="en-US" sz="1150" dirty="0" err="1"/>
              <a:t>em</a:t>
            </a:r>
            <a:r>
              <a:rPr lang="en-US" sz="1150" dirty="0"/>
              <a:t>. I drowned four </a:t>
            </a:r>
            <a:r>
              <a:rPr lang="en-US" sz="1150" dirty="0" smtClean="0"/>
              <a:t>of ‘</a:t>
            </a:r>
            <a:r>
              <a:rPr lang="en-US" sz="1150" dirty="0" err="1" smtClean="0"/>
              <a:t>em</a:t>
            </a:r>
            <a:r>
              <a:rPr lang="en-US" sz="1150" dirty="0" smtClean="0"/>
              <a:t> </a:t>
            </a:r>
            <a:r>
              <a:rPr lang="en-US" sz="1150" dirty="0"/>
              <a:t>right off. She couldn’t feed that many.”</a:t>
            </a:r>
          </a:p>
          <a:p>
            <a:r>
              <a:rPr lang="en-US" sz="1150" dirty="0"/>
              <a:t>“Got five left, huh?”</a:t>
            </a:r>
          </a:p>
          <a:p>
            <a:r>
              <a:rPr lang="en-US" sz="1150" dirty="0"/>
              <a:t>“Yeah, five. I kept the biggest.”</a:t>
            </a:r>
          </a:p>
          <a:p>
            <a:r>
              <a:rPr lang="en-US" sz="1150" dirty="0"/>
              <a:t>“What </a:t>
            </a:r>
            <a:r>
              <a:rPr lang="en-US" sz="1150" dirty="0" err="1"/>
              <a:t>kinda</a:t>
            </a:r>
            <a:r>
              <a:rPr lang="en-US" sz="1150" dirty="0"/>
              <a:t> dogs you think they’re </a:t>
            </a:r>
            <a:r>
              <a:rPr lang="en-US" sz="1150" dirty="0" err="1"/>
              <a:t>gonna</a:t>
            </a:r>
            <a:r>
              <a:rPr lang="en-US" sz="1150" dirty="0"/>
              <a:t> be?”</a:t>
            </a:r>
          </a:p>
          <a:p>
            <a:r>
              <a:rPr lang="en-US" sz="1150" dirty="0"/>
              <a:t>“I </a:t>
            </a:r>
            <a:r>
              <a:rPr lang="en-US" sz="1150" dirty="0" err="1"/>
              <a:t>dunno</a:t>
            </a:r>
            <a:r>
              <a:rPr lang="en-US" sz="1150" dirty="0"/>
              <a:t>,” said Slim. “Some </a:t>
            </a:r>
            <a:r>
              <a:rPr lang="en-US" sz="1150" dirty="0" err="1"/>
              <a:t>kinda</a:t>
            </a:r>
            <a:r>
              <a:rPr lang="en-US" sz="1150" dirty="0"/>
              <a:t> shepherds, I guess. That’s the most kind </a:t>
            </a:r>
            <a:r>
              <a:rPr lang="en-US" sz="1150" dirty="0" smtClean="0"/>
              <a:t>I seen </a:t>
            </a:r>
            <a:r>
              <a:rPr lang="en-US" sz="1150" dirty="0"/>
              <a:t>around here when she was in heat.”</a:t>
            </a:r>
          </a:p>
          <a:p>
            <a:r>
              <a:rPr lang="en-US" sz="1150" dirty="0"/>
              <a:t>Carlson went on, “Got five pups, huh. </a:t>
            </a:r>
            <a:r>
              <a:rPr lang="en-US" sz="1150" dirty="0" err="1"/>
              <a:t>Gonna</a:t>
            </a:r>
            <a:r>
              <a:rPr lang="en-US" sz="1150" dirty="0"/>
              <a:t> keep all of ‘</a:t>
            </a:r>
            <a:r>
              <a:rPr lang="en-US" sz="1150" dirty="0" err="1"/>
              <a:t>em</a:t>
            </a:r>
            <a:r>
              <a:rPr lang="en-US" sz="1150" dirty="0"/>
              <a:t>?”</a:t>
            </a:r>
          </a:p>
          <a:p>
            <a:r>
              <a:rPr lang="en-US" sz="1150" dirty="0"/>
              <a:t>“I </a:t>
            </a:r>
            <a:r>
              <a:rPr lang="en-US" sz="1150" dirty="0" err="1"/>
              <a:t>dunno</a:t>
            </a:r>
            <a:r>
              <a:rPr lang="en-US" sz="1150" dirty="0"/>
              <a:t>. Have to keep ‘</a:t>
            </a:r>
            <a:r>
              <a:rPr lang="en-US" sz="1150" dirty="0" err="1"/>
              <a:t>em</a:t>
            </a:r>
            <a:r>
              <a:rPr lang="en-US" sz="1150" dirty="0"/>
              <a:t> a while so they can drink Lulu’s milk.”</a:t>
            </a:r>
          </a:p>
          <a:p>
            <a:r>
              <a:rPr lang="en-US" sz="1150" dirty="0"/>
              <a:t>Carlson said thoughtfully, “Well, </a:t>
            </a:r>
            <a:r>
              <a:rPr lang="en-US" sz="1150" dirty="0" err="1"/>
              <a:t>looka</a:t>
            </a:r>
            <a:r>
              <a:rPr lang="en-US" sz="1150" dirty="0"/>
              <a:t> here, Slim. I been </a:t>
            </a:r>
            <a:r>
              <a:rPr lang="en-US" sz="1150" dirty="0" err="1"/>
              <a:t>thinkin</a:t>
            </a:r>
            <a:r>
              <a:rPr lang="en-US" sz="1150" dirty="0"/>
              <a:t>’. That </a:t>
            </a:r>
            <a:r>
              <a:rPr lang="en-US" sz="1150" dirty="0" smtClean="0"/>
              <a:t>dog of </a:t>
            </a:r>
            <a:r>
              <a:rPr lang="en-US" sz="1150" dirty="0"/>
              <a:t>Candy’s is so God damn old he can’t hardly walk. Stinks like hell, too. </a:t>
            </a:r>
            <a:r>
              <a:rPr lang="en-US" sz="1150" dirty="0" smtClean="0"/>
              <a:t>Ever’ time </a:t>
            </a:r>
            <a:r>
              <a:rPr lang="en-US" sz="1150" dirty="0"/>
              <a:t>he comes into the bunk house I can smell him for two, three days. </a:t>
            </a:r>
            <a:r>
              <a:rPr lang="en-US" sz="1150" dirty="0" err="1" smtClean="0"/>
              <a:t>Why’n’t</a:t>
            </a:r>
            <a:r>
              <a:rPr lang="en-US" sz="1150" dirty="0" smtClean="0"/>
              <a:t> you </a:t>
            </a:r>
            <a:r>
              <a:rPr lang="en-US" sz="1150" dirty="0"/>
              <a:t>get Candy to shoot his old dog and give him one of the pups to raise up? </a:t>
            </a:r>
            <a:r>
              <a:rPr lang="en-US" sz="1150" dirty="0" smtClean="0"/>
              <a:t>I can </a:t>
            </a:r>
            <a:r>
              <a:rPr lang="en-US" sz="1150" dirty="0"/>
              <a:t>smell that dog a mile away. Got no teeth, damn near blind, can’t eat. </a:t>
            </a:r>
            <a:r>
              <a:rPr lang="en-US" sz="1150" dirty="0" smtClean="0"/>
              <a:t>Candy feeds </a:t>
            </a:r>
            <a:r>
              <a:rPr lang="en-US" sz="1150" dirty="0"/>
              <a:t>him milk. He can’t chew nothing else.”</a:t>
            </a:r>
          </a:p>
          <a:p>
            <a:r>
              <a:rPr lang="en-US" sz="1150" dirty="0"/>
              <a:t>George had been staring intently at Slim. Suddenly a triangle began to </a:t>
            </a:r>
            <a:r>
              <a:rPr lang="en-US" sz="1150" dirty="0" smtClean="0"/>
              <a:t>ring outside</a:t>
            </a:r>
            <a:r>
              <a:rPr lang="en-US" sz="1150" dirty="0"/>
              <a:t>, slowly at first, and then faster and faster until the beat of it </a:t>
            </a:r>
            <a:r>
              <a:rPr lang="en-US" sz="1150" dirty="0" smtClean="0"/>
              <a:t>disappeared into </a:t>
            </a:r>
            <a:r>
              <a:rPr lang="en-US" sz="1150" dirty="0"/>
              <a:t>one ringing sound. It stopped as suddenly as it had started.</a:t>
            </a:r>
          </a:p>
          <a:p>
            <a:r>
              <a:rPr lang="en-US" sz="1150" dirty="0"/>
              <a:t>“There she goes,” said Carlson.</a:t>
            </a:r>
          </a:p>
          <a:p>
            <a:r>
              <a:rPr lang="en-US" sz="1150" dirty="0"/>
              <a:t>Outside, there was a burst of voices as a group of men went by.</a:t>
            </a:r>
          </a:p>
          <a:p>
            <a:r>
              <a:rPr lang="en-US" sz="1150" dirty="0"/>
              <a:t>Slim stood up slowly and with dignity. “You guys better come on </a:t>
            </a:r>
            <a:r>
              <a:rPr lang="en-US" sz="1150" dirty="0" smtClean="0"/>
              <a:t>while </a:t>
            </a:r>
            <a:r>
              <a:rPr lang="en-US" sz="1150" dirty="0" err="1" smtClean="0"/>
              <a:t>they’s</a:t>
            </a:r>
            <a:r>
              <a:rPr lang="en-US" sz="1150" dirty="0" smtClean="0"/>
              <a:t> </a:t>
            </a:r>
            <a:r>
              <a:rPr lang="en-US" sz="1150" dirty="0"/>
              <a:t>still something to eat. Won’t be nothing left in a couple of minutes</a:t>
            </a:r>
            <a:r>
              <a:rPr lang="en-US" sz="1150" dirty="0" smtClean="0"/>
              <a:t>.”</a:t>
            </a:r>
            <a:endParaRPr lang="en-US" sz="1150" dirty="0"/>
          </a:p>
        </p:txBody>
      </p:sp>
      <p:sp>
        <p:nvSpPr>
          <p:cNvPr id="3" name="Rectangle 2"/>
          <p:cNvSpPr/>
          <p:nvPr/>
        </p:nvSpPr>
        <p:spPr>
          <a:xfrm>
            <a:off x="4655127" y="299258"/>
            <a:ext cx="4339244" cy="6717223"/>
          </a:xfrm>
          <a:prstGeom prst="rect">
            <a:avLst/>
          </a:prstGeom>
        </p:spPr>
        <p:txBody>
          <a:bodyPr wrap="square">
            <a:spAutoFit/>
          </a:bodyPr>
          <a:lstStyle/>
          <a:p>
            <a:r>
              <a:rPr lang="fr-FR" sz="1050" i="1" dirty="0"/>
              <a:t>« C’est beaucoup plus agréable de faire le tour avec un gars que vous connaissez », a déclaré George.</a:t>
            </a:r>
          </a:p>
          <a:p>
            <a:r>
              <a:rPr lang="fr-FR" sz="1050" i="1" dirty="0"/>
              <a:t>Un homme puissant et au gros ventre est entré dans la maison superposée. Sa tête dégoulinait encore d’eau du frottement et de l’aspersion. « Salut, Slim, » dit-il, puis s’arrêta et regarda George et </a:t>
            </a:r>
            <a:r>
              <a:rPr lang="fr-FR" sz="1050" i="1" dirty="0" err="1"/>
              <a:t>Lennie</a:t>
            </a:r>
            <a:r>
              <a:rPr lang="fr-FR" sz="1050" i="1" dirty="0"/>
              <a:t>.</a:t>
            </a:r>
          </a:p>
          <a:p>
            <a:r>
              <a:rPr lang="fr-FR" sz="1050" i="1" dirty="0"/>
              <a:t>« Ces gars-là viennent », a déclaré Slim en guise d’introduction.</a:t>
            </a:r>
          </a:p>
          <a:p>
            <a:r>
              <a:rPr lang="fr-FR" sz="1050" i="1" dirty="0"/>
              <a:t>« Heureux de vous rencontrer », dit le grand homme. « Je m’appelle Carlson. »</a:t>
            </a:r>
          </a:p>
          <a:p>
            <a:r>
              <a:rPr lang="fr-FR" sz="1050" i="1" dirty="0"/>
              <a:t>« Je m’appelle George Milton. Voici </a:t>
            </a:r>
            <a:r>
              <a:rPr lang="fr-FR" sz="1050" i="1" dirty="0" err="1"/>
              <a:t>Lennie</a:t>
            </a:r>
            <a:r>
              <a:rPr lang="fr-FR" sz="1050" i="1" dirty="0"/>
              <a:t> Small.</a:t>
            </a:r>
          </a:p>
          <a:p>
            <a:r>
              <a:rPr lang="fr-FR" sz="1050" i="1" dirty="0"/>
              <a:t>« Heureux de vous rencontrer », a répété Carlson. « Il n’est pas très petit. » Il gloussa doucement à sa blague. « Ce n’est pas petit du tout », répéta-t-il. « Destiné à vous demander, Slim - comment va ta chienne? J’ai vu qu’elle n’était pas sous ton chariot ce matin. »</a:t>
            </a:r>
          </a:p>
          <a:p>
            <a:r>
              <a:rPr lang="fr-FR" sz="1050" i="1" dirty="0"/>
              <a:t>« Elle a argot ses chiots hier soir », a déclaré Slim. « Neuf d’entre eux. J’en ai noyé quatre tout de suite. Elle ne pouvait pas nourrir autant de gens. »</a:t>
            </a:r>
          </a:p>
          <a:p>
            <a:r>
              <a:rPr lang="fr-FR" sz="1050" i="1" dirty="0"/>
              <a:t>« Il en reste cinq, hein? »</a:t>
            </a:r>
          </a:p>
          <a:p>
            <a:r>
              <a:rPr lang="fr-FR" sz="1050" i="1" dirty="0"/>
              <a:t>« Ouais, cinq. J’ai gardé le plus grand.</a:t>
            </a:r>
          </a:p>
          <a:p>
            <a:r>
              <a:rPr lang="fr-FR" sz="1050" i="1" dirty="0"/>
              <a:t>« Quel genre de chiens pensez-vous qu’ils vont être? »</a:t>
            </a:r>
          </a:p>
          <a:p>
            <a:r>
              <a:rPr lang="fr-FR" sz="1050" i="1" dirty="0"/>
              <a:t>« Je </a:t>
            </a:r>
            <a:r>
              <a:rPr lang="fr-FR" sz="1050" i="1" dirty="0" err="1"/>
              <a:t>dunno</a:t>
            </a:r>
            <a:r>
              <a:rPr lang="fr-FR" sz="1050" i="1" dirty="0"/>
              <a:t>, » dit Slim. « Des sortes de bergers, je suppose. C’est le plus gentil que j’ai vu ici quand elle était en chaleur. »</a:t>
            </a:r>
          </a:p>
          <a:p>
            <a:r>
              <a:rPr lang="fr-FR" sz="1050" i="1" dirty="0"/>
              <a:t>Carlson a poursuivi: « J’ai cinq chiots, hein. va tous les garder? »</a:t>
            </a:r>
          </a:p>
          <a:p>
            <a:r>
              <a:rPr lang="fr-FR" sz="1050" i="1" dirty="0"/>
              <a:t>« Je </a:t>
            </a:r>
            <a:r>
              <a:rPr lang="fr-FR" sz="1050" i="1" dirty="0" err="1"/>
              <a:t>dunno</a:t>
            </a:r>
            <a:r>
              <a:rPr lang="fr-FR" sz="1050" i="1" dirty="0"/>
              <a:t>. Il faut les garder un moment pour qu’ils puissent boire le lait de Lulu. »</a:t>
            </a:r>
          </a:p>
          <a:p>
            <a:r>
              <a:rPr lang="fr-FR" sz="1050" i="1" dirty="0"/>
              <a:t>Carlson a dit pensivement: « Eh bien, regardez ici, Slim. J’y pensais ». Ce chien de Candy est tellement vieux qu’il ne peut pas marcher. Pue comme l’enfer, aussi. Chaque fois qu’il entre dans la maison superposée, je peux le sentir pendant deux, trois jours. Pourquoi ne pas demander à Candy de tirer sur son vieux chien et de lui donner l’un des chiots à élever? Je peux sentir ce chien à un kilomètre de distance. Je n’ai pas de dents, sacrément près de l’aveugle, je ne peux pas manger. Candy lui donne du lait. Il ne peut rien mâcher d’autre. »</a:t>
            </a:r>
          </a:p>
          <a:p>
            <a:r>
              <a:rPr lang="fr-FR" sz="1050" i="1" dirty="0"/>
              <a:t>George avait regardé attentivement Slim. Soudain, un triangle a commencé à sonner à l’extérieur, lentement au début, puis de plus en plus vite jusqu’à ce que le battement de celui-ci disparaisse en un seul son de sonnerie. Il s’est arrêté aussi soudainement qu’il avait commencé.</a:t>
            </a:r>
          </a:p>
          <a:p>
            <a:r>
              <a:rPr lang="fr-FR" sz="1050" i="1" dirty="0"/>
              <a:t>« Voilà, dit Carlson.</a:t>
            </a:r>
          </a:p>
          <a:p>
            <a:r>
              <a:rPr lang="fr-FR" sz="1050" i="1" dirty="0"/>
              <a:t>Dehors, il y a eu un éclat de voix alors qu’un groupe d’hommes passait.</a:t>
            </a:r>
          </a:p>
          <a:p>
            <a:r>
              <a:rPr lang="fr-FR" sz="1050" i="1" dirty="0"/>
              <a:t>Slim se leva lentement et avec dignité. « Vous feriez mieux de venir pendant qu’ils sont encore quelque chose à manger. Il ne restera plus rien dans quelques minutes. »</a:t>
            </a:r>
          </a:p>
          <a:p>
            <a:r>
              <a:rPr lang="fr-FR" sz="1050" i="1" dirty="0"/>
              <a:t> </a:t>
            </a:r>
          </a:p>
        </p:txBody>
      </p:sp>
    </p:spTree>
    <p:extLst>
      <p:ext uri="{BB962C8B-B14F-4D97-AF65-F5344CB8AC3E}">
        <p14:creationId xmlns:p14="http://schemas.microsoft.com/office/powerpoint/2010/main" val="23134471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883" y="299258"/>
            <a:ext cx="4339244" cy="5716950"/>
          </a:xfrm>
          <a:prstGeom prst="rect">
            <a:avLst/>
          </a:prstGeom>
        </p:spPr>
        <p:txBody>
          <a:bodyPr wrap="square">
            <a:spAutoFit/>
          </a:bodyPr>
          <a:lstStyle/>
          <a:p>
            <a:r>
              <a:rPr lang="en-US" sz="1150" dirty="0"/>
              <a:t>Carlson stepped back to let Slim precede him, and then the two of them </a:t>
            </a:r>
            <a:r>
              <a:rPr lang="en-US" sz="1150" dirty="0" smtClean="0"/>
              <a:t>went out </a:t>
            </a:r>
            <a:r>
              <a:rPr lang="en-US" sz="1150" dirty="0"/>
              <a:t>the door.</a:t>
            </a:r>
          </a:p>
          <a:p>
            <a:r>
              <a:rPr lang="en-US" sz="1150" dirty="0"/>
              <a:t>Lennie was watching George excitedly. George rumpled his cards into </a:t>
            </a:r>
            <a:r>
              <a:rPr lang="en-US" sz="1150" dirty="0" smtClean="0"/>
              <a:t>a </a:t>
            </a:r>
            <a:r>
              <a:rPr lang="en-US" sz="1100" dirty="0" smtClean="0"/>
              <a:t>messy </a:t>
            </a:r>
            <a:r>
              <a:rPr lang="en-US" sz="1100" dirty="0"/>
              <a:t>pile. “Yeah!” George said, “I heard him, Lennie. I’ll ask him.”</a:t>
            </a:r>
          </a:p>
          <a:p>
            <a:r>
              <a:rPr lang="en-US" sz="1100" dirty="0"/>
              <a:t>“A brown and white one,” Lennie cried excitedly.</a:t>
            </a:r>
          </a:p>
          <a:p>
            <a:r>
              <a:rPr lang="en-US" sz="1100" dirty="0"/>
              <a:t>“Come on. </a:t>
            </a:r>
            <a:r>
              <a:rPr lang="en-US" sz="1100" dirty="0" err="1"/>
              <a:t>Le’s</a:t>
            </a:r>
            <a:r>
              <a:rPr lang="en-US" sz="1100" dirty="0"/>
              <a:t> get dinner. I don’t know whether he got a brown and </a:t>
            </a:r>
            <a:r>
              <a:rPr lang="en-US" sz="1100" dirty="0" smtClean="0"/>
              <a:t>white </a:t>
            </a:r>
            <a:r>
              <a:rPr lang="en-US" sz="1100" dirty="0" err="1" smtClean="0"/>
              <a:t>one.”Lennie</a:t>
            </a:r>
            <a:r>
              <a:rPr lang="en-US" sz="1100" dirty="0" smtClean="0"/>
              <a:t> </a:t>
            </a:r>
            <a:r>
              <a:rPr lang="en-US" sz="1100" dirty="0"/>
              <a:t>didn’t move from his bunk. “You ask him right away, George, so </a:t>
            </a:r>
            <a:r>
              <a:rPr lang="en-US" sz="1100" dirty="0" smtClean="0"/>
              <a:t>he won’t </a:t>
            </a:r>
            <a:r>
              <a:rPr lang="en-US" sz="1100" dirty="0"/>
              <a:t>kill no more of ‘</a:t>
            </a:r>
            <a:r>
              <a:rPr lang="en-US" sz="1100" dirty="0" err="1"/>
              <a:t>em</a:t>
            </a:r>
            <a:r>
              <a:rPr lang="en-US" sz="1100" dirty="0"/>
              <a:t>.”</a:t>
            </a:r>
          </a:p>
          <a:p>
            <a:r>
              <a:rPr lang="en-US" sz="1100" dirty="0"/>
              <a:t>“Sure. Come on now, get up on your feet.”</a:t>
            </a:r>
          </a:p>
          <a:p>
            <a:r>
              <a:rPr lang="en-US" sz="1100" dirty="0"/>
              <a:t>Lennie rolled </a:t>
            </a:r>
            <a:r>
              <a:rPr lang="en-US" sz="1100" dirty="0" smtClean="0"/>
              <a:t>off </a:t>
            </a:r>
            <a:r>
              <a:rPr lang="en-US" sz="1100" dirty="0"/>
              <a:t>his bunk and stood up, and the two of them started for </a:t>
            </a:r>
            <a:r>
              <a:rPr lang="en-US" sz="1100" dirty="0" smtClean="0"/>
              <a:t>the door</a:t>
            </a:r>
            <a:r>
              <a:rPr lang="en-US" sz="1100" dirty="0"/>
              <a:t>. Just as they reached it, Curley bounced in.</a:t>
            </a:r>
          </a:p>
          <a:p>
            <a:r>
              <a:rPr lang="en-US" sz="1100" dirty="0"/>
              <a:t>“You seen a girl around here?” he demanded angrily.</a:t>
            </a:r>
          </a:p>
          <a:p>
            <a:r>
              <a:rPr lang="en-US" sz="1100" dirty="0"/>
              <a:t>George said coldly. “’Bout half an hour ago maybe.”</a:t>
            </a:r>
          </a:p>
          <a:p>
            <a:r>
              <a:rPr lang="en-US" sz="1100" dirty="0"/>
              <a:t>“Well what the hell was she </a:t>
            </a:r>
            <a:r>
              <a:rPr lang="en-US" sz="1100" dirty="0" err="1"/>
              <a:t>doin</a:t>
            </a:r>
            <a:r>
              <a:rPr lang="en-US" sz="1100" dirty="0"/>
              <a:t>’?”</a:t>
            </a:r>
          </a:p>
          <a:p>
            <a:r>
              <a:rPr lang="en-US" sz="1100" dirty="0"/>
              <a:t>George stood still, watching the angry little man. He said insultingly, “She</a:t>
            </a:r>
          </a:p>
          <a:p>
            <a:r>
              <a:rPr lang="en-US" sz="1100" dirty="0"/>
              <a:t>said—she was </a:t>
            </a:r>
            <a:r>
              <a:rPr lang="en-US" sz="1100" dirty="0" err="1"/>
              <a:t>lookin</a:t>
            </a:r>
            <a:r>
              <a:rPr lang="en-US" sz="1100" dirty="0"/>
              <a:t>’ for you.”</a:t>
            </a:r>
          </a:p>
          <a:p>
            <a:r>
              <a:rPr lang="en-US" sz="1100" dirty="0"/>
              <a:t>Curley seemed really to see George for the first time. His eyes flashed </a:t>
            </a:r>
            <a:r>
              <a:rPr lang="en-US" sz="1100" dirty="0" smtClean="0"/>
              <a:t>over George</a:t>
            </a:r>
            <a:r>
              <a:rPr lang="en-US" sz="1100" dirty="0"/>
              <a:t>, took in his height, measured his reach, looked at his trim middle</a:t>
            </a:r>
            <a:r>
              <a:rPr lang="en-US" sz="1100" dirty="0" smtClean="0"/>
              <a:t>. “</a:t>
            </a:r>
            <a:r>
              <a:rPr lang="en-US" sz="1100" dirty="0"/>
              <a:t>Well, which </a:t>
            </a:r>
            <a:r>
              <a:rPr lang="en-US" sz="1100" dirty="0" err="1"/>
              <a:t>way’d</a:t>
            </a:r>
            <a:r>
              <a:rPr lang="en-US" sz="1100" dirty="0"/>
              <a:t> she go?” he demanded at last.</a:t>
            </a:r>
          </a:p>
          <a:p>
            <a:r>
              <a:rPr lang="en-US" sz="1100" dirty="0"/>
              <a:t>“I </a:t>
            </a:r>
            <a:r>
              <a:rPr lang="en-US" sz="1100" dirty="0" err="1"/>
              <a:t>dunno</a:t>
            </a:r>
            <a:r>
              <a:rPr lang="en-US" sz="1100" dirty="0"/>
              <a:t>,” said George. “I </a:t>
            </a:r>
            <a:r>
              <a:rPr lang="en-US" sz="1100" dirty="0" err="1"/>
              <a:t>didn</a:t>
            </a:r>
            <a:r>
              <a:rPr lang="en-US" sz="1100" dirty="0"/>
              <a:t>’ watch her go.”</a:t>
            </a:r>
          </a:p>
          <a:p>
            <a:r>
              <a:rPr lang="en-US" sz="1100" dirty="0"/>
              <a:t>Curley scowled at him, and turning, hurried out the door.</a:t>
            </a:r>
          </a:p>
          <a:p>
            <a:r>
              <a:rPr lang="en-US" sz="1100" dirty="0"/>
              <a:t>George said, “</a:t>
            </a:r>
            <a:r>
              <a:rPr lang="en-US" sz="1100" dirty="0" err="1"/>
              <a:t>Ya</a:t>
            </a:r>
            <a:r>
              <a:rPr lang="en-US" sz="1100" dirty="0"/>
              <a:t> know, Lennie, I’m scared I’m </a:t>
            </a:r>
            <a:r>
              <a:rPr lang="en-US" sz="1100" dirty="0" err="1"/>
              <a:t>gonna</a:t>
            </a:r>
            <a:r>
              <a:rPr lang="en-US" sz="1100" dirty="0"/>
              <a:t> tangle with that</a:t>
            </a:r>
          </a:p>
          <a:p>
            <a:r>
              <a:rPr lang="en-US" sz="1100" dirty="0"/>
              <a:t>bastard myself. I hate his guts. Jesus Christ! Come on. They won’t be a </a:t>
            </a:r>
            <a:r>
              <a:rPr lang="en-US" sz="1100" dirty="0" smtClean="0"/>
              <a:t>damn thing </a:t>
            </a:r>
            <a:r>
              <a:rPr lang="en-US" sz="1100" dirty="0"/>
              <a:t>left to eat.”</a:t>
            </a:r>
          </a:p>
          <a:p>
            <a:r>
              <a:rPr lang="en-US" sz="1100" dirty="0"/>
              <a:t>They went out the door. The sunshine lay in a thin line under the </a:t>
            </a:r>
            <a:r>
              <a:rPr lang="en-US" sz="1100" dirty="0" smtClean="0"/>
              <a:t>window. From </a:t>
            </a:r>
            <a:r>
              <a:rPr lang="en-US" sz="1100" dirty="0"/>
              <a:t>a distance there could be heard a rattle of dishes.</a:t>
            </a:r>
          </a:p>
          <a:p>
            <a:r>
              <a:rPr lang="en-US" sz="1100" dirty="0"/>
              <a:t>After a moment the ancient dog walked lamely in through the open door. </a:t>
            </a:r>
            <a:r>
              <a:rPr lang="en-US" sz="1100" dirty="0" smtClean="0"/>
              <a:t>He gazed </a:t>
            </a:r>
            <a:r>
              <a:rPr lang="en-US" sz="1100" dirty="0"/>
              <a:t>about with mild, half-blind eyes. He sniffed, and then lay down and </a:t>
            </a:r>
            <a:r>
              <a:rPr lang="en-US" sz="1100" dirty="0" smtClean="0"/>
              <a:t>put his </a:t>
            </a:r>
            <a:r>
              <a:rPr lang="en-US" sz="1100" dirty="0"/>
              <a:t>head between his paws. Curley popped into the doorway again and </a:t>
            </a:r>
            <a:r>
              <a:rPr lang="en-US" sz="1100" dirty="0" smtClean="0"/>
              <a:t>stood looking </a:t>
            </a:r>
            <a:r>
              <a:rPr lang="en-US" sz="1100" dirty="0"/>
              <a:t>into the room. The dog raised his head, but when Curley jerked out, </a:t>
            </a:r>
            <a:r>
              <a:rPr lang="en-US" sz="1100" dirty="0" smtClean="0"/>
              <a:t>the grizzled </a:t>
            </a:r>
            <a:r>
              <a:rPr lang="en-US" sz="1100" dirty="0"/>
              <a:t>head sank to the floor again.</a:t>
            </a:r>
            <a:endParaRPr lang="en-GB" sz="1100" dirty="0"/>
          </a:p>
          <a:p>
            <a:endParaRPr lang="en-GB" sz="1150" dirty="0"/>
          </a:p>
        </p:txBody>
      </p:sp>
      <p:sp>
        <p:nvSpPr>
          <p:cNvPr id="3" name="Rectangle 2"/>
          <p:cNvSpPr/>
          <p:nvPr/>
        </p:nvSpPr>
        <p:spPr>
          <a:xfrm>
            <a:off x="4716087" y="299258"/>
            <a:ext cx="4339244" cy="6355586"/>
          </a:xfrm>
          <a:prstGeom prst="rect">
            <a:avLst/>
          </a:prstGeom>
        </p:spPr>
        <p:txBody>
          <a:bodyPr wrap="square">
            <a:spAutoFit/>
          </a:bodyPr>
          <a:lstStyle/>
          <a:p>
            <a:r>
              <a:rPr lang="fr-FR" sz="1100" i="1" dirty="0"/>
              <a:t>Carlson recula pour laisser Slim le précéder, puis les deux sortirent par la porte.</a:t>
            </a:r>
          </a:p>
          <a:p>
            <a:r>
              <a:rPr lang="fr-FR" sz="1100" i="1" dirty="0" err="1"/>
              <a:t>Lennie</a:t>
            </a:r>
            <a:r>
              <a:rPr lang="fr-FR" sz="1100" i="1" dirty="0"/>
              <a:t> regardait George avec enthousiasme. George a froissé ses cartes dans une pile désordonnée. « Ouais! » George a dit : « Je l’ai entendu, </a:t>
            </a:r>
            <a:r>
              <a:rPr lang="fr-FR" sz="1100" i="1" dirty="0" err="1"/>
              <a:t>Lennie</a:t>
            </a:r>
            <a:r>
              <a:rPr lang="fr-FR" sz="1100" i="1" dirty="0"/>
              <a:t>. Je vais lui demander.</a:t>
            </a:r>
          </a:p>
          <a:p>
            <a:r>
              <a:rPr lang="fr-FR" sz="1100" i="1" dirty="0"/>
              <a:t>« Un brun et un blanc », s’écria </a:t>
            </a:r>
            <a:r>
              <a:rPr lang="fr-FR" sz="1100" i="1" dirty="0" err="1"/>
              <a:t>Lennie</a:t>
            </a:r>
            <a:r>
              <a:rPr lang="fr-FR" sz="1100" i="1" dirty="0"/>
              <a:t> avec enthousiasme.</a:t>
            </a:r>
          </a:p>
          <a:p>
            <a:r>
              <a:rPr lang="fr-FR" sz="1100" i="1" dirty="0"/>
              <a:t>« Allez. </a:t>
            </a:r>
            <a:r>
              <a:rPr lang="fr-FR" sz="1100" i="1" dirty="0" err="1"/>
              <a:t>Le’s</a:t>
            </a:r>
            <a:r>
              <a:rPr lang="fr-FR" sz="1100" i="1" dirty="0"/>
              <a:t> </a:t>
            </a:r>
            <a:r>
              <a:rPr lang="fr-FR" sz="1100" i="1" dirty="0" err="1"/>
              <a:t>get</a:t>
            </a:r>
            <a:r>
              <a:rPr lang="fr-FR" sz="1100" i="1" dirty="0"/>
              <a:t> </a:t>
            </a:r>
            <a:r>
              <a:rPr lang="fr-FR" sz="1100" i="1" dirty="0" err="1"/>
              <a:t>dinner</a:t>
            </a:r>
            <a:r>
              <a:rPr lang="fr-FR" sz="1100" i="1" dirty="0"/>
              <a:t>. Je ne sais pas s’il en a eu un brun et blanc. » </a:t>
            </a:r>
            <a:r>
              <a:rPr lang="fr-FR" sz="1100" i="1" dirty="0" err="1"/>
              <a:t>Lennie</a:t>
            </a:r>
            <a:r>
              <a:rPr lang="fr-FR" sz="1100" i="1" dirty="0"/>
              <a:t> n’a pas bougé de sa couchette. « Tu lui demandes tout de suite, George, pour qu’il ne tue plus d’eux. »</a:t>
            </a:r>
          </a:p>
          <a:p>
            <a:r>
              <a:rPr lang="fr-FR" sz="1100" i="1" dirty="0"/>
              <a:t>« Bien sûr. Allez, </a:t>
            </a:r>
            <a:r>
              <a:rPr lang="fr-FR" sz="1100" i="1" dirty="0" err="1"/>
              <a:t>lève-toi</a:t>
            </a:r>
            <a:r>
              <a:rPr lang="fr-FR" sz="1100" i="1" dirty="0"/>
              <a:t> sur tes pieds. »</a:t>
            </a:r>
          </a:p>
          <a:p>
            <a:r>
              <a:rPr lang="fr-FR" sz="1100" i="1" dirty="0" err="1"/>
              <a:t>Lennie</a:t>
            </a:r>
            <a:r>
              <a:rPr lang="fr-FR" sz="1100" i="1" dirty="0"/>
              <a:t> a roulé de sa couchette et s’est levé, et les deux sont partis pour la porte. Juste au moment où ils l’ont atteint, </a:t>
            </a:r>
            <a:r>
              <a:rPr lang="fr-FR" sz="1100" i="1" dirty="0" err="1"/>
              <a:t>Curley</a:t>
            </a:r>
            <a:r>
              <a:rPr lang="fr-FR" sz="1100" i="1" dirty="0"/>
              <a:t> a rebondi.</a:t>
            </a:r>
          </a:p>
          <a:p>
            <a:r>
              <a:rPr lang="fr-FR" sz="1100" i="1" dirty="0"/>
              <a:t>« Vous avez vu une fille ici ? » demanda-t-il avec colère.</a:t>
            </a:r>
          </a:p>
          <a:p>
            <a:r>
              <a:rPr lang="fr-FR" sz="1100" i="1" dirty="0"/>
              <a:t>Dit froidement George. « 'Bout il y a une demi-heure peut-être. »</a:t>
            </a:r>
          </a:p>
          <a:p>
            <a:r>
              <a:rPr lang="fr-FR" sz="1100" i="1" dirty="0"/>
              <a:t>« Eh bien, qu’est-ce qu’elle faisait? »</a:t>
            </a:r>
          </a:p>
          <a:p>
            <a:r>
              <a:rPr lang="fr-FR" sz="1100" i="1" dirty="0"/>
              <a:t>George resta immobile, regardant le petit homme en colère. Il a dit de manière insultante: « Elle</a:t>
            </a:r>
          </a:p>
          <a:p>
            <a:r>
              <a:rPr lang="fr-FR" sz="1100" i="1" dirty="0"/>
              <a:t>dit : « Elle te cherchait. »</a:t>
            </a:r>
          </a:p>
          <a:p>
            <a:r>
              <a:rPr lang="fr-FR" sz="1100" i="1" dirty="0" err="1"/>
              <a:t>Curley</a:t>
            </a:r>
            <a:r>
              <a:rPr lang="fr-FR" sz="1100" i="1" dirty="0"/>
              <a:t> semblait vraiment voir George pour la première fois. Ses yeux brillèrent sur George, prirent sa taille, mesurèrent sa portée, regardèrent son milieu de coupe. « Eh bien, dans quelle direction irait-elle? » demanda-t-il enfin.</a:t>
            </a:r>
          </a:p>
          <a:p>
            <a:r>
              <a:rPr lang="fr-FR" sz="1100" i="1" dirty="0"/>
              <a:t>--Je </a:t>
            </a:r>
            <a:r>
              <a:rPr lang="fr-FR" sz="1100" i="1" dirty="0" err="1"/>
              <a:t>dunno</a:t>
            </a:r>
            <a:r>
              <a:rPr lang="fr-FR" sz="1100" i="1" dirty="0"/>
              <a:t>, dit George. « Je ne l’ai pas regardée partir. »</a:t>
            </a:r>
          </a:p>
          <a:p>
            <a:r>
              <a:rPr lang="fr-FR" sz="1100" i="1" dirty="0" err="1"/>
              <a:t>Curley</a:t>
            </a:r>
            <a:r>
              <a:rPr lang="fr-FR" sz="1100" i="1" dirty="0"/>
              <a:t> se recroquevilla sur lui et, se retournant, se précipita hors de la porte.</a:t>
            </a:r>
          </a:p>
          <a:p>
            <a:r>
              <a:rPr lang="fr-FR" sz="1100" i="1" dirty="0"/>
              <a:t>George a dit: « Tu sais, </a:t>
            </a:r>
            <a:r>
              <a:rPr lang="fr-FR" sz="1100" i="1" dirty="0" err="1"/>
              <a:t>Lennie</a:t>
            </a:r>
            <a:r>
              <a:rPr lang="fr-FR" sz="1100" i="1" dirty="0"/>
              <a:t>, j’ai peur de m’emmêler avec ça</a:t>
            </a:r>
          </a:p>
          <a:p>
            <a:r>
              <a:rPr lang="fr-FR" sz="1100" i="1" dirty="0"/>
              <a:t>bâtard moi-même. Je déteste ses tripes. Mon Dieu! Allez. Ils ne seront plus une maudite chose à manger. »</a:t>
            </a:r>
          </a:p>
          <a:p>
            <a:r>
              <a:rPr lang="fr-FR" sz="1100" i="1" dirty="0"/>
              <a:t>Ils sont sortis par la porte. Le soleil se trouvait dans une fine ligne sous la fenêtre. De loin, on pouvait entendre un hochet de plats.</a:t>
            </a:r>
          </a:p>
          <a:p>
            <a:r>
              <a:rPr lang="fr-FR" sz="1100" i="1" dirty="0"/>
              <a:t>Après un moment, l’ancien chien entra </a:t>
            </a:r>
            <a:r>
              <a:rPr lang="fr-FR" sz="1100" i="1" dirty="0" err="1"/>
              <a:t>boiteusement</a:t>
            </a:r>
            <a:r>
              <a:rPr lang="fr-FR" sz="1100" i="1" dirty="0"/>
              <a:t> par la porte ouverte. Il regarda autour de lui avec des yeux doux et à moitié aveugles. Il renifla, puis s’allongea et mit sa tête entre ses pattes. </a:t>
            </a:r>
            <a:r>
              <a:rPr lang="fr-FR" sz="1100" i="1" dirty="0" err="1"/>
              <a:t>Curley</a:t>
            </a:r>
            <a:r>
              <a:rPr lang="fr-FR" sz="1100" i="1" dirty="0"/>
              <a:t> entra à nouveau dans l’embrasure de la porte et regarda dans la pièce. Le chien leva la tête, mais quand </a:t>
            </a:r>
            <a:r>
              <a:rPr lang="fr-FR" sz="1100" i="1" dirty="0" err="1"/>
              <a:t>Curley</a:t>
            </a:r>
            <a:r>
              <a:rPr lang="fr-FR" sz="1100" i="1" dirty="0"/>
              <a:t> se branla, la tête grisonnante s’enfonça à nouveau au sol.</a:t>
            </a:r>
          </a:p>
          <a:p>
            <a:r>
              <a:rPr lang="fr-FR" sz="1100" i="1" dirty="0"/>
              <a:t> </a:t>
            </a:r>
          </a:p>
        </p:txBody>
      </p:sp>
    </p:spTree>
    <p:extLst>
      <p:ext uri="{BB962C8B-B14F-4D97-AF65-F5344CB8AC3E}">
        <p14:creationId xmlns:p14="http://schemas.microsoft.com/office/powerpoint/2010/main" val="41925550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595932"/>
          </a:xfrm>
          <a:prstGeom prst="rect">
            <a:avLst/>
          </a:prstGeom>
        </p:spPr>
        <p:txBody>
          <a:bodyPr wrap="square">
            <a:spAutoFit/>
          </a:bodyPr>
          <a:lstStyle/>
          <a:p>
            <a:pPr>
              <a:lnSpc>
                <a:spcPct val="107000"/>
              </a:lnSpc>
              <a:spcAft>
                <a:spcPts val="800"/>
              </a:spcAft>
            </a:pPr>
            <a:r>
              <a:rPr lang="en-GB" sz="3200" b="1" dirty="0" smtClean="0">
                <a:latin typeface="Calibri" panose="020F0502020204030204" pitchFamily="34" charset="0"/>
                <a:ea typeface="Calibri" panose="020F0502020204030204" pitchFamily="34" charset="0"/>
                <a:cs typeface="Times New Roman" panose="02020603050405020304" pitchFamily="18" charset="0"/>
              </a:rPr>
              <a:t>Chapter 3 </a:t>
            </a: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52140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9134" y="589459"/>
            <a:ext cx="4322618" cy="5858014"/>
          </a:xfrm>
          <a:prstGeom prst="rect">
            <a:avLst/>
          </a:prstGeom>
        </p:spPr>
        <p:txBody>
          <a:bodyPr wrap="square">
            <a:spAutoFit/>
          </a:bodyPr>
          <a:lstStyle/>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Although </a:t>
            </a:r>
            <a:r>
              <a:rPr lang="en-US" sz="1100" dirty="0">
                <a:latin typeface="Calibri" panose="020F0502020204030204" pitchFamily="34" charset="0"/>
                <a:ea typeface="Calibri" panose="020F0502020204030204" pitchFamily="34" charset="0"/>
                <a:cs typeface="Times New Roman" panose="02020603050405020304" pitchFamily="18" charset="0"/>
              </a:rPr>
              <a:t>there was evening brightness showing through the windows of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bunk </a:t>
            </a:r>
            <a:r>
              <a:rPr lang="en-US" sz="1100" dirty="0">
                <a:latin typeface="Calibri" panose="020F0502020204030204" pitchFamily="34" charset="0"/>
                <a:ea typeface="Calibri" panose="020F0502020204030204" pitchFamily="34" charset="0"/>
                <a:cs typeface="Times New Roman" panose="02020603050405020304" pitchFamily="18" charset="0"/>
              </a:rPr>
              <a:t>house, inside it was dusk. Through the open door came the thuds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occasional </a:t>
            </a:r>
            <a:r>
              <a:rPr lang="en-US" sz="1100" dirty="0">
                <a:latin typeface="Calibri" panose="020F0502020204030204" pitchFamily="34" charset="0"/>
                <a:ea typeface="Calibri" panose="020F0502020204030204" pitchFamily="34" charset="0"/>
                <a:cs typeface="Times New Roman" panose="02020603050405020304" pitchFamily="18" charset="0"/>
              </a:rPr>
              <a:t>clangs of a horseshoe game, and now and then the sound of </a:t>
            </a:r>
            <a:r>
              <a:rPr lang="en-US" sz="1100" dirty="0" smtClean="0">
                <a:latin typeface="Calibri" panose="020F0502020204030204" pitchFamily="34" charset="0"/>
                <a:ea typeface="Calibri" panose="020F0502020204030204" pitchFamily="34" charset="0"/>
                <a:cs typeface="Times New Roman" panose="02020603050405020304" pitchFamily="18" charset="0"/>
              </a:rPr>
              <a:t>voices raised </a:t>
            </a:r>
            <a:r>
              <a:rPr lang="en-US" sz="1100" dirty="0">
                <a:latin typeface="Calibri" panose="020F0502020204030204" pitchFamily="34" charset="0"/>
                <a:ea typeface="Calibri" panose="020F0502020204030204" pitchFamily="34" charset="0"/>
                <a:cs typeface="Times New Roman" panose="02020603050405020304" pitchFamily="18" charset="0"/>
              </a:rPr>
              <a:t>in approval or derision.</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Slim and George came into the darkening bunk house together. Slim </a:t>
            </a:r>
            <a:r>
              <a:rPr lang="en-US" sz="1100" dirty="0" smtClean="0">
                <a:latin typeface="Calibri" panose="020F0502020204030204" pitchFamily="34" charset="0"/>
                <a:ea typeface="Calibri" panose="020F0502020204030204" pitchFamily="34" charset="0"/>
                <a:cs typeface="Times New Roman" panose="02020603050405020304" pitchFamily="18" charset="0"/>
              </a:rPr>
              <a:t>reached up </a:t>
            </a:r>
            <a:r>
              <a:rPr lang="en-US" sz="1100" dirty="0">
                <a:latin typeface="Calibri" panose="020F0502020204030204" pitchFamily="34" charset="0"/>
                <a:ea typeface="Calibri" panose="020F0502020204030204" pitchFamily="34" charset="0"/>
                <a:cs typeface="Times New Roman" panose="02020603050405020304" pitchFamily="18" charset="0"/>
              </a:rPr>
              <a:t>over the card table and turned on the tin-shaded electric light. Instantly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table </a:t>
            </a:r>
            <a:r>
              <a:rPr lang="en-US" sz="1100" dirty="0">
                <a:latin typeface="Calibri" panose="020F0502020204030204" pitchFamily="34" charset="0"/>
                <a:ea typeface="Calibri" panose="020F0502020204030204" pitchFamily="34" charset="0"/>
                <a:cs typeface="Times New Roman" panose="02020603050405020304" pitchFamily="18" charset="0"/>
              </a:rPr>
              <a:t>was brilliant with light, and the cone of the shade threw its </a:t>
            </a:r>
            <a:r>
              <a:rPr lang="en-US" sz="1100" dirty="0" smtClean="0">
                <a:latin typeface="Calibri" panose="020F0502020204030204" pitchFamily="34" charset="0"/>
                <a:ea typeface="Calibri" panose="020F0502020204030204" pitchFamily="34" charset="0"/>
                <a:cs typeface="Times New Roman" panose="02020603050405020304" pitchFamily="18" charset="0"/>
              </a:rPr>
              <a:t>brightness straight </a:t>
            </a:r>
            <a:r>
              <a:rPr lang="en-US" sz="1100" dirty="0">
                <a:latin typeface="Calibri" panose="020F0502020204030204" pitchFamily="34" charset="0"/>
                <a:ea typeface="Calibri" panose="020F0502020204030204" pitchFamily="34" charset="0"/>
                <a:cs typeface="Times New Roman" panose="02020603050405020304" pitchFamily="18" charset="0"/>
              </a:rPr>
              <a:t>downward, leaving the corners of the bunk house still in dusk. Slim </a:t>
            </a:r>
            <a:r>
              <a:rPr lang="en-US" sz="1100" dirty="0" smtClean="0">
                <a:latin typeface="Calibri" panose="020F0502020204030204" pitchFamily="34" charset="0"/>
                <a:ea typeface="Calibri" panose="020F0502020204030204" pitchFamily="34" charset="0"/>
                <a:cs typeface="Times New Roman" panose="02020603050405020304" pitchFamily="18" charset="0"/>
              </a:rPr>
              <a:t>sat down </a:t>
            </a:r>
            <a:r>
              <a:rPr lang="en-US" sz="1100" dirty="0">
                <a:latin typeface="Calibri" panose="020F0502020204030204" pitchFamily="34" charset="0"/>
                <a:ea typeface="Calibri" panose="020F0502020204030204" pitchFamily="34" charset="0"/>
                <a:cs typeface="Times New Roman" panose="02020603050405020304" pitchFamily="18" charset="0"/>
              </a:rPr>
              <a:t>on a box and George took his place opposite.</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“It wasn’t nothing,” said Slim. “I would of had to drowned most of ‘</a:t>
            </a:r>
            <a:r>
              <a:rPr lang="en-US" sz="1100" dirty="0" err="1">
                <a:latin typeface="Calibri" panose="020F0502020204030204" pitchFamily="34" charset="0"/>
                <a:ea typeface="Calibri" panose="020F0502020204030204" pitchFamily="34" charset="0"/>
                <a:cs typeface="Times New Roman" panose="02020603050405020304" pitchFamily="18" charset="0"/>
              </a:rPr>
              <a:t>em</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anyways. No need to thank me about that</a:t>
            </a:r>
            <a:r>
              <a:rPr lang="en-US" sz="1100" dirty="0" smtClean="0">
                <a:latin typeface="Calibri" panose="020F0502020204030204" pitchFamily="34" charset="0"/>
                <a:ea typeface="Calibri" panose="020F0502020204030204" pitchFamily="34" charset="0"/>
                <a:cs typeface="Times New Roman" panose="02020603050405020304" pitchFamily="18" charset="0"/>
              </a:rPr>
              <a:t>.” </a:t>
            </a:r>
          </a:p>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George </a:t>
            </a:r>
            <a:r>
              <a:rPr lang="en-US" sz="1100" dirty="0">
                <a:latin typeface="Calibri" panose="020F0502020204030204" pitchFamily="34" charset="0"/>
                <a:ea typeface="Calibri" panose="020F0502020204030204" pitchFamily="34" charset="0"/>
                <a:cs typeface="Times New Roman" panose="02020603050405020304" pitchFamily="18" charset="0"/>
              </a:rPr>
              <a:t>said, “It wasn’t much to you, maybe, but it was a hell of </a:t>
            </a:r>
            <a:r>
              <a:rPr lang="en-US" sz="1100" dirty="0" err="1">
                <a:latin typeface="Calibri" panose="020F0502020204030204" pitchFamily="34" charset="0"/>
                <a:ea typeface="Calibri" panose="020F0502020204030204" pitchFamily="34" charset="0"/>
                <a:cs typeface="Times New Roman" panose="02020603050405020304" pitchFamily="18" charset="0"/>
              </a:rPr>
              <a:t>alot</a:t>
            </a:r>
            <a:r>
              <a:rPr lang="en-US" sz="1100" dirty="0">
                <a:latin typeface="Calibri" panose="020F0502020204030204" pitchFamily="34" charset="0"/>
                <a:ea typeface="Calibri" panose="020F0502020204030204" pitchFamily="34" charset="0"/>
                <a:cs typeface="Times New Roman" panose="02020603050405020304" pitchFamily="18" charset="0"/>
              </a:rPr>
              <a:t> to </a:t>
            </a:r>
            <a:r>
              <a:rPr lang="en-US" sz="1100" dirty="0" smtClean="0">
                <a:latin typeface="Calibri" panose="020F0502020204030204" pitchFamily="34" charset="0"/>
                <a:ea typeface="Calibri" panose="020F0502020204030204" pitchFamily="34" charset="0"/>
                <a:cs typeface="Times New Roman" panose="02020603050405020304" pitchFamily="18" charset="0"/>
              </a:rPr>
              <a:t>him. Jesus </a:t>
            </a:r>
            <a:r>
              <a:rPr lang="en-US" sz="1100" dirty="0">
                <a:latin typeface="Calibri" panose="020F0502020204030204" pitchFamily="34" charset="0"/>
                <a:ea typeface="Calibri" panose="020F0502020204030204" pitchFamily="34" charset="0"/>
                <a:cs typeface="Times New Roman" panose="02020603050405020304" pitchFamily="18" charset="0"/>
              </a:rPr>
              <a:t>Christ, I don’t know how we’re </a:t>
            </a:r>
            <a:r>
              <a:rPr lang="en-US" sz="1100" dirty="0" err="1">
                <a:latin typeface="Calibri" panose="020F0502020204030204" pitchFamily="34" charset="0"/>
                <a:ea typeface="Calibri" panose="020F0502020204030204" pitchFamily="34" charset="0"/>
                <a:cs typeface="Times New Roman" panose="02020603050405020304" pitchFamily="18" charset="0"/>
              </a:rPr>
              <a:t>gonna</a:t>
            </a:r>
            <a:r>
              <a:rPr lang="en-US" sz="1100" dirty="0">
                <a:latin typeface="Calibri" panose="020F0502020204030204" pitchFamily="34" charset="0"/>
                <a:ea typeface="Calibri" panose="020F0502020204030204" pitchFamily="34" charset="0"/>
                <a:cs typeface="Times New Roman" panose="02020603050405020304" pitchFamily="18" charset="0"/>
              </a:rPr>
              <a:t> get him to sleep in here. He’ll </a:t>
            </a:r>
            <a:r>
              <a:rPr lang="en-US" sz="1100" dirty="0" smtClean="0">
                <a:latin typeface="Calibri" panose="020F0502020204030204" pitchFamily="34" charset="0"/>
                <a:ea typeface="Calibri" panose="020F0502020204030204" pitchFamily="34" charset="0"/>
                <a:cs typeface="Times New Roman" panose="02020603050405020304" pitchFamily="18" charset="0"/>
              </a:rPr>
              <a:t>want to </a:t>
            </a:r>
            <a:r>
              <a:rPr lang="en-US" sz="1100" dirty="0">
                <a:latin typeface="Calibri" panose="020F0502020204030204" pitchFamily="34" charset="0"/>
                <a:ea typeface="Calibri" panose="020F0502020204030204" pitchFamily="34" charset="0"/>
                <a:cs typeface="Times New Roman" panose="02020603050405020304" pitchFamily="18" charset="0"/>
              </a:rPr>
              <a:t>sleep right out in the barn with ‘</a:t>
            </a:r>
            <a:r>
              <a:rPr lang="en-US" sz="1100" dirty="0" err="1">
                <a:latin typeface="Calibri" panose="020F0502020204030204" pitchFamily="34" charset="0"/>
                <a:ea typeface="Calibri" panose="020F0502020204030204" pitchFamily="34" charset="0"/>
                <a:cs typeface="Times New Roman" panose="02020603050405020304" pitchFamily="18" charset="0"/>
              </a:rPr>
              <a:t>em</a:t>
            </a:r>
            <a:r>
              <a:rPr lang="en-US" sz="1100" dirty="0">
                <a:latin typeface="Calibri" panose="020F0502020204030204" pitchFamily="34" charset="0"/>
                <a:ea typeface="Calibri" panose="020F0502020204030204" pitchFamily="34" charset="0"/>
                <a:cs typeface="Times New Roman" panose="02020603050405020304" pitchFamily="18" charset="0"/>
              </a:rPr>
              <a:t>. We’ll have trouble </a:t>
            </a:r>
            <a:r>
              <a:rPr lang="en-US" sz="1100" dirty="0" err="1">
                <a:latin typeface="Calibri" panose="020F0502020204030204" pitchFamily="34" charset="0"/>
                <a:ea typeface="Calibri" panose="020F0502020204030204" pitchFamily="34" charset="0"/>
                <a:cs typeface="Times New Roman" panose="02020603050405020304" pitchFamily="18" charset="0"/>
              </a:rPr>
              <a:t>keepin</a:t>
            </a:r>
            <a:r>
              <a:rPr lang="en-US" sz="1100" dirty="0">
                <a:latin typeface="Calibri" panose="020F0502020204030204" pitchFamily="34" charset="0"/>
                <a:ea typeface="Calibri" panose="020F0502020204030204" pitchFamily="34" charset="0"/>
                <a:cs typeface="Times New Roman" panose="02020603050405020304" pitchFamily="18" charset="0"/>
              </a:rPr>
              <a:t>’ him </a:t>
            </a:r>
            <a:r>
              <a:rPr lang="en-US" sz="1100" dirty="0" smtClean="0">
                <a:latin typeface="Calibri" panose="020F0502020204030204" pitchFamily="34" charset="0"/>
                <a:ea typeface="Calibri" panose="020F0502020204030204" pitchFamily="34" charset="0"/>
                <a:cs typeface="Times New Roman" panose="02020603050405020304" pitchFamily="18" charset="0"/>
              </a:rPr>
              <a:t>from getting </a:t>
            </a:r>
            <a:r>
              <a:rPr lang="en-US" sz="1100" dirty="0">
                <a:latin typeface="Calibri" panose="020F0502020204030204" pitchFamily="34" charset="0"/>
                <a:ea typeface="Calibri" panose="020F0502020204030204" pitchFamily="34" charset="0"/>
                <a:cs typeface="Times New Roman" panose="02020603050405020304" pitchFamily="18" charset="0"/>
              </a:rPr>
              <a:t>right in the box with them pups.”</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“It wasn’t nothing,” Slim repeated. “Say, you sure was right about him.</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Maybe he </a:t>
            </a:r>
            <a:r>
              <a:rPr lang="en-US" sz="1100" dirty="0" err="1">
                <a:latin typeface="Calibri" panose="020F0502020204030204" pitchFamily="34" charset="0"/>
                <a:ea typeface="Calibri" panose="020F0502020204030204" pitchFamily="34" charset="0"/>
                <a:cs typeface="Times New Roman" panose="02020603050405020304" pitchFamily="18" charset="0"/>
              </a:rPr>
              <a:t>ain’t</a:t>
            </a:r>
            <a:r>
              <a:rPr lang="en-US" sz="1100" dirty="0">
                <a:latin typeface="Calibri" panose="020F0502020204030204" pitchFamily="34" charset="0"/>
                <a:ea typeface="Calibri" panose="020F0502020204030204" pitchFamily="34" charset="0"/>
                <a:cs typeface="Times New Roman" panose="02020603050405020304" pitchFamily="18" charset="0"/>
              </a:rPr>
              <a:t> bright, but I never seen such a worker. He damn near killed </a:t>
            </a:r>
            <a:r>
              <a:rPr lang="en-US" sz="1100" dirty="0" smtClean="0">
                <a:latin typeface="Calibri" panose="020F0502020204030204" pitchFamily="34" charset="0"/>
                <a:ea typeface="Calibri" panose="020F0502020204030204" pitchFamily="34" charset="0"/>
                <a:cs typeface="Times New Roman" panose="02020603050405020304" pitchFamily="18" charset="0"/>
              </a:rPr>
              <a:t>his partner </a:t>
            </a:r>
            <a:r>
              <a:rPr lang="en-US" sz="1100" dirty="0" err="1">
                <a:latin typeface="Calibri" panose="020F0502020204030204" pitchFamily="34" charset="0"/>
                <a:ea typeface="Calibri" panose="020F0502020204030204" pitchFamily="34" charset="0"/>
                <a:cs typeface="Times New Roman" panose="02020603050405020304" pitchFamily="18" charset="0"/>
              </a:rPr>
              <a:t>buckin</a:t>
            </a:r>
            <a:r>
              <a:rPr lang="en-US" sz="1100" dirty="0">
                <a:latin typeface="Calibri" panose="020F0502020204030204" pitchFamily="34" charset="0"/>
                <a:ea typeface="Calibri" panose="020F0502020204030204" pitchFamily="34" charset="0"/>
                <a:cs typeface="Times New Roman" panose="02020603050405020304" pitchFamily="18" charset="0"/>
              </a:rPr>
              <a:t>’ barley. There </a:t>
            </a:r>
            <a:r>
              <a:rPr lang="en-US" sz="1100" dirty="0" err="1">
                <a:latin typeface="Calibri" panose="020F0502020204030204" pitchFamily="34" charset="0"/>
                <a:ea typeface="Calibri" panose="020F0502020204030204" pitchFamily="34" charset="0"/>
                <a:cs typeface="Times New Roman" panose="02020603050405020304" pitchFamily="18" charset="0"/>
              </a:rPr>
              <a:t>ain’t</a:t>
            </a:r>
            <a:r>
              <a:rPr lang="en-US" sz="1100" dirty="0">
                <a:latin typeface="Calibri" panose="020F0502020204030204" pitchFamily="34" charset="0"/>
                <a:ea typeface="Calibri" panose="020F0502020204030204" pitchFamily="34" charset="0"/>
                <a:cs typeface="Times New Roman" panose="02020603050405020304" pitchFamily="18" charset="0"/>
              </a:rPr>
              <a:t> nobody can keep up with him. </a:t>
            </a:r>
            <a:r>
              <a:rPr lang="en-US" sz="1100" dirty="0" smtClean="0">
                <a:latin typeface="Calibri" panose="020F0502020204030204" pitchFamily="34" charset="0"/>
                <a:ea typeface="Calibri" panose="020F0502020204030204" pitchFamily="34" charset="0"/>
                <a:cs typeface="Times New Roman" panose="02020603050405020304" pitchFamily="18" charset="0"/>
              </a:rPr>
              <a:t>God </a:t>
            </a:r>
            <a:r>
              <a:rPr lang="en-US" sz="1100" dirty="0" err="1" smtClean="0">
                <a:latin typeface="Calibri" panose="020F0502020204030204" pitchFamily="34" charset="0"/>
                <a:ea typeface="Calibri" panose="020F0502020204030204" pitchFamily="34" charset="0"/>
                <a:cs typeface="Times New Roman" panose="02020603050405020304" pitchFamily="18" charset="0"/>
              </a:rPr>
              <a:t>awmighty</a:t>
            </a:r>
            <a:r>
              <a:rPr lang="en-US" sz="1100" dirty="0">
                <a:latin typeface="Calibri" panose="020F0502020204030204" pitchFamily="34" charset="0"/>
                <a:ea typeface="Calibri" panose="020F0502020204030204" pitchFamily="34" charset="0"/>
                <a:cs typeface="Times New Roman" panose="02020603050405020304" pitchFamily="18" charset="0"/>
              </a:rPr>
              <a:t>, I never seen such a strong guy.”</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George spoke proudly. “Jus’ tell Lennie what to do an’ he’ll do it if it </a:t>
            </a:r>
            <a:r>
              <a:rPr lang="en-US" sz="1100" dirty="0" smtClean="0">
                <a:latin typeface="Calibri" panose="020F0502020204030204" pitchFamily="34" charset="0"/>
                <a:ea typeface="Calibri" panose="020F0502020204030204" pitchFamily="34" charset="0"/>
                <a:cs typeface="Times New Roman" panose="02020603050405020304" pitchFamily="18" charset="0"/>
              </a:rPr>
              <a:t>don’t take </a:t>
            </a:r>
            <a:r>
              <a:rPr lang="en-US" sz="1100" dirty="0">
                <a:latin typeface="Calibri" panose="020F0502020204030204" pitchFamily="34" charset="0"/>
                <a:ea typeface="Calibri" panose="020F0502020204030204" pitchFamily="34" charset="0"/>
                <a:cs typeface="Times New Roman" panose="02020603050405020304" pitchFamily="18" charset="0"/>
              </a:rPr>
              <a:t>no figuring. He can’t think of nothing to do himself, but he sure can </a:t>
            </a:r>
            <a:r>
              <a:rPr lang="en-US" sz="1100" dirty="0" smtClean="0">
                <a:latin typeface="Calibri" panose="020F0502020204030204" pitchFamily="34" charset="0"/>
                <a:ea typeface="Calibri" panose="020F0502020204030204" pitchFamily="34" charset="0"/>
                <a:cs typeface="Times New Roman" panose="02020603050405020304" pitchFamily="18" charset="0"/>
              </a:rPr>
              <a:t>take orders</a:t>
            </a:r>
            <a:r>
              <a:rPr lang="en-US" sz="1100" dirty="0">
                <a:latin typeface="Calibri" panose="020F0502020204030204" pitchFamily="34" charset="0"/>
                <a:ea typeface="Calibri" panose="020F0502020204030204" pitchFamily="34" charset="0"/>
                <a:cs typeface="Times New Roman" panose="02020603050405020304" pitchFamily="18" charset="0"/>
              </a:rPr>
              <a:t>.”</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There was a clang of horseshoe on iron stake outside and a little cheer </a:t>
            </a:r>
            <a:r>
              <a:rPr lang="en-US" sz="1100" dirty="0" smtClean="0">
                <a:latin typeface="Calibri" panose="020F0502020204030204" pitchFamily="34" charset="0"/>
                <a:ea typeface="Calibri" panose="020F0502020204030204" pitchFamily="34" charset="0"/>
                <a:cs typeface="Times New Roman" panose="02020603050405020304" pitchFamily="18" charset="0"/>
              </a:rPr>
              <a:t>of voices. Slim </a:t>
            </a:r>
            <a:r>
              <a:rPr lang="en-US" sz="1100" dirty="0">
                <a:latin typeface="Calibri" panose="020F0502020204030204" pitchFamily="34" charset="0"/>
                <a:ea typeface="Calibri" panose="020F0502020204030204" pitchFamily="34" charset="0"/>
                <a:cs typeface="Times New Roman" panose="02020603050405020304" pitchFamily="18" charset="0"/>
              </a:rPr>
              <a:t>moved back slightly so the light was not on his face. “Funny how </a:t>
            </a:r>
            <a:r>
              <a:rPr lang="en-US" sz="1100" dirty="0" smtClean="0">
                <a:latin typeface="Calibri" panose="020F0502020204030204" pitchFamily="34" charset="0"/>
                <a:ea typeface="Calibri" panose="020F0502020204030204" pitchFamily="34" charset="0"/>
                <a:cs typeface="Times New Roman" panose="02020603050405020304" pitchFamily="18" charset="0"/>
              </a:rPr>
              <a:t>you an</a:t>
            </a:r>
            <a:r>
              <a:rPr lang="en-US" sz="1100" dirty="0">
                <a:latin typeface="Calibri" panose="020F0502020204030204" pitchFamily="34" charset="0"/>
                <a:ea typeface="Calibri" panose="020F0502020204030204" pitchFamily="34" charset="0"/>
                <a:cs typeface="Times New Roman" panose="02020603050405020304" pitchFamily="18" charset="0"/>
              </a:rPr>
              <a:t>’ him string along together.” It was </a:t>
            </a:r>
            <a:r>
              <a:rPr lang="en-US" sz="1100" dirty="0" err="1">
                <a:latin typeface="Calibri" panose="020F0502020204030204" pitchFamily="34" charset="0"/>
                <a:ea typeface="Calibri" panose="020F0502020204030204" pitchFamily="34" charset="0"/>
                <a:cs typeface="Times New Roman" panose="02020603050405020304" pitchFamily="18" charset="0"/>
              </a:rPr>
              <a:t>Slim’s</a:t>
            </a:r>
            <a:r>
              <a:rPr lang="en-US" sz="1100" dirty="0">
                <a:latin typeface="Calibri" panose="020F0502020204030204" pitchFamily="34" charset="0"/>
                <a:ea typeface="Calibri" panose="020F0502020204030204" pitchFamily="34" charset="0"/>
                <a:cs typeface="Times New Roman" panose="02020603050405020304" pitchFamily="18" charset="0"/>
              </a:rPr>
              <a:t> calm invitation to confidence.</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“What’s funny about it?” George demanded defensively.</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857403" y="589459"/>
            <a:ext cx="3923608" cy="6186309"/>
          </a:xfrm>
          <a:prstGeom prst="rect">
            <a:avLst/>
          </a:prstGeom>
        </p:spPr>
        <p:txBody>
          <a:bodyPr wrap="square">
            <a:spAutoFit/>
          </a:bodyPr>
          <a:lstStyle/>
          <a:p>
            <a:r>
              <a:rPr lang="fr-FR" sz="1100" i="1" dirty="0"/>
              <a:t>Bien qu’il y ait eu une luminosité du soir à travers les fenêtres de la maison superposée, à l’intérieur, c’était le crépuscule. Par la porte ouverte venaient les bruits sourds et les claquements occasionnels d’un jeu en fer à cheval, et de temps en temps le son des voix qui s’élevaient dans l’approbation ou la dérision.</a:t>
            </a:r>
          </a:p>
          <a:p>
            <a:r>
              <a:rPr lang="fr-FR" sz="1100" i="1" dirty="0"/>
              <a:t>Slim et George sont entrés ensemble dans la maison superposée sombre. Slim a tendu la main au-dessus de la table à cartes et a allumé la lumière électrique ombragée. Instantanément, la table était brillante de lumière et le cône de l’ombre jetait sa luminosité directement vers le bas, laissant les coins de la maison superposée encore au crépuscule. Slim s’assit sur une boîte et George prit sa place en face.</a:t>
            </a:r>
          </a:p>
          <a:p>
            <a:r>
              <a:rPr lang="fr-FR" sz="1100" i="1" dirty="0"/>
              <a:t>« Ce n’était pas rien », a déclaré Slim. « J’aurais dû noyer la plupart d’entre eux.</a:t>
            </a:r>
          </a:p>
          <a:p>
            <a:r>
              <a:rPr lang="fr-FR" sz="1100" i="1" dirty="0"/>
              <a:t>de toute façon. Pas besoin de me remercier à ce sujet.</a:t>
            </a:r>
          </a:p>
          <a:p>
            <a:r>
              <a:rPr lang="fr-FR" sz="1100" i="1" dirty="0"/>
              <a:t>George a dit: « Ce n’était pas grand-chose pour vous, peut-être, mais c’était beaucoup pour lui. Jésus-Christ, je ne sais pas comment nous allons le faire dormir ici. Il voudra dormir dans la grange avec eux. Nous aurons du mal à l’empêcher d’entrer directement dans la boîte avec eux les chiots. »</a:t>
            </a:r>
          </a:p>
          <a:p>
            <a:r>
              <a:rPr lang="fr-FR" sz="1100" i="1" dirty="0"/>
              <a:t>« Ce n’était pas rien », répéta Slim. « Dis, tu étais sûr d’avoir raison à son sujet.</a:t>
            </a:r>
          </a:p>
          <a:p>
            <a:r>
              <a:rPr lang="fr-FR" sz="1100" i="1" dirty="0"/>
              <a:t>Peut-être qu’il n’est pas brillant, mais je n’ai jamais vu un tel travailleur. Il a sacrément failli tuer son partenaire </a:t>
            </a:r>
            <a:r>
              <a:rPr lang="fr-FR" sz="1100" i="1" dirty="0" err="1"/>
              <a:t>buckin</a:t>
            </a:r>
            <a:r>
              <a:rPr lang="fr-FR" sz="1100" i="1" dirty="0"/>
              <a:t>' </a:t>
            </a:r>
            <a:r>
              <a:rPr lang="fr-FR" sz="1100" i="1" dirty="0" err="1"/>
              <a:t>barley</a:t>
            </a:r>
            <a:r>
              <a:rPr lang="fr-FR" sz="1100" i="1" dirty="0"/>
              <a:t>. Il n’y a personne qui peut le suivre. Dieu </a:t>
            </a:r>
            <a:r>
              <a:rPr lang="fr-FR" sz="1100" i="1" dirty="0" err="1"/>
              <a:t>awmighty</a:t>
            </a:r>
            <a:r>
              <a:rPr lang="fr-FR" sz="1100" i="1" dirty="0"/>
              <a:t>, je n’ai jamais vu un gars aussi fort. »</a:t>
            </a:r>
          </a:p>
          <a:p>
            <a:r>
              <a:rPr lang="fr-FR" sz="1100" i="1" dirty="0"/>
              <a:t>George a parlé fièrement. « Jus' dit à </a:t>
            </a:r>
            <a:r>
              <a:rPr lang="fr-FR" sz="1100" i="1" dirty="0" err="1"/>
              <a:t>Lennie</a:t>
            </a:r>
            <a:r>
              <a:rPr lang="fr-FR" sz="1100" i="1" dirty="0"/>
              <a:t> quoi faire et il le fera s’il ne faut pas compter. Il ne peut penser à rien à faire lui-même, mais il peut certainement prendre des ordres. »</a:t>
            </a:r>
          </a:p>
          <a:p>
            <a:r>
              <a:rPr lang="fr-FR" sz="1100" i="1" dirty="0"/>
              <a:t>Il y avait un argot de fer à cheval sur un pieu de fer à l’extérieur et un peu de joie de voix. Slim recula légèrement pour que la lumière ne soit pas sur son visage. « C’est drôle comme vous l’enchaînez. » C’était l’invitation calme de Slim à la confiance.</a:t>
            </a:r>
          </a:p>
          <a:p>
            <a:r>
              <a:rPr lang="fr-FR" sz="1100" i="1" dirty="0"/>
              <a:t>« Qu’est-ce qui est drôle à ce sujet? » George a exigé défensivement.</a:t>
            </a:r>
          </a:p>
          <a:p>
            <a:r>
              <a:rPr lang="fr-FR" sz="1100" i="1" dirty="0"/>
              <a:t> </a:t>
            </a:r>
          </a:p>
        </p:txBody>
      </p:sp>
    </p:spTree>
    <p:extLst>
      <p:ext uri="{BB962C8B-B14F-4D97-AF65-F5344CB8AC3E}">
        <p14:creationId xmlns:p14="http://schemas.microsoft.com/office/powerpoint/2010/main" val="3453123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199" y="333137"/>
            <a:ext cx="4156365" cy="6524863"/>
          </a:xfrm>
          <a:prstGeom prst="rect">
            <a:avLst/>
          </a:prstGeom>
        </p:spPr>
        <p:txBody>
          <a:bodyPr wrap="square">
            <a:spAutoFit/>
          </a:bodyPr>
          <a:lstStyle/>
          <a:p>
            <a:r>
              <a:rPr lang="en-US" sz="1100" dirty="0"/>
              <a:t>“Oh, I </a:t>
            </a:r>
            <a:r>
              <a:rPr lang="en-US" sz="1100" dirty="0" err="1"/>
              <a:t>dunno</a:t>
            </a:r>
            <a:r>
              <a:rPr lang="en-US" sz="1100" dirty="0"/>
              <a:t>. Hardly none of the guys ever travel together. I hardly </a:t>
            </a:r>
            <a:r>
              <a:rPr lang="en-US" sz="1100" dirty="0" smtClean="0"/>
              <a:t>never seen </a:t>
            </a:r>
            <a:r>
              <a:rPr lang="en-US" sz="1100" dirty="0"/>
              <a:t>two guys travel together. You know how the hands are, they just come </a:t>
            </a:r>
            <a:r>
              <a:rPr lang="en-US" sz="1100" dirty="0" smtClean="0"/>
              <a:t>in and </a:t>
            </a:r>
            <a:r>
              <a:rPr lang="en-US" sz="1100" dirty="0"/>
              <a:t>get their bunk and work a month, and then they quit and go out alone.</a:t>
            </a:r>
          </a:p>
          <a:p>
            <a:r>
              <a:rPr lang="en-US" sz="1100" dirty="0"/>
              <a:t>Never seem to give a damn about nobody. It jus’ seems </a:t>
            </a:r>
            <a:r>
              <a:rPr lang="en-US" sz="1100" dirty="0" err="1"/>
              <a:t>kinda</a:t>
            </a:r>
            <a:r>
              <a:rPr lang="en-US" sz="1100" dirty="0"/>
              <a:t> funny a </a:t>
            </a:r>
            <a:r>
              <a:rPr lang="en-US" sz="1100" dirty="0" smtClean="0"/>
              <a:t>cuckoo like </a:t>
            </a:r>
            <a:r>
              <a:rPr lang="en-US" sz="1100" dirty="0"/>
              <a:t>him and a smart little guy like you </a:t>
            </a:r>
            <a:r>
              <a:rPr lang="en-US" sz="1100" dirty="0" err="1"/>
              <a:t>travelin</a:t>
            </a:r>
            <a:r>
              <a:rPr lang="en-US" sz="1100" dirty="0"/>
              <a:t>’ together.”</a:t>
            </a:r>
          </a:p>
          <a:p>
            <a:r>
              <a:rPr lang="en-US" sz="1100" dirty="0"/>
              <a:t>“He </a:t>
            </a:r>
            <a:r>
              <a:rPr lang="en-US" sz="1100" dirty="0" err="1"/>
              <a:t>ain’t</a:t>
            </a:r>
            <a:r>
              <a:rPr lang="en-US" sz="1100" dirty="0"/>
              <a:t> no cuckoo,” said George. “He’s dumb as hell, but he </a:t>
            </a:r>
            <a:r>
              <a:rPr lang="en-US" sz="1100" dirty="0" err="1"/>
              <a:t>ain’t</a:t>
            </a:r>
            <a:r>
              <a:rPr lang="en-US" sz="1100" dirty="0"/>
              <a:t> </a:t>
            </a:r>
            <a:r>
              <a:rPr lang="en-US" sz="1100" dirty="0" smtClean="0"/>
              <a:t>crazy. An</a:t>
            </a:r>
            <a:r>
              <a:rPr lang="en-US" sz="1100" dirty="0"/>
              <a:t>’ I </a:t>
            </a:r>
            <a:r>
              <a:rPr lang="en-US" sz="1100" dirty="0" err="1"/>
              <a:t>ain’t</a:t>
            </a:r>
            <a:r>
              <a:rPr lang="en-US" sz="1100" dirty="0"/>
              <a:t> so bright neither, or I wouldn’t be </a:t>
            </a:r>
            <a:r>
              <a:rPr lang="en-US" sz="1100" dirty="0" err="1"/>
              <a:t>buckin</a:t>
            </a:r>
            <a:r>
              <a:rPr lang="en-US" sz="1100" dirty="0"/>
              <a:t>’ barley for my fifty </a:t>
            </a:r>
            <a:r>
              <a:rPr lang="en-US" sz="1100" dirty="0" smtClean="0"/>
              <a:t>and found</a:t>
            </a:r>
            <a:r>
              <a:rPr lang="en-US" sz="1100" dirty="0"/>
              <a:t>. If I was bright, if I was even a little bit smart, I’d have my own </a:t>
            </a:r>
            <a:r>
              <a:rPr lang="en-US" sz="1100" dirty="0" smtClean="0"/>
              <a:t>little place</a:t>
            </a:r>
            <a:r>
              <a:rPr lang="en-US" sz="1100" dirty="0"/>
              <a:t>, an’ I’d be </a:t>
            </a:r>
            <a:r>
              <a:rPr lang="en-US" sz="1100" dirty="0" err="1"/>
              <a:t>bringin</a:t>
            </a:r>
            <a:r>
              <a:rPr lang="en-US" sz="1100" dirty="0"/>
              <a:t>’ in my own crops, ‘stead of </a:t>
            </a:r>
            <a:r>
              <a:rPr lang="en-US" sz="1100" dirty="0" err="1"/>
              <a:t>doin</a:t>
            </a:r>
            <a:r>
              <a:rPr lang="en-US" sz="1100" dirty="0"/>
              <a:t>’ all the work and </a:t>
            </a:r>
            <a:r>
              <a:rPr lang="en-US" sz="1100" dirty="0" smtClean="0"/>
              <a:t>not getting </a:t>
            </a:r>
            <a:r>
              <a:rPr lang="en-US" sz="1100" dirty="0"/>
              <a:t>what comes up outa the ground.” George fell silent. He wanted to talk.</a:t>
            </a:r>
          </a:p>
          <a:p>
            <a:r>
              <a:rPr lang="en-US" sz="1100" dirty="0"/>
              <a:t>Slim neither encouraged nor discouraged him. He just sat back quiet </a:t>
            </a:r>
            <a:r>
              <a:rPr lang="en-US" sz="1100" dirty="0" smtClean="0"/>
              <a:t>and receptive. “</a:t>
            </a:r>
            <a:r>
              <a:rPr lang="en-US" sz="1100" dirty="0"/>
              <a:t>It </a:t>
            </a:r>
            <a:r>
              <a:rPr lang="en-US" sz="1100" dirty="0" err="1"/>
              <a:t>ain’t</a:t>
            </a:r>
            <a:r>
              <a:rPr lang="en-US" sz="1100" dirty="0"/>
              <a:t> so funny, him an’ me </a:t>
            </a:r>
            <a:r>
              <a:rPr lang="en-US" sz="1100" dirty="0" err="1"/>
              <a:t>goin</a:t>
            </a:r>
            <a:r>
              <a:rPr lang="en-US" sz="1100" dirty="0"/>
              <a:t>’ </a:t>
            </a:r>
            <a:r>
              <a:rPr lang="en-US" sz="1100" dirty="0" err="1"/>
              <a:t>aroun</a:t>
            </a:r>
            <a:r>
              <a:rPr lang="en-US" sz="1100" dirty="0"/>
              <a:t>’ together,” George said at last.</a:t>
            </a:r>
          </a:p>
          <a:p>
            <a:r>
              <a:rPr lang="en-US" sz="1100" dirty="0" smtClean="0"/>
              <a:t>“</a:t>
            </a:r>
            <a:r>
              <a:rPr lang="en-US" sz="1100" dirty="0"/>
              <a:t>Him and me was both born in Auburn. I </a:t>
            </a:r>
            <a:r>
              <a:rPr lang="en-US" sz="1100" dirty="0" err="1"/>
              <a:t>knowed</a:t>
            </a:r>
            <a:r>
              <a:rPr lang="en-US" sz="1100" dirty="0"/>
              <a:t> his Aunt Clara. She took </a:t>
            </a:r>
            <a:r>
              <a:rPr lang="en-US" sz="1100" dirty="0" smtClean="0"/>
              <a:t>him when </a:t>
            </a:r>
            <a:r>
              <a:rPr lang="en-US" sz="1100" dirty="0"/>
              <a:t>he was a baby and raised him up. When his Aunt Clara died, Lennie </a:t>
            </a:r>
            <a:r>
              <a:rPr lang="en-US" sz="1100" dirty="0" smtClean="0"/>
              <a:t>just come </a:t>
            </a:r>
            <a:r>
              <a:rPr lang="en-US" sz="1100" dirty="0"/>
              <a:t>along with me out </a:t>
            </a:r>
            <a:r>
              <a:rPr lang="en-US" sz="1100" dirty="0" err="1"/>
              <a:t>workin</a:t>
            </a:r>
            <a:r>
              <a:rPr lang="en-US" sz="1100" dirty="0"/>
              <a:t>’. Got </a:t>
            </a:r>
            <a:r>
              <a:rPr lang="en-US" sz="1100" dirty="0" err="1"/>
              <a:t>kinda</a:t>
            </a:r>
            <a:r>
              <a:rPr lang="en-US" sz="1100" dirty="0"/>
              <a:t> used to each other after a </a:t>
            </a:r>
            <a:r>
              <a:rPr lang="en-US" sz="1100" dirty="0" smtClean="0"/>
              <a:t>little while</a:t>
            </a:r>
            <a:r>
              <a:rPr lang="en-US" sz="1100" dirty="0"/>
              <a:t>.”</a:t>
            </a:r>
          </a:p>
          <a:p>
            <a:r>
              <a:rPr lang="en-US" sz="1100" dirty="0"/>
              <a:t>“Umm,” said Slim.</a:t>
            </a:r>
          </a:p>
          <a:p>
            <a:r>
              <a:rPr lang="en-US" sz="1100" dirty="0"/>
              <a:t>George looked over at Slim and saw the calm, Godlike eyes fastened on him</a:t>
            </a:r>
            <a:r>
              <a:rPr lang="en-US" sz="1100" dirty="0" smtClean="0"/>
              <a:t>. “</a:t>
            </a:r>
            <a:r>
              <a:rPr lang="en-US" sz="1100" dirty="0"/>
              <a:t>Funny,” said George. “I used to have a hell of a lot of fun with ‘</a:t>
            </a:r>
            <a:r>
              <a:rPr lang="en-US" sz="1100" dirty="0" err="1"/>
              <a:t>im</a:t>
            </a:r>
            <a:r>
              <a:rPr lang="en-US" sz="1100" dirty="0"/>
              <a:t>. Used </a:t>
            </a:r>
            <a:r>
              <a:rPr lang="en-US" sz="1100" dirty="0" smtClean="0"/>
              <a:t>to play </a:t>
            </a:r>
            <a:r>
              <a:rPr lang="en-US" sz="1100" dirty="0"/>
              <a:t>jokes on ‘</a:t>
            </a:r>
            <a:r>
              <a:rPr lang="en-US" sz="1100" dirty="0" err="1"/>
              <a:t>im</a:t>
            </a:r>
            <a:r>
              <a:rPr lang="en-US" sz="1100" dirty="0"/>
              <a:t> </a:t>
            </a:r>
            <a:r>
              <a:rPr lang="en-US" sz="1100" dirty="0" err="1"/>
              <a:t>‘cause</a:t>
            </a:r>
            <a:r>
              <a:rPr lang="en-US" sz="1100" dirty="0"/>
              <a:t> he was too dumb to take care of ‘</a:t>
            </a:r>
            <a:r>
              <a:rPr lang="en-US" sz="1100" dirty="0" err="1"/>
              <a:t>imself</a:t>
            </a:r>
            <a:r>
              <a:rPr lang="en-US" sz="1100" dirty="0"/>
              <a:t>. But he </a:t>
            </a:r>
            <a:r>
              <a:rPr lang="en-US" sz="1100" dirty="0" smtClean="0"/>
              <a:t>was too </a:t>
            </a:r>
            <a:r>
              <a:rPr lang="en-US" sz="1100" dirty="0"/>
              <a:t>dumb even to know he had a joke played on him. I had fun. Made me </a:t>
            </a:r>
            <a:r>
              <a:rPr lang="en-US" sz="1100" dirty="0" smtClean="0"/>
              <a:t>seem God </a:t>
            </a:r>
            <a:r>
              <a:rPr lang="en-US" sz="1100" dirty="0"/>
              <a:t>damn smart alongside of him. Why he’d do any damn thing I </a:t>
            </a:r>
            <a:r>
              <a:rPr lang="en-US" sz="1100" dirty="0" err="1"/>
              <a:t>tol</a:t>
            </a:r>
            <a:r>
              <a:rPr lang="en-US" sz="1100" dirty="0"/>
              <a:t>’ him. If I</a:t>
            </a:r>
          </a:p>
          <a:p>
            <a:r>
              <a:rPr lang="en-US" sz="1100" dirty="0" err="1"/>
              <a:t>tol</a:t>
            </a:r>
            <a:r>
              <a:rPr lang="en-US" sz="1100" dirty="0"/>
              <a:t>’ him to walk over a cliff, over he’d go. That wasn’t so damn much fun </a:t>
            </a:r>
            <a:r>
              <a:rPr lang="en-US" sz="1100" dirty="0" smtClean="0"/>
              <a:t>after a </a:t>
            </a:r>
            <a:r>
              <a:rPr lang="en-US" sz="1100" dirty="0"/>
              <a:t>while. He never got mad about it, neither. I’ve beat the hell outa him, and </a:t>
            </a:r>
            <a:r>
              <a:rPr lang="en-US" sz="1100" dirty="0" smtClean="0"/>
              <a:t>he </a:t>
            </a:r>
            <a:r>
              <a:rPr lang="en-US" sz="1100" dirty="0" err="1" smtClean="0"/>
              <a:t>coulda</a:t>
            </a:r>
            <a:r>
              <a:rPr lang="en-US" sz="1100" dirty="0" smtClean="0"/>
              <a:t> </a:t>
            </a:r>
            <a:r>
              <a:rPr lang="en-US" sz="1100" dirty="0"/>
              <a:t>bust every bone in my body jus’ with his </a:t>
            </a:r>
            <a:r>
              <a:rPr lang="en-US" sz="1100" dirty="0" err="1"/>
              <a:t>han’s</a:t>
            </a:r>
            <a:r>
              <a:rPr lang="en-US" sz="1100" dirty="0"/>
              <a:t>, but he never lifted </a:t>
            </a:r>
            <a:r>
              <a:rPr lang="en-US" sz="1100" dirty="0" smtClean="0"/>
              <a:t>a finger </a:t>
            </a:r>
            <a:r>
              <a:rPr lang="en-US" sz="1100" dirty="0"/>
              <a:t>against me.” George’s voice was taking on the tone of confession. “</a:t>
            </a:r>
            <a:r>
              <a:rPr lang="en-US" sz="1100" dirty="0" smtClean="0"/>
              <a:t>Tell you </a:t>
            </a:r>
            <a:r>
              <a:rPr lang="en-US" sz="1100" dirty="0"/>
              <a:t>what made me stop that. One day a bunch of guys was </a:t>
            </a:r>
            <a:r>
              <a:rPr lang="en-US" sz="1100" dirty="0" err="1"/>
              <a:t>standin</a:t>
            </a:r>
            <a:r>
              <a:rPr lang="en-US" sz="1100" dirty="0"/>
              <a:t>’ around </a:t>
            </a:r>
            <a:r>
              <a:rPr lang="en-US" sz="1100" dirty="0" smtClean="0"/>
              <a:t>up on </a:t>
            </a:r>
            <a:r>
              <a:rPr lang="en-US" sz="1100" dirty="0"/>
              <a:t>the Sacramento River. I was </a:t>
            </a:r>
            <a:r>
              <a:rPr lang="en-US" sz="1100" dirty="0" err="1"/>
              <a:t>feelin</a:t>
            </a:r>
            <a:r>
              <a:rPr lang="en-US" sz="1100" dirty="0"/>
              <a:t>’ pretty smart. I turns to Lennie and says</a:t>
            </a:r>
            <a:r>
              <a:rPr lang="en-US" sz="1100" dirty="0" smtClean="0"/>
              <a:t>, ‘</a:t>
            </a:r>
            <a:r>
              <a:rPr lang="en-US" sz="1100" dirty="0"/>
              <a:t>Jump in.’ An’ he jumps. Couldn’t swim a stroke. He damn near </a:t>
            </a:r>
            <a:r>
              <a:rPr lang="en-US" sz="1100" dirty="0" smtClean="0"/>
              <a:t>drowned before </a:t>
            </a:r>
            <a:r>
              <a:rPr lang="en-US" sz="1100" dirty="0"/>
              <a:t>we could get him. An’ he was so damn nice to me for </a:t>
            </a:r>
            <a:r>
              <a:rPr lang="en-US" sz="1100" dirty="0" err="1"/>
              <a:t>pullin</a:t>
            </a:r>
            <a:r>
              <a:rPr lang="en-US" sz="1100" dirty="0"/>
              <a:t>’ him out.</a:t>
            </a:r>
          </a:p>
          <a:p>
            <a:r>
              <a:rPr lang="en-US" sz="1100" dirty="0"/>
              <a:t>Clean forgot I told him to jump in. Well, I </a:t>
            </a:r>
            <a:r>
              <a:rPr lang="en-US" sz="1100" dirty="0" err="1"/>
              <a:t>ain’t</a:t>
            </a:r>
            <a:r>
              <a:rPr lang="en-US" sz="1100" dirty="0"/>
              <a:t> done nothing like that no more.”</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688378" y="302359"/>
            <a:ext cx="4364181" cy="6555641"/>
          </a:xfrm>
          <a:prstGeom prst="rect">
            <a:avLst/>
          </a:prstGeom>
        </p:spPr>
        <p:txBody>
          <a:bodyPr wrap="square">
            <a:spAutoFit/>
          </a:bodyPr>
          <a:lstStyle/>
          <a:p>
            <a:r>
              <a:rPr lang="fr-FR" sz="1050" i="1" dirty="0"/>
              <a:t>« Oh, je </a:t>
            </a:r>
            <a:r>
              <a:rPr lang="fr-FR" sz="1050" i="1" dirty="0" err="1"/>
              <a:t>dunno</a:t>
            </a:r>
            <a:r>
              <a:rPr lang="fr-FR" sz="1050" i="1" dirty="0"/>
              <a:t>. Presque aucun des gars ne voyage jamais ensemble. Je n’ai presque jamais vu deux gars voyager ensemble. Vous savez comment vont les mains, ils entrent et prennent leur couchette et travaillent un mois, puis ils abandonnent et sortent seuls.</a:t>
            </a:r>
          </a:p>
          <a:p>
            <a:r>
              <a:rPr lang="fr-FR" sz="1050" i="1" dirty="0"/>
              <a:t>Ne semblez jamais vous soucier de personne. Ça a l’air un peu drôle un coucou comme lui et un petit gars intelligent comme toi qui voyage ensemble. »</a:t>
            </a:r>
          </a:p>
          <a:p>
            <a:r>
              <a:rPr lang="fr-FR" sz="1050" i="1" dirty="0"/>
              <a:t>« Il n’est pas un coucou », a déclaré George. « Il est stupide comme l’enfer, mais il n’est pas fou. An' Je ne suis pas si brillant non plus, sinon je ne serais pas </a:t>
            </a:r>
            <a:r>
              <a:rPr lang="fr-FR" sz="1050" i="1" dirty="0" err="1"/>
              <a:t>buckin</a:t>
            </a:r>
            <a:r>
              <a:rPr lang="fr-FR" sz="1050" i="1" dirty="0"/>
              <a:t>' orge pour ma cinquantaine et trouvé. Si j’étais brillant, si j’étais même un peu intelligent, j’aurais ma propre petite place, et je serais amené dans mes propres cultures, au lieu de faire tout le travail et de ne pas obtenir ce qui sort du sol. George se tut. Il voulait parler.</a:t>
            </a:r>
          </a:p>
          <a:p>
            <a:r>
              <a:rPr lang="fr-FR" sz="1050" i="1" dirty="0"/>
              <a:t>Slim ne l’a ni encouragé ni découragé. Il s’est juste assis calme et réceptif. « Ce n’est pas si drôle, lui et ' me </a:t>
            </a:r>
            <a:r>
              <a:rPr lang="fr-FR" sz="1050" i="1" dirty="0" err="1"/>
              <a:t>goin</a:t>
            </a:r>
            <a:r>
              <a:rPr lang="fr-FR" sz="1050" i="1" dirty="0"/>
              <a:t>' </a:t>
            </a:r>
            <a:r>
              <a:rPr lang="fr-FR" sz="1050" i="1" dirty="0" err="1"/>
              <a:t>aroun</a:t>
            </a:r>
            <a:r>
              <a:rPr lang="fr-FR" sz="1050" i="1" dirty="0"/>
              <a:t>' ensemble », dit enfin George.</a:t>
            </a:r>
          </a:p>
          <a:p>
            <a:r>
              <a:rPr lang="fr-FR" sz="1050" i="1" dirty="0"/>
              <a:t>« Lui et moi sommes tous les deux nés à Auburn. Je connaissais sa tante Clara. Elle l’a pris quand il était bébé et l’a élevé. Quand sa tante Clara est morte, </a:t>
            </a:r>
            <a:r>
              <a:rPr lang="fr-FR" sz="1050" i="1" dirty="0" err="1"/>
              <a:t>Lennie</a:t>
            </a:r>
            <a:r>
              <a:rPr lang="fr-FR" sz="1050" i="1" dirty="0"/>
              <a:t> est venu avec moi au travail. Je me suis un peu habitué l’un à l’autre après un petit moment.</a:t>
            </a:r>
          </a:p>
          <a:p>
            <a:r>
              <a:rPr lang="fr-FR" sz="1050" i="1" dirty="0"/>
              <a:t>« Euh, » dit Slim.</a:t>
            </a:r>
          </a:p>
          <a:p>
            <a:r>
              <a:rPr lang="fr-FR" sz="1050" i="1" dirty="0"/>
              <a:t>George regarda Slim et vit les yeux calmes et divins fixés sur lui. --C’est drôle, dit George. « J’avais l’habitude de m’amuser énormément avec '</a:t>
            </a:r>
            <a:r>
              <a:rPr lang="fr-FR" sz="1050" i="1" dirty="0" err="1"/>
              <a:t>im</a:t>
            </a:r>
            <a:r>
              <a:rPr lang="fr-FR" sz="1050" i="1" dirty="0"/>
              <a:t>. Utilisé pour jouer des blagues sur '</a:t>
            </a:r>
            <a:r>
              <a:rPr lang="fr-FR" sz="1050" i="1" dirty="0" err="1"/>
              <a:t>im</a:t>
            </a:r>
            <a:r>
              <a:rPr lang="fr-FR" sz="1050" i="1" dirty="0"/>
              <a:t> ' parce qu’il était trop stupide pour s’occuper de '</a:t>
            </a:r>
            <a:r>
              <a:rPr lang="fr-FR" sz="1050" i="1" dirty="0" err="1"/>
              <a:t>imself</a:t>
            </a:r>
            <a:r>
              <a:rPr lang="fr-FR" sz="1050" i="1" dirty="0"/>
              <a:t>. Mais il était trop bête même pour savoir qu’il avait une blague jouée sur lui. Je me suis amusé. M’a fait paraître Dieu sacrément intelligent à ses côtés. Pourquoi il ferait n’importe quelle maudite chose que je lui ai donné. Si je</a:t>
            </a:r>
          </a:p>
          <a:p>
            <a:r>
              <a:rPr lang="fr-FR" sz="1050" i="1" dirty="0" err="1"/>
              <a:t>Tol</a:t>
            </a:r>
            <a:r>
              <a:rPr lang="fr-FR" sz="1050" i="1" dirty="0"/>
              <a:t>' lui de marcher sur une falaise, il y allait. Ce n’était pas tellement amusant après un certain temps. Il ne s’en est jamais fâché non plus. Je l’ai battu, et il aurait pu casser tous les os de mon corps avec ses han, mais il n’a jamais levé le petit doigt contre moi. » La voix de George prenait le ton de la confession. « Dites-vous ce qui m’a fait arrêter ça. Un jour, un groupe de gars se tenait debout sur la rivière Sacramento. Je me sentais assez intelligent. Je me tourne vers </a:t>
            </a:r>
            <a:r>
              <a:rPr lang="fr-FR" sz="1050" i="1" dirty="0" err="1"/>
              <a:t>Lennie</a:t>
            </a:r>
            <a:r>
              <a:rPr lang="fr-FR" sz="1050" i="1" dirty="0"/>
              <a:t> et lui dis : « Saute dedans. » An » il saute. Je ne pouvais pas nager un coup. Il a failli se noyer avant que nous puissions l’attraper. An' il était tellement gentil avec moi pour l’avoir tiré dehors.</a:t>
            </a:r>
          </a:p>
          <a:p>
            <a:r>
              <a:rPr lang="fr-FR" sz="1050" i="1" dirty="0"/>
              <a:t>Clean a oublié que je lui ai dit de sauter dedans. Eh bien, je n’ai plus rien fait de tel. »</a:t>
            </a:r>
          </a:p>
          <a:p>
            <a:r>
              <a:rPr lang="fr-FR" sz="1050" i="1" dirty="0"/>
              <a:t> </a:t>
            </a:r>
          </a:p>
        </p:txBody>
      </p:sp>
    </p:spTree>
    <p:extLst>
      <p:ext uri="{BB962C8B-B14F-4D97-AF65-F5344CB8AC3E}">
        <p14:creationId xmlns:p14="http://schemas.microsoft.com/office/powerpoint/2010/main" val="15638160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3826" y="412148"/>
            <a:ext cx="4131425" cy="6355586"/>
          </a:xfrm>
          <a:prstGeom prst="rect">
            <a:avLst/>
          </a:prstGeom>
        </p:spPr>
        <p:txBody>
          <a:bodyPr wrap="square">
            <a:spAutoFit/>
          </a:bodyPr>
          <a:lstStyle/>
          <a:p>
            <a:r>
              <a:rPr lang="en-US" sz="1100" dirty="0"/>
              <a:t>“He’s a nice fella,” said Slim. “Guy don’t need no sense to be a nice fella</a:t>
            </a:r>
            <a:r>
              <a:rPr lang="en-US" sz="1100" dirty="0" smtClean="0"/>
              <a:t>. Seems </a:t>
            </a:r>
            <a:r>
              <a:rPr lang="en-US" sz="1100" dirty="0"/>
              <a:t>to me sometimes it jus’ works the other way around. Take </a:t>
            </a:r>
            <a:r>
              <a:rPr lang="en-US" sz="1100" dirty="0" smtClean="0"/>
              <a:t>a </a:t>
            </a:r>
            <a:r>
              <a:rPr lang="en-US" sz="1100" dirty="0"/>
              <a:t>real </a:t>
            </a:r>
            <a:r>
              <a:rPr lang="en-US" sz="1100" dirty="0" smtClean="0"/>
              <a:t>smart guy </a:t>
            </a:r>
            <a:r>
              <a:rPr lang="en-US" sz="1100" dirty="0"/>
              <a:t>and he </a:t>
            </a:r>
            <a:r>
              <a:rPr lang="en-US" sz="1100" dirty="0" err="1"/>
              <a:t>ain’t</a:t>
            </a:r>
            <a:r>
              <a:rPr lang="en-US" sz="1100" dirty="0"/>
              <a:t> hardly ever a nice fella.”</a:t>
            </a:r>
          </a:p>
          <a:p>
            <a:r>
              <a:rPr lang="en-US" sz="1100" dirty="0"/>
              <a:t>George stacked the scattered cards and began to lay out his solitaire </a:t>
            </a:r>
            <a:r>
              <a:rPr lang="en-US" sz="1100" dirty="0" smtClean="0"/>
              <a:t>hand. The </a:t>
            </a:r>
            <a:r>
              <a:rPr lang="en-US" sz="1100" dirty="0"/>
              <a:t>shoes thudded on the ground outside. At the windows the light of </a:t>
            </a:r>
            <a:r>
              <a:rPr lang="en-US" sz="1100" dirty="0" smtClean="0"/>
              <a:t>the evening </a:t>
            </a:r>
            <a:r>
              <a:rPr lang="en-US" sz="1100" dirty="0"/>
              <a:t>still made the window squares bright.</a:t>
            </a:r>
          </a:p>
          <a:p>
            <a:r>
              <a:rPr lang="en-US" sz="1100" dirty="0"/>
              <a:t>“I </a:t>
            </a:r>
            <a:r>
              <a:rPr lang="en-US" sz="1100" dirty="0" err="1"/>
              <a:t>ain’t</a:t>
            </a:r>
            <a:r>
              <a:rPr lang="en-US" sz="1100" dirty="0"/>
              <a:t> got no people,” George said. “I seen the guys that go around on </a:t>
            </a:r>
            <a:r>
              <a:rPr lang="en-US" sz="1100" dirty="0" smtClean="0"/>
              <a:t>the ranches </a:t>
            </a:r>
            <a:r>
              <a:rPr lang="en-US" sz="1100" dirty="0"/>
              <a:t>alone. That </a:t>
            </a:r>
            <a:r>
              <a:rPr lang="en-US" sz="1100" dirty="0" err="1"/>
              <a:t>ain’t</a:t>
            </a:r>
            <a:r>
              <a:rPr lang="en-US" sz="1100" dirty="0"/>
              <a:t> no good. They don’t have no fun. After a long </a:t>
            </a:r>
            <a:r>
              <a:rPr lang="en-US" sz="1100" dirty="0" smtClean="0"/>
              <a:t>time they </a:t>
            </a:r>
            <a:r>
              <a:rPr lang="en-US" sz="1100" dirty="0"/>
              <a:t>get mean. They get </a:t>
            </a:r>
            <a:r>
              <a:rPr lang="en-US" sz="1100" dirty="0" err="1"/>
              <a:t>wantin</a:t>
            </a:r>
            <a:r>
              <a:rPr lang="en-US" sz="1100" dirty="0"/>
              <a:t>’ to fight all the time.”</a:t>
            </a:r>
          </a:p>
          <a:p>
            <a:r>
              <a:rPr lang="en-US" sz="1100" dirty="0"/>
              <a:t>“Yeah, they get mean,” Slim agreed. “They get so they don’t want to talk </a:t>
            </a:r>
            <a:r>
              <a:rPr lang="en-US" sz="1100" dirty="0" smtClean="0"/>
              <a:t>to nobody</a:t>
            </a:r>
            <a:r>
              <a:rPr lang="en-US" sz="1100" dirty="0"/>
              <a:t>.”</a:t>
            </a:r>
          </a:p>
          <a:p>
            <a:r>
              <a:rPr lang="en-US" sz="1100" dirty="0"/>
              <a:t>“’Course Lennie’s a God damn nuisance most of the time,” said George.</a:t>
            </a:r>
          </a:p>
          <a:p>
            <a:r>
              <a:rPr lang="en-US" sz="1100" dirty="0"/>
              <a:t>“But you get used to </a:t>
            </a:r>
            <a:r>
              <a:rPr lang="en-US" sz="1100" dirty="0" err="1"/>
              <a:t>goin</a:t>
            </a:r>
            <a:r>
              <a:rPr lang="en-US" sz="1100" dirty="0"/>
              <a:t>’ around with a guy an’ you can’t get rid of him.”</a:t>
            </a:r>
          </a:p>
          <a:p>
            <a:r>
              <a:rPr lang="en-US" sz="1100" dirty="0"/>
              <a:t>“He </a:t>
            </a:r>
            <a:r>
              <a:rPr lang="en-US" sz="1100" dirty="0" err="1"/>
              <a:t>ain’t</a:t>
            </a:r>
            <a:r>
              <a:rPr lang="en-US" sz="1100" dirty="0"/>
              <a:t> mean,” said Slim. “I can see Lennie </a:t>
            </a:r>
            <a:r>
              <a:rPr lang="en-US" sz="1100" dirty="0" err="1"/>
              <a:t>ain’t</a:t>
            </a:r>
            <a:r>
              <a:rPr lang="en-US" sz="1100" dirty="0"/>
              <a:t> a bit mean.”</a:t>
            </a:r>
          </a:p>
          <a:p>
            <a:r>
              <a:rPr lang="en-US" sz="1100" dirty="0"/>
              <a:t>“’Course he </a:t>
            </a:r>
            <a:r>
              <a:rPr lang="en-US" sz="1100" dirty="0" err="1"/>
              <a:t>ain’t</a:t>
            </a:r>
            <a:r>
              <a:rPr lang="en-US" sz="1100" dirty="0"/>
              <a:t> mean. But he gets in trouble </a:t>
            </a:r>
            <a:r>
              <a:rPr lang="en-US" sz="1100" dirty="0" err="1"/>
              <a:t>alla</a:t>
            </a:r>
            <a:r>
              <a:rPr lang="en-US" sz="1100" dirty="0"/>
              <a:t> time because he’s so </a:t>
            </a:r>
            <a:r>
              <a:rPr lang="en-US" sz="1100" dirty="0" smtClean="0"/>
              <a:t>God damn </a:t>
            </a:r>
            <a:r>
              <a:rPr lang="en-US" sz="1100" dirty="0"/>
              <a:t>dumb. Like what happened in Weed-“ He stopped, stopped in the </a:t>
            </a:r>
            <a:r>
              <a:rPr lang="en-US" sz="1100" dirty="0" smtClean="0"/>
              <a:t>middle of </a:t>
            </a:r>
            <a:r>
              <a:rPr lang="en-US" sz="1100" dirty="0"/>
              <a:t>turning over a card. He looked alarmed and peered over at Slim. “</a:t>
            </a:r>
            <a:r>
              <a:rPr lang="en-US" sz="1100" dirty="0" smtClean="0"/>
              <a:t>You wouldn’t </a:t>
            </a:r>
            <a:r>
              <a:rPr lang="en-US" sz="1100" dirty="0"/>
              <a:t>tell nobody?”</a:t>
            </a:r>
          </a:p>
          <a:p>
            <a:r>
              <a:rPr lang="en-US" sz="1100" dirty="0"/>
              <a:t>“What’d he do in Weed?” Slim asked calmly.</a:t>
            </a:r>
          </a:p>
          <a:p>
            <a:r>
              <a:rPr lang="en-US" sz="1100" dirty="0"/>
              <a:t>“You </a:t>
            </a:r>
            <a:r>
              <a:rPr lang="en-US" sz="1100" dirty="0" err="1"/>
              <a:t>wouldn</a:t>
            </a:r>
            <a:r>
              <a:rPr lang="en-US" sz="1100" dirty="0"/>
              <a:t>’ tell? . . . . No, ‘course you </a:t>
            </a:r>
            <a:r>
              <a:rPr lang="en-US" sz="1100" dirty="0" err="1"/>
              <a:t>wouldn</a:t>
            </a:r>
            <a:r>
              <a:rPr lang="en-US" sz="1100" dirty="0"/>
              <a:t>’.”</a:t>
            </a:r>
          </a:p>
          <a:p>
            <a:r>
              <a:rPr lang="en-US" sz="1100" dirty="0"/>
              <a:t>“What’d he do in Weed?” Slim asked again.</a:t>
            </a:r>
          </a:p>
          <a:p>
            <a:r>
              <a:rPr lang="en-US" sz="1100" dirty="0"/>
              <a:t>“Well, he seen this girl in a red dress. Dumb bastard like he is, he wants </a:t>
            </a:r>
            <a:r>
              <a:rPr lang="en-US" sz="1100" dirty="0" smtClean="0"/>
              <a:t>to touch </a:t>
            </a:r>
            <a:r>
              <a:rPr lang="en-US" sz="1100" dirty="0" err="1"/>
              <a:t>ever’thing</a:t>
            </a:r>
            <a:r>
              <a:rPr lang="en-US" sz="1100" dirty="0"/>
              <a:t> he likes. Just wants to feel it. So he reaches out to feel this </a:t>
            </a:r>
            <a:r>
              <a:rPr lang="en-US" sz="1100" dirty="0" smtClean="0"/>
              <a:t>red dress </a:t>
            </a:r>
            <a:r>
              <a:rPr lang="en-US" sz="1100" dirty="0"/>
              <a:t>an’ the girl lets out a squawk, and that gets Lennie all mixed up, and </a:t>
            </a:r>
            <a:r>
              <a:rPr lang="en-US" sz="1100" dirty="0" smtClean="0"/>
              <a:t>he holds </a:t>
            </a:r>
            <a:r>
              <a:rPr lang="en-US" sz="1100" dirty="0"/>
              <a:t>on </a:t>
            </a:r>
            <a:r>
              <a:rPr lang="en-US" sz="1100" dirty="0" err="1"/>
              <a:t>‘cause</a:t>
            </a:r>
            <a:r>
              <a:rPr lang="en-US" sz="1100" dirty="0"/>
              <a:t> that’s the only thing he can think to do. Well, this girl </a:t>
            </a:r>
            <a:r>
              <a:rPr lang="en-US" sz="1100" dirty="0" smtClean="0"/>
              <a:t>squawks and </a:t>
            </a:r>
            <a:r>
              <a:rPr lang="en-US" sz="1100" dirty="0"/>
              <a:t>squawks. I was jus’ a little bit off, and I heard all the </a:t>
            </a:r>
            <a:r>
              <a:rPr lang="en-US" sz="1100" dirty="0" err="1"/>
              <a:t>yellin</a:t>
            </a:r>
            <a:r>
              <a:rPr lang="en-US" sz="1100" dirty="0"/>
              <a:t>’, so I </a:t>
            </a:r>
            <a:r>
              <a:rPr lang="en-US" sz="1100" dirty="0" smtClean="0"/>
              <a:t>comes running</a:t>
            </a:r>
            <a:r>
              <a:rPr lang="en-US" sz="1100" dirty="0"/>
              <a:t>, an’ by that time Lennie’s so scared all he can think to do is jus’ </a:t>
            </a:r>
            <a:r>
              <a:rPr lang="en-US" sz="1100" dirty="0" smtClean="0"/>
              <a:t>hold on</a:t>
            </a:r>
            <a:r>
              <a:rPr lang="en-US" sz="1100" dirty="0"/>
              <a:t>. I socked him over the head with a fence picket to make him let go. He </a:t>
            </a:r>
            <a:r>
              <a:rPr lang="en-US" sz="1100" dirty="0" smtClean="0"/>
              <a:t>was so </a:t>
            </a:r>
            <a:r>
              <a:rPr lang="en-US" sz="1100" dirty="0" err="1"/>
              <a:t>scairt</a:t>
            </a:r>
            <a:r>
              <a:rPr lang="en-US" sz="1100" dirty="0"/>
              <a:t> he couldn’t let go of that dress. And he’s so God damn strong, </a:t>
            </a:r>
            <a:r>
              <a:rPr lang="en-US" sz="1100" dirty="0" smtClean="0"/>
              <a:t>you know</a:t>
            </a:r>
            <a:r>
              <a:rPr lang="en-US" sz="1100" dirty="0"/>
              <a:t>.”</a:t>
            </a:r>
          </a:p>
          <a:p>
            <a:r>
              <a:rPr lang="en-US" sz="1100" dirty="0" err="1"/>
              <a:t>Slim’s</a:t>
            </a:r>
            <a:r>
              <a:rPr lang="en-US" sz="1100" dirty="0"/>
              <a:t> eyes were level and unwinking. He nodded very slowly. “So </a:t>
            </a:r>
            <a:r>
              <a:rPr lang="en-US" sz="1100" dirty="0" smtClean="0"/>
              <a:t>what happens</a:t>
            </a:r>
            <a:r>
              <a:rPr lang="en-US" sz="1100" dirty="0"/>
              <a:t>?”</a:t>
            </a:r>
            <a:endParaRPr lang="en-GB" sz="1100" dirty="0"/>
          </a:p>
        </p:txBody>
      </p:sp>
      <p:sp>
        <p:nvSpPr>
          <p:cNvPr id="4" name="Rectangle 3"/>
          <p:cNvSpPr/>
          <p:nvPr/>
        </p:nvSpPr>
        <p:spPr>
          <a:xfrm>
            <a:off x="4605251" y="337332"/>
            <a:ext cx="4425142" cy="6863417"/>
          </a:xfrm>
          <a:prstGeom prst="rect">
            <a:avLst/>
          </a:prstGeom>
        </p:spPr>
        <p:txBody>
          <a:bodyPr wrap="square">
            <a:spAutoFit/>
          </a:bodyPr>
          <a:lstStyle/>
          <a:p>
            <a:r>
              <a:rPr lang="fr-FR" sz="1100" i="1" dirty="0"/>
              <a:t>« C’est un bon </a:t>
            </a:r>
            <a:r>
              <a:rPr lang="fr-FR" sz="1100" i="1" dirty="0" err="1"/>
              <a:t>fella</a:t>
            </a:r>
            <a:r>
              <a:rPr lang="fr-FR" sz="1100" i="1" dirty="0"/>
              <a:t> », a déclaré Slim. « Guy n’a pas besoin de sens pour être un gentil </a:t>
            </a:r>
            <a:r>
              <a:rPr lang="fr-FR" sz="1100" i="1" dirty="0" err="1"/>
              <a:t>fella</a:t>
            </a:r>
            <a:r>
              <a:rPr lang="fr-FR" sz="1100" i="1" dirty="0"/>
              <a:t>. Il me semble que parfois ça marche dans l’autre sens. Prenez un vrai gars intelligent et il n’est presque jamais un gentil </a:t>
            </a:r>
            <a:r>
              <a:rPr lang="fr-FR" sz="1100" i="1" dirty="0" err="1"/>
              <a:t>fella</a:t>
            </a:r>
            <a:r>
              <a:rPr lang="fr-FR" sz="1100" i="1" dirty="0"/>
              <a:t>. »</a:t>
            </a:r>
          </a:p>
          <a:p>
            <a:r>
              <a:rPr lang="fr-FR" sz="1100" i="1" dirty="0"/>
              <a:t>George empila les cartes éparpillées et commença à disposer sa main solitaire. Les chaussures battaient sur le sol à l’extérieur. Aux fenêtres, la lumière du soir rendait encore les carrés des fenêtres lumineux.</a:t>
            </a:r>
          </a:p>
          <a:p>
            <a:r>
              <a:rPr lang="fr-FR" sz="1100" i="1" dirty="0"/>
              <a:t>« Je n’ai pas de gens », a déclaré George. « J’ai vu les gars qui se promènent seuls dans les ranchs. Ce n’est pas bon. Ils ne s’amusent pas. Après un long moment, ils deviennent méchants. Ils ont envie de se battre tout le temps. »</a:t>
            </a:r>
          </a:p>
          <a:p>
            <a:r>
              <a:rPr lang="fr-FR" sz="1100" i="1" dirty="0"/>
              <a:t>« Oui, ils deviennent méchants », a convenu Slim. « Ils obtiennent donc ils ne veulent parler à personne. »</a:t>
            </a:r>
          </a:p>
          <a:p>
            <a:r>
              <a:rPr lang="fr-FR" sz="1100" i="1" dirty="0"/>
              <a:t>« Bien sûr, </a:t>
            </a:r>
            <a:r>
              <a:rPr lang="fr-FR" sz="1100" i="1" dirty="0" err="1"/>
              <a:t>Lennie</a:t>
            </a:r>
            <a:r>
              <a:rPr lang="fr-FR" sz="1100" i="1" dirty="0"/>
              <a:t> est une maudite nuisance de Dieu la plupart du temps », a déclaré George.</a:t>
            </a:r>
          </a:p>
          <a:p>
            <a:r>
              <a:rPr lang="fr-FR" sz="1100" i="1" dirty="0"/>
              <a:t>« Mais vous vous habituez à aller avec un gars et vous ne pouvez pas vous débarrasser de lui. »</a:t>
            </a:r>
          </a:p>
          <a:p>
            <a:r>
              <a:rPr lang="fr-FR" sz="1100" i="1" dirty="0"/>
              <a:t>« Il n’est pas méchant », a déclaré Slim. « Je peux voir que </a:t>
            </a:r>
            <a:r>
              <a:rPr lang="fr-FR" sz="1100" i="1" dirty="0" err="1"/>
              <a:t>Lennie</a:t>
            </a:r>
            <a:r>
              <a:rPr lang="fr-FR" sz="1100" i="1" dirty="0"/>
              <a:t> n’est pas un peu méchant. »</a:t>
            </a:r>
          </a:p>
          <a:p>
            <a:r>
              <a:rPr lang="fr-FR" sz="1100" i="1" dirty="0"/>
              <a:t>« Bien sûr, il n’est pas méchant. Mais il a des ennuis tout le temps parce qu’il est tellement stupide. Comme ce qui s’est passé à </a:t>
            </a:r>
            <a:r>
              <a:rPr lang="fr-FR" sz="1100" i="1" dirty="0" err="1"/>
              <a:t>Weed</a:t>
            </a:r>
            <a:r>
              <a:rPr lang="fr-FR" sz="1100" i="1" dirty="0"/>
              <a:t>- » Il s’arrêta, s’arrêta au milieu de retourner une carte. Il avait l’air alarmé et regarda Slim. « Vous ne le diriez à personne? »</a:t>
            </a:r>
          </a:p>
          <a:p>
            <a:r>
              <a:rPr lang="fr-FR" sz="1100" i="1" dirty="0"/>
              <a:t>« Qu’est-ce qu’il ferait dans </a:t>
            </a:r>
            <a:r>
              <a:rPr lang="fr-FR" sz="1100" i="1" dirty="0" err="1"/>
              <a:t>Weed</a:t>
            </a:r>
            <a:r>
              <a:rPr lang="fr-FR" sz="1100" i="1" dirty="0"/>
              <a:t>? » Demanda calmement Slim.</a:t>
            </a:r>
          </a:p>
          <a:p>
            <a:r>
              <a:rPr lang="fr-FR" sz="1100" i="1" dirty="0"/>
              <a:t>« Vous ne le diriez pas? . . . . Non, 'bien sûr que vous le feriez'. »</a:t>
            </a:r>
          </a:p>
          <a:p>
            <a:r>
              <a:rPr lang="fr-FR" sz="1100" i="1" dirty="0"/>
              <a:t>« Qu’est-ce qu’il ferait dans </a:t>
            </a:r>
            <a:r>
              <a:rPr lang="fr-FR" sz="1100" i="1" dirty="0" err="1"/>
              <a:t>Weed</a:t>
            </a:r>
            <a:r>
              <a:rPr lang="fr-FR" sz="1100" i="1" dirty="0"/>
              <a:t>? » Demanda à nouveau Slim.</a:t>
            </a:r>
          </a:p>
          <a:p>
            <a:r>
              <a:rPr lang="fr-FR" sz="1100" i="1" dirty="0"/>
              <a:t>« Eh bien, il a vu cette fille dans une robe rouge. Bâtard stupide comme il est, il veut toucher tout ce qu’il aime. Je veux juste le sentir. Alors il tend la main pour sentir cette robe rouge et la fille laisse échapper un cri, et cela rend </a:t>
            </a:r>
            <a:r>
              <a:rPr lang="fr-FR" sz="1100" i="1" dirty="0" err="1"/>
              <a:t>Lennie</a:t>
            </a:r>
            <a:r>
              <a:rPr lang="fr-FR" sz="1100" i="1" dirty="0"/>
              <a:t> tout mélangé, et il s’accroche parce que c’est la seule chose qu’il peut penser à faire. Eh bien, cette fille crie et crie. J’étais un peu à l’écart, et j’ai entendu tous les cris, alors je viens en courant, et à ce moment-là, </a:t>
            </a:r>
            <a:r>
              <a:rPr lang="fr-FR" sz="1100" i="1" dirty="0" err="1"/>
              <a:t>Lennie</a:t>
            </a:r>
            <a:r>
              <a:rPr lang="fr-FR" sz="1100" i="1" dirty="0"/>
              <a:t> a tellement peur que tout ce qu’il peut penser à faire, c’est s’accrocher. Je l’ai mis sur la tête avec un piquet de clôture pour le faire lâcher prise. Il était tellement fou qu’il ne pouvait pas lâcher cette robe. Et il est tellement fort que Dieu est sacrément fort, vous savez. »</a:t>
            </a:r>
          </a:p>
          <a:p>
            <a:r>
              <a:rPr lang="fr-FR" sz="1100" i="1" dirty="0"/>
              <a:t>Les yeux de Slim étaient plats et sans clin d’œil. Il hocha la tête très lentement. « Alors que se passe-t-il? »</a:t>
            </a:r>
          </a:p>
          <a:p>
            <a:r>
              <a:rPr lang="fr-FR" sz="1100" i="1" dirty="0"/>
              <a:t> </a:t>
            </a:r>
          </a:p>
        </p:txBody>
      </p:sp>
    </p:spTree>
    <p:extLst>
      <p:ext uri="{BB962C8B-B14F-4D97-AF65-F5344CB8AC3E}">
        <p14:creationId xmlns:p14="http://schemas.microsoft.com/office/powerpoint/2010/main" val="31851739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2139" y="486963"/>
            <a:ext cx="4056610" cy="5339923"/>
          </a:xfrm>
          <a:prstGeom prst="rect">
            <a:avLst/>
          </a:prstGeom>
        </p:spPr>
        <p:txBody>
          <a:bodyPr wrap="square">
            <a:spAutoFit/>
          </a:bodyPr>
          <a:lstStyle/>
          <a:p>
            <a:r>
              <a:rPr lang="en-US" sz="1100" dirty="0"/>
              <a:t>George carefully built his line of solitaire cards. “Well, that girl rabbits in an</a:t>
            </a:r>
            <a:r>
              <a:rPr lang="en-US" sz="1100" dirty="0" smtClean="0"/>
              <a:t>’ tells </a:t>
            </a:r>
            <a:r>
              <a:rPr lang="en-US" sz="1100" dirty="0"/>
              <a:t>the law she been raped. The guys in Weed start a party out to lynch Lennie</a:t>
            </a:r>
            <a:r>
              <a:rPr lang="en-US" sz="1100" dirty="0" smtClean="0"/>
              <a:t>. </a:t>
            </a:r>
            <a:endParaRPr lang="en-US" sz="1100" dirty="0"/>
          </a:p>
          <a:p>
            <a:r>
              <a:rPr lang="en-US" sz="1100" dirty="0"/>
              <a:t>So we sit in a irrigation ditch under water all the rest of that day. Got </a:t>
            </a:r>
            <a:r>
              <a:rPr lang="en-US" sz="1100" dirty="0" err="1"/>
              <a:t>on’y</a:t>
            </a:r>
            <a:r>
              <a:rPr lang="en-US" sz="1100" dirty="0"/>
              <a:t> </a:t>
            </a:r>
            <a:r>
              <a:rPr lang="en-US" sz="1100" dirty="0" smtClean="0"/>
              <a:t>our heads </a:t>
            </a:r>
            <a:r>
              <a:rPr lang="en-US" sz="1100" dirty="0"/>
              <a:t>sticking outa water, an’ up under the grass that sticks out from the side </a:t>
            </a:r>
            <a:r>
              <a:rPr lang="en-US" sz="1100" dirty="0" smtClean="0"/>
              <a:t>of the </a:t>
            </a:r>
            <a:r>
              <a:rPr lang="en-US" sz="1100" dirty="0"/>
              <a:t>ditch. An’ that night we scrammed outa there.”</a:t>
            </a:r>
          </a:p>
          <a:p>
            <a:r>
              <a:rPr lang="en-US" sz="1100" dirty="0"/>
              <a:t>Slim sat in silence for a moment. “Didn’t hurt the girl none, huh?” he </a:t>
            </a:r>
            <a:r>
              <a:rPr lang="en-US" sz="1100" dirty="0" smtClean="0"/>
              <a:t>asked finally</a:t>
            </a:r>
            <a:r>
              <a:rPr lang="en-US" sz="1100" dirty="0"/>
              <a:t>.</a:t>
            </a:r>
          </a:p>
          <a:p>
            <a:r>
              <a:rPr lang="en-US" sz="1100" dirty="0"/>
              <a:t>“Hell, no. He just scared her. I’d be scared too if he grabbed me. But he</a:t>
            </a:r>
          </a:p>
          <a:p>
            <a:r>
              <a:rPr lang="en-US" sz="1100" dirty="0"/>
              <a:t>never hurt her. He jus’ wanted to touch that red dress, like he wants to pet </a:t>
            </a:r>
            <a:r>
              <a:rPr lang="en-US" sz="1100" dirty="0" smtClean="0"/>
              <a:t>them pups </a:t>
            </a:r>
            <a:r>
              <a:rPr lang="en-US" sz="1100" dirty="0"/>
              <a:t>all the time.”</a:t>
            </a:r>
          </a:p>
          <a:p>
            <a:r>
              <a:rPr lang="en-US" sz="1100" dirty="0"/>
              <a:t>“He </a:t>
            </a:r>
            <a:r>
              <a:rPr lang="en-US" sz="1100" dirty="0" err="1"/>
              <a:t>ain’t</a:t>
            </a:r>
            <a:r>
              <a:rPr lang="en-US" sz="1100" dirty="0"/>
              <a:t> mean,” said Slim. “I can tell a mean guy a mile off.”</a:t>
            </a:r>
          </a:p>
          <a:p>
            <a:r>
              <a:rPr lang="en-US" sz="1100" dirty="0"/>
              <a:t>“’Course he </a:t>
            </a:r>
            <a:r>
              <a:rPr lang="en-US" sz="1100" dirty="0" err="1"/>
              <a:t>ain’t</a:t>
            </a:r>
            <a:r>
              <a:rPr lang="en-US" sz="1100" dirty="0"/>
              <a:t>, and he’ll do any damn thing I—”</a:t>
            </a:r>
          </a:p>
          <a:p>
            <a:r>
              <a:rPr lang="en-US" sz="1100" dirty="0"/>
              <a:t>Lennie came in through the door. He wore his blue denim coat over his</a:t>
            </a:r>
          </a:p>
          <a:p>
            <a:r>
              <a:rPr lang="en-US" sz="1100" dirty="0"/>
              <a:t>shoulders like a cape, and he walked hunched way over.</a:t>
            </a:r>
          </a:p>
          <a:p>
            <a:r>
              <a:rPr lang="en-US" sz="1100" dirty="0"/>
              <a:t>“Hi, Lennie,” said George. “How you like the pup now?”</a:t>
            </a:r>
          </a:p>
          <a:p>
            <a:r>
              <a:rPr lang="en-US" sz="1100" dirty="0"/>
              <a:t>Lennie said breathlessly, “He’s brown an’ white jus’ like I wanted.” He </a:t>
            </a:r>
            <a:r>
              <a:rPr lang="en-US" sz="1100" dirty="0" smtClean="0"/>
              <a:t>went directly </a:t>
            </a:r>
            <a:r>
              <a:rPr lang="en-US" sz="1100" dirty="0"/>
              <a:t>to his bunk and lay down and turned his face to the wall and drew </a:t>
            </a:r>
            <a:r>
              <a:rPr lang="en-US" sz="1100" dirty="0" smtClean="0"/>
              <a:t>up his </a:t>
            </a:r>
            <a:r>
              <a:rPr lang="en-US" sz="1100" dirty="0"/>
              <a:t>knees.</a:t>
            </a:r>
          </a:p>
          <a:p>
            <a:r>
              <a:rPr lang="en-US" sz="1100" dirty="0"/>
              <a:t>George put down his cards very deliberately. “Lennie,” he said sharply.</a:t>
            </a:r>
          </a:p>
          <a:p>
            <a:r>
              <a:rPr lang="en-US" sz="1100" dirty="0"/>
              <a:t>Lennie twisted his neck and looked over his shoulder. “Huh? What you </a:t>
            </a:r>
            <a:r>
              <a:rPr lang="en-US" sz="1100" dirty="0" smtClean="0"/>
              <a:t>want, George</a:t>
            </a:r>
            <a:r>
              <a:rPr lang="en-US" sz="1100" dirty="0"/>
              <a:t>?”</a:t>
            </a:r>
          </a:p>
          <a:p>
            <a:r>
              <a:rPr lang="en-US" sz="1100" dirty="0"/>
              <a:t>“I </a:t>
            </a:r>
            <a:r>
              <a:rPr lang="en-US" sz="1100" dirty="0" err="1"/>
              <a:t>tol</a:t>
            </a:r>
            <a:r>
              <a:rPr lang="en-US" sz="1100" dirty="0"/>
              <a:t>’ you </a:t>
            </a:r>
            <a:r>
              <a:rPr lang="en-US" sz="1100" dirty="0" err="1"/>
              <a:t>you</a:t>
            </a:r>
            <a:r>
              <a:rPr lang="en-US" sz="1100" dirty="0"/>
              <a:t> couldn’t bring that pup in here.”</a:t>
            </a:r>
          </a:p>
          <a:p>
            <a:r>
              <a:rPr lang="en-US" sz="1100" dirty="0"/>
              <a:t>“What pup, George? I </a:t>
            </a:r>
            <a:r>
              <a:rPr lang="en-US" sz="1100" dirty="0" err="1"/>
              <a:t>ain’t</a:t>
            </a:r>
            <a:r>
              <a:rPr lang="en-US" sz="1100" dirty="0"/>
              <a:t> got no pup.”</a:t>
            </a:r>
          </a:p>
          <a:p>
            <a:r>
              <a:rPr lang="en-US" sz="1100" dirty="0"/>
              <a:t>George went quickly to him, grabbed him by the shoulder and rolled </a:t>
            </a:r>
            <a:r>
              <a:rPr lang="en-US" sz="1100" dirty="0" smtClean="0"/>
              <a:t>him over</a:t>
            </a:r>
            <a:r>
              <a:rPr lang="en-US" sz="1100" dirty="0"/>
              <a:t>. He reached down and picked the tiny puppy from where Lennie had </a:t>
            </a:r>
            <a:r>
              <a:rPr lang="en-US" sz="1100" dirty="0" smtClean="0"/>
              <a:t>been concealing </a:t>
            </a:r>
            <a:r>
              <a:rPr lang="en-US" sz="1100" dirty="0"/>
              <a:t>it against his stomach.</a:t>
            </a:r>
            <a:endParaRPr lang="en-GB" sz="1100" dirty="0"/>
          </a:p>
        </p:txBody>
      </p:sp>
      <p:sp>
        <p:nvSpPr>
          <p:cNvPr id="4" name="Rectangle 3"/>
          <p:cNvSpPr/>
          <p:nvPr/>
        </p:nvSpPr>
        <p:spPr>
          <a:xfrm>
            <a:off x="4796445" y="287457"/>
            <a:ext cx="4289368" cy="6017032"/>
          </a:xfrm>
          <a:prstGeom prst="rect">
            <a:avLst/>
          </a:prstGeom>
        </p:spPr>
        <p:txBody>
          <a:bodyPr wrap="square">
            <a:spAutoFit/>
          </a:bodyPr>
          <a:lstStyle/>
          <a:p>
            <a:r>
              <a:rPr lang="fr-FR" sz="1100" i="1" dirty="0"/>
              <a:t>George a soigneusement construit sa ligne de cartes solitaires. « Eh bien, cette fille lapine dans un' dit à la loi qu’elle a été violée. Les gars de </a:t>
            </a:r>
            <a:r>
              <a:rPr lang="fr-FR" sz="1100" i="1" dirty="0" err="1"/>
              <a:t>Weed</a:t>
            </a:r>
            <a:r>
              <a:rPr lang="fr-FR" sz="1100" i="1" dirty="0"/>
              <a:t> commencent une fête pour lyncher </a:t>
            </a:r>
            <a:r>
              <a:rPr lang="fr-FR" sz="1100" i="1" dirty="0" err="1"/>
              <a:t>Lennie</a:t>
            </a:r>
            <a:r>
              <a:rPr lang="fr-FR" sz="1100" i="1" dirty="0"/>
              <a:t>.</a:t>
            </a:r>
          </a:p>
          <a:p>
            <a:r>
              <a:rPr lang="fr-FR" sz="1100" i="1" dirty="0"/>
              <a:t>Nous nous asseyons donc dans un fossé d’irrigation sous l’eau tout le reste de la journée. Nous nous sommes mis la tête à sortir de l’eau, un sous l’herbe qui dépasse du côté du fossé. An' cette nuit-là, nous nous sommes brouillés là-bas.</a:t>
            </a:r>
          </a:p>
          <a:p>
            <a:r>
              <a:rPr lang="fr-FR" sz="1100" i="1" dirty="0"/>
              <a:t>Slim s’assit en silence pendant un moment. « N’a pas blessé la fille, hein? » demanda-t-il finalement.</a:t>
            </a:r>
          </a:p>
          <a:p>
            <a:r>
              <a:rPr lang="fr-FR" sz="1100" i="1" dirty="0"/>
              <a:t>« L’enfer, non. Il lui a juste fait peur. J’aurais peur aussi s’il m’attrapait. Mais il</a:t>
            </a:r>
          </a:p>
          <a:p>
            <a:r>
              <a:rPr lang="fr-FR" sz="1100" i="1" dirty="0"/>
              <a:t>ne lui a jamais fait de mal. Il voulait toucher cette robe rouge, comme s’il voulait les caresser tout le temps. »</a:t>
            </a:r>
          </a:p>
          <a:p>
            <a:r>
              <a:rPr lang="fr-FR" sz="1100" i="1" dirty="0"/>
              <a:t>« Il n’est pas méchant », a déclaré Slim. « Je peux dire à un gars méchant à un kilomètre de distance. »</a:t>
            </a:r>
          </a:p>
          <a:p>
            <a:r>
              <a:rPr lang="fr-FR" sz="1100" i="1" dirty="0"/>
              <a:t>« 'Bien sûr qu’il ne l’est pas, et il fera n’importe quelle foutue chose je... »</a:t>
            </a:r>
          </a:p>
          <a:p>
            <a:r>
              <a:rPr lang="fr-FR" sz="1100" i="1" dirty="0" err="1"/>
              <a:t>Lennie</a:t>
            </a:r>
            <a:r>
              <a:rPr lang="fr-FR" sz="1100" i="1" dirty="0"/>
              <a:t> entra par la porte. Il portait son manteau en jean bleu par-dessus son</a:t>
            </a:r>
          </a:p>
          <a:p>
            <a:r>
              <a:rPr lang="fr-FR" sz="1100" i="1" dirty="0"/>
              <a:t>épaules comme une cape, et il marchait courbé bien au-dessus.</a:t>
            </a:r>
          </a:p>
          <a:p>
            <a:r>
              <a:rPr lang="fr-FR" sz="1100" i="1" dirty="0"/>
              <a:t>--Salut, </a:t>
            </a:r>
            <a:r>
              <a:rPr lang="fr-FR" sz="1100" i="1" dirty="0" err="1"/>
              <a:t>Lennie</a:t>
            </a:r>
            <a:r>
              <a:rPr lang="fr-FR" sz="1100" i="1" dirty="0"/>
              <a:t>, dit George. « Comment vous aimez le chiot maintenant? »</a:t>
            </a:r>
          </a:p>
          <a:p>
            <a:r>
              <a:rPr lang="fr-FR" sz="1100" i="1" dirty="0" err="1"/>
              <a:t>Lennie</a:t>
            </a:r>
            <a:r>
              <a:rPr lang="fr-FR" sz="1100" i="1" dirty="0"/>
              <a:t> a dit à bout de souffle: « Il est brun et 'white jus' comme je le voulais. » Il est allé directement à sa couchette et s’est allongé et a tourné son visage vers le mur et a levé les genoux.</a:t>
            </a:r>
          </a:p>
          <a:p>
            <a:r>
              <a:rPr lang="fr-FR" sz="1100" i="1" dirty="0"/>
              <a:t>George posa ses cartes très délibérément. « </a:t>
            </a:r>
            <a:r>
              <a:rPr lang="fr-FR" sz="1100" i="1" dirty="0" err="1"/>
              <a:t>Lennie</a:t>
            </a:r>
            <a:r>
              <a:rPr lang="fr-FR" sz="1100" i="1" dirty="0"/>
              <a:t>, » dit-il brusquement.</a:t>
            </a:r>
          </a:p>
          <a:p>
            <a:r>
              <a:rPr lang="fr-FR" sz="1100" i="1" dirty="0" err="1"/>
              <a:t>Lennie</a:t>
            </a:r>
            <a:r>
              <a:rPr lang="fr-FR" sz="1100" i="1" dirty="0"/>
              <a:t> lui tordit le cou et regarda par-dessus son épaule. « Hein? Qu’est-ce que tu veux, George? »</a:t>
            </a:r>
          </a:p>
          <a:p>
            <a:r>
              <a:rPr lang="fr-FR" sz="1100" i="1" dirty="0"/>
              <a:t>« Je t’aime, tu ne pourrais pas amener ce chiot ici. »</a:t>
            </a:r>
          </a:p>
          <a:p>
            <a:r>
              <a:rPr lang="fr-FR" sz="1100" i="1" dirty="0"/>
              <a:t>« Quel chiot, George? Je n’ai pas de chiot.</a:t>
            </a:r>
          </a:p>
          <a:p>
            <a:r>
              <a:rPr lang="fr-FR" sz="1100" i="1" dirty="0"/>
              <a:t>George s’approcha rapidement de lui, l’attrapa par l’épaule et le roula. Il tendit la main et prit le petit chiot à l’endroit où </a:t>
            </a:r>
            <a:r>
              <a:rPr lang="fr-FR" sz="1100" i="1" dirty="0" err="1"/>
              <a:t>Lennie</a:t>
            </a:r>
            <a:r>
              <a:rPr lang="fr-FR" sz="1100" i="1" dirty="0"/>
              <a:t> l’avait caché contre son estomac.</a:t>
            </a:r>
          </a:p>
          <a:p>
            <a:r>
              <a:rPr lang="fr-FR" sz="1100" i="1" dirty="0"/>
              <a:t> </a:t>
            </a:r>
          </a:p>
        </p:txBody>
      </p:sp>
    </p:spTree>
    <p:extLst>
      <p:ext uri="{BB962C8B-B14F-4D97-AF65-F5344CB8AC3E}">
        <p14:creationId xmlns:p14="http://schemas.microsoft.com/office/powerpoint/2010/main" val="1771366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9957" y="561777"/>
            <a:ext cx="4098174" cy="5816977"/>
          </a:xfrm>
          <a:prstGeom prst="rect">
            <a:avLst/>
          </a:prstGeom>
        </p:spPr>
        <p:txBody>
          <a:bodyPr wrap="square">
            <a:spAutoFit/>
          </a:bodyPr>
          <a:lstStyle/>
          <a:p>
            <a:r>
              <a:rPr lang="en-US" sz="1200" dirty="0"/>
              <a:t>“Lennie!” he said sharply. “Lennie, for God’ sakes don’t drink so much</a:t>
            </a:r>
            <a:r>
              <a:rPr lang="en-US" sz="1200" dirty="0" smtClean="0"/>
              <a:t>.” Lennie </a:t>
            </a:r>
            <a:r>
              <a:rPr lang="en-US" sz="1200" dirty="0"/>
              <a:t>continued to snort into the pool. The small man leaned over and </a:t>
            </a:r>
            <a:r>
              <a:rPr lang="en-US" sz="1200" dirty="0" smtClean="0"/>
              <a:t>shook him </a:t>
            </a:r>
            <a:r>
              <a:rPr lang="en-US" sz="1200" dirty="0"/>
              <a:t>by the shoulder. “Lennie. You </a:t>
            </a:r>
            <a:r>
              <a:rPr lang="en-US" sz="1200" dirty="0" err="1"/>
              <a:t>gonna</a:t>
            </a:r>
            <a:r>
              <a:rPr lang="en-US" sz="1200" dirty="0"/>
              <a:t> be sick like you was last night.”</a:t>
            </a:r>
          </a:p>
          <a:p>
            <a:endParaRPr lang="en-US" sz="1200" dirty="0" smtClean="0"/>
          </a:p>
          <a:p>
            <a:r>
              <a:rPr lang="en-US" sz="1200" dirty="0" smtClean="0"/>
              <a:t>Lennie </a:t>
            </a:r>
            <a:r>
              <a:rPr lang="en-US" sz="1200" dirty="0"/>
              <a:t>dipped his whole head under, hat and all, and then he sat up on </a:t>
            </a:r>
            <a:r>
              <a:rPr lang="en-US" sz="1200" dirty="0" smtClean="0"/>
              <a:t>the bank </a:t>
            </a:r>
            <a:r>
              <a:rPr lang="en-US" sz="1200" dirty="0"/>
              <a:t>and his hat dripped down on his blue coat and ran down his back. “</a:t>
            </a:r>
            <a:r>
              <a:rPr lang="en-US" sz="1200" dirty="0" smtClean="0"/>
              <a:t>That’s good</a:t>
            </a:r>
            <a:r>
              <a:rPr lang="en-US" sz="1200" dirty="0"/>
              <a:t>,” he said. “You drink some, George. You take a good big drink.” </a:t>
            </a:r>
            <a:r>
              <a:rPr lang="en-US" sz="1200" dirty="0" smtClean="0"/>
              <a:t>He smiled </a:t>
            </a:r>
            <a:r>
              <a:rPr lang="en-US" sz="1200" dirty="0"/>
              <a:t>happily.</a:t>
            </a:r>
          </a:p>
          <a:p>
            <a:endParaRPr lang="en-US" sz="1200" dirty="0" smtClean="0"/>
          </a:p>
          <a:p>
            <a:r>
              <a:rPr lang="en-US" sz="1200" dirty="0" smtClean="0"/>
              <a:t>George </a:t>
            </a:r>
            <a:r>
              <a:rPr lang="en-US" sz="1200" dirty="0"/>
              <a:t>unslung his bindle and dropped it gently on the bank. “I </a:t>
            </a:r>
            <a:r>
              <a:rPr lang="en-US" sz="1200" dirty="0" err="1"/>
              <a:t>ain’t</a:t>
            </a:r>
            <a:r>
              <a:rPr lang="en-US" sz="1200" dirty="0"/>
              <a:t> sure </a:t>
            </a:r>
            <a:r>
              <a:rPr lang="en-US" sz="1200" dirty="0" smtClean="0"/>
              <a:t>it’s good </a:t>
            </a:r>
            <a:r>
              <a:rPr lang="en-US" sz="1200" dirty="0"/>
              <a:t>water,” he said. “Looks </a:t>
            </a:r>
            <a:r>
              <a:rPr lang="en-US" sz="1200" dirty="0" err="1"/>
              <a:t>kinda</a:t>
            </a:r>
            <a:r>
              <a:rPr lang="en-US" sz="1200" dirty="0"/>
              <a:t> scummy.”</a:t>
            </a:r>
          </a:p>
          <a:p>
            <a:endParaRPr lang="en-US" sz="1200" dirty="0" smtClean="0"/>
          </a:p>
          <a:p>
            <a:r>
              <a:rPr lang="en-US" sz="1200" dirty="0" smtClean="0"/>
              <a:t>Lennie </a:t>
            </a:r>
            <a:r>
              <a:rPr lang="en-US" sz="1200" dirty="0"/>
              <a:t>dabbled his big paw in the water and wiggled his fingers so the </a:t>
            </a:r>
            <a:r>
              <a:rPr lang="en-US" sz="1200" dirty="0" smtClean="0"/>
              <a:t>water arose </a:t>
            </a:r>
            <a:r>
              <a:rPr lang="en-US" sz="1200" dirty="0"/>
              <a:t>in little splashes; rings widened across the pool to the other side and </a:t>
            </a:r>
            <a:r>
              <a:rPr lang="en-US" sz="1200" dirty="0" smtClean="0"/>
              <a:t>came back </a:t>
            </a:r>
            <a:r>
              <a:rPr lang="en-US" sz="1200" dirty="0"/>
              <a:t>again. Lennie watched them go. “Look, George. Look what I done</a:t>
            </a:r>
            <a:r>
              <a:rPr lang="en-US" sz="1200" dirty="0" smtClean="0"/>
              <a:t>.” </a:t>
            </a:r>
          </a:p>
          <a:p>
            <a:endParaRPr lang="en-US" sz="1200" dirty="0" smtClean="0"/>
          </a:p>
          <a:p>
            <a:r>
              <a:rPr lang="en-US" sz="1200" dirty="0" smtClean="0"/>
              <a:t>George </a:t>
            </a:r>
            <a:r>
              <a:rPr lang="en-US" sz="1200" dirty="0"/>
              <a:t>knelt beside the pool and drank from his hand with quick scoops</a:t>
            </a:r>
            <a:r>
              <a:rPr lang="en-US" sz="1200" dirty="0" smtClean="0"/>
              <a:t>. “</a:t>
            </a:r>
            <a:r>
              <a:rPr lang="en-US" sz="1200" dirty="0"/>
              <a:t>Tastes all right,” he admitted. “Don’t really seem to be running, though. </a:t>
            </a:r>
            <a:r>
              <a:rPr lang="en-US" sz="1200" dirty="0" smtClean="0"/>
              <a:t>You never </a:t>
            </a:r>
            <a:r>
              <a:rPr lang="en-US" sz="1200" dirty="0" err="1"/>
              <a:t>oughta</a:t>
            </a:r>
            <a:r>
              <a:rPr lang="en-US" sz="1200" dirty="0"/>
              <a:t> drink water when it </a:t>
            </a:r>
            <a:r>
              <a:rPr lang="en-US" sz="1200" dirty="0" err="1"/>
              <a:t>ain’t</a:t>
            </a:r>
            <a:r>
              <a:rPr lang="en-US" sz="1200" dirty="0"/>
              <a:t> running, Lennie,” he said hopelessly</a:t>
            </a:r>
            <a:r>
              <a:rPr lang="en-US" sz="1200" dirty="0" smtClean="0"/>
              <a:t>. “</a:t>
            </a:r>
            <a:r>
              <a:rPr lang="en-US" sz="1200" dirty="0"/>
              <a:t>You’d drink out of a gutter if you was thirsty.” He threw a scoop of water </a:t>
            </a:r>
            <a:r>
              <a:rPr lang="en-US" sz="1200" dirty="0" smtClean="0"/>
              <a:t>into his </a:t>
            </a:r>
            <a:r>
              <a:rPr lang="en-US" sz="1200" dirty="0"/>
              <a:t>face and rubbed it about with his hand, under his chin and around the </a:t>
            </a:r>
            <a:r>
              <a:rPr lang="en-US" sz="1200" dirty="0" smtClean="0"/>
              <a:t>back of </a:t>
            </a:r>
            <a:r>
              <a:rPr lang="en-US" sz="1200" dirty="0"/>
              <a:t>his neck. Then he replaced his hat, pushed himself back from the river, </a:t>
            </a:r>
            <a:r>
              <a:rPr lang="en-US" sz="1200" dirty="0" smtClean="0"/>
              <a:t>drew up </a:t>
            </a:r>
            <a:r>
              <a:rPr lang="en-US" sz="1200" dirty="0"/>
              <a:t>his knees and embraced them. Lennie, who had been watching, imitated</a:t>
            </a:r>
          </a:p>
          <a:p>
            <a:r>
              <a:rPr lang="en-US" sz="1200" dirty="0"/>
              <a:t>George exactly. He pushed himself back, drew up his knees, embraced </a:t>
            </a:r>
            <a:r>
              <a:rPr lang="en-US" sz="1200" dirty="0" smtClean="0"/>
              <a:t>them, looked </a:t>
            </a:r>
            <a:r>
              <a:rPr lang="en-US" sz="1200" dirty="0"/>
              <a:t>over to George to see whether he had it just right. He pulled his </a:t>
            </a:r>
            <a:r>
              <a:rPr lang="en-US" sz="1200" dirty="0" smtClean="0"/>
              <a:t>hat down </a:t>
            </a:r>
            <a:r>
              <a:rPr lang="en-US" sz="1200" dirty="0"/>
              <a:t>a little more over his eyes, the way George’s hat was.</a:t>
            </a:r>
            <a:endParaRPr lang="en-GB" sz="1200" dirty="0"/>
          </a:p>
        </p:txBody>
      </p:sp>
      <p:sp>
        <p:nvSpPr>
          <p:cNvPr id="4" name="Rectangle 3"/>
          <p:cNvSpPr/>
          <p:nvPr/>
        </p:nvSpPr>
        <p:spPr>
          <a:xfrm>
            <a:off x="4788131" y="561776"/>
            <a:ext cx="4200698" cy="6001643"/>
          </a:xfrm>
          <a:prstGeom prst="rect">
            <a:avLst/>
          </a:prstGeom>
        </p:spPr>
        <p:txBody>
          <a:bodyPr wrap="square">
            <a:spAutoFit/>
          </a:bodyPr>
          <a:lstStyle/>
          <a:p>
            <a:r>
              <a:rPr lang="fr-FR" sz="1200" i="1" dirty="0"/>
              <a:t>« </a:t>
            </a:r>
            <a:r>
              <a:rPr lang="fr-FR" sz="1200" i="1" dirty="0" err="1"/>
              <a:t>Lennie</a:t>
            </a:r>
            <a:r>
              <a:rPr lang="fr-FR" sz="1200" i="1" dirty="0"/>
              <a:t>! » dit-il brusquement. « </a:t>
            </a:r>
            <a:r>
              <a:rPr lang="fr-FR" sz="1200" i="1" dirty="0" err="1"/>
              <a:t>Lennie</a:t>
            </a:r>
            <a:r>
              <a:rPr lang="fr-FR" sz="1200" i="1" dirty="0"/>
              <a:t>, pour l’amour de Dieu, ne boit pas autant. » </a:t>
            </a:r>
            <a:r>
              <a:rPr lang="fr-FR" sz="1200" i="1" dirty="0" err="1"/>
              <a:t>Lennie</a:t>
            </a:r>
            <a:r>
              <a:rPr lang="fr-FR" sz="1200" i="1" dirty="0"/>
              <a:t> a continué à renifler dans la piscine. Le petit homme se pencha et le secoua par l’épaule. « </a:t>
            </a:r>
            <a:r>
              <a:rPr lang="fr-FR" sz="1200" i="1" dirty="0" err="1"/>
              <a:t>Lennie</a:t>
            </a:r>
            <a:r>
              <a:rPr lang="fr-FR" sz="1200" i="1" dirty="0"/>
              <a:t>. Tu vas être malade comme tu l’étais hier soir. »</a:t>
            </a:r>
          </a:p>
          <a:p>
            <a:r>
              <a:rPr lang="fr-FR" sz="1200" i="1" dirty="0" err="1"/>
              <a:t>Lennie</a:t>
            </a:r>
            <a:r>
              <a:rPr lang="fr-FR" sz="1200" i="1" dirty="0"/>
              <a:t> trempa toute sa tête sous, chapeau et tout, puis il s’assit sur la rive et son chapeau coula sur son manteau bleu et courut le long de son dos. « C’est bien », </a:t>
            </a:r>
            <a:r>
              <a:rPr lang="fr-FR" sz="1200" i="1" dirty="0" err="1"/>
              <a:t>a-t-il</a:t>
            </a:r>
            <a:r>
              <a:rPr lang="fr-FR" sz="1200" i="1" dirty="0"/>
              <a:t> déclaré. « Tu en bois un peu, George. Vous prenez un bon gros verre. Il sourit joyeusement.</a:t>
            </a:r>
          </a:p>
          <a:p>
            <a:r>
              <a:rPr lang="fr-FR" sz="1200" i="1" dirty="0"/>
              <a:t>George détacha son liant et le laissa tomber doucement sur la rive. « Je ne suis pas sûr que ce soit de l’eau bonne », </a:t>
            </a:r>
            <a:r>
              <a:rPr lang="fr-FR" sz="1200" i="1" dirty="0" err="1"/>
              <a:t>a-t-il</a:t>
            </a:r>
            <a:r>
              <a:rPr lang="fr-FR" sz="1200" i="1" dirty="0"/>
              <a:t> déclaré. « Ça a l’air un peu. »</a:t>
            </a:r>
          </a:p>
          <a:p>
            <a:r>
              <a:rPr lang="fr-FR" sz="1200" i="1" dirty="0" err="1"/>
              <a:t>Lennie</a:t>
            </a:r>
            <a:r>
              <a:rPr lang="fr-FR" sz="1200" i="1" dirty="0"/>
              <a:t> a mis sa grosse patte dans l’eau et a remué ses doigts pour que l’eau surgisse en petites éclaboussures; les anneaux se sont élargis à travers la piscine de l’autre côté et sont revenus. </a:t>
            </a:r>
            <a:r>
              <a:rPr lang="fr-FR" sz="1200" i="1" dirty="0" err="1"/>
              <a:t>Lennie</a:t>
            </a:r>
            <a:r>
              <a:rPr lang="fr-FR" sz="1200" i="1" dirty="0"/>
              <a:t> les regarda partir. « Regarde, George. Regardez ce que j’ai fait.</a:t>
            </a:r>
          </a:p>
          <a:p>
            <a:r>
              <a:rPr lang="fr-FR" sz="1200" i="1" dirty="0"/>
              <a:t>George s’agenouilla au bord de la piscine et </a:t>
            </a:r>
            <a:r>
              <a:rPr lang="fr-FR" sz="1200" i="1" dirty="0" err="1"/>
              <a:t>buva</a:t>
            </a:r>
            <a:r>
              <a:rPr lang="fr-FR" sz="1200" i="1" dirty="0"/>
              <a:t> de sa main avec des cuillères rapides. « Ça a bon goût », </a:t>
            </a:r>
            <a:r>
              <a:rPr lang="fr-FR" sz="1200" i="1" dirty="0" err="1"/>
              <a:t>a-t-il</a:t>
            </a:r>
            <a:r>
              <a:rPr lang="fr-FR" sz="1200" i="1" dirty="0"/>
              <a:t> admis. « Ne semble pas vraiment courir, cependant. Tu ne devrais jamais boire de l’eau quand elle ne coule pas, </a:t>
            </a:r>
            <a:r>
              <a:rPr lang="fr-FR" sz="1200" i="1" dirty="0" err="1"/>
              <a:t>Lennie</a:t>
            </a:r>
            <a:r>
              <a:rPr lang="fr-FR" sz="1200" i="1" dirty="0"/>
              <a:t> », dit-il désespérément. « Vous boiriez dans une gouttière si vous aviez soif. » Il lui jeta une boule d’eau dans le visage et la frotta avec sa main, sous son menton et autour de l’arrière de son cou. Puis il remplaça son chapeau, se repoussa de la rivière, releva ses genoux et les embrassa. </a:t>
            </a:r>
            <a:r>
              <a:rPr lang="fr-FR" sz="1200" i="1" dirty="0" err="1"/>
              <a:t>Lennie</a:t>
            </a:r>
            <a:r>
              <a:rPr lang="fr-FR" sz="1200" i="1" dirty="0"/>
              <a:t>, qui avait regardé, imita</a:t>
            </a:r>
          </a:p>
          <a:p>
            <a:r>
              <a:rPr lang="fr-FR" sz="1200" i="1" dirty="0"/>
              <a:t>George exactement. Il se repoussa, releva ses genoux, les embrassa, regarda George pour voir s’il avait raison. Il baissa un peu plus son chapeau sur ses yeux, comme l’était le chapeau de George.</a:t>
            </a:r>
          </a:p>
          <a:p>
            <a:r>
              <a:rPr lang="fr-FR" sz="1200" i="1" dirty="0"/>
              <a:t> </a:t>
            </a:r>
          </a:p>
        </p:txBody>
      </p:sp>
    </p:spTree>
    <p:extLst>
      <p:ext uri="{BB962C8B-B14F-4D97-AF65-F5344CB8AC3E}">
        <p14:creationId xmlns:p14="http://schemas.microsoft.com/office/powerpoint/2010/main" val="24309494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8764" y="420461"/>
            <a:ext cx="4006733" cy="5847755"/>
          </a:xfrm>
          <a:prstGeom prst="rect">
            <a:avLst/>
          </a:prstGeom>
        </p:spPr>
        <p:txBody>
          <a:bodyPr wrap="square">
            <a:spAutoFit/>
          </a:bodyPr>
          <a:lstStyle/>
          <a:p>
            <a:r>
              <a:rPr lang="en-US" sz="1100" dirty="0"/>
              <a:t>Lennie sat up quickly. “Give ‘um to me, George.”</a:t>
            </a:r>
          </a:p>
          <a:p>
            <a:r>
              <a:rPr lang="en-US" sz="1100" dirty="0"/>
              <a:t>George said, “You get right up an’ take this pup back to the nest. He’s </a:t>
            </a:r>
            <a:r>
              <a:rPr lang="en-US" sz="1100" dirty="0" err="1" smtClean="0"/>
              <a:t>gotta</a:t>
            </a:r>
            <a:r>
              <a:rPr lang="en-US" sz="1100" dirty="0" smtClean="0"/>
              <a:t> sleep </a:t>
            </a:r>
            <a:r>
              <a:rPr lang="en-US" sz="1100" dirty="0"/>
              <a:t>with his mother. You want to kill him? Just born last night an’ you </a:t>
            </a:r>
            <a:r>
              <a:rPr lang="en-US" sz="1100" dirty="0" smtClean="0"/>
              <a:t>take him </a:t>
            </a:r>
            <a:r>
              <a:rPr lang="en-US" sz="1100" dirty="0"/>
              <a:t>out of the nest. You take him back or I’ll tell Slim not to let you have him.”</a:t>
            </a:r>
          </a:p>
          <a:p>
            <a:r>
              <a:rPr lang="en-US" sz="1100" dirty="0"/>
              <a:t>Lennie held out his hands pleadingly. “Give ‘um to me, George. I’ll take ‘</a:t>
            </a:r>
            <a:r>
              <a:rPr lang="en-US" sz="1100" dirty="0" smtClean="0"/>
              <a:t>um back</a:t>
            </a:r>
            <a:r>
              <a:rPr lang="en-US" sz="1100" dirty="0"/>
              <a:t>. I didn’t mean no harm, George. Honest I didn’t. I jus’ wanted to pet ‘um </a:t>
            </a:r>
            <a:r>
              <a:rPr lang="en-US" sz="1100" dirty="0" smtClean="0"/>
              <a:t>a little</a:t>
            </a:r>
            <a:r>
              <a:rPr lang="en-US" sz="1100" dirty="0"/>
              <a:t>.”</a:t>
            </a:r>
          </a:p>
          <a:p>
            <a:r>
              <a:rPr lang="en-US" sz="1100" dirty="0"/>
              <a:t>George handed the pup to him. “</a:t>
            </a:r>
            <a:r>
              <a:rPr lang="en-US" sz="1100" dirty="0" err="1"/>
              <a:t>Awright</a:t>
            </a:r>
            <a:r>
              <a:rPr lang="en-US" sz="1100" dirty="0"/>
              <a:t>. You get him back there quick, </a:t>
            </a:r>
            <a:r>
              <a:rPr lang="en-US" sz="1100" dirty="0" smtClean="0"/>
              <a:t>and don’t </a:t>
            </a:r>
            <a:r>
              <a:rPr lang="en-US" sz="1100" dirty="0"/>
              <a:t>you take him out no more. You’ll kill him, the first thing you know.”</a:t>
            </a:r>
          </a:p>
          <a:p>
            <a:r>
              <a:rPr lang="en-US" sz="1100" dirty="0"/>
              <a:t>Lennie fairly scuttled out of the room.</a:t>
            </a:r>
          </a:p>
          <a:p>
            <a:r>
              <a:rPr lang="en-US" sz="1100" dirty="0"/>
              <a:t>Slim had not moved. His calm eyes followed Lennie out the door. “Jesus</a:t>
            </a:r>
            <a:r>
              <a:rPr lang="en-US" sz="1100" dirty="0" smtClean="0"/>
              <a:t>,” he </a:t>
            </a:r>
            <a:r>
              <a:rPr lang="en-US" sz="1100" dirty="0"/>
              <a:t>said. “He’s jus’ like a kid, </a:t>
            </a:r>
            <a:r>
              <a:rPr lang="en-US" sz="1100" dirty="0" err="1"/>
              <a:t>ain’t</a:t>
            </a:r>
            <a:r>
              <a:rPr lang="en-US" sz="1100" dirty="0"/>
              <a:t> he?”</a:t>
            </a:r>
          </a:p>
          <a:p>
            <a:r>
              <a:rPr lang="en-US" sz="1100" dirty="0"/>
              <a:t>“Sure he’s </a:t>
            </a:r>
            <a:r>
              <a:rPr lang="en-US" sz="1100" dirty="0" err="1"/>
              <a:t>jes</a:t>
            </a:r>
            <a:r>
              <a:rPr lang="en-US" sz="1100" dirty="0"/>
              <a:t>’ like a kid. There </a:t>
            </a:r>
            <a:r>
              <a:rPr lang="en-US" sz="1100" dirty="0" err="1"/>
              <a:t>ain’t</a:t>
            </a:r>
            <a:r>
              <a:rPr lang="en-US" sz="1100" dirty="0"/>
              <a:t> no more harm in him than a kid </a:t>
            </a:r>
            <a:r>
              <a:rPr lang="en-US" sz="1100" dirty="0" smtClean="0"/>
              <a:t>neither, except </a:t>
            </a:r>
            <a:r>
              <a:rPr lang="en-US" sz="1100" dirty="0"/>
              <a:t>he’s so strong. I bet he won’t come in here to sleep tonight. He’d </a:t>
            </a:r>
            <a:r>
              <a:rPr lang="en-US" sz="1100" dirty="0" smtClean="0"/>
              <a:t>sleep right </a:t>
            </a:r>
            <a:r>
              <a:rPr lang="en-US" sz="1100" dirty="0"/>
              <a:t>alongside that box in the barn. Well—let ‘</a:t>
            </a:r>
            <a:r>
              <a:rPr lang="en-US" sz="1100" dirty="0" err="1"/>
              <a:t>im</a:t>
            </a:r>
            <a:r>
              <a:rPr lang="en-US" sz="1100" dirty="0"/>
              <a:t>. He </a:t>
            </a:r>
            <a:r>
              <a:rPr lang="en-US" sz="1100" dirty="0" err="1"/>
              <a:t>ain’t</a:t>
            </a:r>
            <a:r>
              <a:rPr lang="en-US" sz="1100" dirty="0"/>
              <a:t> </a:t>
            </a:r>
            <a:r>
              <a:rPr lang="en-US" sz="1100" dirty="0" err="1"/>
              <a:t>doin</a:t>
            </a:r>
            <a:r>
              <a:rPr lang="en-US" sz="1100" dirty="0"/>
              <a:t>’ no harm </a:t>
            </a:r>
            <a:r>
              <a:rPr lang="en-US" sz="1100" dirty="0" smtClean="0"/>
              <a:t>out there</a:t>
            </a:r>
            <a:r>
              <a:rPr lang="en-US" sz="1100" dirty="0"/>
              <a:t>.”</a:t>
            </a:r>
          </a:p>
          <a:p>
            <a:r>
              <a:rPr lang="en-US" sz="1100" dirty="0"/>
              <a:t>It was almost dark outside now. Old Candy, the </a:t>
            </a:r>
            <a:r>
              <a:rPr lang="en-US" sz="1100" dirty="0" err="1"/>
              <a:t>swamper</a:t>
            </a:r>
            <a:r>
              <a:rPr lang="en-US" sz="1100" dirty="0"/>
              <a:t>, came in and </a:t>
            </a:r>
            <a:r>
              <a:rPr lang="en-US" sz="1100" dirty="0" smtClean="0"/>
              <a:t>went to </a:t>
            </a:r>
            <a:r>
              <a:rPr lang="en-US" sz="1100" dirty="0"/>
              <a:t>his bunk, and behind him struggled his old dog. “Hello, Slim. Hello, </a:t>
            </a:r>
            <a:r>
              <a:rPr lang="en-US" sz="1100" dirty="0" smtClean="0"/>
              <a:t>George. Didn’t </a:t>
            </a:r>
            <a:r>
              <a:rPr lang="en-US" sz="1100" dirty="0"/>
              <a:t>neither of you play horseshoes?”</a:t>
            </a:r>
          </a:p>
          <a:p>
            <a:r>
              <a:rPr lang="en-US" sz="1100" dirty="0"/>
              <a:t>“I don’t like to play ever’ night,” said Slim.</a:t>
            </a:r>
          </a:p>
          <a:p>
            <a:r>
              <a:rPr lang="en-US" sz="1100" dirty="0"/>
              <a:t>Candy went on, “Either you guys got a slug of whisky? I </a:t>
            </a:r>
            <a:r>
              <a:rPr lang="en-US" sz="1100" dirty="0" err="1"/>
              <a:t>gotta</a:t>
            </a:r>
            <a:r>
              <a:rPr lang="en-US" sz="1100" dirty="0"/>
              <a:t> gut ache.”</a:t>
            </a:r>
          </a:p>
          <a:p>
            <a:r>
              <a:rPr lang="en-US" sz="1100" dirty="0"/>
              <a:t>“I </a:t>
            </a:r>
            <a:r>
              <a:rPr lang="en-US" sz="1100" dirty="0" err="1"/>
              <a:t>ain’t</a:t>
            </a:r>
            <a:r>
              <a:rPr lang="en-US" sz="1100" dirty="0"/>
              <a:t>,” said Slim. “I’d drink it myself if I had, an’ I </a:t>
            </a:r>
            <a:r>
              <a:rPr lang="en-US" sz="1100" dirty="0" err="1"/>
              <a:t>ain’t</a:t>
            </a:r>
            <a:r>
              <a:rPr lang="en-US" sz="1100" dirty="0"/>
              <a:t> got a gut </a:t>
            </a:r>
            <a:r>
              <a:rPr lang="en-US" sz="1100" dirty="0" smtClean="0"/>
              <a:t>ache neither</a:t>
            </a:r>
            <a:r>
              <a:rPr lang="en-US" sz="1100" dirty="0"/>
              <a:t>.”</a:t>
            </a:r>
          </a:p>
          <a:p>
            <a:r>
              <a:rPr lang="en-US" sz="1100" dirty="0"/>
              <a:t>“</a:t>
            </a:r>
            <a:r>
              <a:rPr lang="en-US" sz="1100" dirty="0" err="1"/>
              <a:t>Gotta</a:t>
            </a:r>
            <a:r>
              <a:rPr lang="en-US" sz="1100" dirty="0"/>
              <a:t> bad gut ache,” said Candy. “Them God damn turnips give it to me. </a:t>
            </a:r>
            <a:r>
              <a:rPr lang="en-US" sz="1100" dirty="0" smtClean="0"/>
              <a:t>I </a:t>
            </a:r>
            <a:r>
              <a:rPr lang="en-US" sz="1100" dirty="0" err="1" smtClean="0"/>
              <a:t>knowed</a:t>
            </a:r>
            <a:r>
              <a:rPr lang="en-US" sz="1100" dirty="0" smtClean="0"/>
              <a:t> </a:t>
            </a:r>
            <a:r>
              <a:rPr lang="en-US" sz="1100" dirty="0"/>
              <a:t>they was going to before I ever eat ‘</a:t>
            </a:r>
            <a:r>
              <a:rPr lang="en-US" sz="1100" dirty="0" err="1"/>
              <a:t>em</a:t>
            </a:r>
            <a:r>
              <a:rPr lang="en-US" sz="1100" dirty="0"/>
              <a:t>.”</a:t>
            </a:r>
          </a:p>
          <a:p>
            <a:r>
              <a:rPr lang="en-US" sz="1100" dirty="0"/>
              <a:t>The thick-bodied Carlson came in out of the darkening yard. He walked </a:t>
            </a:r>
            <a:r>
              <a:rPr lang="en-US" sz="1100" dirty="0" smtClean="0"/>
              <a:t>to the </a:t>
            </a:r>
            <a:r>
              <a:rPr lang="en-US" sz="1100" dirty="0"/>
              <a:t>other end of the bunk house and turned on the second shaded light.</a:t>
            </a:r>
          </a:p>
          <a:p>
            <a:r>
              <a:rPr lang="en-US" sz="1100" dirty="0"/>
              <a:t>“</a:t>
            </a:r>
            <a:r>
              <a:rPr lang="en-US" sz="1100" dirty="0" err="1"/>
              <a:t>Darker’n</a:t>
            </a:r>
            <a:r>
              <a:rPr lang="en-US" sz="1100" dirty="0"/>
              <a:t> hell in here,” he said. “Jesus, how that nigger can pitch shoes</a:t>
            </a:r>
            <a:r>
              <a:rPr lang="en-US" sz="1100" dirty="0" smtClean="0"/>
              <a:t>.”</a:t>
            </a:r>
          </a:p>
          <a:p>
            <a:r>
              <a:rPr lang="en-US" sz="1100" dirty="0" smtClean="0"/>
              <a:t>“</a:t>
            </a:r>
            <a:r>
              <a:rPr lang="en-US" sz="1100" dirty="0"/>
              <a:t>He’s plenty good,” said Slim.</a:t>
            </a:r>
            <a:endParaRPr lang="en-GB" sz="1100" dirty="0"/>
          </a:p>
        </p:txBody>
      </p:sp>
      <p:sp>
        <p:nvSpPr>
          <p:cNvPr id="3" name="Rectangle 2"/>
          <p:cNvSpPr/>
          <p:nvPr/>
        </p:nvSpPr>
        <p:spPr>
          <a:xfrm>
            <a:off x="4757652" y="333137"/>
            <a:ext cx="4245031" cy="6524863"/>
          </a:xfrm>
          <a:prstGeom prst="rect">
            <a:avLst/>
          </a:prstGeom>
        </p:spPr>
        <p:txBody>
          <a:bodyPr wrap="square">
            <a:spAutoFit/>
          </a:bodyPr>
          <a:lstStyle/>
          <a:p>
            <a:r>
              <a:rPr lang="fr-FR" sz="1100" i="1" dirty="0" err="1"/>
              <a:t>Lennie</a:t>
            </a:r>
            <a:r>
              <a:rPr lang="fr-FR" sz="1100" i="1" dirty="0"/>
              <a:t> s’assit rapidement. « Donnez-moi '</a:t>
            </a:r>
            <a:r>
              <a:rPr lang="fr-FR" sz="1100" i="1" dirty="0" err="1"/>
              <a:t>um</a:t>
            </a:r>
            <a:r>
              <a:rPr lang="fr-FR" sz="1100" i="1" dirty="0"/>
              <a:t>, George. »</a:t>
            </a:r>
          </a:p>
          <a:p>
            <a:r>
              <a:rPr lang="fr-FR" sz="1100" i="1" dirty="0"/>
              <a:t>George a dit: « Vous vous levez et ramenez ce chiot au nid. Il doit coucher avec sa mère. Vous voulez le tuer? Je viens de naître la nuit dernière et vous le sortez du nid. Tu le reprends ou je dirai à Slim de ne pas te laisser l’avoir. »</a:t>
            </a:r>
          </a:p>
          <a:p>
            <a:r>
              <a:rPr lang="fr-FR" sz="1100" i="1" dirty="0" err="1"/>
              <a:t>Lennie</a:t>
            </a:r>
            <a:r>
              <a:rPr lang="fr-FR" sz="1100" i="1" dirty="0"/>
              <a:t> tendit les mains en suppliant. « Donnez-moi hum, George. Je vais reprendre '</a:t>
            </a:r>
            <a:r>
              <a:rPr lang="fr-FR" sz="1100" i="1" dirty="0" err="1"/>
              <a:t>um</a:t>
            </a:r>
            <a:r>
              <a:rPr lang="fr-FR" sz="1100" i="1" dirty="0"/>
              <a:t>. Je ne voulais pas dire qu’il n’y avait pas de mal, George. Honnêtement, je ne l’ai pas fait. Je jus' voulait caresser '</a:t>
            </a:r>
            <a:r>
              <a:rPr lang="fr-FR" sz="1100" i="1" dirty="0" err="1"/>
              <a:t>um</a:t>
            </a:r>
            <a:r>
              <a:rPr lang="fr-FR" sz="1100" i="1" dirty="0"/>
              <a:t> un peu. »</a:t>
            </a:r>
          </a:p>
          <a:p>
            <a:r>
              <a:rPr lang="fr-FR" sz="1100" i="1" dirty="0"/>
              <a:t>George lui tendit le chiot. « </a:t>
            </a:r>
            <a:r>
              <a:rPr lang="fr-FR" sz="1100" i="1" dirty="0" err="1"/>
              <a:t>Awright</a:t>
            </a:r>
            <a:r>
              <a:rPr lang="fr-FR" sz="1100" i="1" dirty="0"/>
              <a:t>. Vous le ramenez là-bas rapidement, et ne le sortez plus. Tu vas le tuer, la première chose que tu sais. »</a:t>
            </a:r>
          </a:p>
          <a:p>
            <a:r>
              <a:rPr lang="fr-FR" sz="1100" i="1" dirty="0" err="1"/>
              <a:t>Lennie</a:t>
            </a:r>
            <a:r>
              <a:rPr lang="fr-FR" sz="1100" i="1" dirty="0"/>
              <a:t> s’est assez sabordé hors de la pièce.</a:t>
            </a:r>
          </a:p>
          <a:p>
            <a:r>
              <a:rPr lang="fr-FR" sz="1100" i="1" dirty="0"/>
              <a:t>Slim n’avait pas bougé. Ses yeux calmes suivirent </a:t>
            </a:r>
            <a:r>
              <a:rPr lang="fr-FR" sz="1100" i="1" dirty="0" err="1"/>
              <a:t>Lennie</a:t>
            </a:r>
            <a:r>
              <a:rPr lang="fr-FR" sz="1100" i="1" dirty="0"/>
              <a:t> à l’extérieur. « Jésus », dit-il. « Il est jus' comme un enfant, n’est-ce pas? »</a:t>
            </a:r>
          </a:p>
          <a:p>
            <a:r>
              <a:rPr lang="fr-FR" sz="1100" i="1" dirty="0"/>
              <a:t>« Bien sûr, il est </a:t>
            </a:r>
            <a:r>
              <a:rPr lang="fr-FR" sz="1100" i="1" dirty="0" err="1"/>
              <a:t>jes</a:t>
            </a:r>
            <a:r>
              <a:rPr lang="fr-FR" sz="1100" i="1" dirty="0"/>
              <a:t>' comme un enfant. Il n’y a pas plus de mal en lui qu’un enfant non plus, sauf qu’il est si fort. Je parie qu’il ne viendra pas ici pour dormir ce soir. Il dormait juste à côté de cette boîte dans la grange. Eh bien, laissez-moi. Il ne fait pas de mal là-bas. »</a:t>
            </a:r>
          </a:p>
          <a:p>
            <a:r>
              <a:rPr lang="fr-FR" sz="1100" i="1" dirty="0"/>
              <a:t>Il faisait presque sombre dehors maintenant. Old Candy, le </a:t>
            </a:r>
            <a:r>
              <a:rPr lang="fr-FR" sz="1100" i="1" dirty="0" err="1"/>
              <a:t>marécageur</a:t>
            </a:r>
            <a:r>
              <a:rPr lang="fr-FR" sz="1100" i="1" dirty="0"/>
              <a:t>, entra et alla dans sa couchette, et derrière lui luttait contre son vieux chien. « Bonjour, Slim. Bonjour, George. Aucun de vous n’a joué aux fers à cheval? »</a:t>
            </a:r>
          </a:p>
          <a:p>
            <a:r>
              <a:rPr lang="fr-FR" sz="1100" i="1" dirty="0"/>
              <a:t>« Je n’aime pas jouer tous les soirs », a déclaré Slim.</a:t>
            </a:r>
          </a:p>
          <a:p>
            <a:r>
              <a:rPr lang="fr-FR" sz="1100" i="1" dirty="0"/>
              <a:t>Candy a poursuivi: « Soit vous avez une limace de whisky? J’ai mal aux tripes.</a:t>
            </a:r>
          </a:p>
          <a:p>
            <a:r>
              <a:rPr lang="fr-FR" sz="1100" i="1" dirty="0"/>
              <a:t>« Je ne l’ai pas », a déclaré Slim. « Je le boirais moi-même si je l’avais fait, et je n’ai pas mal aux tripes non plus. »</a:t>
            </a:r>
          </a:p>
          <a:p>
            <a:r>
              <a:rPr lang="fr-FR" sz="1100" i="1" dirty="0"/>
              <a:t>« Je dois avoir mal aux tripes », a déclaré Candy. « Dieu maudit navets me le donne. Je savais qu’ils allaient le faire avant même que je les mange. »</a:t>
            </a:r>
          </a:p>
          <a:p>
            <a:r>
              <a:rPr lang="fr-FR" sz="1100" i="1" dirty="0"/>
              <a:t>Le Corps épais de Carlson est sorti de la cour sombre. Il se dirigea vers l’autre bout de la maison superposée et alluma la deuxième lumière ombragée.</a:t>
            </a:r>
          </a:p>
          <a:p>
            <a:r>
              <a:rPr lang="fr-FR" sz="1100" i="1" dirty="0"/>
              <a:t>« Plus sombre ici », </a:t>
            </a:r>
            <a:r>
              <a:rPr lang="fr-FR" sz="1100" i="1" dirty="0" err="1"/>
              <a:t>a-t-il</a:t>
            </a:r>
            <a:r>
              <a:rPr lang="fr-FR" sz="1100" i="1" dirty="0"/>
              <a:t> déclaré. « Jésus, comment ce nègre peut lancer des chaussures. »</a:t>
            </a:r>
          </a:p>
          <a:p>
            <a:r>
              <a:rPr lang="fr-FR" sz="1100" i="1" dirty="0"/>
              <a:t>« Il est très bon », a déclaré Slim.</a:t>
            </a:r>
          </a:p>
          <a:p>
            <a:r>
              <a:rPr lang="fr-FR" sz="1100" i="1" dirty="0"/>
              <a:t> </a:t>
            </a:r>
          </a:p>
        </p:txBody>
      </p:sp>
    </p:spTree>
    <p:extLst>
      <p:ext uri="{BB962C8B-B14F-4D97-AF65-F5344CB8AC3E}">
        <p14:creationId xmlns:p14="http://schemas.microsoft.com/office/powerpoint/2010/main" val="13699591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4" y="622737"/>
            <a:ext cx="3912522" cy="5001369"/>
          </a:xfrm>
          <a:prstGeom prst="rect">
            <a:avLst/>
          </a:prstGeom>
        </p:spPr>
        <p:txBody>
          <a:bodyPr wrap="square">
            <a:spAutoFit/>
          </a:bodyPr>
          <a:lstStyle/>
          <a:p>
            <a:r>
              <a:rPr lang="en-US" sz="1100" dirty="0"/>
              <a:t>“Damn right he is,” said Carlson. “He don’t give nobody else a chance to </a:t>
            </a:r>
            <a:r>
              <a:rPr lang="en-US" sz="1100" dirty="0" smtClean="0"/>
              <a:t>win —” </a:t>
            </a:r>
            <a:r>
              <a:rPr lang="en-US" sz="1100" dirty="0"/>
              <a:t>He stopped and sniffed the air, and still sniffing, looked down at the </a:t>
            </a:r>
            <a:r>
              <a:rPr lang="en-US" sz="1100" dirty="0" smtClean="0"/>
              <a:t>old dog</a:t>
            </a:r>
            <a:r>
              <a:rPr lang="en-US" sz="1100" dirty="0"/>
              <a:t>. “God </a:t>
            </a:r>
            <a:r>
              <a:rPr lang="en-US" sz="1100" dirty="0" err="1"/>
              <a:t>awmighty</a:t>
            </a:r>
            <a:r>
              <a:rPr lang="en-US" sz="1100" dirty="0"/>
              <a:t>, that dog stinks. Get him outa here, Candy! I don’t </a:t>
            </a:r>
            <a:r>
              <a:rPr lang="en-US" sz="1100" dirty="0" smtClean="0"/>
              <a:t>know nothing </a:t>
            </a:r>
            <a:r>
              <a:rPr lang="en-US" sz="1100" dirty="0"/>
              <a:t>that stinks as bad as an old dog. You </a:t>
            </a:r>
            <a:r>
              <a:rPr lang="en-US" sz="1100" dirty="0" err="1"/>
              <a:t>gotta</a:t>
            </a:r>
            <a:r>
              <a:rPr lang="en-US" sz="1100" dirty="0"/>
              <a:t> get him out.”</a:t>
            </a:r>
          </a:p>
          <a:p>
            <a:r>
              <a:rPr lang="en-US" sz="1100" dirty="0"/>
              <a:t>Candy rolled to the edge of his bunk. He reached over and patted the </a:t>
            </a:r>
            <a:r>
              <a:rPr lang="en-US" sz="1100" dirty="0" smtClean="0"/>
              <a:t>ancient dog</a:t>
            </a:r>
            <a:r>
              <a:rPr lang="en-US" sz="1100" dirty="0"/>
              <a:t>, and he apologized, “I been around him so much I never notice how </a:t>
            </a:r>
            <a:r>
              <a:rPr lang="en-US" sz="1100" dirty="0" smtClean="0"/>
              <a:t>he stinks</a:t>
            </a:r>
            <a:r>
              <a:rPr lang="en-US" sz="1100" dirty="0"/>
              <a:t>.”</a:t>
            </a:r>
          </a:p>
          <a:p>
            <a:r>
              <a:rPr lang="en-US" sz="1100" dirty="0"/>
              <a:t>“Well, I can’t stand him in here,” said Carlson. “That stink hangs </a:t>
            </a:r>
            <a:r>
              <a:rPr lang="en-US" sz="1100" dirty="0" smtClean="0"/>
              <a:t>around even </a:t>
            </a:r>
            <a:r>
              <a:rPr lang="en-US" sz="1100" dirty="0"/>
              <a:t>after he’s gone.” He walked over with his heavy-legged stride and </a:t>
            </a:r>
            <a:r>
              <a:rPr lang="en-US" sz="1100" dirty="0" smtClean="0"/>
              <a:t>looked down </a:t>
            </a:r>
            <a:r>
              <a:rPr lang="en-US" sz="1100" dirty="0"/>
              <a:t>at the dog. “Got no teeth,” he said. “He’s all stiff with rheumatism. </a:t>
            </a:r>
            <a:r>
              <a:rPr lang="en-US" sz="1100" dirty="0" smtClean="0"/>
              <a:t>He </a:t>
            </a:r>
            <a:r>
              <a:rPr lang="en-US" sz="1100" dirty="0" err="1" smtClean="0"/>
              <a:t>ain’t</a:t>
            </a:r>
            <a:r>
              <a:rPr lang="en-US" sz="1100" dirty="0" smtClean="0"/>
              <a:t> </a:t>
            </a:r>
            <a:r>
              <a:rPr lang="en-US" sz="1100" dirty="0"/>
              <a:t>no good to you, Candy. An’ he </a:t>
            </a:r>
            <a:r>
              <a:rPr lang="en-US" sz="1100" dirty="0" err="1"/>
              <a:t>ain’t</a:t>
            </a:r>
            <a:r>
              <a:rPr lang="en-US" sz="1100" dirty="0"/>
              <a:t> no good to himself. </a:t>
            </a:r>
            <a:r>
              <a:rPr lang="en-US" sz="1100" dirty="0" err="1"/>
              <a:t>Why’n’t</a:t>
            </a:r>
            <a:r>
              <a:rPr lang="en-US" sz="1100" dirty="0"/>
              <a:t> </a:t>
            </a:r>
            <a:r>
              <a:rPr lang="en-US" sz="1100" dirty="0" smtClean="0"/>
              <a:t>you shoot </a:t>
            </a:r>
            <a:r>
              <a:rPr lang="en-US" sz="1100" dirty="0"/>
              <a:t>him, Candy?”</a:t>
            </a:r>
          </a:p>
          <a:p>
            <a:r>
              <a:rPr lang="en-US" sz="1100" dirty="0"/>
              <a:t>The old man squirmed uncomfortably. “Well—hell! I had him so long. </a:t>
            </a:r>
            <a:r>
              <a:rPr lang="en-US" sz="1100" dirty="0" smtClean="0"/>
              <a:t>Had him </a:t>
            </a:r>
            <a:r>
              <a:rPr lang="en-US" sz="1100" dirty="0"/>
              <a:t>since he was a pup. I herded sheep with him.” He said proudly, “</a:t>
            </a:r>
            <a:r>
              <a:rPr lang="en-US" sz="1100" dirty="0" smtClean="0"/>
              <a:t>You wouldn’t </a:t>
            </a:r>
            <a:r>
              <a:rPr lang="en-US" sz="1100" dirty="0"/>
              <a:t>think it to look at him now, but he was the best damn sheep dog I </a:t>
            </a:r>
            <a:r>
              <a:rPr lang="en-US" sz="1100" dirty="0" smtClean="0"/>
              <a:t>ever seen</a:t>
            </a:r>
            <a:r>
              <a:rPr lang="en-US" sz="1100" dirty="0"/>
              <a:t>.”</a:t>
            </a:r>
          </a:p>
          <a:p>
            <a:r>
              <a:rPr lang="en-US" sz="1100" dirty="0"/>
              <a:t>George said, “I seen a guy in Weed that had an Airedale could herd </a:t>
            </a:r>
            <a:r>
              <a:rPr lang="en-US" sz="1100" dirty="0" smtClean="0"/>
              <a:t>sheep. Learned </a:t>
            </a:r>
            <a:r>
              <a:rPr lang="en-US" sz="1100" dirty="0"/>
              <a:t>it from the other dogs.”</a:t>
            </a:r>
          </a:p>
          <a:p>
            <a:r>
              <a:rPr lang="en-US" sz="1100" dirty="0"/>
              <a:t>Carlson was not to be put off. “Look, Candy. This </a:t>
            </a:r>
            <a:r>
              <a:rPr lang="en-US" sz="1100" dirty="0" err="1"/>
              <a:t>ol</a:t>
            </a:r>
            <a:r>
              <a:rPr lang="en-US" sz="1100" dirty="0"/>
              <a:t>’ dog jus’ suffers </a:t>
            </a:r>
            <a:r>
              <a:rPr lang="en-US" sz="1100" dirty="0" err="1" smtClean="0"/>
              <a:t>hisself</a:t>
            </a:r>
            <a:r>
              <a:rPr lang="en-US" sz="1100" dirty="0" smtClean="0"/>
              <a:t> all </a:t>
            </a:r>
            <a:r>
              <a:rPr lang="en-US" sz="1100" dirty="0"/>
              <a:t>the time. If you was to take him out and shoot him right in the back of </a:t>
            </a:r>
            <a:r>
              <a:rPr lang="en-US" sz="1100" dirty="0" smtClean="0"/>
              <a:t>the head</a:t>
            </a:r>
            <a:r>
              <a:rPr lang="en-US" sz="1100" dirty="0"/>
              <a:t>—” he leaned over and pointed, “—right there, why he’d never know </a:t>
            </a:r>
            <a:r>
              <a:rPr lang="en-US" sz="1100" dirty="0" smtClean="0"/>
              <a:t>what hit </a:t>
            </a:r>
            <a:r>
              <a:rPr lang="en-US" sz="1100" dirty="0"/>
              <a:t>him.”</a:t>
            </a:r>
          </a:p>
          <a:p>
            <a:r>
              <a:rPr lang="en-US" sz="1100" dirty="0"/>
              <a:t>Candy looked about unhappily. “No,” he said softly. “No, I couldn’t do </a:t>
            </a:r>
            <a:r>
              <a:rPr lang="en-US" sz="1100" dirty="0" smtClean="0"/>
              <a:t>that. I </a:t>
            </a:r>
            <a:r>
              <a:rPr lang="en-US" sz="1100" dirty="0"/>
              <a:t>had ‘</a:t>
            </a:r>
            <a:r>
              <a:rPr lang="en-US" sz="1100" dirty="0" err="1"/>
              <a:t>im</a:t>
            </a:r>
            <a:r>
              <a:rPr lang="en-US" sz="1100" dirty="0"/>
              <a:t> too long.”</a:t>
            </a:r>
          </a:p>
          <a:p>
            <a:r>
              <a:rPr lang="en-US" sz="1100" dirty="0"/>
              <a:t>“He don’t have no fun,” Carlson insisted. “And he stinks to beat hell. </a:t>
            </a:r>
            <a:r>
              <a:rPr lang="en-US" sz="1100" dirty="0" smtClean="0"/>
              <a:t>Tell you </a:t>
            </a:r>
            <a:r>
              <a:rPr lang="en-US" sz="1100" dirty="0"/>
              <a:t>what. I’ll shoot him for you. Then it won’t be you that does it.”</a:t>
            </a:r>
            <a:endParaRPr lang="en-GB" sz="900" dirty="0"/>
          </a:p>
        </p:txBody>
      </p:sp>
      <p:sp>
        <p:nvSpPr>
          <p:cNvPr id="3" name="Rectangle 2"/>
          <p:cNvSpPr/>
          <p:nvPr/>
        </p:nvSpPr>
        <p:spPr>
          <a:xfrm>
            <a:off x="4674525" y="323479"/>
            <a:ext cx="4214552" cy="6370975"/>
          </a:xfrm>
          <a:prstGeom prst="rect">
            <a:avLst/>
          </a:prstGeom>
        </p:spPr>
        <p:txBody>
          <a:bodyPr wrap="square">
            <a:spAutoFit/>
          </a:bodyPr>
          <a:lstStyle/>
          <a:p>
            <a:r>
              <a:rPr lang="fr-FR" sz="1200" i="1" dirty="0"/>
              <a:t>« Bon sang, il est », a déclaré Carlson. « Il ne donne à personne d’autre une chance de gagner - " Il s’arrêta et renifla l’air, et reniflant toujours, baissa les yeux sur le vieux chien. « Dieu </a:t>
            </a:r>
            <a:r>
              <a:rPr lang="fr-FR" sz="1200" i="1" dirty="0" err="1"/>
              <a:t>awmighty</a:t>
            </a:r>
            <a:r>
              <a:rPr lang="fr-FR" sz="1200" i="1" dirty="0"/>
              <a:t>, ce chien pue. Sortez-le ici, Candy! Je ne sais rien qui pue aussi mal qu’un vieux chien. Vous devez le faire sortir.</a:t>
            </a:r>
          </a:p>
          <a:p>
            <a:r>
              <a:rPr lang="fr-FR" sz="1200" i="1" dirty="0"/>
              <a:t>Candy roula jusqu’au bord de sa couchette. Il a tendu la main et a tapoté l’ancien chien, et il s’est excusé, « J’ai été tellement autour de lui que je ne remarque jamais à quel point il pue. »</a:t>
            </a:r>
          </a:p>
          <a:p>
            <a:r>
              <a:rPr lang="fr-FR" sz="1200" i="1" dirty="0"/>
              <a:t>« Eh bien, je ne peux pas le supporter ici », a déclaré Carlson. « Cette puanteur traîne même après son départ. » Il s’approcha avec sa foulée aux jambes lourdes et baissa les yeux sur le chien. « Je n’ai pas de dents », </a:t>
            </a:r>
            <a:r>
              <a:rPr lang="fr-FR" sz="1200" i="1" dirty="0" err="1"/>
              <a:t>a-t-il</a:t>
            </a:r>
            <a:r>
              <a:rPr lang="fr-FR" sz="1200" i="1" dirty="0"/>
              <a:t> déclaré. « Il est tout raide avec des rhumatismes. Il n’est pas bon pour toi, Candy. Il n’est pas bon pour lui-même. Pourquoi ne lui tirez-vous pas dessus, Candy? »</a:t>
            </a:r>
          </a:p>
          <a:p>
            <a:r>
              <a:rPr lang="fr-FR" sz="1200" i="1" dirty="0"/>
              <a:t>Le vieil homme se tortilla inconfortablement. « Eh bien, l’enfer! Je l’ai eu si longtemps. Je l’avais eu depuis qu’il était un chiot. J’ai gardé des moutons avec lui. Il a dit fièrement: « Vous ne penseriez pas que vous le regardiez maintenant, mais c’était le meilleur chien de berger que j’ai jamais vu. »</a:t>
            </a:r>
          </a:p>
          <a:p>
            <a:r>
              <a:rPr lang="fr-FR" sz="1200" i="1" dirty="0"/>
              <a:t>George a dit: « J’ai vu un gars dans </a:t>
            </a:r>
            <a:r>
              <a:rPr lang="fr-FR" sz="1200" i="1" dirty="0" err="1"/>
              <a:t>Weed</a:t>
            </a:r>
            <a:r>
              <a:rPr lang="fr-FR" sz="1200" i="1" dirty="0"/>
              <a:t> qui avait un Airedale capable de rassembler des moutons. Je l’ai appris des autres chiens. »</a:t>
            </a:r>
          </a:p>
          <a:p>
            <a:r>
              <a:rPr lang="fr-FR" sz="1200" i="1" dirty="0"/>
              <a:t>Carlson ne devait pas être rebuté. « Regardez, Candy. Ce vieux chien jus souffre lui-même tout le temps. Si vous deviez le sortir et lui tirer dessus à l’arrière de la tête – « il s’est penché et a pointé du doigt, « juste là, pourquoi il ne saurait jamais ce qui l’a frappé. »</a:t>
            </a:r>
          </a:p>
          <a:p>
            <a:r>
              <a:rPr lang="fr-FR" sz="1200" i="1" dirty="0"/>
              <a:t>Candy avait l’air malheureux. « Non, » dit-il doucement. « Non, je ne pouvais pas faire ça. J’avais '</a:t>
            </a:r>
            <a:r>
              <a:rPr lang="fr-FR" sz="1200" i="1" dirty="0" err="1"/>
              <a:t>im</a:t>
            </a:r>
            <a:r>
              <a:rPr lang="fr-FR" sz="1200" i="1" dirty="0"/>
              <a:t> trop longtemps'.</a:t>
            </a:r>
          </a:p>
          <a:p>
            <a:r>
              <a:rPr lang="fr-FR" sz="1200" i="1" dirty="0"/>
              <a:t>« Il ne s’amuse pas », a insisté Carlson. « Et il pue de battre l’enfer. Dites-vous quoi. Je vais lui tirer dessus pour toi. Alors ce ne sera pas vous qui le ferez. »</a:t>
            </a:r>
          </a:p>
          <a:p>
            <a:r>
              <a:rPr lang="fr-FR" sz="1200" i="1" dirty="0"/>
              <a:t> </a:t>
            </a:r>
          </a:p>
        </p:txBody>
      </p:sp>
    </p:spTree>
    <p:extLst>
      <p:ext uri="{BB962C8B-B14F-4D97-AF65-F5344CB8AC3E}">
        <p14:creationId xmlns:p14="http://schemas.microsoft.com/office/powerpoint/2010/main" val="25997083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577" y="378896"/>
            <a:ext cx="3657601" cy="5170646"/>
          </a:xfrm>
          <a:prstGeom prst="rect">
            <a:avLst/>
          </a:prstGeom>
        </p:spPr>
        <p:txBody>
          <a:bodyPr wrap="square">
            <a:spAutoFit/>
          </a:bodyPr>
          <a:lstStyle/>
          <a:p>
            <a:r>
              <a:rPr lang="en-US" sz="1100" dirty="0"/>
              <a:t>Candy threw his legs off his bunk. He scratched the white stubble </a:t>
            </a:r>
            <a:r>
              <a:rPr lang="en-US" sz="1100" dirty="0" smtClean="0"/>
              <a:t>whiskers on </a:t>
            </a:r>
            <a:r>
              <a:rPr lang="en-US" sz="1100" dirty="0"/>
              <a:t>his cheek nervously. “I’m so used to him,” he said softly. “I had him from </a:t>
            </a:r>
            <a:r>
              <a:rPr lang="en-US" sz="1100" dirty="0" smtClean="0"/>
              <a:t>a pup</a:t>
            </a:r>
            <a:r>
              <a:rPr lang="en-US" sz="1100" dirty="0"/>
              <a:t>.”</a:t>
            </a:r>
          </a:p>
          <a:p>
            <a:r>
              <a:rPr lang="en-US" sz="1100" dirty="0"/>
              <a:t>“Well, you </a:t>
            </a:r>
            <a:r>
              <a:rPr lang="en-US" sz="1100" dirty="0" err="1"/>
              <a:t>ain’t</a:t>
            </a:r>
            <a:r>
              <a:rPr lang="en-US" sz="1100" dirty="0"/>
              <a:t> </a:t>
            </a:r>
            <a:r>
              <a:rPr lang="en-US" sz="1100" dirty="0" err="1"/>
              <a:t>bein</a:t>
            </a:r>
            <a:r>
              <a:rPr lang="en-US" sz="1100" dirty="0"/>
              <a:t>’ kind to him </a:t>
            </a:r>
            <a:r>
              <a:rPr lang="en-US" sz="1100" dirty="0" err="1"/>
              <a:t>keepin</a:t>
            </a:r>
            <a:r>
              <a:rPr lang="en-US" sz="1100" dirty="0"/>
              <a:t>’ him alive,” said Carlson. “</a:t>
            </a:r>
            <a:r>
              <a:rPr lang="en-US" sz="1100" dirty="0" smtClean="0"/>
              <a:t>Look, </a:t>
            </a:r>
            <a:r>
              <a:rPr lang="en-US" sz="1100" dirty="0" err="1" smtClean="0"/>
              <a:t>Slim’s</a:t>
            </a:r>
            <a:r>
              <a:rPr lang="en-US" sz="1100" dirty="0" smtClean="0"/>
              <a:t> </a:t>
            </a:r>
            <a:r>
              <a:rPr lang="en-US" sz="1100" dirty="0"/>
              <a:t>bitch got a litter right now. I bet Slim would give you one of them </a:t>
            </a:r>
            <a:r>
              <a:rPr lang="en-US" sz="1100" dirty="0" smtClean="0"/>
              <a:t>pups to </a:t>
            </a:r>
            <a:r>
              <a:rPr lang="en-US" sz="1100" dirty="0"/>
              <a:t>raise up, wouldn’t you, Slim?”</a:t>
            </a:r>
          </a:p>
          <a:p>
            <a:r>
              <a:rPr lang="en-US" sz="1100" dirty="0"/>
              <a:t>The skinner had been studying the old dog with his calm eyes. “Yeah,” </a:t>
            </a:r>
            <a:r>
              <a:rPr lang="en-US" sz="1100" dirty="0" smtClean="0"/>
              <a:t>he said</a:t>
            </a:r>
            <a:r>
              <a:rPr lang="en-US" sz="1100" dirty="0"/>
              <a:t>. “You can have a pup if you want to.” He seemed to shake himself free </a:t>
            </a:r>
            <a:r>
              <a:rPr lang="en-US" sz="1100" dirty="0" smtClean="0"/>
              <a:t>for speech</a:t>
            </a:r>
            <a:r>
              <a:rPr lang="en-US" sz="1100" dirty="0"/>
              <a:t>. “Carl’s right, Candy. That dog </a:t>
            </a:r>
            <a:r>
              <a:rPr lang="en-US" sz="1100" dirty="0" err="1"/>
              <a:t>ain’t</a:t>
            </a:r>
            <a:r>
              <a:rPr lang="en-US" sz="1100" dirty="0"/>
              <a:t> no good to himself. I </a:t>
            </a:r>
            <a:r>
              <a:rPr lang="en-US" sz="1100" dirty="0" err="1" smtClean="0"/>
              <a:t>wisht</a:t>
            </a:r>
            <a:r>
              <a:rPr lang="en-US" sz="1100" dirty="0" smtClean="0"/>
              <a:t> somebody’d </a:t>
            </a:r>
            <a:r>
              <a:rPr lang="en-US" sz="1100" dirty="0"/>
              <a:t>shoot me if I get old an’ a cripple.”</a:t>
            </a:r>
          </a:p>
          <a:p>
            <a:r>
              <a:rPr lang="en-US" sz="1100" dirty="0"/>
              <a:t>Candy looked helplessly at him, for </a:t>
            </a:r>
            <a:r>
              <a:rPr lang="en-US" sz="1100" dirty="0" err="1"/>
              <a:t>Slim’s</a:t>
            </a:r>
            <a:r>
              <a:rPr lang="en-US" sz="1100" dirty="0"/>
              <a:t> opinions were law. “Maybe </a:t>
            </a:r>
            <a:r>
              <a:rPr lang="en-US" sz="1100" dirty="0" smtClean="0"/>
              <a:t>it’d hurt </a:t>
            </a:r>
            <a:r>
              <a:rPr lang="en-US" sz="1100" dirty="0"/>
              <a:t>him,” he suggested. “I don’t mind takin’ care of him.”</a:t>
            </a:r>
          </a:p>
          <a:p>
            <a:r>
              <a:rPr lang="en-US" sz="1100" dirty="0"/>
              <a:t>Carlson said, “The way I’d shoot him, he wouldn’t feel nothing. I’d put </a:t>
            </a:r>
            <a:r>
              <a:rPr lang="en-US" sz="1100" dirty="0" smtClean="0"/>
              <a:t>the gun </a:t>
            </a:r>
            <a:r>
              <a:rPr lang="en-US" sz="1100" dirty="0"/>
              <a:t>right there.” He pointed with his toe. “Right back of the head. He </a:t>
            </a:r>
            <a:r>
              <a:rPr lang="en-US" sz="1100" dirty="0" smtClean="0"/>
              <a:t>wouldn’t even </a:t>
            </a:r>
            <a:r>
              <a:rPr lang="en-US" sz="1100" dirty="0"/>
              <a:t>quiver.”</a:t>
            </a:r>
          </a:p>
          <a:p>
            <a:r>
              <a:rPr lang="en-US" sz="1100" dirty="0"/>
              <a:t>Candy looked for help from face to face. It was quite dark outside by now. </a:t>
            </a:r>
            <a:r>
              <a:rPr lang="en-US" sz="1100" dirty="0" smtClean="0"/>
              <a:t>A young </a:t>
            </a:r>
            <a:r>
              <a:rPr lang="en-US" sz="1100" dirty="0"/>
              <a:t>laboring man came in. His sloping shoulders were bent forward and </a:t>
            </a:r>
            <a:r>
              <a:rPr lang="en-US" sz="1100" dirty="0" smtClean="0"/>
              <a:t>he walked </a:t>
            </a:r>
            <a:r>
              <a:rPr lang="en-US" sz="1100" dirty="0"/>
              <a:t>heavily on his heels, as though he carried the invisible grain bag. </a:t>
            </a:r>
            <a:r>
              <a:rPr lang="en-US" sz="1100" dirty="0" smtClean="0"/>
              <a:t>He went </a:t>
            </a:r>
            <a:r>
              <a:rPr lang="en-US" sz="1100" dirty="0"/>
              <a:t>to his bunk and put his hat on his shelf. Then he picked a pulp </a:t>
            </a:r>
            <a:r>
              <a:rPr lang="en-US" sz="1100" dirty="0" smtClean="0"/>
              <a:t>magazine from </a:t>
            </a:r>
            <a:r>
              <a:rPr lang="en-US" sz="1100" dirty="0"/>
              <a:t>his shelf and brought it to the light over the table. “Did I show you </a:t>
            </a:r>
            <a:r>
              <a:rPr lang="en-US" sz="1100" dirty="0" smtClean="0"/>
              <a:t>this, Slim</a:t>
            </a:r>
            <a:r>
              <a:rPr lang="en-US" sz="1100" dirty="0"/>
              <a:t>?” he asked.</a:t>
            </a:r>
          </a:p>
          <a:p>
            <a:r>
              <a:rPr lang="en-US" sz="1100" dirty="0"/>
              <a:t>“Show me what?”</a:t>
            </a:r>
          </a:p>
          <a:p>
            <a:r>
              <a:rPr lang="en-US" sz="1100" dirty="0"/>
              <a:t>The young man turned to the back of the magazine, put it down on the </a:t>
            </a:r>
            <a:r>
              <a:rPr lang="en-US" sz="1100" dirty="0" smtClean="0"/>
              <a:t>table and </a:t>
            </a:r>
            <a:r>
              <a:rPr lang="en-US" sz="1100" dirty="0"/>
              <a:t>pointed with his finger. “Right there, read that.” Slim bent over it. “Go on,”</a:t>
            </a:r>
          </a:p>
          <a:p>
            <a:r>
              <a:rPr lang="en-US" sz="1100" dirty="0"/>
              <a:t>said the young man. “Read it out loud.”</a:t>
            </a:r>
            <a:endParaRPr lang="en-GB" sz="900" dirty="0"/>
          </a:p>
        </p:txBody>
      </p:sp>
      <p:sp>
        <p:nvSpPr>
          <p:cNvPr id="4" name="Rectangle 3"/>
          <p:cNvSpPr/>
          <p:nvPr/>
        </p:nvSpPr>
        <p:spPr>
          <a:xfrm>
            <a:off x="4663440" y="378896"/>
            <a:ext cx="4217323" cy="6555641"/>
          </a:xfrm>
          <a:prstGeom prst="rect">
            <a:avLst/>
          </a:prstGeom>
        </p:spPr>
        <p:txBody>
          <a:bodyPr wrap="square">
            <a:spAutoFit/>
          </a:bodyPr>
          <a:lstStyle/>
          <a:p>
            <a:r>
              <a:rPr lang="fr-FR" sz="1200" i="1" dirty="0"/>
              <a:t>Candy jeta ses jambes de sa couchette. Il gratta nerveusement les moustaches de chaume blanches sur sa joue. « Je suis tellement habitué à lui », dit-il doucement. « Je l’ai eu d’un chiot. »</a:t>
            </a:r>
          </a:p>
          <a:p>
            <a:r>
              <a:rPr lang="fr-FR" sz="1200" i="1" dirty="0"/>
              <a:t>« Eh bien, vous n’êtes pas gentil avec lui pour le garder en vie », a déclaré Carlson. « Regardez, la chienne de Slim a une portée en ce moment. Je parie que Slim vous donnerait l’un d’entre eux des chiots à élever, n’est-ce pas, Slim? »</a:t>
            </a:r>
          </a:p>
          <a:p>
            <a:r>
              <a:rPr lang="fr-FR" sz="1200" i="1" dirty="0"/>
              <a:t>Le </a:t>
            </a:r>
            <a:r>
              <a:rPr lang="fr-FR" sz="1200" i="1" dirty="0" err="1"/>
              <a:t>skinner</a:t>
            </a:r>
            <a:r>
              <a:rPr lang="fr-FR" sz="1200" i="1" dirty="0"/>
              <a:t> avait étudié le vieux chien avec ses yeux calmes. « Oui », </a:t>
            </a:r>
            <a:r>
              <a:rPr lang="fr-FR" sz="1200" i="1" dirty="0" err="1"/>
              <a:t>a-t-il</a:t>
            </a:r>
            <a:r>
              <a:rPr lang="fr-FR" sz="1200" i="1" dirty="0"/>
              <a:t> dit. « Vous pouvez avoir un chiot si vous le souhaitez. » Il semblait se secouer libre d’expression. « Carl a raison, Candy. Ce chien n’est pas bon pour lui-même. J’aurais aimé que quelqu’un me tire dessus si je vieillis et que je sois infirme. »</a:t>
            </a:r>
          </a:p>
          <a:p>
            <a:r>
              <a:rPr lang="fr-FR" sz="1200" i="1" dirty="0"/>
              <a:t>Candy le regarda impuissant, car les opinions de Slim étaient la loi. « Peut-être que ça lui ferait mal », </a:t>
            </a:r>
            <a:r>
              <a:rPr lang="fr-FR" sz="1200" i="1" dirty="0" err="1"/>
              <a:t>a-t-il</a:t>
            </a:r>
            <a:r>
              <a:rPr lang="fr-FR" sz="1200" i="1" dirty="0"/>
              <a:t> suggéré. « Cela ne me dérange pas de prendre soin de lui. »</a:t>
            </a:r>
          </a:p>
          <a:p>
            <a:r>
              <a:rPr lang="fr-FR" sz="1200" i="1" dirty="0"/>
              <a:t>Carlson a déclaré: « De la façon dont je lui tirais dessus, il ne ressentait rien. Je mettrais le pistolet juste là. » Il pointa du doigt avec son orteil. « Juste à l’arrière de la tête. Il ne tremblait même pas.</a:t>
            </a:r>
          </a:p>
          <a:p>
            <a:r>
              <a:rPr lang="fr-FR" sz="1200" i="1" dirty="0"/>
              <a:t>Candy a cherché de l’aide face à face. Il faisait assez sombre dehors maintenant. Un jeune ouvrier est entré. Ses épaules inclinées étaient pliées en avant et il marchait lourdement sur ses talons, comme s’il portait le sac de grain invisible. Il est allé dans sa couchette et a mis son chapeau sur son étagère. Puis il a pris un magasin de pâte à papier sur son étagère et l’a mis à la lumière au-dessus de la table. « Est-ce que je t’ai montré ça, Slim ? » demanda-t-il.</a:t>
            </a:r>
          </a:p>
          <a:p>
            <a:r>
              <a:rPr lang="fr-FR" sz="1200" i="1" dirty="0"/>
              <a:t>« Montrez-moi quoi? »</a:t>
            </a:r>
          </a:p>
          <a:p>
            <a:r>
              <a:rPr lang="fr-FR" sz="1200" i="1" dirty="0"/>
              <a:t>Le jeune homme se tourna vers l’arrière du magazine, le posa sur la table et le pointa du doigt. « Juste là, lisez ça. » Mince penché dessus. « Continuez, »</a:t>
            </a:r>
          </a:p>
          <a:p>
            <a:r>
              <a:rPr lang="fr-FR" sz="1200" i="1" dirty="0"/>
              <a:t>dit le jeune homme. « Lisez-le à haute voix. »</a:t>
            </a:r>
          </a:p>
          <a:p>
            <a:r>
              <a:rPr lang="fr-FR" sz="1200" i="1" dirty="0"/>
              <a:t> </a:t>
            </a:r>
          </a:p>
        </p:txBody>
      </p:sp>
    </p:spTree>
    <p:extLst>
      <p:ext uri="{BB962C8B-B14F-4D97-AF65-F5344CB8AC3E}">
        <p14:creationId xmlns:p14="http://schemas.microsoft.com/office/powerpoint/2010/main" val="5234883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208" y="595028"/>
            <a:ext cx="3923608" cy="4662815"/>
          </a:xfrm>
          <a:prstGeom prst="rect">
            <a:avLst/>
          </a:prstGeom>
        </p:spPr>
        <p:txBody>
          <a:bodyPr wrap="square">
            <a:spAutoFit/>
          </a:bodyPr>
          <a:lstStyle/>
          <a:p>
            <a:r>
              <a:rPr lang="en-US" sz="1100" dirty="0"/>
              <a:t>“’Dear Editor,’” Slim read slowly. “’I read your mag for six years and I </a:t>
            </a:r>
            <a:r>
              <a:rPr lang="en-US" sz="1100" dirty="0" smtClean="0"/>
              <a:t>think it </a:t>
            </a:r>
            <a:r>
              <a:rPr lang="en-US" sz="1100" dirty="0"/>
              <a:t>is the best on the market. I like stories by Peter Rand. I think he is a </a:t>
            </a:r>
            <a:r>
              <a:rPr lang="en-US" sz="1100" dirty="0" err="1" smtClean="0"/>
              <a:t>whing</a:t>
            </a:r>
            <a:r>
              <a:rPr lang="en-US" sz="1100" dirty="0" smtClean="0"/>
              <a:t>-ding</a:t>
            </a:r>
            <a:r>
              <a:rPr lang="en-US" sz="1100" dirty="0"/>
              <a:t>. Give us more like the Dark Rider. I don’t write many letters. Just thought </a:t>
            </a:r>
            <a:r>
              <a:rPr lang="en-US" sz="1100" dirty="0" smtClean="0"/>
              <a:t>I would </a:t>
            </a:r>
            <a:r>
              <a:rPr lang="en-US" sz="1100" dirty="0"/>
              <a:t>tell you I think your mag is the best dime’s worth I ever spent.’”</a:t>
            </a:r>
          </a:p>
          <a:p>
            <a:r>
              <a:rPr lang="en-US" sz="1100" dirty="0"/>
              <a:t>Slim looked up questioningly. “What you want me to read that for?”</a:t>
            </a:r>
          </a:p>
          <a:p>
            <a:r>
              <a:rPr lang="en-US" sz="1100" dirty="0"/>
              <a:t>Whit said, “Go on. Read the name at the bottom.”</a:t>
            </a:r>
          </a:p>
          <a:p>
            <a:r>
              <a:rPr lang="en-US" sz="1100" dirty="0"/>
              <a:t>Slim read, “’Yours for success, William Tenner.’” He glanced up at </a:t>
            </a:r>
            <a:r>
              <a:rPr lang="en-US" sz="1100" dirty="0" smtClean="0"/>
              <a:t>Whit again</a:t>
            </a:r>
            <a:r>
              <a:rPr lang="en-US" sz="1100" dirty="0"/>
              <a:t>. “What you want me to read that for?”</a:t>
            </a:r>
          </a:p>
          <a:p>
            <a:r>
              <a:rPr lang="en-US" sz="1100" dirty="0"/>
              <a:t>Whit closed the magazine impressively. “Don’t you remember Bill </a:t>
            </a:r>
            <a:r>
              <a:rPr lang="en-US" sz="1100" dirty="0" smtClean="0"/>
              <a:t>Tenner? Worked </a:t>
            </a:r>
            <a:r>
              <a:rPr lang="en-US" sz="1100" dirty="0"/>
              <a:t>here about three months ago?”</a:t>
            </a:r>
          </a:p>
          <a:p>
            <a:r>
              <a:rPr lang="en-US" sz="1100" dirty="0"/>
              <a:t>Slim thought. . . . . “Little guy?” he asked. “Drove a cultivator?”</a:t>
            </a:r>
          </a:p>
          <a:p>
            <a:r>
              <a:rPr lang="en-US" sz="1100" dirty="0"/>
              <a:t>“That’s him,” Whit cried. “That’s the guy!”</a:t>
            </a:r>
          </a:p>
          <a:p>
            <a:r>
              <a:rPr lang="en-US" sz="1100" dirty="0"/>
              <a:t>“You think he’s the guy wrote this letter?”</a:t>
            </a:r>
          </a:p>
          <a:p>
            <a:r>
              <a:rPr lang="en-US" sz="1100" dirty="0"/>
              <a:t>“I know it. Bill and me was in here one day. Bill had one of them books </a:t>
            </a:r>
            <a:r>
              <a:rPr lang="en-US" sz="1100" dirty="0" smtClean="0"/>
              <a:t>that just </a:t>
            </a:r>
            <a:r>
              <a:rPr lang="en-US" sz="1100" dirty="0"/>
              <a:t>come. He was </a:t>
            </a:r>
            <a:r>
              <a:rPr lang="en-US" sz="1100" dirty="0" err="1"/>
              <a:t>lookin</a:t>
            </a:r>
            <a:r>
              <a:rPr lang="en-US" sz="1100" dirty="0"/>
              <a:t>’ in it and he says, ‘I wrote a letter. Wonder if they </a:t>
            </a:r>
            <a:r>
              <a:rPr lang="en-US" sz="1100" dirty="0" smtClean="0"/>
              <a:t>put it </a:t>
            </a:r>
            <a:r>
              <a:rPr lang="en-US" sz="1100" dirty="0"/>
              <a:t>in the book!’ But it wasn’t there. Bill says, ‘Maybe they’re </a:t>
            </a:r>
            <a:r>
              <a:rPr lang="en-US" sz="1100" dirty="0" err="1"/>
              <a:t>savin</a:t>
            </a:r>
            <a:r>
              <a:rPr lang="en-US" sz="1100" dirty="0"/>
              <a:t>’ it for later</a:t>
            </a:r>
            <a:r>
              <a:rPr lang="en-US" sz="1100" dirty="0" smtClean="0"/>
              <a:t>.’ An</a:t>
            </a:r>
            <a:r>
              <a:rPr lang="en-US" sz="1100" dirty="0"/>
              <a:t>’ that’s just what they done. There it is.”</a:t>
            </a:r>
          </a:p>
          <a:p>
            <a:r>
              <a:rPr lang="en-US" sz="1100" dirty="0"/>
              <a:t>“Guess you’re right,” said Slim. “Got it right in the book.”</a:t>
            </a:r>
          </a:p>
          <a:p>
            <a:r>
              <a:rPr lang="en-US" sz="1100" dirty="0"/>
              <a:t>George held out his hand for the magazine. “Let’s look at it?”</a:t>
            </a:r>
          </a:p>
          <a:p>
            <a:r>
              <a:rPr lang="en-US" sz="1100" dirty="0"/>
              <a:t>Whit found the place again, but he did not surrender his hold on it. </a:t>
            </a:r>
            <a:r>
              <a:rPr lang="en-US" sz="1100" dirty="0" smtClean="0"/>
              <a:t>He pointed </a:t>
            </a:r>
            <a:r>
              <a:rPr lang="en-US" sz="1100" dirty="0"/>
              <a:t>out the letter with his forefinger. And then he went to his box shelf </a:t>
            </a:r>
            <a:r>
              <a:rPr lang="en-US" sz="1100" dirty="0" smtClean="0"/>
              <a:t>and laid </a:t>
            </a:r>
            <a:r>
              <a:rPr lang="en-US" sz="1100" dirty="0"/>
              <a:t>the magazine carefully in. “I wonder if Bill seen it,” he said. “Bill and </a:t>
            </a:r>
            <a:r>
              <a:rPr lang="en-US" sz="1100" dirty="0" smtClean="0"/>
              <a:t>me worked </a:t>
            </a:r>
            <a:r>
              <a:rPr lang="en-US" sz="1100" dirty="0"/>
              <a:t>in that patch of field peas. Run cultivators, both of us. Bill was a hell </a:t>
            </a:r>
            <a:r>
              <a:rPr lang="en-US" sz="1100" dirty="0" smtClean="0"/>
              <a:t>of a </a:t>
            </a:r>
            <a:r>
              <a:rPr lang="en-US" sz="1100" dirty="0"/>
              <a:t>nice fella.”</a:t>
            </a:r>
            <a:endParaRPr lang="en-GB" sz="900" dirty="0"/>
          </a:p>
        </p:txBody>
      </p:sp>
      <p:sp>
        <p:nvSpPr>
          <p:cNvPr id="3" name="Rectangle 2"/>
          <p:cNvSpPr/>
          <p:nvPr/>
        </p:nvSpPr>
        <p:spPr>
          <a:xfrm>
            <a:off x="4890655" y="595027"/>
            <a:ext cx="3923608" cy="6017032"/>
          </a:xfrm>
          <a:prstGeom prst="rect">
            <a:avLst/>
          </a:prstGeom>
        </p:spPr>
        <p:txBody>
          <a:bodyPr wrap="square">
            <a:spAutoFit/>
          </a:bodyPr>
          <a:lstStyle/>
          <a:p>
            <a:r>
              <a:rPr lang="fr-FR" sz="1100" i="1" dirty="0"/>
              <a:t>« 'Cher éditeur' », lut lentement Slim. « J’ai lu votre </a:t>
            </a:r>
            <a:r>
              <a:rPr lang="fr-FR" sz="1100" i="1" dirty="0" err="1"/>
              <a:t>mag</a:t>
            </a:r>
            <a:r>
              <a:rPr lang="fr-FR" sz="1100" i="1" dirty="0"/>
              <a:t> pendant six ans et je pense que c’est le meilleur sur le marché. J’aime les histoires de Peter Rand. Je pense que c’est un pleurnicheur. Donnez-nous plus comme le </a:t>
            </a:r>
            <a:r>
              <a:rPr lang="fr-FR" sz="1100" i="1" dirty="0" err="1"/>
              <a:t>Dark</a:t>
            </a:r>
            <a:r>
              <a:rPr lang="fr-FR" sz="1100" i="1" dirty="0"/>
              <a:t> Rider. Je n’écris pas beaucoup de lettres. J’ai juste pensé que je vous dirais que je pense que votre </a:t>
            </a:r>
            <a:r>
              <a:rPr lang="fr-FR" sz="1100" i="1" dirty="0" err="1"/>
              <a:t>mag</a:t>
            </a:r>
            <a:r>
              <a:rPr lang="fr-FR" sz="1100" i="1" dirty="0"/>
              <a:t> est la meilleure valeur que j’ai jamais dépensée.</a:t>
            </a:r>
          </a:p>
          <a:p>
            <a:r>
              <a:rPr lang="fr-FR" sz="1100" i="1" dirty="0"/>
              <a:t>Slim leva les yeux interrogateurs. « Pourquoi voulez-vous que je lise ça? »</a:t>
            </a:r>
          </a:p>
          <a:p>
            <a:r>
              <a:rPr lang="fr-FR" sz="1100" i="1" dirty="0" err="1"/>
              <a:t>Whit</a:t>
            </a:r>
            <a:r>
              <a:rPr lang="fr-FR" sz="1100" i="1" dirty="0"/>
              <a:t> a dit: « Continuez. Lisez le nom en bas.</a:t>
            </a:r>
          </a:p>
          <a:p>
            <a:r>
              <a:rPr lang="fr-FR" sz="1100" i="1" dirty="0"/>
              <a:t>Slim a lu : « 'À vous pour le succès, William </a:t>
            </a:r>
            <a:r>
              <a:rPr lang="fr-FR" sz="1100" i="1" dirty="0" err="1"/>
              <a:t>Tenner</a:t>
            </a:r>
            <a:r>
              <a:rPr lang="fr-FR" sz="1100" i="1" dirty="0"/>
              <a:t>.' » Il leva à nouveau les yeux vers </a:t>
            </a:r>
            <a:r>
              <a:rPr lang="fr-FR" sz="1100" i="1" dirty="0" err="1"/>
              <a:t>Whit</a:t>
            </a:r>
            <a:r>
              <a:rPr lang="fr-FR" sz="1100" i="1" dirty="0"/>
              <a:t>. « Pourquoi voulez-vous que je lise ça? »</a:t>
            </a:r>
          </a:p>
          <a:p>
            <a:r>
              <a:rPr lang="fr-FR" sz="1100" i="1" dirty="0" err="1"/>
              <a:t>Whit</a:t>
            </a:r>
            <a:r>
              <a:rPr lang="fr-FR" sz="1100" i="1" dirty="0"/>
              <a:t> a fermé le magazine de manière impressionnante. « Ne vous souvenez-vous pas de Bill </a:t>
            </a:r>
            <a:r>
              <a:rPr lang="fr-FR" sz="1100" i="1" dirty="0" err="1"/>
              <a:t>Tenner</a:t>
            </a:r>
            <a:r>
              <a:rPr lang="fr-FR" sz="1100" i="1" dirty="0"/>
              <a:t>? J’ai travaillé ici il y a environ trois mois? »</a:t>
            </a:r>
          </a:p>
          <a:p>
            <a:r>
              <a:rPr lang="fr-FR" sz="1100" i="1" dirty="0"/>
              <a:t>Pensée mince. . . . « Petit gars? » demanda-t-il. « Conduit un cultivateur? »</a:t>
            </a:r>
          </a:p>
          <a:p>
            <a:r>
              <a:rPr lang="fr-FR" sz="1100" i="1" dirty="0"/>
              <a:t>« C’est lui », s’écria </a:t>
            </a:r>
            <a:r>
              <a:rPr lang="fr-FR" sz="1100" i="1" dirty="0" err="1"/>
              <a:t>Whit</a:t>
            </a:r>
            <a:r>
              <a:rPr lang="fr-FR" sz="1100" i="1" dirty="0"/>
              <a:t>. « C’est le gars! »</a:t>
            </a:r>
          </a:p>
          <a:p>
            <a:r>
              <a:rPr lang="fr-FR" sz="1100" i="1" dirty="0"/>
              <a:t>« Vous pensez que c’est lui qui a écrit cette lettre? »</a:t>
            </a:r>
          </a:p>
          <a:p>
            <a:r>
              <a:rPr lang="fr-FR" sz="1100" i="1" dirty="0"/>
              <a:t>« Je le sais. Bill et moi étions ici un jour. Bill avait l’un d’entre eux livres qui venaient d’arriver. Il regardait dedans et il dit: « J’ai écrit une lettre. Demandez-vous s’ils l’ont mis dans le livre! Mais ce n’était pas là. Bill dit : « Peut-être qu’ils le </a:t>
            </a:r>
            <a:r>
              <a:rPr lang="fr-FR" sz="1100" i="1" dirty="0" err="1"/>
              <a:t>savin</a:t>
            </a:r>
            <a:r>
              <a:rPr lang="fr-FR" sz="1100" i="1" dirty="0"/>
              <a:t>' pour plus tard. » An' c’est exactement ce qu’ils ont fait. Voilà.</a:t>
            </a:r>
          </a:p>
          <a:p>
            <a:r>
              <a:rPr lang="fr-FR" sz="1100" i="1" dirty="0"/>
              <a:t>« Devinez que vous avez raison », a déclaré Slim. « J’ai bien compris dans le livre. »</a:t>
            </a:r>
          </a:p>
          <a:p>
            <a:r>
              <a:rPr lang="fr-FR" sz="1100" i="1" dirty="0"/>
              <a:t>George tendit la main pour le magazine. « Regardons-le? »</a:t>
            </a:r>
          </a:p>
          <a:p>
            <a:r>
              <a:rPr lang="fr-FR" sz="1100" i="1" dirty="0" err="1"/>
              <a:t>Whit</a:t>
            </a:r>
            <a:r>
              <a:rPr lang="fr-FR" sz="1100" i="1" dirty="0"/>
              <a:t> retrouva l’endroit, mais il ne céda pas son emprise sur celui-ci. Il a souligné la lettre avec son index. Et puis il est allé sur son étagère et a posé le magazine avec soin. « Je me demande si Bill l’a vu », </a:t>
            </a:r>
            <a:r>
              <a:rPr lang="fr-FR" sz="1100" i="1" dirty="0" err="1"/>
              <a:t>a-t-il</a:t>
            </a:r>
            <a:r>
              <a:rPr lang="fr-FR" sz="1100" i="1" dirty="0"/>
              <a:t> déclaré. « Bill et moi avons travaillé dans cette parcelle de pois des champs. Dirigez les cultivateurs, tous les deux. Bill était un sacré bon </a:t>
            </a:r>
            <a:r>
              <a:rPr lang="fr-FR" sz="1100" i="1" dirty="0" err="1"/>
              <a:t>fella</a:t>
            </a:r>
            <a:r>
              <a:rPr lang="fr-FR" sz="1100" i="1" dirty="0"/>
              <a:t>.</a:t>
            </a:r>
          </a:p>
          <a:p>
            <a:r>
              <a:rPr lang="fr-FR" sz="1100" i="1" dirty="0"/>
              <a:t> </a:t>
            </a:r>
          </a:p>
        </p:txBody>
      </p:sp>
    </p:spTree>
    <p:extLst>
      <p:ext uri="{BB962C8B-B14F-4D97-AF65-F5344CB8AC3E}">
        <p14:creationId xmlns:p14="http://schemas.microsoft.com/office/powerpoint/2010/main" val="25268619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8393" y="570090"/>
            <a:ext cx="3923608" cy="5847755"/>
          </a:xfrm>
          <a:prstGeom prst="rect">
            <a:avLst/>
          </a:prstGeom>
        </p:spPr>
        <p:txBody>
          <a:bodyPr wrap="square">
            <a:spAutoFit/>
          </a:bodyPr>
          <a:lstStyle/>
          <a:p>
            <a:r>
              <a:rPr lang="en-US" sz="1100" dirty="0"/>
              <a:t>During the conversation Carlson had refused to be drawn in. He continued </a:t>
            </a:r>
            <a:r>
              <a:rPr lang="en-US" sz="1100" dirty="0" smtClean="0"/>
              <a:t>to look </a:t>
            </a:r>
            <a:r>
              <a:rPr lang="en-US" sz="1100" dirty="0"/>
              <a:t>down at the old dog. Candy watched him uneasily. At last Carlson said, “</a:t>
            </a:r>
            <a:r>
              <a:rPr lang="en-US" sz="1100" dirty="0" smtClean="0"/>
              <a:t>If you </a:t>
            </a:r>
            <a:r>
              <a:rPr lang="en-US" sz="1100" dirty="0"/>
              <a:t>want me to, I’ll put the old devil out of his misery right now and get it </a:t>
            </a:r>
            <a:r>
              <a:rPr lang="en-US" sz="1100" dirty="0" smtClean="0"/>
              <a:t>over with</a:t>
            </a:r>
            <a:r>
              <a:rPr lang="en-US" sz="1100" dirty="0"/>
              <a:t>. </a:t>
            </a:r>
            <a:r>
              <a:rPr lang="en-US" sz="1100" dirty="0" err="1"/>
              <a:t>Ain’t</a:t>
            </a:r>
            <a:r>
              <a:rPr lang="en-US" sz="1100" dirty="0"/>
              <a:t> nothing left for him. Can’t eat, can’t see, can’t even walk without</a:t>
            </a:r>
          </a:p>
          <a:p>
            <a:r>
              <a:rPr lang="en-US" sz="1100" dirty="0" err="1"/>
              <a:t>hurtin</a:t>
            </a:r>
            <a:r>
              <a:rPr lang="en-US" sz="1100" dirty="0"/>
              <a:t>’.”</a:t>
            </a:r>
          </a:p>
          <a:p>
            <a:r>
              <a:rPr lang="en-US" sz="1100" dirty="0"/>
              <a:t>Candy said hopefully, “You </a:t>
            </a:r>
            <a:r>
              <a:rPr lang="en-US" sz="1100" dirty="0" err="1"/>
              <a:t>ain’t</a:t>
            </a:r>
            <a:r>
              <a:rPr lang="en-US" sz="1100" dirty="0"/>
              <a:t> got no gun.”</a:t>
            </a:r>
          </a:p>
          <a:p>
            <a:r>
              <a:rPr lang="en-US" sz="1100" dirty="0"/>
              <a:t>“The hell I </a:t>
            </a:r>
            <a:r>
              <a:rPr lang="en-US" sz="1100" dirty="0" err="1"/>
              <a:t>ain’t</a:t>
            </a:r>
            <a:r>
              <a:rPr lang="en-US" sz="1100" dirty="0"/>
              <a:t>. Got a Luger. It won’t hurt him none at all.”</a:t>
            </a:r>
          </a:p>
          <a:p>
            <a:r>
              <a:rPr lang="en-US" sz="1100" dirty="0"/>
              <a:t>Candy said, “Maybe </a:t>
            </a:r>
            <a:r>
              <a:rPr lang="en-US" sz="1100" dirty="0" err="1"/>
              <a:t>tomorra</a:t>
            </a:r>
            <a:r>
              <a:rPr lang="en-US" sz="1100" dirty="0"/>
              <a:t>. </a:t>
            </a:r>
            <a:r>
              <a:rPr lang="en-US" sz="1100" dirty="0" err="1"/>
              <a:t>Le’s</a:t>
            </a:r>
            <a:r>
              <a:rPr lang="en-US" sz="1100" dirty="0"/>
              <a:t> wait till </a:t>
            </a:r>
            <a:r>
              <a:rPr lang="en-US" sz="1100" dirty="0" err="1"/>
              <a:t>tomorra</a:t>
            </a:r>
            <a:r>
              <a:rPr lang="en-US" sz="1100" dirty="0"/>
              <a:t>.”</a:t>
            </a:r>
          </a:p>
          <a:p>
            <a:r>
              <a:rPr lang="en-US" sz="1100" dirty="0"/>
              <a:t>“I don’t see no reason for it,” said Carlson. He went to his bunk, pulled </a:t>
            </a:r>
            <a:r>
              <a:rPr lang="en-US" sz="1100" dirty="0" smtClean="0"/>
              <a:t>his bag </a:t>
            </a:r>
            <a:r>
              <a:rPr lang="en-US" sz="1100" dirty="0"/>
              <a:t>from underneath it and took out a Luger pistol. “</a:t>
            </a:r>
            <a:r>
              <a:rPr lang="en-US" sz="1100" dirty="0" err="1"/>
              <a:t>Le’s</a:t>
            </a:r>
            <a:r>
              <a:rPr lang="en-US" sz="1100" dirty="0"/>
              <a:t> get it over with,” </a:t>
            </a:r>
            <a:r>
              <a:rPr lang="en-US" sz="1100" dirty="0" smtClean="0"/>
              <a:t>he said</a:t>
            </a:r>
            <a:r>
              <a:rPr lang="en-US" sz="1100" dirty="0"/>
              <a:t>. “We can’t sleep with him </a:t>
            </a:r>
            <a:r>
              <a:rPr lang="en-US" sz="1100" dirty="0" err="1"/>
              <a:t>stinkin</a:t>
            </a:r>
            <a:r>
              <a:rPr lang="en-US" sz="1100" dirty="0"/>
              <a:t>’ around in here.” He put the pistol in </a:t>
            </a:r>
            <a:r>
              <a:rPr lang="en-US" sz="1100" dirty="0" smtClean="0"/>
              <a:t>his hip </a:t>
            </a:r>
            <a:r>
              <a:rPr lang="en-US" sz="1100" dirty="0"/>
              <a:t>pocket.</a:t>
            </a:r>
          </a:p>
          <a:p>
            <a:r>
              <a:rPr lang="en-US" sz="1100" dirty="0"/>
              <a:t>Candy looked a long time at Slim to try to find some reversal. And Slim </a:t>
            </a:r>
            <a:r>
              <a:rPr lang="en-US" sz="1100" dirty="0" smtClean="0"/>
              <a:t>gave him </a:t>
            </a:r>
            <a:r>
              <a:rPr lang="en-US" sz="1100" dirty="0"/>
              <a:t>none. At last Candy said softly and hopelessly, “</a:t>
            </a:r>
            <a:r>
              <a:rPr lang="en-US" sz="1100" dirty="0" err="1"/>
              <a:t>Awright</a:t>
            </a:r>
            <a:r>
              <a:rPr lang="en-US" sz="1100" dirty="0"/>
              <a:t>—take ‘</a:t>
            </a:r>
            <a:r>
              <a:rPr lang="en-US" sz="1100" dirty="0" err="1"/>
              <a:t>im</a:t>
            </a:r>
            <a:r>
              <a:rPr lang="en-US" sz="1100" dirty="0"/>
              <a:t>.” </a:t>
            </a:r>
            <a:r>
              <a:rPr lang="en-US" sz="1100" dirty="0" smtClean="0"/>
              <a:t>He did </a:t>
            </a:r>
            <a:r>
              <a:rPr lang="en-US" sz="1100" dirty="0"/>
              <a:t>not look down at the dog at all. He lay back on his bunk and crossed </a:t>
            </a:r>
            <a:r>
              <a:rPr lang="en-US" sz="1100" dirty="0" smtClean="0"/>
              <a:t>his arms </a:t>
            </a:r>
            <a:r>
              <a:rPr lang="en-US" sz="1100" dirty="0"/>
              <a:t>behind his head and stared at the ceiling.</a:t>
            </a:r>
          </a:p>
          <a:p>
            <a:r>
              <a:rPr lang="en-US" sz="1100" dirty="0"/>
              <a:t>From his pocket Carlson took a little leather thong. He stooped over and </a:t>
            </a:r>
            <a:r>
              <a:rPr lang="en-US" sz="1100" dirty="0" smtClean="0"/>
              <a:t>tied it </a:t>
            </a:r>
            <a:r>
              <a:rPr lang="en-US" sz="1100" dirty="0"/>
              <a:t>around the old dog’s neck. All the men except Candy watched him. “</a:t>
            </a:r>
            <a:r>
              <a:rPr lang="en-US" sz="1100" dirty="0" smtClean="0"/>
              <a:t>Come boy</a:t>
            </a:r>
            <a:r>
              <a:rPr lang="en-US" sz="1100" dirty="0"/>
              <a:t>. Come on, boy,” he said gently. And he said apologetically to Candy, “</a:t>
            </a:r>
            <a:r>
              <a:rPr lang="en-US" sz="1100" dirty="0" smtClean="0"/>
              <a:t>He won’t </a:t>
            </a:r>
            <a:r>
              <a:rPr lang="en-US" sz="1100" dirty="0"/>
              <a:t>even feel it.” Candy did not move nor answer him. He twitched the thong.</a:t>
            </a:r>
          </a:p>
          <a:p>
            <a:r>
              <a:rPr lang="en-US" sz="1100" dirty="0"/>
              <a:t>“Come on, boy.” The old dog got slowly and stiffly to his feet and followed </a:t>
            </a:r>
            <a:r>
              <a:rPr lang="en-US" sz="1100" dirty="0" smtClean="0"/>
              <a:t>the gently </a:t>
            </a:r>
            <a:r>
              <a:rPr lang="en-US" sz="1100" dirty="0"/>
              <a:t>pulling leash.</a:t>
            </a:r>
          </a:p>
          <a:p>
            <a:r>
              <a:rPr lang="en-US" sz="1100" dirty="0"/>
              <a:t>Slim said, “Carlson.”</a:t>
            </a:r>
          </a:p>
          <a:p>
            <a:r>
              <a:rPr lang="en-US" sz="1100" dirty="0"/>
              <a:t>“Yeah?”</a:t>
            </a:r>
          </a:p>
          <a:p>
            <a:r>
              <a:rPr lang="en-US" sz="1100" dirty="0"/>
              <a:t>“You know what to do.”</a:t>
            </a:r>
          </a:p>
          <a:p>
            <a:r>
              <a:rPr lang="en-US" sz="1100" dirty="0"/>
              <a:t>“What </a:t>
            </a:r>
            <a:r>
              <a:rPr lang="en-US" sz="1100" dirty="0" err="1"/>
              <a:t>ya</a:t>
            </a:r>
            <a:r>
              <a:rPr lang="en-US" sz="1100" dirty="0"/>
              <a:t> mean, Slim?”</a:t>
            </a:r>
          </a:p>
          <a:p>
            <a:r>
              <a:rPr lang="en-US" sz="1100" dirty="0"/>
              <a:t>“Take a shovel,” said Slim shortly.</a:t>
            </a:r>
          </a:p>
          <a:p>
            <a:r>
              <a:rPr lang="en-US" sz="1100" dirty="0"/>
              <a:t>“Oh, sure! I get you.” He led the dog out into the darkness.</a:t>
            </a:r>
          </a:p>
          <a:p>
            <a:r>
              <a:rPr lang="en-US" sz="1100" dirty="0"/>
              <a:t>George followed to the door and shut the door and set the latch gently in </a:t>
            </a:r>
            <a:r>
              <a:rPr lang="en-US" sz="1100" dirty="0" smtClean="0"/>
              <a:t>its place</a:t>
            </a:r>
            <a:r>
              <a:rPr lang="en-US" sz="1100" dirty="0"/>
              <a:t>. Candy lay rigidly on his bed staring at the ceiling.</a:t>
            </a:r>
            <a:endParaRPr lang="en-GB" sz="900" dirty="0"/>
          </a:p>
        </p:txBody>
      </p:sp>
      <p:sp>
        <p:nvSpPr>
          <p:cNvPr id="3" name="Rectangle 2"/>
          <p:cNvSpPr/>
          <p:nvPr/>
        </p:nvSpPr>
        <p:spPr>
          <a:xfrm>
            <a:off x="4832466" y="678155"/>
            <a:ext cx="3923608" cy="6232475"/>
          </a:xfrm>
          <a:prstGeom prst="rect">
            <a:avLst/>
          </a:prstGeom>
        </p:spPr>
        <p:txBody>
          <a:bodyPr wrap="square">
            <a:spAutoFit/>
          </a:bodyPr>
          <a:lstStyle/>
          <a:p>
            <a:r>
              <a:rPr lang="fr-FR" sz="1050" i="1" dirty="0"/>
              <a:t>Au cours de la conversation, Carlson avait refusé d’être attiré. Il a continué à regarder le vieux chien. Candy le regardait mal à l’aise. Enfin, Carlson dit: « Si vous voulez que je le fasse, je vais sortir le vieux diable de sa misère maintenant et en finir avec. Il ne lui reste plus rien. Je ne peux pas manger, je ne peux pas voir, je ne peux même pas marcher sans</a:t>
            </a:r>
          </a:p>
          <a:p>
            <a:r>
              <a:rPr lang="fr-FR" sz="1050" i="1" dirty="0" err="1"/>
              <a:t>hurtin</a:t>
            </a:r>
            <a:r>
              <a:rPr lang="fr-FR" sz="1050" i="1" dirty="0"/>
              <a:t>'. »</a:t>
            </a:r>
          </a:p>
          <a:p>
            <a:r>
              <a:rPr lang="fr-FR" sz="1050" i="1" dirty="0"/>
              <a:t>Candy a dit avec espoir: « Vous n’avez pas d’arme. »</a:t>
            </a:r>
          </a:p>
          <a:p>
            <a:r>
              <a:rPr lang="fr-FR" sz="1050" i="1" dirty="0"/>
              <a:t>« L’enfer je ne suis pas. J’ai un Luger. Cela ne lui fera pas de mal du tout. »</a:t>
            </a:r>
          </a:p>
          <a:p>
            <a:r>
              <a:rPr lang="fr-FR" sz="1050" i="1" dirty="0"/>
              <a:t>Candy a dit: « Peut-être </a:t>
            </a:r>
            <a:r>
              <a:rPr lang="fr-FR" sz="1050" i="1" dirty="0" err="1"/>
              <a:t>tomorra</a:t>
            </a:r>
            <a:r>
              <a:rPr lang="fr-FR" sz="1050" i="1" dirty="0"/>
              <a:t>. Le attend jusqu’à </a:t>
            </a:r>
            <a:r>
              <a:rPr lang="fr-FR" sz="1050" i="1" dirty="0" err="1"/>
              <a:t>tomorra</a:t>
            </a:r>
            <a:r>
              <a:rPr lang="fr-FR" sz="1050" i="1" dirty="0"/>
              <a:t>. »</a:t>
            </a:r>
          </a:p>
          <a:p>
            <a:r>
              <a:rPr lang="fr-FR" sz="1050" i="1" dirty="0"/>
              <a:t>« Je ne vois aucune raison à cela », a déclaré Carlson. Il est allé dans sa couchette, a tiré son sac par en dessous et a sorti un pistolet Luger. « </a:t>
            </a:r>
            <a:r>
              <a:rPr lang="fr-FR" sz="1050" i="1" dirty="0" err="1"/>
              <a:t>Le’s</a:t>
            </a:r>
            <a:r>
              <a:rPr lang="fr-FR" sz="1050" i="1" dirty="0"/>
              <a:t> </a:t>
            </a:r>
            <a:r>
              <a:rPr lang="fr-FR" sz="1050" i="1" dirty="0" err="1"/>
              <a:t>get</a:t>
            </a:r>
            <a:r>
              <a:rPr lang="fr-FR" sz="1050" i="1" dirty="0"/>
              <a:t> </a:t>
            </a:r>
            <a:r>
              <a:rPr lang="fr-FR" sz="1050" i="1" dirty="0" err="1"/>
              <a:t>it</a:t>
            </a:r>
            <a:r>
              <a:rPr lang="fr-FR" sz="1050" i="1" dirty="0"/>
              <a:t> over </a:t>
            </a:r>
            <a:r>
              <a:rPr lang="fr-FR" sz="1050" i="1" dirty="0" err="1"/>
              <a:t>with</a:t>
            </a:r>
            <a:r>
              <a:rPr lang="fr-FR" sz="1050" i="1" dirty="0"/>
              <a:t> », </a:t>
            </a:r>
            <a:r>
              <a:rPr lang="fr-FR" sz="1050" i="1" dirty="0" err="1"/>
              <a:t>a-t-il</a:t>
            </a:r>
            <a:r>
              <a:rPr lang="fr-FR" sz="1050" i="1" dirty="0"/>
              <a:t> déclaré. « Nous ne pouvons pas dormir avec lui puant ici. » Il a mis le pistolet dans sa poche de hanche.</a:t>
            </a:r>
          </a:p>
          <a:p>
            <a:r>
              <a:rPr lang="fr-FR" sz="1050" i="1" dirty="0"/>
              <a:t>Candy a longtemps regardé Slim pour essayer de trouver un certain renversement. Et Slim ne lui en a donné aucun. Enfin, Candy dit doucement et désespérément: « </a:t>
            </a:r>
            <a:r>
              <a:rPr lang="fr-FR" sz="1050" i="1" dirty="0" err="1"/>
              <a:t>Awright</a:t>
            </a:r>
            <a:r>
              <a:rPr lang="fr-FR" sz="1050" i="1" dirty="0"/>
              <a:t>, </a:t>
            </a:r>
            <a:r>
              <a:rPr lang="fr-FR" sz="1050" i="1" dirty="0" err="1"/>
              <a:t>prends’im</a:t>
            </a:r>
            <a:r>
              <a:rPr lang="fr-FR" sz="1050" i="1" dirty="0"/>
              <a:t>. » Il n’a pas du tout regardé le chien. Il s’allongea sur sa couchette et croisa les bras derrière sa tête et fixa le plafond.</a:t>
            </a:r>
          </a:p>
          <a:p>
            <a:r>
              <a:rPr lang="fr-FR" sz="1050" i="1" dirty="0"/>
              <a:t>De sa poche, Carlson prit un petit string en cuir. Il se pencha et l’attacha autour du cou du vieux chien. Tous les hommes sauf Candy le regardaient. « Viens garçon. Allez, mon garçon, dit-il doucement. Et il a dit en s’excusant à Candy: « Il ne le sentira même pas. » Candy n’a pas bougé ni ne lui a répondu. Il secoua le string.</a:t>
            </a:r>
          </a:p>
          <a:p>
            <a:r>
              <a:rPr lang="fr-FR" sz="1050" i="1" dirty="0"/>
              <a:t>« Allez, mon garçon. » Le vieux chien se leva lentement et </a:t>
            </a:r>
            <a:r>
              <a:rPr lang="fr-FR" sz="1050" i="1" dirty="0" err="1"/>
              <a:t>raidement</a:t>
            </a:r>
            <a:r>
              <a:rPr lang="fr-FR" sz="1050" i="1" dirty="0"/>
              <a:t> à ses pieds et suivit la laisse qui tirait doucement.</a:t>
            </a:r>
          </a:p>
          <a:p>
            <a:r>
              <a:rPr lang="fr-FR" sz="1050" i="1" dirty="0"/>
              <a:t>Slim a dit : « Carlson. »</a:t>
            </a:r>
          </a:p>
          <a:p>
            <a:r>
              <a:rPr lang="fr-FR" sz="1050" i="1" dirty="0"/>
              <a:t>« Ouais? »</a:t>
            </a:r>
          </a:p>
          <a:p>
            <a:r>
              <a:rPr lang="fr-FR" sz="1050" i="1" dirty="0"/>
              <a:t>« Vous savez quoi faire. »</a:t>
            </a:r>
          </a:p>
          <a:p>
            <a:r>
              <a:rPr lang="fr-FR" sz="1050" i="1" dirty="0"/>
              <a:t>« Qu’est-ce que tu veux dire, Slim? »</a:t>
            </a:r>
          </a:p>
          <a:p>
            <a:r>
              <a:rPr lang="fr-FR" sz="1050" i="1" dirty="0"/>
              <a:t>« Prenez une pelle », dit Slim peu de temps après.</a:t>
            </a:r>
          </a:p>
          <a:p>
            <a:r>
              <a:rPr lang="fr-FR" sz="1050" i="1" dirty="0"/>
              <a:t>« Oh, bien sûr! Je te comprends. Il a conduit le chien dans l’obscurité.</a:t>
            </a:r>
          </a:p>
          <a:p>
            <a:r>
              <a:rPr lang="fr-FR" sz="1050" i="1" dirty="0"/>
              <a:t>George suivit la porte et ferma la porte et plaça doucement le loquet à sa place. Candy gisait rigidement sur son lit en regardant le plafond.</a:t>
            </a:r>
          </a:p>
          <a:p>
            <a:r>
              <a:rPr lang="fr-FR" sz="1050" i="1" dirty="0"/>
              <a:t> </a:t>
            </a:r>
          </a:p>
        </p:txBody>
      </p:sp>
    </p:spTree>
    <p:extLst>
      <p:ext uri="{BB962C8B-B14F-4D97-AF65-F5344CB8AC3E}">
        <p14:creationId xmlns:p14="http://schemas.microsoft.com/office/powerpoint/2010/main" val="14250960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577" y="678155"/>
            <a:ext cx="3956859" cy="5170646"/>
          </a:xfrm>
          <a:prstGeom prst="rect">
            <a:avLst/>
          </a:prstGeom>
        </p:spPr>
        <p:txBody>
          <a:bodyPr wrap="square">
            <a:spAutoFit/>
          </a:bodyPr>
          <a:lstStyle/>
          <a:p>
            <a:r>
              <a:rPr lang="en-US" sz="1100" dirty="0"/>
              <a:t>Slim said loudly, “One of my lead mules got a bad hoof. Got to get some </a:t>
            </a:r>
            <a:r>
              <a:rPr lang="en-US" sz="1100" dirty="0" smtClean="0"/>
              <a:t>tar on </a:t>
            </a:r>
            <a:r>
              <a:rPr lang="en-US" sz="1100" dirty="0"/>
              <a:t>it.” His voice trailed off. It was silent outside. Carlson’s footsteps died away.</a:t>
            </a:r>
          </a:p>
          <a:p>
            <a:r>
              <a:rPr lang="en-US" sz="1100" dirty="0"/>
              <a:t>The silence came into the room. And the silence lasted.</a:t>
            </a:r>
          </a:p>
          <a:p>
            <a:r>
              <a:rPr lang="en-US" sz="1100" dirty="0"/>
              <a:t>George chuckled, “I bet Lennie’s right out there in the barn with his pup. </a:t>
            </a:r>
            <a:r>
              <a:rPr lang="en-US" sz="1100" dirty="0" smtClean="0"/>
              <a:t>He won’t </a:t>
            </a:r>
            <a:r>
              <a:rPr lang="en-US" sz="1100" dirty="0"/>
              <a:t>want to come in here no more now he’s got a pup.”</a:t>
            </a:r>
          </a:p>
          <a:p>
            <a:r>
              <a:rPr lang="en-US" sz="1100" dirty="0"/>
              <a:t>Slim said, “Candy, you can have any one of them pups you want.”</a:t>
            </a:r>
          </a:p>
          <a:p>
            <a:r>
              <a:rPr lang="en-US" sz="1100" dirty="0"/>
              <a:t>Candy did not answer. The silence fell on the room again. It came out of </a:t>
            </a:r>
            <a:r>
              <a:rPr lang="en-US" sz="1100" dirty="0" smtClean="0"/>
              <a:t>the night </a:t>
            </a:r>
            <a:r>
              <a:rPr lang="en-US" sz="1100" dirty="0"/>
              <a:t>and invaded the room. George said, “Anybody like to play a little euchre?”</a:t>
            </a:r>
          </a:p>
          <a:p>
            <a:r>
              <a:rPr lang="en-US" sz="1100" dirty="0"/>
              <a:t>“I’ll play out a few with you,” said Whit.</a:t>
            </a:r>
          </a:p>
          <a:p>
            <a:r>
              <a:rPr lang="en-US" sz="1100" dirty="0"/>
              <a:t>They took places opposite each other at the table under the light, but </a:t>
            </a:r>
            <a:r>
              <a:rPr lang="en-US" sz="1100" dirty="0" smtClean="0"/>
              <a:t>George did </a:t>
            </a:r>
            <a:r>
              <a:rPr lang="en-US" sz="1100" dirty="0"/>
              <a:t>not shuffle the cards. He rippled the edge of the deck nervously, and </a:t>
            </a:r>
            <a:r>
              <a:rPr lang="en-US" sz="1100" dirty="0" smtClean="0"/>
              <a:t>the little </a:t>
            </a:r>
            <a:r>
              <a:rPr lang="en-US" sz="1100" dirty="0"/>
              <a:t>snapping noise drew the eyes of all the men in the room, so that he </a:t>
            </a:r>
            <a:r>
              <a:rPr lang="en-US" sz="1100" dirty="0" smtClean="0"/>
              <a:t>stopped doing </a:t>
            </a:r>
            <a:r>
              <a:rPr lang="en-US" sz="1100" dirty="0"/>
              <a:t>it. The silence fell on the room again. A minute passed, and </a:t>
            </a:r>
            <a:r>
              <a:rPr lang="en-US" sz="1100" dirty="0" smtClean="0"/>
              <a:t>another minute</a:t>
            </a:r>
            <a:r>
              <a:rPr lang="en-US" sz="1100" dirty="0"/>
              <a:t>. Candy lay still, staring at the ceiling. Slim gazed at him for a </a:t>
            </a:r>
            <a:r>
              <a:rPr lang="en-US" sz="1100" dirty="0" smtClean="0"/>
              <a:t>moment and </a:t>
            </a:r>
            <a:r>
              <a:rPr lang="en-US" sz="1100" dirty="0"/>
              <a:t>then looked down at his hands; he subdued one hand with the other, </a:t>
            </a:r>
            <a:r>
              <a:rPr lang="en-US" sz="1100" dirty="0" smtClean="0"/>
              <a:t>and held </a:t>
            </a:r>
            <a:r>
              <a:rPr lang="en-US" sz="1100" dirty="0"/>
              <a:t>it down. There came a little gnawing sound from under the floor and all the</a:t>
            </a:r>
          </a:p>
          <a:p>
            <a:r>
              <a:rPr lang="en-US" sz="1100" dirty="0"/>
              <a:t>men looked down toward it gratefully. Only Candy continued to stare at </a:t>
            </a:r>
            <a:r>
              <a:rPr lang="en-US" sz="1100" dirty="0" smtClean="0"/>
              <a:t>the ceiling</a:t>
            </a:r>
            <a:r>
              <a:rPr lang="en-US" sz="1100" dirty="0"/>
              <a:t>.</a:t>
            </a:r>
          </a:p>
          <a:p>
            <a:r>
              <a:rPr lang="en-US" sz="1100" dirty="0"/>
              <a:t>“Sounds like there was a rat under there,” said George. “We ought to get </a:t>
            </a:r>
            <a:r>
              <a:rPr lang="en-US" sz="1100" dirty="0" smtClean="0"/>
              <a:t>a trap </a:t>
            </a:r>
            <a:r>
              <a:rPr lang="en-US" sz="1100" dirty="0"/>
              <a:t>down there.”</a:t>
            </a:r>
          </a:p>
          <a:p>
            <a:r>
              <a:rPr lang="en-US" sz="1100" dirty="0"/>
              <a:t>Whit broke out, “What the hell’s takin’ him so long? Lay out some </a:t>
            </a:r>
            <a:r>
              <a:rPr lang="en-US" sz="1100" dirty="0" smtClean="0"/>
              <a:t>cards, why </a:t>
            </a:r>
            <a:r>
              <a:rPr lang="en-US" sz="1100" dirty="0"/>
              <a:t>don’t you? We </a:t>
            </a:r>
            <a:r>
              <a:rPr lang="en-US" sz="1100" dirty="0" err="1"/>
              <a:t>ain’t</a:t>
            </a:r>
            <a:r>
              <a:rPr lang="en-US" sz="1100" dirty="0"/>
              <a:t> going to get no euchre played this way.”</a:t>
            </a:r>
          </a:p>
          <a:p>
            <a:r>
              <a:rPr lang="en-US" sz="1100" dirty="0"/>
              <a:t>George brought the cards together tightly and studied the backs of them. </a:t>
            </a:r>
            <a:r>
              <a:rPr lang="en-US" sz="1100" dirty="0" smtClean="0"/>
              <a:t>The silence </a:t>
            </a:r>
            <a:r>
              <a:rPr lang="en-US" sz="1100" dirty="0"/>
              <a:t>was in the room again.</a:t>
            </a:r>
            <a:endParaRPr lang="en-GB" sz="900" dirty="0"/>
          </a:p>
        </p:txBody>
      </p:sp>
      <p:sp>
        <p:nvSpPr>
          <p:cNvPr id="3" name="Rectangle 2"/>
          <p:cNvSpPr/>
          <p:nvPr/>
        </p:nvSpPr>
        <p:spPr>
          <a:xfrm>
            <a:off x="4807527" y="528525"/>
            <a:ext cx="4131425" cy="5339923"/>
          </a:xfrm>
          <a:prstGeom prst="rect">
            <a:avLst/>
          </a:prstGeom>
        </p:spPr>
        <p:txBody>
          <a:bodyPr wrap="square">
            <a:spAutoFit/>
          </a:bodyPr>
          <a:lstStyle/>
          <a:p>
            <a:r>
              <a:rPr lang="fr-FR" sz="1100" i="1" dirty="0"/>
              <a:t>Slim a dit à haute voix: « Une de mes mules de plomb a eu un mauvais sabot. Je dois avoir du goudron dessus. Sa voix s’est éteinte. C’était silencieux dehors. Les traces de Carlson sont mortes.</a:t>
            </a:r>
          </a:p>
          <a:p>
            <a:r>
              <a:rPr lang="fr-FR" sz="1100" i="1" dirty="0"/>
              <a:t>Le silence est entré dans la pièce. Et le silence a duré.</a:t>
            </a:r>
          </a:p>
          <a:p>
            <a:r>
              <a:rPr lang="fr-FR" sz="1100" i="1" dirty="0"/>
              <a:t>George gloussa: « Je parie que </a:t>
            </a:r>
            <a:r>
              <a:rPr lang="fr-FR" sz="1100" i="1" dirty="0" err="1"/>
              <a:t>Lennie</a:t>
            </a:r>
            <a:r>
              <a:rPr lang="fr-FR" sz="1100" i="1" dirty="0"/>
              <a:t> est juste là-bas dans la grange avec son chiot. Il ne voudra plus venir ici maintenant qu’il a un chiot. »</a:t>
            </a:r>
          </a:p>
          <a:p>
            <a:r>
              <a:rPr lang="fr-FR" sz="1100" i="1" dirty="0"/>
              <a:t>Slim a dit: « Candy, vous pouvez avoir n’importe lequel d’entre eux chiots que vous voulez. »</a:t>
            </a:r>
          </a:p>
          <a:p>
            <a:r>
              <a:rPr lang="fr-FR" sz="1100" i="1" dirty="0"/>
              <a:t>Candy n’a pas répondu. Le silence retomba sur la pièce. Il est sorti de la nuit et a envahi la pièce. George a dit: « Quelqu’un aime jouer un peu d’</a:t>
            </a:r>
            <a:r>
              <a:rPr lang="fr-FR" sz="1100" i="1" dirty="0" err="1"/>
              <a:t>euchre</a:t>
            </a:r>
            <a:r>
              <a:rPr lang="fr-FR" sz="1100" i="1" dirty="0"/>
              <a:t>? »</a:t>
            </a:r>
          </a:p>
          <a:p>
            <a:r>
              <a:rPr lang="fr-FR" sz="1100" i="1" dirty="0"/>
              <a:t>« Je vais en jouer quelques-uns avec vous », a déclaré </a:t>
            </a:r>
            <a:r>
              <a:rPr lang="fr-FR" sz="1100" i="1" dirty="0" err="1"/>
              <a:t>Whit</a:t>
            </a:r>
            <a:r>
              <a:rPr lang="fr-FR" sz="1100" i="1" dirty="0"/>
              <a:t>.</a:t>
            </a:r>
          </a:p>
          <a:p>
            <a:r>
              <a:rPr lang="fr-FR" sz="1100" i="1" dirty="0"/>
              <a:t>Ils ont pris place l’un en face de l’autre à la table sous la lumière, mais George n’a pas mélangé les cartes. Il ondula nerveusement le bord du pont et le petit bruit de claquement attira les yeux de tous les hommes de la pièce, de sorte qu’il cessa de le faire. Le silence retomba sur la pièce. Une minute passa, et une autre minute. Candy restait immobile, fixant le plafond. Slim le regarda un instant, puis baissa les yeux sur ses mains; il soumit une main de l’autre et la tint. Il y a eu un petit bruit de rongement sous le sol et tout le</a:t>
            </a:r>
          </a:p>
          <a:p>
            <a:r>
              <a:rPr lang="fr-FR" sz="1100" i="1" dirty="0"/>
              <a:t>les hommes baissèrent les yeux vers elle avec gratitude. Seul Candy continuait à regarder le plafond.</a:t>
            </a:r>
          </a:p>
          <a:p>
            <a:r>
              <a:rPr lang="fr-FR" sz="1100" i="1" dirty="0"/>
              <a:t>« On dirait qu’il y avait un rat en dessous », a déclaré George. « Nous devrions avoir un piège là-bas. »</a:t>
            </a:r>
          </a:p>
          <a:p>
            <a:r>
              <a:rPr lang="fr-FR" sz="1100" i="1" dirty="0" err="1"/>
              <a:t>Whit</a:t>
            </a:r>
            <a:r>
              <a:rPr lang="fr-FR" sz="1100" i="1" dirty="0"/>
              <a:t> a éclaté: « Qu’est-ce que c’est que de le takin' si longtemps? Disposez des cartes, pourquoi pas vous? Nous n’allons pas faire jouer l’</a:t>
            </a:r>
            <a:r>
              <a:rPr lang="fr-FR" sz="1100" i="1" dirty="0" err="1"/>
              <a:t>euchre</a:t>
            </a:r>
            <a:r>
              <a:rPr lang="fr-FR" sz="1100" i="1" dirty="0"/>
              <a:t> de cette façon. »</a:t>
            </a:r>
          </a:p>
          <a:p>
            <a:r>
              <a:rPr lang="fr-FR" sz="1100" i="1" dirty="0"/>
              <a:t>George a serré les cartes et en a étudié le dos. Le silence était à nouveau dans la pièce.</a:t>
            </a:r>
          </a:p>
          <a:p>
            <a:r>
              <a:rPr lang="fr-FR" sz="1100" i="1" dirty="0"/>
              <a:t> </a:t>
            </a:r>
          </a:p>
        </p:txBody>
      </p:sp>
    </p:spTree>
    <p:extLst>
      <p:ext uri="{BB962C8B-B14F-4D97-AF65-F5344CB8AC3E}">
        <p14:creationId xmlns:p14="http://schemas.microsoft.com/office/powerpoint/2010/main" val="26451265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6706" y="445399"/>
            <a:ext cx="3682538" cy="5678478"/>
          </a:xfrm>
          <a:prstGeom prst="rect">
            <a:avLst/>
          </a:prstGeom>
        </p:spPr>
        <p:txBody>
          <a:bodyPr wrap="square">
            <a:spAutoFit/>
          </a:bodyPr>
          <a:lstStyle/>
          <a:p>
            <a:r>
              <a:rPr lang="en-US" sz="1100" dirty="0"/>
              <a:t>A shot sounded in the distance. The men looked quickly at the old man</a:t>
            </a:r>
            <a:r>
              <a:rPr lang="en-US" sz="1100" dirty="0" smtClean="0"/>
              <a:t>. Every </a:t>
            </a:r>
            <a:r>
              <a:rPr lang="en-US" sz="1100" dirty="0"/>
              <a:t>head turned toward him.</a:t>
            </a:r>
          </a:p>
          <a:p>
            <a:r>
              <a:rPr lang="en-US" sz="1100" dirty="0"/>
              <a:t>For a moment he continued to stare at the ceiling. Then he rolled slowly </a:t>
            </a:r>
            <a:r>
              <a:rPr lang="en-US" sz="1100" dirty="0" smtClean="0"/>
              <a:t>over and </a:t>
            </a:r>
            <a:r>
              <a:rPr lang="en-US" sz="1100" dirty="0"/>
              <a:t>faced the wall and lay silent.</a:t>
            </a:r>
          </a:p>
          <a:p>
            <a:r>
              <a:rPr lang="en-US" sz="1100" dirty="0"/>
              <a:t>George shuffled the cards noisily and dealt them. Whit drew a scoring </a:t>
            </a:r>
            <a:r>
              <a:rPr lang="en-US" sz="1100" dirty="0" smtClean="0"/>
              <a:t>board to </a:t>
            </a:r>
            <a:r>
              <a:rPr lang="en-US" sz="1100" dirty="0"/>
              <a:t>him and set the pegs to start. Whit said, “I guess you guys really come here </a:t>
            </a:r>
            <a:r>
              <a:rPr lang="en-US" sz="1100" dirty="0" smtClean="0"/>
              <a:t>to work</a:t>
            </a:r>
            <a:r>
              <a:rPr lang="en-US" sz="1100" dirty="0"/>
              <a:t>.”</a:t>
            </a:r>
          </a:p>
          <a:p>
            <a:r>
              <a:rPr lang="en-US" sz="1100" dirty="0"/>
              <a:t>“How do </a:t>
            </a:r>
            <a:r>
              <a:rPr lang="en-US" sz="1100" dirty="0" err="1"/>
              <a:t>ya</a:t>
            </a:r>
            <a:r>
              <a:rPr lang="en-US" sz="1100" dirty="0"/>
              <a:t> mean?” George asked.</a:t>
            </a:r>
          </a:p>
          <a:p>
            <a:r>
              <a:rPr lang="en-US" sz="1100" dirty="0"/>
              <a:t>Whit laughed. “Well, </a:t>
            </a:r>
            <a:r>
              <a:rPr lang="en-US" sz="1100" dirty="0" err="1"/>
              <a:t>ya</a:t>
            </a:r>
            <a:r>
              <a:rPr lang="en-US" sz="1100" dirty="0"/>
              <a:t> come on a Friday. You got two days to work </a:t>
            </a:r>
            <a:r>
              <a:rPr lang="en-US" sz="1100" dirty="0" smtClean="0"/>
              <a:t>till Sunday</a:t>
            </a:r>
            <a:r>
              <a:rPr lang="en-US" sz="1100" dirty="0"/>
              <a:t>.”</a:t>
            </a:r>
          </a:p>
          <a:p>
            <a:r>
              <a:rPr lang="en-US" sz="1100" dirty="0"/>
              <a:t>“I don’t see how you figure,” said George.</a:t>
            </a:r>
          </a:p>
          <a:p>
            <a:r>
              <a:rPr lang="en-US" sz="1100" dirty="0"/>
              <a:t>Whit laughed again. “You do if you been around these big ranches </a:t>
            </a:r>
            <a:r>
              <a:rPr lang="en-US" sz="1100" dirty="0" smtClean="0"/>
              <a:t>much. Guy </a:t>
            </a:r>
            <a:r>
              <a:rPr lang="en-US" sz="1100" dirty="0"/>
              <a:t>that wants to look over a ranch comes in </a:t>
            </a:r>
            <a:r>
              <a:rPr lang="en-US" sz="1100" dirty="0" err="1"/>
              <a:t>Sat’day</a:t>
            </a:r>
            <a:r>
              <a:rPr lang="en-US" sz="1100" dirty="0"/>
              <a:t> afternoon. He </a:t>
            </a:r>
            <a:r>
              <a:rPr lang="en-US" sz="1100" dirty="0" smtClean="0"/>
              <a:t>gets </a:t>
            </a:r>
            <a:r>
              <a:rPr lang="en-US" sz="1100" dirty="0" err="1" smtClean="0"/>
              <a:t>Sat’day</a:t>
            </a:r>
            <a:r>
              <a:rPr lang="en-US" sz="1100" dirty="0" smtClean="0"/>
              <a:t> </a:t>
            </a:r>
            <a:r>
              <a:rPr lang="en-US" sz="1100" dirty="0"/>
              <a:t>night supper an’ three meals on Sunday, and he can quit </a:t>
            </a:r>
            <a:r>
              <a:rPr lang="en-US" sz="1100" dirty="0" smtClean="0"/>
              <a:t>Monday </a:t>
            </a:r>
            <a:r>
              <a:rPr lang="en-US" sz="1100" dirty="0" err="1" smtClean="0"/>
              <a:t>mornin</a:t>
            </a:r>
            <a:r>
              <a:rPr lang="en-US" sz="1100" dirty="0"/>
              <a:t>’ after breakfast without turning his hand. But you come to work </a:t>
            </a:r>
            <a:r>
              <a:rPr lang="en-US" sz="1100" dirty="0" smtClean="0"/>
              <a:t>Friday noon</a:t>
            </a:r>
            <a:r>
              <a:rPr lang="en-US" sz="1100" dirty="0"/>
              <a:t>. You got to put in a day an’ a half no matter how you figure.”</a:t>
            </a:r>
          </a:p>
          <a:p>
            <a:r>
              <a:rPr lang="en-US" sz="1100" dirty="0"/>
              <a:t>George looked at him levelly. “We’re </a:t>
            </a:r>
            <a:r>
              <a:rPr lang="en-US" sz="1100" dirty="0" err="1"/>
              <a:t>gonna</a:t>
            </a:r>
            <a:r>
              <a:rPr lang="en-US" sz="1100" dirty="0"/>
              <a:t> stick </a:t>
            </a:r>
            <a:r>
              <a:rPr lang="en-US" sz="1100" dirty="0" err="1"/>
              <a:t>aroun</a:t>
            </a:r>
            <a:r>
              <a:rPr lang="en-US" sz="1100" dirty="0"/>
              <a:t>’ a while,” he said</a:t>
            </a:r>
            <a:r>
              <a:rPr lang="en-US" sz="1100" dirty="0" smtClean="0"/>
              <a:t>.</a:t>
            </a:r>
          </a:p>
          <a:p>
            <a:r>
              <a:rPr lang="en-US" sz="1100" dirty="0" smtClean="0"/>
              <a:t>“</a:t>
            </a:r>
            <a:r>
              <a:rPr lang="en-US" sz="1100" dirty="0"/>
              <a:t>Me an’ Lennie’s </a:t>
            </a:r>
            <a:r>
              <a:rPr lang="en-US" sz="1100" dirty="0" err="1"/>
              <a:t>gonna</a:t>
            </a:r>
            <a:r>
              <a:rPr lang="en-US" sz="1100" dirty="0"/>
              <a:t> roll up a stake.”</a:t>
            </a:r>
          </a:p>
          <a:p>
            <a:r>
              <a:rPr lang="en-US" sz="1100" dirty="0"/>
              <a:t>The door opened quietly and the stable buck put in his head; a lean </a:t>
            </a:r>
            <a:r>
              <a:rPr lang="en-US" sz="1100" dirty="0" smtClean="0"/>
              <a:t>negro head</a:t>
            </a:r>
            <a:r>
              <a:rPr lang="en-US" sz="1100" dirty="0"/>
              <a:t>, lined with pain, the eyes patient. “Mr. Slim.”</a:t>
            </a:r>
          </a:p>
          <a:p>
            <a:r>
              <a:rPr lang="en-US" sz="1100" dirty="0"/>
              <a:t>Slim took his eyes from old Candy. “Huh? Oh! Hello, Crooks. What’s’ </a:t>
            </a:r>
            <a:r>
              <a:rPr lang="en-US" sz="1100" dirty="0" smtClean="0"/>
              <a:t>a matter</a:t>
            </a:r>
            <a:r>
              <a:rPr lang="en-US" sz="1100" dirty="0"/>
              <a:t>?”</a:t>
            </a:r>
          </a:p>
          <a:p>
            <a:r>
              <a:rPr lang="en-US" sz="1100" dirty="0"/>
              <a:t>“You told me to warm up tar for that mule’s foot. I got it warm.”</a:t>
            </a:r>
          </a:p>
          <a:p>
            <a:r>
              <a:rPr lang="en-US" sz="1100" dirty="0"/>
              <a:t>“Oh! Sure, Crooks. I’ll come right out an’ put it on.”</a:t>
            </a:r>
          </a:p>
          <a:p>
            <a:r>
              <a:rPr lang="en-US" sz="1100" dirty="0"/>
              <a:t>“I can do it if you want, Mr. Slim.”</a:t>
            </a:r>
          </a:p>
          <a:p>
            <a:r>
              <a:rPr lang="en-US" sz="1100" dirty="0"/>
              <a:t>“No. I’ll come do it myself.” He stood up.</a:t>
            </a:r>
          </a:p>
          <a:p>
            <a:r>
              <a:rPr lang="en-US" sz="1100" dirty="0"/>
              <a:t>Crooks said, “Mr. Slim.”</a:t>
            </a:r>
          </a:p>
          <a:p>
            <a:r>
              <a:rPr lang="en-US" sz="1100" dirty="0"/>
              <a:t>“Yeah.”</a:t>
            </a:r>
            <a:endParaRPr lang="en-GB" sz="900" dirty="0"/>
          </a:p>
        </p:txBody>
      </p:sp>
      <p:sp>
        <p:nvSpPr>
          <p:cNvPr id="3" name="Rectangle 2"/>
          <p:cNvSpPr/>
          <p:nvPr/>
        </p:nvSpPr>
        <p:spPr>
          <a:xfrm>
            <a:off x="4765964" y="445399"/>
            <a:ext cx="3923608" cy="6186309"/>
          </a:xfrm>
          <a:prstGeom prst="rect">
            <a:avLst/>
          </a:prstGeom>
        </p:spPr>
        <p:txBody>
          <a:bodyPr wrap="square">
            <a:spAutoFit/>
          </a:bodyPr>
          <a:lstStyle/>
          <a:p>
            <a:r>
              <a:rPr lang="fr-FR" sz="1100" i="1" dirty="0"/>
              <a:t>Un coup de feu retentit au loin. Les hommes regardèrent rapidement le vieil homme. Chaque tête se tournait vers lui.</a:t>
            </a:r>
          </a:p>
          <a:p>
            <a:r>
              <a:rPr lang="fr-FR" sz="1100" i="1" dirty="0"/>
              <a:t>Pendant un moment, il continua à regarder le plafond. Puis il roula lentement et fit face au mur et resta silencieux.</a:t>
            </a:r>
          </a:p>
          <a:p>
            <a:r>
              <a:rPr lang="fr-FR" sz="1100" i="1" dirty="0"/>
              <a:t>George mélangea bruyamment les cartes et les distribua. </a:t>
            </a:r>
            <a:r>
              <a:rPr lang="fr-FR" sz="1100" i="1" dirty="0" err="1"/>
              <a:t>Whit</a:t>
            </a:r>
            <a:r>
              <a:rPr lang="fr-FR" sz="1100" i="1" dirty="0"/>
              <a:t> lui a dessiné un tableau de pointage et a mis les piquets pour commencer. </a:t>
            </a:r>
            <a:r>
              <a:rPr lang="fr-FR" sz="1100" i="1" dirty="0" err="1"/>
              <a:t>Whit</a:t>
            </a:r>
            <a:r>
              <a:rPr lang="fr-FR" sz="1100" i="1" dirty="0"/>
              <a:t> a dit : « Je suppose que vous venez vraiment ici pour travailler. »</a:t>
            </a:r>
          </a:p>
          <a:p>
            <a:r>
              <a:rPr lang="fr-FR" sz="1100" i="1" dirty="0"/>
              <a:t>« Comment voulez-vous dire? » Demanda George.</a:t>
            </a:r>
          </a:p>
          <a:p>
            <a:r>
              <a:rPr lang="fr-FR" sz="1100" i="1" dirty="0" err="1"/>
              <a:t>Whit</a:t>
            </a:r>
            <a:r>
              <a:rPr lang="fr-FR" sz="1100" i="1" dirty="0"/>
              <a:t> rit. « Eh bien, vous venez un vendredi. Vous avez deux jours pour travailler jusqu’au dimanche. »</a:t>
            </a:r>
          </a:p>
          <a:p>
            <a:r>
              <a:rPr lang="fr-FR" sz="1100" i="1" dirty="0"/>
              <a:t>« Je ne vois pas comment vous vous en sortez », a déclaré George.</a:t>
            </a:r>
          </a:p>
          <a:p>
            <a:r>
              <a:rPr lang="fr-FR" sz="1100" i="1" dirty="0" err="1"/>
              <a:t>Whit</a:t>
            </a:r>
            <a:r>
              <a:rPr lang="fr-FR" sz="1100" i="1" dirty="0"/>
              <a:t> rit à nouveau. « Vous le faites si vous avez beaucoup côtoyé ces grands ranchs. Le gars qui veut regarder au-dessus d’un ranch vient le samedi après-midi. Il reçoit le souper du samedi soir et trois repas le dimanche, et il peut arrêter le lundi matin après le petit-déjeuner sans tourner la main. Mais vous venez travailler vendredi midi. Vous devez mettre une journée et demie, peu importe comment vous vous comportez.</a:t>
            </a:r>
          </a:p>
          <a:p>
            <a:r>
              <a:rPr lang="fr-FR" sz="1100" i="1" dirty="0"/>
              <a:t>George le regarda d’un air plat. « Nous allons rester </a:t>
            </a:r>
            <a:r>
              <a:rPr lang="fr-FR" sz="1100" i="1" dirty="0" err="1"/>
              <a:t>aroun</a:t>
            </a:r>
            <a:r>
              <a:rPr lang="fr-FR" sz="1100" i="1" dirty="0"/>
              <a:t>' un moment », </a:t>
            </a:r>
            <a:r>
              <a:rPr lang="fr-FR" sz="1100" i="1" dirty="0" err="1"/>
              <a:t>a-t-il</a:t>
            </a:r>
            <a:r>
              <a:rPr lang="fr-FR" sz="1100" i="1" dirty="0"/>
              <a:t> déclaré.</a:t>
            </a:r>
          </a:p>
          <a:p>
            <a:r>
              <a:rPr lang="fr-FR" sz="1100" i="1" dirty="0"/>
              <a:t>« Moi et </a:t>
            </a:r>
            <a:r>
              <a:rPr lang="fr-FR" sz="1100" i="1" dirty="0" err="1"/>
              <a:t>Lennie</a:t>
            </a:r>
            <a:r>
              <a:rPr lang="fr-FR" sz="1100" i="1" dirty="0"/>
              <a:t> va rouler un pieu. »</a:t>
            </a:r>
          </a:p>
          <a:p>
            <a:r>
              <a:rPr lang="fr-FR" sz="1100" i="1" dirty="0"/>
              <a:t>La porte s’ouvrit tranquillement et l’argent de l’écurie se mit dans sa tête; une tête nègre maigre, tapissée de douleur, les yeux patients. « M. Slim. »</a:t>
            </a:r>
          </a:p>
          <a:p>
            <a:r>
              <a:rPr lang="fr-FR" sz="1100" i="1" dirty="0"/>
              <a:t>Slim prit ses yeux du vieux Candy. « Hein? Oh! Bonjour, Escrocs. Qu’est-ce qui est une question? »</a:t>
            </a:r>
          </a:p>
          <a:p>
            <a:r>
              <a:rPr lang="fr-FR" sz="1100" i="1" dirty="0"/>
              <a:t>« Tu m’as dit de réchauffer le goudron pour le pied de cette mule. J’ai eu chaud.</a:t>
            </a:r>
          </a:p>
          <a:p>
            <a:r>
              <a:rPr lang="fr-FR" sz="1100" i="1" dirty="0"/>
              <a:t>« Oh! Bien sûr, </a:t>
            </a:r>
            <a:r>
              <a:rPr lang="fr-FR" sz="1100" i="1" dirty="0" err="1"/>
              <a:t>crooks</a:t>
            </a:r>
            <a:r>
              <a:rPr lang="fr-FR" sz="1100" i="1" dirty="0"/>
              <a:t>. Je vais sortir tout de suite et le mettre. »</a:t>
            </a:r>
          </a:p>
          <a:p>
            <a:r>
              <a:rPr lang="fr-FR" sz="1100" i="1" dirty="0"/>
              <a:t>« Je peux le faire si vous voulez, M. Slim. »</a:t>
            </a:r>
          </a:p>
          <a:p>
            <a:r>
              <a:rPr lang="fr-FR" sz="1100" i="1" dirty="0"/>
              <a:t>« Non. Je viendrai le faire moi-même. Il s’est levé.</a:t>
            </a:r>
          </a:p>
          <a:p>
            <a:r>
              <a:rPr lang="fr-FR" sz="1100" i="1" dirty="0"/>
              <a:t>Crooks a dit : « M. Slim. »</a:t>
            </a:r>
          </a:p>
          <a:p>
            <a:r>
              <a:rPr lang="fr-FR" sz="1100" i="1" dirty="0"/>
              <a:t>« Ouais. »</a:t>
            </a:r>
          </a:p>
          <a:p>
            <a:r>
              <a:rPr lang="fr-FR" sz="1100" i="1" dirty="0"/>
              <a:t> </a:t>
            </a:r>
          </a:p>
        </p:txBody>
      </p:sp>
    </p:spTree>
    <p:extLst>
      <p:ext uri="{BB962C8B-B14F-4D97-AF65-F5344CB8AC3E}">
        <p14:creationId xmlns:p14="http://schemas.microsoft.com/office/powerpoint/2010/main" val="2967413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1" y="561776"/>
            <a:ext cx="3923608" cy="5678478"/>
          </a:xfrm>
          <a:prstGeom prst="rect">
            <a:avLst/>
          </a:prstGeom>
        </p:spPr>
        <p:txBody>
          <a:bodyPr wrap="square">
            <a:spAutoFit/>
          </a:bodyPr>
          <a:lstStyle/>
          <a:p>
            <a:r>
              <a:rPr lang="en-US" sz="1100" dirty="0"/>
              <a:t>“That big new guy’s </a:t>
            </a:r>
            <a:r>
              <a:rPr lang="en-US" sz="1100" dirty="0" err="1"/>
              <a:t>messin</a:t>
            </a:r>
            <a:r>
              <a:rPr lang="en-US" sz="1100" dirty="0"/>
              <a:t>’ around your pups out in the barn.”</a:t>
            </a:r>
          </a:p>
          <a:p>
            <a:r>
              <a:rPr lang="en-US" sz="1100" dirty="0"/>
              <a:t>“Well, he </a:t>
            </a:r>
            <a:r>
              <a:rPr lang="en-US" sz="1100" dirty="0" err="1"/>
              <a:t>ain’t</a:t>
            </a:r>
            <a:r>
              <a:rPr lang="en-US" sz="1100" dirty="0"/>
              <a:t> </a:t>
            </a:r>
            <a:r>
              <a:rPr lang="en-US" sz="1100" dirty="0" err="1"/>
              <a:t>doin</a:t>
            </a:r>
            <a:r>
              <a:rPr lang="en-US" sz="1100" dirty="0"/>
              <a:t>’ no harm. I give him one of them pups.”</a:t>
            </a:r>
          </a:p>
          <a:p>
            <a:endParaRPr lang="en-US" sz="1100" dirty="0"/>
          </a:p>
          <a:p>
            <a:r>
              <a:rPr lang="en-US" sz="1100" dirty="0"/>
              <a:t>“Just thought I’d tell </a:t>
            </a:r>
            <a:r>
              <a:rPr lang="en-US" sz="1100" dirty="0" err="1"/>
              <a:t>ya</a:t>
            </a:r>
            <a:r>
              <a:rPr lang="en-US" sz="1100" dirty="0"/>
              <a:t>,” said Crooks. “He’s takin’ ‘</a:t>
            </a:r>
            <a:r>
              <a:rPr lang="en-US" sz="1100" dirty="0" err="1"/>
              <a:t>em</a:t>
            </a:r>
            <a:r>
              <a:rPr lang="en-US" sz="1100" dirty="0"/>
              <a:t> outa the nest </a:t>
            </a:r>
            <a:r>
              <a:rPr lang="en-US" sz="1100" dirty="0" smtClean="0"/>
              <a:t>and </a:t>
            </a:r>
            <a:r>
              <a:rPr lang="en-US" sz="1100" dirty="0" err="1" smtClean="0"/>
              <a:t>handlin</a:t>
            </a:r>
            <a:r>
              <a:rPr lang="en-US" sz="1100" dirty="0"/>
              <a:t>’ them. That won’t do them no good.”</a:t>
            </a:r>
          </a:p>
          <a:p>
            <a:r>
              <a:rPr lang="en-US" sz="1100" dirty="0"/>
              <a:t>“He won’t hurt ‘</a:t>
            </a:r>
            <a:r>
              <a:rPr lang="en-US" sz="1100" dirty="0" err="1"/>
              <a:t>em</a:t>
            </a:r>
            <a:r>
              <a:rPr lang="en-US" sz="1100" dirty="0"/>
              <a:t>,” said Slim. “I’ll come along with you now.”</a:t>
            </a:r>
          </a:p>
          <a:p>
            <a:r>
              <a:rPr lang="en-US" sz="1100" dirty="0"/>
              <a:t>George looked up. “If that crazy bastard’s </a:t>
            </a:r>
            <a:r>
              <a:rPr lang="en-US" sz="1100" dirty="0" err="1"/>
              <a:t>foolin</a:t>
            </a:r>
            <a:r>
              <a:rPr lang="en-US" sz="1100" dirty="0"/>
              <a:t>’ around too much, jus’ </a:t>
            </a:r>
            <a:r>
              <a:rPr lang="en-US" sz="1100" dirty="0" smtClean="0"/>
              <a:t>kick him </a:t>
            </a:r>
            <a:r>
              <a:rPr lang="en-US" sz="1100" dirty="0"/>
              <a:t>out, Slim.”</a:t>
            </a:r>
          </a:p>
          <a:p>
            <a:r>
              <a:rPr lang="en-US" sz="1100" dirty="0"/>
              <a:t>Slim followed the stable buck out of the room.</a:t>
            </a:r>
          </a:p>
          <a:p>
            <a:r>
              <a:rPr lang="en-US" sz="1100" dirty="0"/>
              <a:t>George dealt and Whit picked up his cards and examined them. “Seen </a:t>
            </a:r>
            <a:r>
              <a:rPr lang="en-US" sz="1100" dirty="0" smtClean="0"/>
              <a:t>the new </a:t>
            </a:r>
            <a:r>
              <a:rPr lang="en-US" sz="1100" dirty="0"/>
              <a:t>kid yet?” he asked.</a:t>
            </a:r>
          </a:p>
          <a:p>
            <a:r>
              <a:rPr lang="en-US" sz="1100" dirty="0"/>
              <a:t>“What kid?” George asked.</a:t>
            </a:r>
          </a:p>
          <a:p>
            <a:r>
              <a:rPr lang="en-US" sz="1100" dirty="0"/>
              <a:t>“Why, Curley’s new wife.”</a:t>
            </a:r>
          </a:p>
          <a:p>
            <a:r>
              <a:rPr lang="en-US" sz="1100" dirty="0"/>
              <a:t>“Yeah, I seen her.”</a:t>
            </a:r>
          </a:p>
          <a:p>
            <a:r>
              <a:rPr lang="en-US" sz="1100" dirty="0"/>
              <a:t>“Well, </a:t>
            </a:r>
            <a:r>
              <a:rPr lang="en-US" sz="1100" dirty="0" err="1"/>
              <a:t>ain’t</a:t>
            </a:r>
            <a:r>
              <a:rPr lang="en-US" sz="1100" dirty="0"/>
              <a:t> she a </a:t>
            </a:r>
            <a:r>
              <a:rPr lang="en-US" sz="1100" dirty="0" err="1"/>
              <a:t>looloo</a:t>
            </a:r>
            <a:r>
              <a:rPr lang="en-US" sz="1100" dirty="0"/>
              <a:t>?”</a:t>
            </a:r>
          </a:p>
          <a:p>
            <a:r>
              <a:rPr lang="en-US" sz="1100" dirty="0"/>
              <a:t>“I </a:t>
            </a:r>
            <a:r>
              <a:rPr lang="en-US" sz="1100" dirty="0" err="1"/>
              <a:t>ain’t</a:t>
            </a:r>
            <a:r>
              <a:rPr lang="en-US" sz="1100" dirty="0"/>
              <a:t> seen that much of her,” said George.</a:t>
            </a:r>
          </a:p>
          <a:p>
            <a:r>
              <a:rPr lang="en-US" sz="1100" dirty="0"/>
              <a:t>Whit laid down his cards impressively. “Well, stick around an’ keep </a:t>
            </a:r>
            <a:r>
              <a:rPr lang="en-US" sz="1100" dirty="0" smtClean="0"/>
              <a:t>your eyes </a:t>
            </a:r>
            <a:r>
              <a:rPr lang="en-US" sz="1100" dirty="0"/>
              <a:t>open. You’ll see plenty. She </a:t>
            </a:r>
            <a:r>
              <a:rPr lang="en-US" sz="1100" dirty="0" err="1"/>
              <a:t>ain’t</a:t>
            </a:r>
            <a:r>
              <a:rPr lang="en-US" sz="1100" dirty="0"/>
              <a:t> </a:t>
            </a:r>
            <a:r>
              <a:rPr lang="en-US" sz="1100" dirty="0" err="1"/>
              <a:t>concealin</a:t>
            </a:r>
            <a:r>
              <a:rPr lang="en-US" sz="1100" dirty="0"/>
              <a:t>’ nothing. I never seen </a:t>
            </a:r>
            <a:r>
              <a:rPr lang="en-US" sz="1100" dirty="0" smtClean="0"/>
              <a:t>nobody like </a:t>
            </a:r>
            <a:r>
              <a:rPr lang="en-US" sz="1100" dirty="0"/>
              <a:t>her. She got the eye </a:t>
            </a:r>
            <a:r>
              <a:rPr lang="en-US" sz="1100" dirty="0" err="1"/>
              <a:t>goin</a:t>
            </a:r>
            <a:r>
              <a:rPr lang="en-US" sz="1100" dirty="0"/>
              <a:t>’ all the time on everybody. I bet she even </a:t>
            </a:r>
            <a:r>
              <a:rPr lang="en-US" sz="1100" dirty="0" smtClean="0"/>
              <a:t>gives the </a:t>
            </a:r>
            <a:r>
              <a:rPr lang="en-US" sz="1100" dirty="0"/>
              <a:t>stable buck the eye. I don’t know what the hell she wants.”</a:t>
            </a:r>
          </a:p>
          <a:p>
            <a:r>
              <a:rPr lang="en-US" sz="1100" dirty="0"/>
              <a:t>George asked casually, “Been any trouble since she got here?”</a:t>
            </a:r>
          </a:p>
          <a:p>
            <a:r>
              <a:rPr lang="en-US" sz="1100" dirty="0"/>
              <a:t>It was obvious that Whit was not interested in his cards. He laid his </a:t>
            </a:r>
            <a:r>
              <a:rPr lang="en-US" sz="1100" dirty="0" smtClean="0"/>
              <a:t>hand down </a:t>
            </a:r>
            <a:r>
              <a:rPr lang="en-US" sz="1100" dirty="0"/>
              <a:t>and George scooped it in. George laid out his deliberate solitaire </a:t>
            </a:r>
            <a:r>
              <a:rPr lang="en-US" sz="1100" dirty="0" smtClean="0"/>
              <a:t>hand— seven </a:t>
            </a:r>
            <a:r>
              <a:rPr lang="en-US" sz="1100" dirty="0"/>
              <a:t>cards, and six on top, and five on top of those.</a:t>
            </a:r>
          </a:p>
          <a:p>
            <a:r>
              <a:rPr lang="en-US" sz="1100" dirty="0"/>
              <a:t>Whit said, “I see what you mean. No, they </a:t>
            </a:r>
            <a:r>
              <a:rPr lang="en-US" sz="1100" dirty="0" err="1"/>
              <a:t>ain’t</a:t>
            </a:r>
            <a:r>
              <a:rPr lang="en-US" sz="1100" dirty="0"/>
              <a:t> been nothing yet. </a:t>
            </a:r>
            <a:r>
              <a:rPr lang="en-US" sz="1100" dirty="0" smtClean="0"/>
              <a:t>Curley’s got </a:t>
            </a:r>
            <a:r>
              <a:rPr lang="en-US" sz="1100" dirty="0" err="1"/>
              <a:t>yella</a:t>
            </a:r>
            <a:r>
              <a:rPr lang="en-US" sz="1100" dirty="0"/>
              <a:t>-jackets in his drawers, but that’s all so far. Ever’ time the guys </a:t>
            </a:r>
            <a:r>
              <a:rPr lang="en-US" sz="1100" dirty="0" smtClean="0"/>
              <a:t>is around </a:t>
            </a:r>
            <a:r>
              <a:rPr lang="en-US" sz="1100" dirty="0"/>
              <a:t>she shows up. She’s </a:t>
            </a:r>
            <a:r>
              <a:rPr lang="en-US" sz="1100" dirty="0" err="1"/>
              <a:t>lookin</a:t>
            </a:r>
            <a:r>
              <a:rPr lang="en-US" sz="1100" dirty="0"/>
              <a:t>’ for Curley, or she thought she </a:t>
            </a:r>
            <a:r>
              <a:rPr lang="en-US" sz="1100" dirty="0" err="1" smtClean="0"/>
              <a:t>lef</a:t>
            </a:r>
            <a:r>
              <a:rPr lang="en-US" sz="1100" dirty="0" smtClean="0"/>
              <a:t>’ </a:t>
            </a:r>
            <a:r>
              <a:rPr lang="en-US" sz="1100" dirty="0" err="1" smtClean="0"/>
              <a:t>somethin</a:t>
            </a:r>
            <a:r>
              <a:rPr lang="en-US" sz="1100" dirty="0"/>
              <a:t>’ </a:t>
            </a:r>
            <a:r>
              <a:rPr lang="en-US" sz="1100" dirty="0" err="1"/>
              <a:t>layin</a:t>
            </a:r>
            <a:r>
              <a:rPr lang="en-US" sz="1100" dirty="0"/>
              <a:t>’ around and she’s </a:t>
            </a:r>
            <a:r>
              <a:rPr lang="en-US" sz="1100" dirty="0" err="1"/>
              <a:t>lookin</a:t>
            </a:r>
            <a:r>
              <a:rPr lang="en-US" sz="1100" dirty="0"/>
              <a:t>’ for it. Seems like she can’t keep </a:t>
            </a:r>
            <a:r>
              <a:rPr lang="en-US" sz="1100" dirty="0" smtClean="0"/>
              <a:t>away from </a:t>
            </a:r>
            <a:r>
              <a:rPr lang="en-US" sz="1100" dirty="0"/>
              <a:t>guys. An’ Curley’s pants is just </a:t>
            </a:r>
            <a:r>
              <a:rPr lang="en-US" sz="1100" dirty="0" err="1"/>
              <a:t>crawlin</a:t>
            </a:r>
            <a:r>
              <a:rPr lang="en-US" sz="1100" dirty="0"/>
              <a:t>’ with ants, but they </a:t>
            </a:r>
            <a:r>
              <a:rPr lang="en-US" sz="1100" dirty="0" err="1"/>
              <a:t>ain’t</a:t>
            </a:r>
            <a:r>
              <a:rPr lang="en-US" sz="1100" dirty="0"/>
              <a:t> </a:t>
            </a:r>
            <a:r>
              <a:rPr lang="en-US" sz="1100" dirty="0" smtClean="0"/>
              <a:t>nothing come </a:t>
            </a:r>
            <a:r>
              <a:rPr lang="en-US" sz="1100" dirty="0"/>
              <a:t>of it yet.”</a:t>
            </a:r>
            <a:endParaRPr lang="en-GB" sz="900" dirty="0"/>
          </a:p>
        </p:txBody>
      </p:sp>
      <p:sp>
        <p:nvSpPr>
          <p:cNvPr id="3" name="Rectangle 2"/>
          <p:cNvSpPr/>
          <p:nvPr/>
        </p:nvSpPr>
        <p:spPr>
          <a:xfrm>
            <a:off x="4890655" y="561776"/>
            <a:ext cx="4170218" cy="6186309"/>
          </a:xfrm>
          <a:prstGeom prst="rect">
            <a:avLst/>
          </a:prstGeom>
        </p:spPr>
        <p:txBody>
          <a:bodyPr wrap="square">
            <a:spAutoFit/>
          </a:bodyPr>
          <a:lstStyle/>
          <a:p>
            <a:r>
              <a:rPr lang="fr-FR" sz="1100" i="1" dirty="0"/>
              <a:t>« Ce grand nouveau gars est désordonné autour de vos chiots dans la grange. »</a:t>
            </a:r>
          </a:p>
          <a:p>
            <a:r>
              <a:rPr lang="fr-FR" sz="1100" i="1" dirty="0"/>
              <a:t>« Eh bien, il ne fait pas de mal. Je lui donne l’un d’entre eux des chiots.</a:t>
            </a:r>
          </a:p>
          <a:p>
            <a:r>
              <a:rPr lang="fr-FR" sz="1100" i="1" dirty="0"/>
              <a:t>« J’ai juste pensé que je vous le dirais », a déclaré Crooks. « Il est takin' '</a:t>
            </a:r>
            <a:r>
              <a:rPr lang="fr-FR" sz="1100" i="1" dirty="0" err="1"/>
              <a:t>em</a:t>
            </a:r>
            <a:r>
              <a:rPr lang="fr-FR" sz="1100" i="1" dirty="0"/>
              <a:t> </a:t>
            </a:r>
            <a:r>
              <a:rPr lang="fr-FR" sz="1100" i="1" dirty="0" err="1"/>
              <a:t>outa</a:t>
            </a:r>
            <a:r>
              <a:rPr lang="fr-FR" sz="1100" i="1" dirty="0"/>
              <a:t> le nid et </a:t>
            </a:r>
            <a:r>
              <a:rPr lang="fr-FR" sz="1100" i="1" dirty="0" err="1"/>
              <a:t>handlin</a:t>
            </a:r>
            <a:r>
              <a:rPr lang="fr-FR" sz="1100" i="1" dirty="0"/>
              <a:t>' eux. Cela ne leur fera aucun bien.</a:t>
            </a:r>
          </a:p>
          <a:p>
            <a:r>
              <a:rPr lang="fr-FR" sz="1100" i="1" dirty="0"/>
              <a:t>« Il ne leur fera pas de mal », a déclaré Slim. « Je vais venir avec toi maintenant. »</a:t>
            </a:r>
          </a:p>
          <a:p>
            <a:r>
              <a:rPr lang="fr-FR" sz="1100" i="1" dirty="0"/>
              <a:t>George leva les yeux. « Si ce bâtard fou est trop fou, jus' le vire, Slim. »</a:t>
            </a:r>
          </a:p>
          <a:p>
            <a:r>
              <a:rPr lang="fr-FR" sz="1100" i="1" dirty="0"/>
              <a:t>Slim a suivi l’homme stable hors de la pièce.</a:t>
            </a:r>
          </a:p>
          <a:p>
            <a:r>
              <a:rPr lang="fr-FR" sz="1100" i="1" dirty="0"/>
              <a:t>George distribua et </a:t>
            </a:r>
            <a:r>
              <a:rPr lang="fr-FR" sz="1100" i="1" dirty="0" err="1"/>
              <a:t>Whit</a:t>
            </a:r>
            <a:r>
              <a:rPr lang="fr-FR" sz="1100" i="1" dirty="0"/>
              <a:t> prit ses cartes et les examina. « Vous avez déjà vu le nouvel enfant ? » demanda-t-il.</a:t>
            </a:r>
          </a:p>
          <a:p>
            <a:r>
              <a:rPr lang="fr-FR" sz="1100" i="1" dirty="0"/>
              <a:t>« Quel enfant? » Demanda George.</a:t>
            </a:r>
          </a:p>
          <a:p>
            <a:r>
              <a:rPr lang="fr-FR" sz="1100" i="1" dirty="0"/>
              <a:t>« Pourquoi, la nouvelle femme de </a:t>
            </a:r>
            <a:r>
              <a:rPr lang="fr-FR" sz="1100" i="1" dirty="0" err="1"/>
              <a:t>Curley</a:t>
            </a:r>
            <a:r>
              <a:rPr lang="fr-FR" sz="1100" i="1" dirty="0"/>
              <a:t>. »</a:t>
            </a:r>
          </a:p>
          <a:p>
            <a:r>
              <a:rPr lang="fr-FR" sz="1100" i="1" dirty="0"/>
              <a:t>« Ouais, je l’ai vue. »</a:t>
            </a:r>
          </a:p>
          <a:p>
            <a:r>
              <a:rPr lang="fr-FR" sz="1100" i="1" dirty="0"/>
              <a:t>« Eh bien, n’est-elle pas un </a:t>
            </a:r>
            <a:r>
              <a:rPr lang="fr-FR" sz="1100" i="1" dirty="0" err="1"/>
              <a:t>looloo</a:t>
            </a:r>
            <a:r>
              <a:rPr lang="fr-FR" sz="1100" i="1" dirty="0"/>
              <a:t>? »</a:t>
            </a:r>
          </a:p>
          <a:p>
            <a:r>
              <a:rPr lang="fr-FR" sz="1100" i="1" dirty="0"/>
              <a:t>« Je n’ai pas beaucoup vu d’elle », dit George.</a:t>
            </a:r>
          </a:p>
          <a:p>
            <a:r>
              <a:rPr lang="fr-FR" sz="1100" i="1" dirty="0" err="1"/>
              <a:t>Whit</a:t>
            </a:r>
            <a:r>
              <a:rPr lang="fr-FR" sz="1100" i="1" dirty="0"/>
              <a:t> a posé ses cartes de manière impressionnante. « Eh bien, restez autour de vous et gardez les yeux ouverts. Vous en verrez beaucoup. Elle ne cache rien. Je n’ai jamais vu personne comme elle. Elle a eu l’œil </a:t>
            </a:r>
            <a:r>
              <a:rPr lang="fr-FR" sz="1100" i="1" dirty="0" err="1"/>
              <a:t>goin</a:t>
            </a:r>
            <a:r>
              <a:rPr lang="fr-FR" sz="1100" i="1" dirty="0"/>
              <a:t>' tout le temps sur tout le monde. Je parie qu’elle donne même l’argent stable à l’œil. Je ne sais pas ce qu’elle veut. »</a:t>
            </a:r>
          </a:p>
          <a:p>
            <a:r>
              <a:rPr lang="fr-FR" sz="1100" i="1" dirty="0"/>
              <a:t>George a demandé avec désinvolture: « Avez-vous eu des problèmes depuis qu’elle est arrivée ici? »</a:t>
            </a:r>
          </a:p>
          <a:p>
            <a:r>
              <a:rPr lang="fr-FR" sz="1100" i="1" dirty="0"/>
              <a:t>Il était évident que </a:t>
            </a:r>
            <a:r>
              <a:rPr lang="fr-FR" sz="1100" i="1" dirty="0" err="1"/>
              <a:t>Whit</a:t>
            </a:r>
            <a:r>
              <a:rPr lang="fr-FR" sz="1100" i="1" dirty="0"/>
              <a:t> n’était pas intéressé par ses cartes. Il posa sa main et George la ramassa. George a disposé sa main solitaire délibérée - sept cartes, et six sur le dessus, et cinq sur le dessus de celles-ci.</a:t>
            </a:r>
          </a:p>
          <a:p>
            <a:r>
              <a:rPr lang="fr-FR" sz="1100" i="1" dirty="0" err="1"/>
              <a:t>Whit</a:t>
            </a:r>
            <a:r>
              <a:rPr lang="fr-FR" sz="1100" i="1" dirty="0"/>
              <a:t> a dit : « Je vois ce que tu veux dire. Non, ils n’ont pas encore été rien. </a:t>
            </a:r>
            <a:r>
              <a:rPr lang="fr-FR" sz="1100" i="1" dirty="0" err="1"/>
              <a:t>Curley</a:t>
            </a:r>
            <a:r>
              <a:rPr lang="fr-FR" sz="1100" i="1" dirty="0"/>
              <a:t> a des vestes </a:t>
            </a:r>
            <a:r>
              <a:rPr lang="fr-FR" sz="1100" i="1" dirty="0" err="1"/>
              <a:t>yella</a:t>
            </a:r>
            <a:r>
              <a:rPr lang="fr-FR" sz="1100" i="1" dirty="0"/>
              <a:t> dans ses tiroirs, mais c’est tout jusqu’à présent. Chaque fois que les gars sont là, elle se présente. Elle cherche </a:t>
            </a:r>
            <a:r>
              <a:rPr lang="fr-FR" sz="1100" i="1" dirty="0" err="1"/>
              <a:t>Curley</a:t>
            </a:r>
            <a:r>
              <a:rPr lang="fr-FR" sz="1100" i="1" dirty="0"/>
              <a:t>, ou elle pensait qu’elle était à la recherche de quelque chose et qu’elle le cherchait. On dirait qu’elle ne peut pas se tenir à l’écart des gars. Le pantalon d’An' </a:t>
            </a:r>
            <a:r>
              <a:rPr lang="fr-FR" sz="1100" i="1" dirty="0" err="1"/>
              <a:t>Curley</a:t>
            </a:r>
            <a:r>
              <a:rPr lang="fr-FR" sz="1100" i="1" dirty="0"/>
              <a:t> est juste rampé avec des fourmis, mais elles n’en sont pas encore sorties. »</a:t>
            </a:r>
          </a:p>
          <a:p>
            <a:r>
              <a:rPr lang="fr-FR" sz="1100" i="1" dirty="0"/>
              <a:t> </a:t>
            </a:r>
          </a:p>
        </p:txBody>
      </p:sp>
    </p:spTree>
    <p:extLst>
      <p:ext uri="{BB962C8B-B14F-4D97-AF65-F5344CB8AC3E}">
        <p14:creationId xmlns:p14="http://schemas.microsoft.com/office/powerpoint/2010/main" val="17016790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455" y="520214"/>
            <a:ext cx="3740727" cy="5678478"/>
          </a:xfrm>
          <a:prstGeom prst="rect">
            <a:avLst/>
          </a:prstGeom>
        </p:spPr>
        <p:txBody>
          <a:bodyPr wrap="square">
            <a:spAutoFit/>
          </a:bodyPr>
          <a:lstStyle/>
          <a:p>
            <a:r>
              <a:rPr lang="en-US" sz="1100" dirty="0"/>
              <a:t>George said, “She’s </a:t>
            </a:r>
            <a:r>
              <a:rPr lang="en-US" sz="1100" dirty="0" err="1"/>
              <a:t>gonna</a:t>
            </a:r>
            <a:r>
              <a:rPr lang="en-US" sz="1100" dirty="0"/>
              <a:t> make a mess. </a:t>
            </a:r>
            <a:r>
              <a:rPr lang="en-US" sz="1100" dirty="0" err="1"/>
              <a:t>They’s</a:t>
            </a:r>
            <a:r>
              <a:rPr lang="en-US" sz="1100" dirty="0"/>
              <a:t> </a:t>
            </a:r>
            <a:r>
              <a:rPr lang="en-US" sz="1100" dirty="0" err="1"/>
              <a:t>gonna</a:t>
            </a:r>
            <a:r>
              <a:rPr lang="en-US" sz="1100" dirty="0"/>
              <a:t> be a bad mess </a:t>
            </a:r>
            <a:r>
              <a:rPr lang="en-US" sz="1100" dirty="0" smtClean="0"/>
              <a:t>about her</a:t>
            </a:r>
            <a:r>
              <a:rPr lang="en-US" sz="1100" dirty="0"/>
              <a:t>. She’s a jail bait all set on the trigger. That Curley got his work cut out </a:t>
            </a:r>
            <a:r>
              <a:rPr lang="en-US" sz="1100" dirty="0" smtClean="0"/>
              <a:t>for him</a:t>
            </a:r>
            <a:r>
              <a:rPr lang="en-US" sz="1100" dirty="0"/>
              <a:t>. Ranch with a bunch of guys on it </a:t>
            </a:r>
            <a:r>
              <a:rPr lang="en-US" sz="1100" dirty="0" err="1"/>
              <a:t>ain’t</a:t>
            </a:r>
            <a:r>
              <a:rPr lang="en-US" sz="1100" dirty="0"/>
              <a:t> no place for a girl, specially </a:t>
            </a:r>
            <a:r>
              <a:rPr lang="en-US" sz="1100" dirty="0" smtClean="0"/>
              <a:t>like her</a:t>
            </a:r>
            <a:r>
              <a:rPr lang="en-US" sz="1100" dirty="0"/>
              <a:t>.”</a:t>
            </a:r>
          </a:p>
          <a:p>
            <a:r>
              <a:rPr lang="en-US" sz="1100" dirty="0"/>
              <a:t>Whit said, “If you got </a:t>
            </a:r>
            <a:r>
              <a:rPr lang="en-US" sz="1100" dirty="0" err="1"/>
              <a:t>idears</a:t>
            </a:r>
            <a:r>
              <a:rPr lang="en-US" sz="1100" dirty="0"/>
              <a:t>, you </a:t>
            </a:r>
            <a:r>
              <a:rPr lang="en-US" sz="1100" dirty="0" err="1"/>
              <a:t>oughtta</a:t>
            </a:r>
            <a:r>
              <a:rPr lang="en-US" sz="1100" dirty="0"/>
              <a:t> come in town with us guys </a:t>
            </a:r>
            <a:r>
              <a:rPr lang="en-US" sz="1100" dirty="0" err="1" smtClean="0"/>
              <a:t>tomorra</a:t>
            </a:r>
            <a:r>
              <a:rPr lang="en-US" sz="1100" dirty="0" smtClean="0"/>
              <a:t> night</a:t>
            </a:r>
            <a:r>
              <a:rPr lang="en-US" sz="1100" dirty="0"/>
              <a:t>.”</a:t>
            </a:r>
          </a:p>
          <a:p>
            <a:r>
              <a:rPr lang="en-US" sz="1100" dirty="0"/>
              <a:t>“Why? What’s </a:t>
            </a:r>
            <a:r>
              <a:rPr lang="en-US" sz="1100" dirty="0" err="1"/>
              <a:t>doin</a:t>
            </a:r>
            <a:r>
              <a:rPr lang="en-US" sz="1100" dirty="0"/>
              <a:t>’?”</a:t>
            </a:r>
          </a:p>
          <a:p>
            <a:r>
              <a:rPr lang="en-US" sz="1100" dirty="0"/>
              <a:t>“Jus’ the usual thing. We go in to old Susy’s place. Hell of a nice place. </a:t>
            </a:r>
            <a:r>
              <a:rPr lang="en-US" sz="1100" dirty="0" smtClean="0"/>
              <a:t>Old Susy’s </a:t>
            </a:r>
            <a:r>
              <a:rPr lang="en-US" sz="1100" dirty="0"/>
              <a:t>a laugh—always </a:t>
            </a:r>
            <a:r>
              <a:rPr lang="en-US" sz="1100" dirty="0" err="1"/>
              <a:t>crackin</a:t>
            </a:r>
            <a:r>
              <a:rPr lang="en-US" sz="1100" dirty="0"/>
              <a:t>’ jokes. Like she says when we come up on </a:t>
            </a:r>
            <a:r>
              <a:rPr lang="en-US" sz="1100" dirty="0" smtClean="0"/>
              <a:t>the front </a:t>
            </a:r>
            <a:r>
              <a:rPr lang="en-US" sz="1100" dirty="0"/>
              <a:t>porch las’ </a:t>
            </a:r>
            <a:r>
              <a:rPr lang="en-US" sz="1100" dirty="0" err="1"/>
              <a:t>Sat’day</a:t>
            </a:r>
            <a:r>
              <a:rPr lang="en-US" sz="1100" dirty="0"/>
              <a:t> night. Susy opens the door and then she yells over </a:t>
            </a:r>
            <a:r>
              <a:rPr lang="en-US" sz="1100" dirty="0" smtClean="0"/>
              <a:t>her shoulder</a:t>
            </a:r>
            <a:r>
              <a:rPr lang="en-US" sz="1100" dirty="0"/>
              <a:t>, ‘Get </a:t>
            </a:r>
            <a:r>
              <a:rPr lang="en-US" sz="1100" dirty="0" err="1"/>
              <a:t>yor</a:t>
            </a:r>
            <a:r>
              <a:rPr lang="en-US" sz="1100" dirty="0"/>
              <a:t> coats on, girls, here comes the sheriff.’ She never talks dirty,</a:t>
            </a:r>
          </a:p>
          <a:p>
            <a:r>
              <a:rPr lang="en-US" sz="1100" dirty="0"/>
              <a:t>neither. Got five girls there.”</a:t>
            </a:r>
          </a:p>
          <a:p>
            <a:r>
              <a:rPr lang="en-US" sz="1100" dirty="0"/>
              <a:t>“What’s it set you back?” George asked.</a:t>
            </a:r>
          </a:p>
          <a:p>
            <a:r>
              <a:rPr lang="en-US" sz="1100" dirty="0"/>
              <a:t>“Two an’ a half. You can get a shot for two bits. Susy got nice chairs to </a:t>
            </a:r>
            <a:r>
              <a:rPr lang="en-US" sz="1100" dirty="0" smtClean="0"/>
              <a:t>set in</a:t>
            </a:r>
            <a:r>
              <a:rPr lang="en-US" sz="1100" dirty="0"/>
              <a:t>, too. If a guy don’t want a flop, why he can just set in the chairs and have </a:t>
            </a:r>
            <a:r>
              <a:rPr lang="en-US" sz="1100" dirty="0" smtClean="0"/>
              <a:t>a couple </a:t>
            </a:r>
            <a:r>
              <a:rPr lang="en-US" sz="1100" dirty="0"/>
              <a:t>or three shots and pass the time of day and Susy don’t give a damn. </a:t>
            </a:r>
            <a:r>
              <a:rPr lang="en-US" sz="1100" dirty="0" smtClean="0"/>
              <a:t>She </a:t>
            </a:r>
            <a:r>
              <a:rPr lang="en-US" sz="1100" dirty="0" err="1" smtClean="0"/>
              <a:t>ain’t</a:t>
            </a:r>
            <a:r>
              <a:rPr lang="en-US" sz="1100" dirty="0" smtClean="0"/>
              <a:t> </a:t>
            </a:r>
            <a:r>
              <a:rPr lang="en-US" sz="1100" dirty="0" err="1"/>
              <a:t>rushin</a:t>
            </a:r>
            <a:r>
              <a:rPr lang="en-US" sz="1100" dirty="0"/>
              <a:t>’ guys through and </a:t>
            </a:r>
            <a:r>
              <a:rPr lang="en-US" sz="1100" dirty="0" err="1"/>
              <a:t>kickin</a:t>
            </a:r>
            <a:r>
              <a:rPr lang="en-US" sz="1100" dirty="0"/>
              <a:t>’ ‘</a:t>
            </a:r>
            <a:r>
              <a:rPr lang="en-US" sz="1100" dirty="0" err="1"/>
              <a:t>em</a:t>
            </a:r>
            <a:r>
              <a:rPr lang="en-US" sz="1100" dirty="0"/>
              <a:t> out if they don’t want a flop.”</a:t>
            </a:r>
          </a:p>
          <a:p>
            <a:r>
              <a:rPr lang="en-US" sz="1100" dirty="0"/>
              <a:t>“Might go in and look the joint over,” said George.</a:t>
            </a:r>
          </a:p>
          <a:p>
            <a:r>
              <a:rPr lang="en-US" sz="1100" dirty="0"/>
              <a:t>“Sure. Come along. It’s a hell of a lot of fun—her </a:t>
            </a:r>
            <a:r>
              <a:rPr lang="en-US" sz="1100" dirty="0" err="1"/>
              <a:t>crackin</a:t>
            </a:r>
            <a:r>
              <a:rPr lang="en-US" sz="1100" dirty="0"/>
              <a:t>’ jokes all the </a:t>
            </a:r>
            <a:r>
              <a:rPr lang="en-US" sz="1100" dirty="0" smtClean="0"/>
              <a:t>time. Like </a:t>
            </a:r>
            <a:r>
              <a:rPr lang="en-US" sz="1100" dirty="0"/>
              <a:t>she says one time, she says, ‘I’ve knew people that if they got a rag rug </a:t>
            </a:r>
            <a:r>
              <a:rPr lang="en-US" sz="1100" dirty="0" smtClean="0"/>
              <a:t>on the </a:t>
            </a:r>
            <a:r>
              <a:rPr lang="en-US" sz="1100" dirty="0"/>
              <a:t>floor an’ a kewpie doll lamp on the phonograph they think they’re running </a:t>
            </a:r>
            <a:r>
              <a:rPr lang="en-US" sz="1100" dirty="0" smtClean="0"/>
              <a:t>a parlor </a:t>
            </a:r>
            <a:r>
              <a:rPr lang="en-US" sz="1100" dirty="0"/>
              <a:t>house.’ That’s Clara’s house she’s </a:t>
            </a:r>
            <a:r>
              <a:rPr lang="en-US" sz="1100" dirty="0" err="1"/>
              <a:t>talkin</a:t>
            </a:r>
            <a:r>
              <a:rPr lang="en-US" sz="1100" dirty="0"/>
              <a:t>’ about. An’ Susy says, ‘I know</a:t>
            </a:r>
          </a:p>
          <a:p>
            <a:r>
              <a:rPr lang="en-US" sz="1100" dirty="0"/>
              <a:t>what you boys want,’ she says. ‘My girls is clean,’ she says, ‘an’ there </a:t>
            </a:r>
            <a:r>
              <a:rPr lang="en-US" sz="1100" dirty="0" err="1"/>
              <a:t>ain’t</a:t>
            </a:r>
            <a:r>
              <a:rPr lang="en-US" sz="1100" dirty="0"/>
              <a:t> </a:t>
            </a:r>
            <a:r>
              <a:rPr lang="en-US" sz="1100" dirty="0" smtClean="0"/>
              <a:t>no water </a:t>
            </a:r>
            <a:r>
              <a:rPr lang="en-US" sz="1100" dirty="0"/>
              <a:t>in my whisky,’ she says. ‘If any you guys </a:t>
            </a:r>
            <a:r>
              <a:rPr lang="en-US" sz="1100" dirty="0" err="1"/>
              <a:t>wanta</a:t>
            </a:r>
            <a:r>
              <a:rPr lang="en-US" sz="1100" dirty="0"/>
              <a:t> look at a kewpie </a:t>
            </a:r>
            <a:r>
              <a:rPr lang="en-US" sz="1100" dirty="0" smtClean="0"/>
              <a:t>doll lamp </a:t>
            </a:r>
            <a:r>
              <a:rPr lang="en-US" sz="1100" dirty="0"/>
              <a:t>an’ take your own chance </a:t>
            </a:r>
            <a:r>
              <a:rPr lang="en-US" sz="1100" dirty="0" err="1"/>
              <a:t>gettin</a:t>
            </a:r>
            <a:r>
              <a:rPr lang="en-US" sz="1100" dirty="0"/>
              <a:t>’ burned, why you know where to go.’ </a:t>
            </a:r>
            <a:r>
              <a:rPr lang="en-US" sz="1100" dirty="0" smtClean="0"/>
              <a:t>An’ she </a:t>
            </a:r>
            <a:r>
              <a:rPr lang="en-US" sz="1100" dirty="0"/>
              <a:t>says, ‘There’s guys around here </a:t>
            </a:r>
            <a:r>
              <a:rPr lang="en-US" sz="1100" dirty="0" err="1"/>
              <a:t>walkin</a:t>
            </a:r>
            <a:r>
              <a:rPr lang="en-US" sz="1100" dirty="0"/>
              <a:t>’ bow-legged </a:t>
            </a:r>
            <a:r>
              <a:rPr lang="en-US" sz="1100" dirty="0" err="1"/>
              <a:t>‘cause</a:t>
            </a:r>
            <a:r>
              <a:rPr lang="en-US" sz="1100" dirty="0"/>
              <a:t> they like to </a:t>
            </a:r>
            <a:r>
              <a:rPr lang="en-US" sz="1100" dirty="0" smtClean="0"/>
              <a:t>look at </a:t>
            </a:r>
            <a:r>
              <a:rPr lang="en-US" sz="1100" dirty="0"/>
              <a:t>a kewpie doll lamp.’”</a:t>
            </a:r>
            <a:endParaRPr lang="en-GB" sz="900" dirty="0"/>
          </a:p>
        </p:txBody>
      </p:sp>
      <p:sp>
        <p:nvSpPr>
          <p:cNvPr id="3" name="Rectangle 2"/>
          <p:cNvSpPr/>
          <p:nvPr/>
        </p:nvSpPr>
        <p:spPr>
          <a:xfrm>
            <a:off x="4580314" y="370584"/>
            <a:ext cx="4247802" cy="5678478"/>
          </a:xfrm>
          <a:prstGeom prst="rect">
            <a:avLst/>
          </a:prstGeom>
        </p:spPr>
        <p:txBody>
          <a:bodyPr wrap="square">
            <a:spAutoFit/>
          </a:bodyPr>
          <a:lstStyle/>
          <a:p>
            <a:r>
              <a:rPr lang="fr-FR" sz="1100" i="1" dirty="0"/>
              <a:t>George a dit: « Elle va faire un gâchis. Ils vont être un mauvais gâchis à son sujet. C’est un appât de prison tout mis sur la gâchette. Que </a:t>
            </a:r>
            <a:r>
              <a:rPr lang="fr-FR" sz="1100" i="1" dirty="0" err="1"/>
              <a:t>Curley</a:t>
            </a:r>
            <a:r>
              <a:rPr lang="fr-FR" sz="1100" i="1" dirty="0"/>
              <a:t> avait du pain sur la planche. Ranch avec un groupe de gars dessus n’est pas un endroit pour une fille, surtout comme elle. »</a:t>
            </a:r>
          </a:p>
          <a:p>
            <a:r>
              <a:rPr lang="fr-FR" sz="1100" i="1" dirty="0" err="1"/>
              <a:t>Whit</a:t>
            </a:r>
            <a:r>
              <a:rPr lang="fr-FR" sz="1100" i="1" dirty="0"/>
              <a:t> a dit: « Si vous avez des </a:t>
            </a:r>
            <a:r>
              <a:rPr lang="fr-FR" sz="1100" i="1" dirty="0" err="1"/>
              <a:t>idéateurs</a:t>
            </a:r>
            <a:r>
              <a:rPr lang="fr-FR" sz="1100" i="1" dirty="0"/>
              <a:t>, vous devriez venir en ville avec nous les gars </a:t>
            </a:r>
            <a:r>
              <a:rPr lang="fr-FR" sz="1100" i="1" dirty="0" err="1"/>
              <a:t>tomorra</a:t>
            </a:r>
            <a:r>
              <a:rPr lang="fr-FR" sz="1100" i="1" dirty="0"/>
              <a:t> night. »</a:t>
            </a:r>
          </a:p>
          <a:p>
            <a:r>
              <a:rPr lang="fr-FR" sz="1100" i="1" dirty="0"/>
              <a:t>« Pourquoi? Qu’est-ce que </a:t>
            </a:r>
            <a:r>
              <a:rPr lang="fr-FR" sz="1100" i="1" dirty="0" err="1"/>
              <a:t>doin</a:t>
            </a:r>
            <a:r>
              <a:rPr lang="fr-FR" sz="1100" i="1" dirty="0"/>
              <a:t>'? »</a:t>
            </a:r>
          </a:p>
          <a:p>
            <a:r>
              <a:rPr lang="fr-FR" sz="1100" i="1" dirty="0"/>
              <a:t>« Jus' la chose habituelle. Nous allons chez la vieille </a:t>
            </a:r>
            <a:r>
              <a:rPr lang="fr-FR" sz="1100" i="1" dirty="0" err="1"/>
              <a:t>Susy</a:t>
            </a:r>
            <a:r>
              <a:rPr lang="fr-FR" sz="1100" i="1" dirty="0"/>
              <a:t>. Enfer d’un bel endroit. La vieille </a:t>
            </a:r>
            <a:r>
              <a:rPr lang="fr-FR" sz="1100" i="1" dirty="0" err="1"/>
              <a:t>Susy</a:t>
            </a:r>
            <a:r>
              <a:rPr lang="fr-FR" sz="1100" i="1" dirty="0"/>
              <a:t> est un rire – toujours des blagues craquantes. Comme elle le dit quand nous arrivons sur le porche las' </a:t>
            </a:r>
            <a:r>
              <a:rPr lang="fr-FR" sz="1100" i="1" dirty="0" err="1"/>
              <a:t>Sat’day</a:t>
            </a:r>
            <a:r>
              <a:rPr lang="fr-FR" sz="1100" i="1" dirty="0"/>
              <a:t> night. </a:t>
            </a:r>
            <a:r>
              <a:rPr lang="fr-FR" sz="1100" i="1" dirty="0" err="1"/>
              <a:t>Susy</a:t>
            </a:r>
            <a:r>
              <a:rPr lang="fr-FR" sz="1100" i="1" dirty="0"/>
              <a:t> ouvre la porte, puis elle crie par-dessus son épaule : « Enfilez-vous, les filles, voici le shérif. » Elle ne parle jamais salement,</a:t>
            </a:r>
          </a:p>
          <a:p>
            <a:r>
              <a:rPr lang="fr-FR" sz="1100" i="1" dirty="0"/>
              <a:t>ni. J’ai cinq filles là-bas.</a:t>
            </a:r>
          </a:p>
          <a:p>
            <a:r>
              <a:rPr lang="fr-FR" sz="1100" i="1" dirty="0"/>
              <a:t>« Qu’est-ce que ça vous a fait reculer? » Demanda George.</a:t>
            </a:r>
          </a:p>
          <a:p>
            <a:r>
              <a:rPr lang="fr-FR" sz="1100" i="1" dirty="0"/>
              <a:t>« Deux an' a </a:t>
            </a:r>
            <a:r>
              <a:rPr lang="fr-FR" sz="1100" i="1" dirty="0" err="1"/>
              <a:t>half</a:t>
            </a:r>
            <a:r>
              <a:rPr lang="fr-FR" sz="1100" i="1" dirty="0"/>
              <a:t>. Vous pouvez obtenir un coup pour deux bits. </a:t>
            </a:r>
            <a:r>
              <a:rPr lang="fr-FR" sz="1100" i="1" dirty="0" err="1"/>
              <a:t>Susy</a:t>
            </a:r>
            <a:r>
              <a:rPr lang="fr-FR" sz="1100" i="1" dirty="0"/>
              <a:t> a aussi de belles chaises à installer. Si un gars ne veut pas de flop, pourquoi il peut simplement s’installer sur les chaises et avoir quelques ou trois coups et passer le temps de la journée et </a:t>
            </a:r>
            <a:r>
              <a:rPr lang="fr-FR" sz="1100" i="1" dirty="0" err="1"/>
              <a:t>Susy</a:t>
            </a:r>
            <a:r>
              <a:rPr lang="fr-FR" sz="1100" i="1" dirty="0"/>
              <a:t> s’en fiche. Elle ne se précipite pas les gars et ne les met pas dehors s’ils ne veulent pas d’un flop. »</a:t>
            </a:r>
          </a:p>
          <a:p>
            <a:r>
              <a:rPr lang="fr-FR" sz="1100" i="1" dirty="0"/>
              <a:t>« Pourrait entrer et regarder le joint par-dessus », a déclaré George.</a:t>
            </a:r>
          </a:p>
          <a:p>
            <a:r>
              <a:rPr lang="fr-FR" sz="1100" i="1" dirty="0"/>
              <a:t>« Bien sûr. Accompagner. C’est très amusant – ses blagues craquantes tout le temps. Comme elle le dit une fois, elle dit: « J’ai connu des gens que s’ils avaient un tapis de chiffon sur le sol et une lampe de poupée </a:t>
            </a:r>
            <a:r>
              <a:rPr lang="fr-FR" sz="1100" i="1" dirty="0" err="1"/>
              <a:t>kewpie</a:t>
            </a:r>
            <a:r>
              <a:rPr lang="fr-FR" sz="1100" i="1" dirty="0"/>
              <a:t> sur le phonographe, ils pensaient qu’ils dirigeaient une maison de salon ». C’est la maison de Clara dont elle parle. An' </a:t>
            </a:r>
            <a:r>
              <a:rPr lang="fr-FR" sz="1100" i="1" dirty="0" err="1"/>
              <a:t>Susy</a:t>
            </a:r>
            <a:r>
              <a:rPr lang="fr-FR" sz="1100" i="1" dirty="0"/>
              <a:t> dit : 'Je sais</a:t>
            </a:r>
          </a:p>
          <a:p>
            <a:r>
              <a:rPr lang="fr-FR" sz="1100" i="1" dirty="0"/>
              <a:t>ce que vous voulez, les garçons », dit-elle. « Mes filles sont propres », dit-elle, « et il n’y a pas d’eau dans mon whisky », dit-elle. « Si vous voulez regarder une lampe de poupée </a:t>
            </a:r>
            <a:r>
              <a:rPr lang="fr-FR" sz="1100" i="1" dirty="0" err="1"/>
              <a:t>kewpie</a:t>
            </a:r>
            <a:r>
              <a:rPr lang="fr-FR" sz="1100" i="1" dirty="0"/>
              <a:t> et « prenez votre propre chance de vous brûler, » pourquoi vous savez où aller. » An' dit-elle, 'Il y a des gars ici qui marchent' les jambes en arc 'parce qu’ils aiment regarder une lampe de poupée </a:t>
            </a:r>
            <a:r>
              <a:rPr lang="fr-FR" sz="1100" i="1" dirty="0" err="1"/>
              <a:t>kewpie</a:t>
            </a:r>
            <a:r>
              <a:rPr lang="fr-FR" sz="1100" i="1" dirty="0"/>
              <a:t>'.</a:t>
            </a:r>
          </a:p>
          <a:p>
            <a:r>
              <a:rPr lang="fr-FR" sz="1100" i="1" dirty="0"/>
              <a:t> </a:t>
            </a:r>
          </a:p>
        </p:txBody>
      </p:sp>
    </p:spTree>
    <p:extLst>
      <p:ext uri="{BB962C8B-B14F-4D97-AF65-F5344CB8AC3E}">
        <p14:creationId xmlns:p14="http://schemas.microsoft.com/office/powerpoint/2010/main" val="158629340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495275"/>
            <a:ext cx="3923608" cy="5678478"/>
          </a:xfrm>
          <a:prstGeom prst="rect">
            <a:avLst/>
          </a:prstGeom>
        </p:spPr>
        <p:txBody>
          <a:bodyPr wrap="square">
            <a:spAutoFit/>
          </a:bodyPr>
          <a:lstStyle/>
          <a:p>
            <a:r>
              <a:rPr lang="en-US" sz="1100" dirty="0"/>
              <a:t>George asked, “Clara runs the other house, huh?”</a:t>
            </a:r>
          </a:p>
          <a:p>
            <a:r>
              <a:rPr lang="en-US" sz="1100" dirty="0"/>
              <a:t>“Yeah,” said Whit. “We don’t never go there. Clara gets three bucks a </a:t>
            </a:r>
            <a:r>
              <a:rPr lang="en-US" sz="1100" dirty="0" smtClean="0"/>
              <a:t>crack and </a:t>
            </a:r>
            <a:r>
              <a:rPr lang="en-US" sz="1100" dirty="0"/>
              <a:t>thirty-five cents a shot, and she don’t crack no jokes. But Susy’s place </a:t>
            </a:r>
            <a:r>
              <a:rPr lang="en-US" sz="1100" dirty="0" smtClean="0"/>
              <a:t>is clean </a:t>
            </a:r>
            <a:r>
              <a:rPr lang="en-US" sz="1100" dirty="0"/>
              <a:t>and she got nice chairs. Don’t let no goo-</a:t>
            </a:r>
            <a:r>
              <a:rPr lang="en-US" sz="1100" dirty="0" err="1"/>
              <a:t>goos</a:t>
            </a:r>
            <a:r>
              <a:rPr lang="en-US" sz="1100" dirty="0"/>
              <a:t> in, neither.”</a:t>
            </a:r>
          </a:p>
          <a:p>
            <a:r>
              <a:rPr lang="en-US" sz="1100" dirty="0"/>
              <a:t>“Me an’ Lennie’s </a:t>
            </a:r>
            <a:r>
              <a:rPr lang="en-US" sz="1100" dirty="0" err="1"/>
              <a:t>rollin</a:t>
            </a:r>
            <a:r>
              <a:rPr lang="en-US" sz="1100" dirty="0"/>
              <a:t>’ up a stake,” said George. “I might go in an’ set </a:t>
            </a:r>
            <a:r>
              <a:rPr lang="en-US" sz="1100" dirty="0" smtClean="0"/>
              <a:t>and have </a:t>
            </a:r>
            <a:r>
              <a:rPr lang="en-US" sz="1100" dirty="0"/>
              <a:t>a shot, but I </a:t>
            </a:r>
            <a:r>
              <a:rPr lang="en-US" sz="1100" dirty="0" err="1"/>
              <a:t>ain’t</a:t>
            </a:r>
            <a:r>
              <a:rPr lang="en-US" sz="1100" dirty="0"/>
              <a:t> </a:t>
            </a:r>
            <a:r>
              <a:rPr lang="en-US" sz="1100" dirty="0" err="1"/>
              <a:t>puttin</a:t>
            </a:r>
            <a:r>
              <a:rPr lang="en-US" sz="1100" dirty="0"/>
              <a:t>’ out no two and a half.”</a:t>
            </a:r>
          </a:p>
          <a:p>
            <a:r>
              <a:rPr lang="en-US" sz="1100" dirty="0"/>
              <a:t>“Well, a guy got to have some fun sometime,” said Whit.</a:t>
            </a:r>
          </a:p>
          <a:p>
            <a:r>
              <a:rPr lang="en-US" sz="1100" dirty="0"/>
              <a:t>The door opened and Lennie and Carlson came in together. Lennie crept </a:t>
            </a:r>
            <a:r>
              <a:rPr lang="en-US" sz="1100" dirty="0" smtClean="0"/>
              <a:t>to his </a:t>
            </a:r>
            <a:r>
              <a:rPr lang="en-US" sz="1100" dirty="0"/>
              <a:t>bunk and sat down, trying not to attract attention. Carlson reached under </a:t>
            </a:r>
            <a:r>
              <a:rPr lang="en-US" sz="1100" dirty="0" smtClean="0"/>
              <a:t>his bunk </a:t>
            </a:r>
            <a:r>
              <a:rPr lang="en-US" sz="1100" dirty="0"/>
              <a:t>and brought out his bag. He didn’t look at old Candy, who still faced </a:t>
            </a:r>
            <a:r>
              <a:rPr lang="en-US" sz="1100" dirty="0" smtClean="0"/>
              <a:t>the wall</a:t>
            </a:r>
            <a:r>
              <a:rPr lang="en-US" sz="1100" dirty="0"/>
              <a:t>. Carlson found a little cleaning rod in the bag and a can of oil. He laid them</a:t>
            </a:r>
          </a:p>
          <a:p>
            <a:r>
              <a:rPr lang="en-US" sz="1100" dirty="0"/>
              <a:t>on his bed and then brought out the pistol, took out the magazine and </a:t>
            </a:r>
            <a:r>
              <a:rPr lang="en-US" sz="1100" dirty="0" smtClean="0"/>
              <a:t>snapped the </a:t>
            </a:r>
            <a:r>
              <a:rPr lang="en-US" sz="1100" dirty="0"/>
              <a:t>loaded shell from the chamber. Then he fell to cleaning the barrel with </a:t>
            </a:r>
            <a:r>
              <a:rPr lang="en-US" sz="1100" dirty="0" smtClean="0"/>
              <a:t>the little </a:t>
            </a:r>
            <a:r>
              <a:rPr lang="en-US" sz="1100" dirty="0"/>
              <a:t>rod. When the ejector snapped, Candy turned over and looked for </a:t>
            </a:r>
            <a:r>
              <a:rPr lang="en-US" sz="1100" dirty="0" smtClean="0"/>
              <a:t>a moment </a:t>
            </a:r>
            <a:r>
              <a:rPr lang="en-US" sz="1100" dirty="0"/>
              <a:t>at the gun before he turned back to the wall again.</a:t>
            </a:r>
          </a:p>
          <a:p>
            <a:r>
              <a:rPr lang="en-US" sz="1100" dirty="0"/>
              <a:t>Carlson said casually, “Curley been in yet?”</a:t>
            </a:r>
          </a:p>
          <a:p>
            <a:r>
              <a:rPr lang="en-US" sz="1100" dirty="0"/>
              <a:t>“No,” said Whit. “What’s </a:t>
            </a:r>
            <a:r>
              <a:rPr lang="en-US" sz="1100" dirty="0" err="1"/>
              <a:t>eatin</a:t>
            </a:r>
            <a:r>
              <a:rPr lang="en-US" sz="1100" dirty="0"/>
              <a:t>’ on Curley?”</a:t>
            </a:r>
          </a:p>
          <a:p>
            <a:r>
              <a:rPr lang="en-US" sz="1100" dirty="0"/>
              <a:t>Carlson squinted down the barrel of his gun. “</a:t>
            </a:r>
            <a:r>
              <a:rPr lang="en-US" sz="1100" dirty="0" err="1"/>
              <a:t>Lookin</a:t>
            </a:r>
            <a:r>
              <a:rPr lang="en-US" sz="1100" dirty="0"/>
              <a:t>’ for his old lady. I </a:t>
            </a:r>
            <a:r>
              <a:rPr lang="en-US" sz="1100" dirty="0" smtClean="0"/>
              <a:t>seen him </a:t>
            </a:r>
            <a:r>
              <a:rPr lang="en-US" sz="1100" dirty="0"/>
              <a:t>going round and round outside.”</a:t>
            </a:r>
          </a:p>
          <a:p>
            <a:r>
              <a:rPr lang="en-US" sz="1100" dirty="0"/>
              <a:t>Whit said sarcastically, “He spends half his time </a:t>
            </a:r>
            <a:r>
              <a:rPr lang="en-US" sz="1100" dirty="0" err="1"/>
              <a:t>lookin</a:t>
            </a:r>
            <a:r>
              <a:rPr lang="en-US" sz="1100" dirty="0"/>
              <a:t>’ for her, and the </a:t>
            </a:r>
            <a:r>
              <a:rPr lang="en-US" sz="1100" dirty="0" smtClean="0"/>
              <a:t>rest of </a:t>
            </a:r>
            <a:r>
              <a:rPr lang="en-US" sz="1100" dirty="0"/>
              <a:t>the time she’s </a:t>
            </a:r>
            <a:r>
              <a:rPr lang="en-US" sz="1100" dirty="0" err="1"/>
              <a:t>lookin</a:t>
            </a:r>
            <a:r>
              <a:rPr lang="en-US" sz="1100" dirty="0"/>
              <a:t>’ for him.”</a:t>
            </a:r>
          </a:p>
          <a:p>
            <a:r>
              <a:rPr lang="en-US" sz="1100" dirty="0"/>
              <a:t>Curley burst into the room excitedly. “Any you guys seen my wife?” </a:t>
            </a:r>
            <a:r>
              <a:rPr lang="en-US" sz="1100" dirty="0" smtClean="0"/>
              <a:t>he demanded</a:t>
            </a:r>
            <a:r>
              <a:rPr lang="en-US" sz="1100" dirty="0"/>
              <a:t>.</a:t>
            </a:r>
          </a:p>
          <a:p>
            <a:r>
              <a:rPr lang="en-US" sz="1100" dirty="0"/>
              <a:t>“She </a:t>
            </a:r>
            <a:r>
              <a:rPr lang="en-US" sz="1100" dirty="0" err="1"/>
              <a:t>ain’t</a:t>
            </a:r>
            <a:r>
              <a:rPr lang="en-US" sz="1100" dirty="0"/>
              <a:t> been here,” said Whit.</a:t>
            </a:r>
          </a:p>
          <a:p>
            <a:r>
              <a:rPr lang="en-US" sz="1100" dirty="0"/>
              <a:t>Curley looked threateningly about the room. “Where the hell’s Slim?”</a:t>
            </a:r>
          </a:p>
          <a:p>
            <a:r>
              <a:rPr lang="en-US" sz="1100" dirty="0"/>
              <a:t>“Went out in the barn,” said George. “He was </a:t>
            </a:r>
            <a:r>
              <a:rPr lang="en-US" sz="1100" dirty="0" err="1"/>
              <a:t>gonna</a:t>
            </a:r>
            <a:r>
              <a:rPr lang="en-US" sz="1100" dirty="0"/>
              <a:t> put some tar on a </a:t>
            </a:r>
            <a:r>
              <a:rPr lang="en-US" sz="1100" dirty="0" smtClean="0"/>
              <a:t>split hoof</a:t>
            </a:r>
            <a:r>
              <a:rPr lang="en-US" sz="1100" dirty="0"/>
              <a:t>.”</a:t>
            </a:r>
          </a:p>
          <a:p>
            <a:r>
              <a:rPr lang="en-US" sz="1100" dirty="0"/>
              <a:t>Curley’s shoulders dropped and squared. “How long </a:t>
            </a:r>
            <a:r>
              <a:rPr lang="en-US" sz="1100" dirty="0" err="1"/>
              <a:t>ago’d</a:t>
            </a:r>
            <a:r>
              <a:rPr lang="en-US" sz="1100" dirty="0"/>
              <a:t> he go</a:t>
            </a:r>
            <a:r>
              <a:rPr lang="en-US" sz="1100" dirty="0" smtClean="0"/>
              <a:t>?”</a:t>
            </a:r>
            <a:endParaRPr lang="en-GB" sz="900" dirty="0"/>
          </a:p>
        </p:txBody>
      </p:sp>
      <p:sp>
        <p:nvSpPr>
          <p:cNvPr id="3" name="Rectangle 2"/>
          <p:cNvSpPr/>
          <p:nvPr/>
        </p:nvSpPr>
        <p:spPr>
          <a:xfrm>
            <a:off x="4882342" y="495275"/>
            <a:ext cx="3923608" cy="6186309"/>
          </a:xfrm>
          <a:prstGeom prst="rect">
            <a:avLst/>
          </a:prstGeom>
        </p:spPr>
        <p:txBody>
          <a:bodyPr wrap="square">
            <a:spAutoFit/>
          </a:bodyPr>
          <a:lstStyle/>
          <a:p>
            <a:r>
              <a:rPr lang="fr-FR" sz="1100" i="1" dirty="0"/>
              <a:t>George a demandé: « Clara dirige l’autre maison, hein? »</a:t>
            </a:r>
          </a:p>
          <a:p>
            <a:r>
              <a:rPr lang="fr-FR" sz="1100" i="1" dirty="0"/>
              <a:t>« Oui, » dit </a:t>
            </a:r>
            <a:r>
              <a:rPr lang="fr-FR" sz="1100" i="1" dirty="0" err="1"/>
              <a:t>Whit</a:t>
            </a:r>
            <a:r>
              <a:rPr lang="fr-FR" sz="1100" i="1" dirty="0"/>
              <a:t>. « Nous n’y allons jamais. Clara reçoit trois dollars par crack et trente-cinq cents par coup, et elle ne fait pas de blagues. Mais la place de </a:t>
            </a:r>
            <a:r>
              <a:rPr lang="fr-FR" sz="1100" i="1" dirty="0" err="1"/>
              <a:t>Susy</a:t>
            </a:r>
            <a:r>
              <a:rPr lang="fr-FR" sz="1100" i="1" dirty="0"/>
              <a:t> est propre et elle a eu de belles chaises. Ne laissez pas entrer aucun </a:t>
            </a:r>
            <a:r>
              <a:rPr lang="fr-FR" sz="1100" i="1" dirty="0" err="1"/>
              <a:t>goo-goos</a:t>
            </a:r>
            <a:r>
              <a:rPr lang="fr-FR" sz="1100" i="1" dirty="0"/>
              <a:t>, ni l’un ni l’autre. »</a:t>
            </a:r>
          </a:p>
          <a:p>
            <a:r>
              <a:rPr lang="fr-FR" sz="1100" i="1" dirty="0"/>
              <a:t>« Moi et </a:t>
            </a:r>
            <a:r>
              <a:rPr lang="fr-FR" sz="1100" i="1" dirty="0" err="1"/>
              <a:t>Lennie</a:t>
            </a:r>
            <a:r>
              <a:rPr lang="fr-FR" sz="1100" i="1" dirty="0"/>
              <a:t> roule sur un pieu », dit George. « Je pourrais aller dans un set et avoir un coup, mais je ne suis pas en train de sortir pas deux et demi. »</a:t>
            </a:r>
          </a:p>
          <a:p>
            <a:r>
              <a:rPr lang="fr-FR" sz="1100" i="1" dirty="0"/>
              <a:t>« Eh bien, un gars a pu s’amuser un jour », a déclaré </a:t>
            </a:r>
            <a:r>
              <a:rPr lang="fr-FR" sz="1100" i="1" dirty="0" err="1"/>
              <a:t>Whit</a:t>
            </a:r>
            <a:r>
              <a:rPr lang="fr-FR" sz="1100" i="1" dirty="0"/>
              <a:t>.</a:t>
            </a:r>
          </a:p>
          <a:p>
            <a:r>
              <a:rPr lang="fr-FR" sz="1100" i="1" dirty="0"/>
              <a:t>La porte s’ouvrit et </a:t>
            </a:r>
            <a:r>
              <a:rPr lang="fr-FR" sz="1100" i="1" dirty="0" err="1"/>
              <a:t>Lennie</a:t>
            </a:r>
            <a:r>
              <a:rPr lang="fr-FR" sz="1100" i="1" dirty="0"/>
              <a:t> et Carlson entrèrent ensemble. </a:t>
            </a:r>
            <a:r>
              <a:rPr lang="fr-FR" sz="1100" i="1" dirty="0" err="1"/>
              <a:t>Lennie</a:t>
            </a:r>
            <a:r>
              <a:rPr lang="fr-FR" sz="1100" i="1" dirty="0"/>
              <a:t> se glissa dans sa couchette et s’assit, essayant de ne pas attirer l’attention. Carlson tendit la main sous sa couchette et sortit son sac. Il n’a pas regardé le vieux Candy, qui faisait toujours face au mur. Carlson a trouvé une petite tige de nettoyage dans le sac et un bidon d’huile. Il les a posées</a:t>
            </a:r>
          </a:p>
          <a:p>
            <a:r>
              <a:rPr lang="fr-FR" sz="1100" i="1" dirty="0"/>
              <a:t>sur son lit, puis sortit le pistolet, sortit le chargeur et sortit l’obus chargé de la chambre. Puis il est tombé à nettoyer le baril avec la petite tige. Lorsque l’éjecteur s’est cassé, Candy s’est retourné et a regardé un moment le pistolet avant de se retourner à nouveau vers le mur.</a:t>
            </a:r>
          </a:p>
          <a:p>
            <a:r>
              <a:rPr lang="fr-FR" sz="1100" i="1" dirty="0"/>
              <a:t>Carlson a dit avec désinvolture: « </a:t>
            </a:r>
            <a:r>
              <a:rPr lang="fr-FR" sz="1100" i="1" dirty="0" err="1"/>
              <a:t>Curley</a:t>
            </a:r>
            <a:r>
              <a:rPr lang="fr-FR" sz="1100" i="1" dirty="0"/>
              <a:t> était déjà là? »</a:t>
            </a:r>
          </a:p>
          <a:p>
            <a:r>
              <a:rPr lang="fr-FR" sz="1100" i="1" dirty="0"/>
              <a:t>« Non, » dit </a:t>
            </a:r>
            <a:r>
              <a:rPr lang="fr-FR" sz="1100" i="1" dirty="0" err="1"/>
              <a:t>Whit</a:t>
            </a:r>
            <a:r>
              <a:rPr lang="fr-FR" sz="1100" i="1" dirty="0"/>
              <a:t>. « Qu’est-ce qui mange sur </a:t>
            </a:r>
            <a:r>
              <a:rPr lang="fr-FR" sz="1100" i="1" dirty="0" err="1"/>
              <a:t>Curley</a:t>
            </a:r>
            <a:r>
              <a:rPr lang="fr-FR" sz="1100" i="1" dirty="0"/>
              <a:t>? »</a:t>
            </a:r>
          </a:p>
          <a:p>
            <a:r>
              <a:rPr lang="fr-FR" sz="1100" i="1" dirty="0"/>
              <a:t>Carlson plissa les yeux vers le bas du canon de son arme. « Cherchez sa vieille dame. Je l’ai vu tourner en rond dehors. »</a:t>
            </a:r>
          </a:p>
          <a:p>
            <a:r>
              <a:rPr lang="fr-FR" sz="1100" i="1" dirty="0" err="1"/>
              <a:t>Whit</a:t>
            </a:r>
            <a:r>
              <a:rPr lang="fr-FR" sz="1100" i="1" dirty="0"/>
              <a:t> a dit sarcastiquement: « Il passe la moitié de son temps à la chercher, et le reste du temps, elle le cherche. »</a:t>
            </a:r>
          </a:p>
          <a:p>
            <a:r>
              <a:rPr lang="fr-FR" sz="1100" i="1" dirty="0" err="1"/>
              <a:t>Curley</a:t>
            </a:r>
            <a:r>
              <a:rPr lang="fr-FR" sz="1100" i="1" dirty="0"/>
              <a:t> fit irruption dans la pièce avec enthousiasme. « Avez-vous vu ma femme ? » demanda-t-il.</a:t>
            </a:r>
          </a:p>
          <a:p>
            <a:r>
              <a:rPr lang="fr-FR" sz="1100" i="1" dirty="0"/>
              <a:t>« Elle n’est pas venue ici », a déclaré </a:t>
            </a:r>
            <a:r>
              <a:rPr lang="fr-FR" sz="1100" i="1" dirty="0" err="1"/>
              <a:t>Whit</a:t>
            </a:r>
            <a:r>
              <a:rPr lang="fr-FR" sz="1100" i="1" dirty="0"/>
              <a:t>.</a:t>
            </a:r>
          </a:p>
          <a:p>
            <a:r>
              <a:rPr lang="fr-FR" sz="1100" i="1" dirty="0" err="1"/>
              <a:t>Curley</a:t>
            </a:r>
            <a:r>
              <a:rPr lang="fr-FR" sz="1100" i="1" dirty="0"/>
              <a:t> regarda la pièce d’un air menaçant. « Où diable est Slim? »</a:t>
            </a:r>
          </a:p>
          <a:p>
            <a:r>
              <a:rPr lang="fr-FR" sz="1100" i="1" dirty="0"/>
              <a:t>« Je suis sorti dans la grange », dit George. « Il allait mettre du goudron sur un sabot fendu. »</a:t>
            </a:r>
          </a:p>
          <a:p>
            <a:r>
              <a:rPr lang="fr-FR" sz="1100" i="1" dirty="0"/>
              <a:t>Les épaules de </a:t>
            </a:r>
            <a:r>
              <a:rPr lang="fr-FR" sz="1100" i="1" dirty="0" err="1"/>
              <a:t>Curley</a:t>
            </a:r>
            <a:r>
              <a:rPr lang="fr-FR" sz="1100" i="1" dirty="0"/>
              <a:t> tombèrent et s’équarrirent. « Il y a combien de temps est-il parti? »</a:t>
            </a:r>
          </a:p>
          <a:p>
            <a:r>
              <a:rPr lang="fr-FR" sz="1100" i="1" dirty="0"/>
              <a:t> </a:t>
            </a:r>
          </a:p>
        </p:txBody>
      </p:sp>
    </p:spTree>
    <p:extLst>
      <p:ext uri="{BB962C8B-B14F-4D97-AF65-F5344CB8AC3E}">
        <p14:creationId xmlns:p14="http://schemas.microsoft.com/office/powerpoint/2010/main" val="32601367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7077" y="287457"/>
            <a:ext cx="4289368" cy="6017032"/>
          </a:xfrm>
          <a:prstGeom prst="rect">
            <a:avLst/>
          </a:prstGeom>
        </p:spPr>
        <p:txBody>
          <a:bodyPr wrap="square">
            <a:spAutoFit/>
          </a:bodyPr>
          <a:lstStyle/>
          <a:p>
            <a:r>
              <a:rPr lang="en-US" sz="1100" dirty="0"/>
              <a:t>George stared morosely at the water. The rims of his eyes were red with </a:t>
            </a:r>
            <a:r>
              <a:rPr lang="en-US" sz="1100" dirty="0" smtClean="0"/>
              <a:t>sun glare</a:t>
            </a:r>
            <a:r>
              <a:rPr lang="en-US" sz="1100" dirty="0"/>
              <a:t>. He said angrily, “We could just as </a:t>
            </a:r>
            <a:r>
              <a:rPr lang="en-US" sz="1100" dirty="0" smtClean="0"/>
              <a:t>well </a:t>
            </a:r>
            <a:r>
              <a:rPr lang="en-US" sz="1100" dirty="0"/>
              <a:t>of rode clear to the ranch if </a:t>
            </a:r>
            <a:r>
              <a:rPr lang="en-US" sz="1100" dirty="0" smtClean="0"/>
              <a:t>that bastard </a:t>
            </a:r>
            <a:r>
              <a:rPr lang="en-US" sz="1100" dirty="0"/>
              <a:t>bus driver knew what he was </a:t>
            </a:r>
            <a:r>
              <a:rPr lang="en-US" sz="1100" dirty="0" err="1"/>
              <a:t>talkin</a:t>
            </a:r>
            <a:r>
              <a:rPr lang="en-US" sz="1100" dirty="0"/>
              <a:t>’ about. ‘</a:t>
            </a:r>
            <a:r>
              <a:rPr lang="en-US" sz="1100" dirty="0" err="1"/>
              <a:t>Jes</a:t>
            </a:r>
            <a:r>
              <a:rPr lang="en-US" sz="1100" dirty="0"/>
              <a:t>’ a little stretch down </a:t>
            </a:r>
            <a:r>
              <a:rPr lang="en-US" sz="1100" dirty="0" smtClean="0"/>
              <a:t>the highway</a:t>
            </a:r>
            <a:r>
              <a:rPr lang="en-US" sz="1100" dirty="0"/>
              <a:t>,’ he says. ‘</a:t>
            </a:r>
            <a:r>
              <a:rPr lang="en-US" sz="1100" dirty="0" err="1"/>
              <a:t>Jes</a:t>
            </a:r>
            <a:r>
              <a:rPr lang="en-US" sz="1100" dirty="0"/>
              <a:t>’ a little stretch.’ God damn near </a:t>
            </a:r>
            <a:r>
              <a:rPr lang="en-US" sz="1100" dirty="0" smtClean="0"/>
              <a:t>four </a:t>
            </a:r>
            <a:r>
              <a:rPr lang="en-US" sz="1100" dirty="0"/>
              <a:t>miles, that’s </a:t>
            </a:r>
            <a:r>
              <a:rPr lang="en-US" sz="1100" dirty="0" err="1" smtClean="0"/>
              <a:t>whatit</a:t>
            </a:r>
            <a:r>
              <a:rPr lang="en-US" sz="1100" dirty="0" smtClean="0"/>
              <a:t> </a:t>
            </a:r>
            <a:r>
              <a:rPr lang="en-US" sz="1100" dirty="0"/>
              <a:t>was! Didn’t </a:t>
            </a:r>
            <a:r>
              <a:rPr lang="en-US" sz="1100" dirty="0" err="1"/>
              <a:t>wanta</a:t>
            </a:r>
            <a:r>
              <a:rPr lang="en-US" sz="1100" dirty="0"/>
              <a:t> stop at the ranch gate, that’s what. Too God damn lazy </a:t>
            </a:r>
            <a:r>
              <a:rPr lang="en-US" sz="1100" dirty="0" smtClean="0"/>
              <a:t>to pull </a:t>
            </a:r>
            <a:r>
              <a:rPr lang="en-US" sz="1100" dirty="0"/>
              <a:t>up. Wonder he isn’t too damn good to stop in Soledad at all. Kicks us </a:t>
            </a:r>
            <a:r>
              <a:rPr lang="en-US" sz="1100" dirty="0" smtClean="0"/>
              <a:t>out and </a:t>
            </a:r>
            <a:r>
              <a:rPr lang="en-US" sz="1100" dirty="0"/>
              <a:t>says ‘</a:t>
            </a:r>
            <a:r>
              <a:rPr lang="en-US" sz="1100" dirty="0" err="1"/>
              <a:t>Jes</a:t>
            </a:r>
            <a:r>
              <a:rPr lang="en-US" sz="1100" dirty="0"/>
              <a:t>’ a little stretch down the road.’ I bet it was more than four </a:t>
            </a:r>
            <a:r>
              <a:rPr lang="en-US" sz="1100" dirty="0" smtClean="0"/>
              <a:t>miles. Damn </a:t>
            </a:r>
            <a:r>
              <a:rPr lang="en-US" sz="1100" dirty="0"/>
              <a:t>hot day</a:t>
            </a:r>
            <a:r>
              <a:rPr lang="en-US" sz="1100" dirty="0" smtClean="0"/>
              <a:t>.”</a:t>
            </a:r>
          </a:p>
          <a:p>
            <a:endParaRPr lang="en-US" sz="1100" dirty="0"/>
          </a:p>
          <a:p>
            <a:r>
              <a:rPr lang="en-US" sz="1100" dirty="0"/>
              <a:t>Lennie looked timidly over to him. “George?”</a:t>
            </a:r>
          </a:p>
          <a:p>
            <a:r>
              <a:rPr lang="en-US" sz="1100" dirty="0"/>
              <a:t>“Yeah, what </a:t>
            </a:r>
            <a:r>
              <a:rPr lang="en-US" sz="1100" dirty="0" err="1"/>
              <a:t>ya</a:t>
            </a:r>
            <a:r>
              <a:rPr lang="en-US" sz="1100" dirty="0"/>
              <a:t> want?”</a:t>
            </a:r>
          </a:p>
          <a:p>
            <a:r>
              <a:rPr lang="en-US" sz="1100" dirty="0"/>
              <a:t>“Where we </a:t>
            </a:r>
            <a:r>
              <a:rPr lang="en-US" sz="1100" dirty="0" err="1"/>
              <a:t>goin</a:t>
            </a:r>
            <a:r>
              <a:rPr lang="en-US" sz="1100" dirty="0"/>
              <a:t>’, George</a:t>
            </a:r>
            <a:r>
              <a:rPr lang="en-US" sz="1100" dirty="0" smtClean="0"/>
              <a:t>?”</a:t>
            </a:r>
            <a:endParaRPr lang="en-US" sz="1100" dirty="0"/>
          </a:p>
          <a:p>
            <a:r>
              <a:rPr lang="en-US" sz="1100" dirty="0"/>
              <a:t>The little man jerked down the brim of his hat and scowled over at Lennie.</a:t>
            </a:r>
          </a:p>
          <a:p>
            <a:r>
              <a:rPr lang="en-US" sz="1100" dirty="0"/>
              <a:t>“So you forgot that </a:t>
            </a:r>
            <a:r>
              <a:rPr lang="en-US" sz="1100" dirty="0" err="1"/>
              <a:t>awready</a:t>
            </a:r>
            <a:r>
              <a:rPr lang="en-US" sz="1100" dirty="0"/>
              <a:t>, did you? I </a:t>
            </a:r>
            <a:r>
              <a:rPr lang="en-US" sz="1100" dirty="0" err="1"/>
              <a:t>gotta</a:t>
            </a:r>
            <a:r>
              <a:rPr lang="en-US" sz="1100" dirty="0"/>
              <a:t> tell you again, do I? Jesus Christ</a:t>
            </a:r>
            <a:r>
              <a:rPr lang="en-US" sz="1100" dirty="0" smtClean="0"/>
              <a:t>, you’re </a:t>
            </a:r>
            <a:r>
              <a:rPr lang="en-US" sz="1100" dirty="0"/>
              <a:t>a crazy bastard</a:t>
            </a:r>
            <a:r>
              <a:rPr lang="en-US" sz="1100" dirty="0" smtClean="0"/>
              <a:t>!”</a:t>
            </a:r>
          </a:p>
          <a:p>
            <a:endParaRPr lang="en-US" sz="1100" dirty="0"/>
          </a:p>
          <a:p>
            <a:r>
              <a:rPr lang="en-US" sz="1100" dirty="0"/>
              <a:t>“I forgot,” Lennie said softly. “I tried not to forget. Honest to God I did</a:t>
            </a:r>
            <a:r>
              <a:rPr lang="en-US" sz="1100" dirty="0" smtClean="0"/>
              <a:t>, George</a:t>
            </a:r>
            <a:r>
              <a:rPr lang="en-US" sz="1100" dirty="0"/>
              <a:t>.”</a:t>
            </a:r>
          </a:p>
          <a:p>
            <a:r>
              <a:rPr lang="en-US" sz="1100" dirty="0"/>
              <a:t>“O.K—O.K. I’ll tell </a:t>
            </a:r>
            <a:r>
              <a:rPr lang="en-US" sz="1100" dirty="0" err="1"/>
              <a:t>ya</a:t>
            </a:r>
            <a:r>
              <a:rPr lang="en-US" sz="1100" dirty="0"/>
              <a:t> again. I </a:t>
            </a:r>
            <a:r>
              <a:rPr lang="en-US" sz="1100" dirty="0" err="1"/>
              <a:t>ain’t</a:t>
            </a:r>
            <a:r>
              <a:rPr lang="en-US" sz="1100" dirty="0"/>
              <a:t> got nothing to do. Might jus’ as </a:t>
            </a:r>
            <a:r>
              <a:rPr lang="en-US" sz="1100" dirty="0" smtClean="0"/>
              <a:t>well </a:t>
            </a:r>
            <a:r>
              <a:rPr lang="en-US" sz="1100" dirty="0" err="1" smtClean="0"/>
              <a:t>spen</a:t>
            </a:r>
            <a:r>
              <a:rPr lang="en-US" sz="1100" dirty="0"/>
              <a:t>’ all my time </a:t>
            </a:r>
            <a:r>
              <a:rPr lang="en-US" sz="1100" dirty="0" err="1"/>
              <a:t>tellin</a:t>
            </a:r>
            <a:r>
              <a:rPr lang="en-US" sz="1100" dirty="0"/>
              <a:t>’ you things and then you forget ‘</a:t>
            </a:r>
            <a:r>
              <a:rPr lang="en-US" sz="1100" dirty="0" err="1"/>
              <a:t>em</a:t>
            </a:r>
            <a:r>
              <a:rPr lang="en-US" sz="1100" dirty="0"/>
              <a:t>, and I tell </a:t>
            </a:r>
            <a:r>
              <a:rPr lang="en-US" sz="1100" dirty="0" smtClean="0"/>
              <a:t>you again</a:t>
            </a:r>
            <a:r>
              <a:rPr lang="en-US" sz="1100" dirty="0"/>
              <a:t>.”</a:t>
            </a:r>
          </a:p>
          <a:p>
            <a:r>
              <a:rPr lang="en-US" sz="1100" dirty="0"/>
              <a:t>“Tried and tried,” said Lennie, “but it didn’t do no good. I remember </a:t>
            </a:r>
            <a:r>
              <a:rPr lang="en-US" sz="1100" dirty="0" smtClean="0"/>
              <a:t>about the </a:t>
            </a:r>
            <a:r>
              <a:rPr lang="en-US" sz="1100" dirty="0"/>
              <a:t>rabbits, George</a:t>
            </a:r>
            <a:r>
              <a:rPr lang="en-US" sz="1100" dirty="0" smtClean="0"/>
              <a:t>.”</a:t>
            </a:r>
            <a:endParaRPr lang="en-US" sz="1100" dirty="0"/>
          </a:p>
          <a:p>
            <a:r>
              <a:rPr lang="en-US" sz="1100" dirty="0"/>
              <a:t>“The hell with the rabbits. That’s all you ever can remember is them rabbits</a:t>
            </a:r>
            <a:r>
              <a:rPr lang="en-US" sz="1100" dirty="0" smtClean="0"/>
              <a:t>. O.K</a:t>
            </a:r>
            <a:r>
              <a:rPr lang="en-US" sz="1100" dirty="0"/>
              <a:t>.! Now you listen and this time you got to remember so we don’t get in </a:t>
            </a:r>
            <a:r>
              <a:rPr lang="en-US" sz="1100" dirty="0" smtClean="0"/>
              <a:t>no trouble</a:t>
            </a:r>
            <a:r>
              <a:rPr lang="en-US" sz="1100" dirty="0"/>
              <a:t>. You remember </a:t>
            </a:r>
            <a:r>
              <a:rPr lang="en-US" sz="1100" dirty="0" err="1"/>
              <a:t>settin</a:t>
            </a:r>
            <a:r>
              <a:rPr lang="en-US" sz="1100" dirty="0"/>
              <a:t>’ in that gutter on Howard Street and </a:t>
            </a:r>
            <a:r>
              <a:rPr lang="en-US" sz="1100" dirty="0" err="1"/>
              <a:t>watchin</a:t>
            </a:r>
            <a:r>
              <a:rPr lang="en-US" sz="1100" dirty="0"/>
              <a:t>’ </a:t>
            </a:r>
            <a:r>
              <a:rPr lang="en-US" sz="1100" dirty="0" smtClean="0"/>
              <a:t>that blackboard?”</a:t>
            </a:r>
          </a:p>
          <a:p>
            <a:endParaRPr lang="en-US" sz="1100" dirty="0"/>
          </a:p>
          <a:p>
            <a:r>
              <a:rPr lang="en-US" sz="1100" dirty="0"/>
              <a:t>Lennie’s face broke into a delighted smile. “Why sure, George. I </a:t>
            </a:r>
            <a:r>
              <a:rPr lang="en-US" sz="1100" dirty="0" smtClean="0"/>
              <a:t>remember that </a:t>
            </a:r>
            <a:r>
              <a:rPr lang="en-US" sz="1100" dirty="0"/>
              <a:t>. . . . but . . . . what’d we do then? I remember some girls come by and </a:t>
            </a:r>
            <a:r>
              <a:rPr lang="en-US" sz="1100" dirty="0" smtClean="0"/>
              <a:t>you says </a:t>
            </a:r>
            <a:r>
              <a:rPr lang="en-US" sz="1100" dirty="0"/>
              <a:t>. . . . you says . . . </a:t>
            </a:r>
            <a:r>
              <a:rPr lang="en-US" sz="1100" dirty="0" smtClean="0"/>
              <a:t>.”</a:t>
            </a:r>
            <a:endParaRPr lang="en-US" sz="1100" dirty="0"/>
          </a:p>
          <a:p>
            <a:r>
              <a:rPr lang="en-US" sz="1100" dirty="0"/>
              <a:t>“The hell with what I says. You remember about us </a:t>
            </a:r>
            <a:r>
              <a:rPr lang="en-US" sz="1100" dirty="0" err="1"/>
              <a:t>goin</a:t>
            </a:r>
            <a:r>
              <a:rPr lang="en-US" sz="1100" dirty="0"/>
              <a:t>’ in to Murray </a:t>
            </a:r>
            <a:r>
              <a:rPr lang="en-US" sz="1100" dirty="0" smtClean="0"/>
              <a:t>and Ready’s</a:t>
            </a:r>
            <a:r>
              <a:rPr lang="en-US" sz="1100" dirty="0"/>
              <a:t>, and they give us work cards and bus tickets?”</a:t>
            </a:r>
            <a:endParaRPr lang="en-GB" sz="1100" dirty="0"/>
          </a:p>
        </p:txBody>
      </p:sp>
      <p:sp>
        <p:nvSpPr>
          <p:cNvPr id="4" name="Rectangle 3"/>
          <p:cNvSpPr/>
          <p:nvPr/>
        </p:nvSpPr>
        <p:spPr>
          <a:xfrm>
            <a:off x="4796445" y="287457"/>
            <a:ext cx="4289368" cy="6017032"/>
          </a:xfrm>
          <a:prstGeom prst="rect">
            <a:avLst/>
          </a:prstGeom>
        </p:spPr>
        <p:txBody>
          <a:bodyPr wrap="square">
            <a:spAutoFit/>
          </a:bodyPr>
          <a:lstStyle/>
          <a:p>
            <a:r>
              <a:rPr lang="fr-FR" sz="1100" i="1" dirty="0"/>
              <a:t>George regarda </a:t>
            </a:r>
            <a:r>
              <a:rPr lang="fr-FR" sz="1100" i="1" dirty="0" err="1"/>
              <a:t>morosement</a:t>
            </a:r>
            <a:r>
              <a:rPr lang="fr-FR" sz="1100" i="1" dirty="0"/>
              <a:t> l’eau. Les bords de ses yeux étaient rouges avec l’éblouissement du soleil. Il a dit avec colère: « Nous pourrions tout aussi bien nous rendre au ranch si ce chauffeur de bus bâtard savait de quoi il parlait. </a:t>
            </a:r>
            <a:r>
              <a:rPr lang="fr-FR" sz="1100" i="1" dirty="0" err="1"/>
              <a:t>Jes</a:t>
            </a:r>
            <a:r>
              <a:rPr lang="fr-FR" sz="1100" i="1" dirty="0"/>
              <a:t>' un peu plus loin sur l’autoroute », dit-il. '</a:t>
            </a:r>
            <a:r>
              <a:rPr lang="fr-FR" sz="1100" i="1" dirty="0" err="1"/>
              <a:t>Jes</a:t>
            </a:r>
            <a:r>
              <a:rPr lang="fr-FR" sz="1100" i="1" dirty="0"/>
              <a:t>' un peu exagéré.' Dieu maudit près de quatre miles, c’est ce que c’était! Je ne voulais pas m’arrêter à la porte du ranch, c’est quoi. Trop Dieu maudit paresseux pour se relever. Je me demande s’il n’est pas trop bon pour s’arrêter à Soledad. Nous expulse et dit '</a:t>
            </a:r>
            <a:r>
              <a:rPr lang="fr-FR" sz="1100" i="1" dirty="0" err="1"/>
              <a:t>Jes</a:t>
            </a:r>
            <a:r>
              <a:rPr lang="fr-FR" sz="1100" i="1" dirty="0"/>
              <a:t>' un peu plus loin sur la route.' Je parie que c’était plus de quatre miles. Merde journée chaude.</a:t>
            </a:r>
          </a:p>
          <a:p>
            <a:r>
              <a:rPr lang="fr-FR" sz="1100" i="1" dirty="0" err="1"/>
              <a:t>Lennie</a:t>
            </a:r>
            <a:r>
              <a:rPr lang="fr-FR" sz="1100" i="1" dirty="0"/>
              <a:t> le regarda timidement. « George? »</a:t>
            </a:r>
          </a:p>
          <a:p>
            <a:r>
              <a:rPr lang="fr-FR" sz="1100" i="1" dirty="0"/>
              <a:t>« Ouais, qu’est-ce que tu veux? »</a:t>
            </a:r>
          </a:p>
          <a:p>
            <a:r>
              <a:rPr lang="fr-FR" sz="1100" i="1" dirty="0"/>
              <a:t>« Où allons-nous, George? »</a:t>
            </a:r>
          </a:p>
          <a:p>
            <a:r>
              <a:rPr lang="fr-FR" sz="1100" i="1" dirty="0"/>
              <a:t>Le petit homme secoua le bord de son chapeau et se recroquevilla vers </a:t>
            </a:r>
            <a:r>
              <a:rPr lang="fr-FR" sz="1100" i="1" dirty="0" err="1"/>
              <a:t>Lennie</a:t>
            </a:r>
            <a:r>
              <a:rPr lang="fr-FR" sz="1100" i="1" dirty="0"/>
              <a:t>.</a:t>
            </a:r>
          </a:p>
          <a:p>
            <a:r>
              <a:rPr lang="fr-FR" sz="1100" i="1" dirty="0"/>
              <a:t>« Alors vous avez oublié cela </a:t>
            </a:r>
            <a:r>
              <a:rPr lang="fr-FR" sz="1100" i="1" dirty="0" err="1"/>
              <a:t>awready</a:t>
            </a:r>
            <a:r>
              <a:rPr lang="fr-FR" sz="1100" i="1" dirty="0"/>
              <a:t>, n’est-ce pas? Je dois vous le répéter, n’est-ce pas? Jésus-Christ, tu es un bâtard fou ! »</a:t>
            </a:r>
          </a:p>
          <a:p>
            <a:r>
              <a:rPr lang="fr-FR" sz="1100" i="1" dirty="0"/>
              <a:t>« J’ai oublié, » dit doucement </a:t>
            </a:r>
            <a:r>
              <a:rPr lang="fr-FR" sz="1100" i="1" dirty="0" err="1"/>
              <a:t>Lennie</a:t>
            </a:r>
            <a:r>
              <a:rPr lang="fr-FR" sz="1100" i="1" dirty="0"/>
              <a:t>. « J’ai essayé de ne pas oublier. Honnête envers Dieu, je l’ai fait, George. »</a:t>
            </a:r>
          </a:p>
          <a:p>
            <a:r>
              <a:rPr lang="fr-FR" sz="1100" i="1" dirty="0"/>
              <a:t>« O.K—O.K. Je vais vous le répéter. Je n’ai rien à faire. Peut-être jus' aussi bien </a:t>
            </a:r>
            <a:r>
              <a:rPr lang="fr-FR" sz="1100" i="1" dirty="0" err="1"/>
              <a:t>spen</a:t>
            </a:r>
            <a:r>
              <a:rPr lang="fr-FR" sz="1100" i="1" dirty="0"/>
              <a:t>' tout mon temps vous dire des choses et puis vous les oubliez, et je vous le dis à nouveau. »</a:t>
            </a:r>
          </a:p>
          <a:p>
            <a:r>
              <a:rPr lang="fr-FR" sz="1100" i="1" dirty="0"/>
              <a:t>« J’ai essayé et j’ai essayé, dit </a:t>
            </a:r>
            <a:r>
              <a:rPr lang="fr-FR" sz="1100" i="1" dirty="0" err="1"/>
              <a:t>Lennie</a:t>
            </a:r>
            <a:r>
              <a:rPr lang="fr-FR" sz="1100" i="1" dirty="0"/>
              <a:t>, mais cela n’a servi à rien. Je me souviens des lapins, George.</a:t>
            </a:r>
          </a:p>
          <a:p>
            <a:r>
              <a:rPr lang="fr-FR" sz="1100" i="1" dirty="0"/>
              <a:t>« L’enfer avec les lapins. C’est tout ce dont vous vous souvenez, c’est d’eux des lapins. O.K.! Maintenant, vous écoutez et cette fois, vous devez vous souvenir afin que nous n’ayons pas d’ennuis. Vous vous souvenez d’avoir mis dans cette gouttière de la rue Howard et d’avoir regardé ce tableau noir?</a:t>
            </a:r>
          </a:p>
          <a:p>
            <a:r>
              <a:rPr lang="fr-FR" sz="1100" i="1" dirty="0"/>
              <a:t>Le visage de </a:t>
            </a:r>
            <a:r>
              <a:rPr lang="fr-FR" sz="1100" i="1" dirty="0" err="1"/>
              <a:t>Lennie</a:t>
            </a:r>
            <a:r>
              <a:rPr lang="fr-FR" sz="1100" i="1" dirty="0"/>
              <a:t> se fendit en un sourire ravi. « Pourquoi bien sûr, George. Je m’en souviens... mais.... que ferions-nous alors? Je me souviens que des filles sont venues et que vous avez dit... vous dites...</a:t>
            </a:r>
          </a:p>
          <a:p>
            <a:r>
              <a:rPr lang="fr-FR" sz="1100" i="1" dirty="0"/>
              <a:t>« L’enfer avec ce que je dis. Vous vous souvenez que nous sommes allés chez Murray et </a:t>
            </a:r>
            <a:r>
              <a:rPr lang="fr-FR" sz="1100" i="1" dirty="0" err="1"/>
              <a:t>Ready</a:t>
            </a:r>
            <a:r>
              <a:rPr lang="fr-FR" sz="1100" i="1" dirty="0"/>
              <a:t>, et qu’ils nous donnent des cartes de travail et des billets de bus? »</a:t>
            </a:r>
          </a:p>
          <a:p>
            <a:r>
              <a:rPr lang="fr-FR" sz="1100" i="1" dirty="0"/>
              <a:t> </a:t>
            </a:r>
          </a:p>
        </p:txBody>
      </p:sp>
    </p:spTree>
    <p:extLst>
      <p:ext uri="{BB962C8B-B14F-4D97-AF65-F5344CB8AC3E}">
        <p14:creationId xmlns:p14="http://schemas.microsoft.com/office/powerpoint/2010/main" val="5439538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895" y="658368"/>
            <a:ext cx="3923608" cy="5509200"/>
          </a:xfrm>
          <a:prstGeom prst="rect">
            <a:avLst/>
          </a:prstGeom>
        </p:spPr>
        <p:txBody>
          <a:bodyPr wrap="square">
            <a:spAutoFit/>
          </a:bodyPr>
          <a:lstStyle/>
          <a:p>
            <a:r>
              <a:rPr lang="en-US" sz="1100" dirty="0"/>
              <a:t>“Five—ten minutes.”</a:t>
            </a:r>
          </a:p>
          <a:p>
            <a:r>
              <a:rPr lang="en-US" sz="1100" dirty="0"/>
              <a:t>Curley jumped out the door and banged it after him.</a:t>
            </a:r>
          </a:p>
          <a:p>
            <a:r>
              <a:rPr lang="en-US" sz="1100" dirty="0"/>
              <a:t>Whit stood up. “I guess maybe I’d like to see this,” he said. “Curley’s </a:t>
            </a:r>
            <a:r>
              <a:rPr lang="en-US" sz="1100" dirty="0" smtClean="0"/>
              <a:t>just </a:t>
            </a:r>
            <a:r>
              <a:rPr lang="en-US" sz="1100" dirty="0" err="1" smtClean="0"/>
              <a:t>spoilin</a:t>
            </a:r>
            <a:r>
              <a:rPr lang="en-US" sz="1100" dirty="0"/>
              <a:t>’ or he wouldn’t start for Slim. An’ Curley’s handy, God damn </a:t>
            </a:r>
            <a:r>
              <a:rPr lang="en-US" sz="1100" dirty="0" smtClean="0"/>
              <a:t>handy. Got </a:t>
            </a:r>
            <a:r>
              <a:rPr lang="en-US" sz="1100" dirty="0"/>
              <a:t>in the finals for the Golden Gloves. He got newspaper clippings about it.”</a:t>
            </a:r>
          </a:p>
          <a:p>
            <a:r>
              <a:rPr lang="en-US" sz="1100" dirty="0"/>
              <a:t>He considered. “But jus’ the same, he better leave Slim alone. Nobody </a:t>
            </a:r>
            <a:r>
              <a:rPr lang="en-US" sz="1100" dirty="0" smtClean="0"/>
              <a:t>don’t know </a:t>
            </a:r>
            <a:r>
              <a:rPr lang="en-US" sz="1100" dirty="0"/>
              <a:t>what Slim can do.”</a:t>
            </a:r>
          </a:p>
          <a:p>
            <a:r>
              <a:rPr lang="en-US" sz="1100" dirty="0"/>
              <a:t>“Thinks </a:t>
            </a:r>
            <a:r>
              <a:rPr lang="en-US" sz="1100" dirty="0" err="1"/>
              <a:t>Slim’s</a:t>
            </a:r>
            <a:r>
              <a:rPr lang="en-US" sz="1100" dirty="0"/>
              <a:t> with his wife, don’t he?” said George.</a:t>
            </a:r>
          </a:p>
          <a:p>
            <a:r>
              <a:rPr lang="en-US" sz="1100" dirty="0"/>
              <a:t>“Looks like it,” Whit said. “’Course Slim </a:t>
            </a:r>
            <a:r>
              <a:rPr lang="en-US" sz="1100" dirty="0" err="1"/>
              <a:t>ain’t</a:t>
            </a:r>
            <a:r>
              <a:rPr lang="en-US" sz="1100" dirty="0"/>
              <a:t>. Least I don’t think Slim </a:t>
            </a:r>
            <a:r>
              <a:rPr lang="en-US" sz="1100" dirty="0" smtClean="0"/>
              <a:t>is. But </a:t>
            </a:r>
            <a:r>
              <a:rPr lang="en-US" sz="1100" dirty="0"/>
              <a:t>I like to see the fuss if it comes off. Come on, </a:t>
            </a:r>
            <a:r>
              <a:rPr lang="en-US" sz="1100" dirty="0" err="1"/>
              <a:t>le’s</a:t>
            </a:r>
            <a:r>
              <a:rPr lang="en-US" sz="1100" dirty="0"/>
              <a:t> go.”</a:t>
            </a:r>
          </a:p>
          <a:p>
            <a:r>
              <a:rPr lang="en-US" sz="1100" dirty="0"/>
              <a:t>George said, “I’m </a:t>
            </a:r>
            <a:r>
              <a:rPr lang="en-US" sz="1100" dirty="0" err="1"/>
              <a:t>stayin</a:t>
            </a:r>
            <a:r>
              <a:rPr lang="en-US" sz="1100" dirty="0"/>
              <a:t>’ right here. I don’t want to get mixed up in </a:t>
            </a:r>
            <a:r>
              <a:rPr lang="en-US" sz="1100" dirty="0" smtClean="0"/>
              <a:t>nothing. Lennie </a:t>
            </a:r>
            <a:r>
              <a:rPr lang="en-US" sz="1100" dirty="0"/>
              <a:t>and me got to make a stake.”</a:t>
            </a:r>
          </a:p>
          <a:p>
            <a:r>
              <a:rPr lang="en-US" sz="1100" dirty="0"/>
              <a:t>Carlson finished the cleaning of the gun and put it in the bag and pushed </a:t>
            </a:r>
            <a:r>
              <a:rPr lang="en-US" sz="1100" dirty="0" smtClean="0"/>
              <a:t>the bag </a:t>
            </a:r>
            <a:r>
              <a:rPr lang="en-US" sz="1100" dirty="0"/>
              <a:t>under his bunk. “I guess I’ll go out and look her over,” he said. Old </a:t>
            </a:r>
            <a:r>
              <a:rPr lang="en-US" sz="1100" dirty="0" smtClean="0"/>
              <a:t>Candy lay </a:t>
            </a:r>
            <a:r>
              <a:rPr lang="en-US" sz="1100" dirty="0"/>
              <a:t>still, and Lennie, from his bunk, watched George cautiously.</a:t>
            </a:r>
          </a:p>
          <a:p>
            <a:r>
              <a:rPr lang="en-US" sz="1100" dirty="0"/>
              <a:t>When Whit and Carlson were gone and the door closed after them, </a:t>
            </a:r>
            <a:r>
              <a:rPr lang="en-US" sz="1100" dirty="0" smtClean="0"/>
              <a:t>George turned </a:t>
            </a:r>
            <a:r>
              <a:rPr lang="en-US" sz="1100" dirty="0"/>
              <a:t>to Lennie. “What you got on your mind?”</a:t>
            </a:r>
          </a:p>
          <a:p>
            <a:r>
              <a:rPr lang="en-US" sz="1100" dirty="0"/>
              <a:t>“I </a:t>
            </a:r>
            <a:r>
              <a:rPr lang="en-US" sz="1100" dirty="0" err="1"/>
              <a:t>ain’t</a:t>
            </a:r>
            <a:r>
              <a:rPr lang="en-US" sz="1100" dirty="0"/>
              <a:t> done nothing, George. Slim says I better not pet them pups so </a:t>
            </a:r>
            <a:r>
              <a:rPr lang="en-US" sz="1100" dirty="0" smtClean="0"/>
              <a:t>much for </a:t>
            </a:r>
            <a:r>
              <a:rPr lang="en-US" sz="1100" dirty="0"/>
              <a:t>a while. Slim says it </a:t>
            </a:r>
            <a:r>
              <a:rPr lang="en-US" sz="1100" dirty="0" err="1"/>
              <a:t>ain’t</a:t>
            </a:r>
            <a:r>
              <a:rPr lang="en-US" sz="1100" dirty="0"/>
              <a:t> good for them; so I come right in. I been </a:t>
            </a:r>
            <a:r>
              <a:rPr lang="en-US" sz="1100" dirty="0" smtClean="0"/>
              <a:t>good, George</a:t>
            </a:r>
            <a:r>
              <a:rPr lang="en-US" sz="1100" dirty="0"/>
              <a:t>.”</a:t>
            </a:r>
          </a:p>
          <a:p>
            <a:r>
              <a:rPr lang="en-US" sz="1100" dirty="0"/>
              <a:t>“I </a:t>
            </a:r>
            <a:r>
              <a:rPr lang="en-US" sz="1100" dirty="0" err="1"/>
              <a:t>coulda</a:t>
            </a:r>
            <a:r>
              <a:rPr lang="en-US" sz="1100" dirty="0"/>
              <a:t> told you that,” said George.</a:t>
            </a:r>
          </a:p>
          <a:p>
            <a:r>
              <a:rPr lang="en-US" sz="1100" dirty="0"/>
              <a:t>“Well, I wasn’t </a:t>
            </a:r>
            <a:r>
              <a:rPr lang="en-US" sz="1100" dirty="0" err="1"/>
              <a:t>hurtin</a:t>
            </a:r>
            <a:r>
              <a:rPr lang="en-US" sz="1100" dirty="0"/>
              <a:t>’ ‘</a:t>
            </a:r>
            <a:r>
              <a:rPr lang="en-US" sz="1100" dirty="0" err="1"/>
              <a:t>em</a:t>
            </a:r>
            <a:r>
              <a:rPr lang="en-US" sz="1100" dirty="0"/>
              <a:t> none. I jus’ had mine in my lap </a:t>
            </a:r>
            <a:r>
              <a:rPr lang="en-US" sz="1100" dirty="0" err="1"/>
              <a:t>pettin</a:t>
            </a:r>
            <a:r>
              <a:rPr lang="en-US" sz="1100" dirty="0"/>
              <a:t>’ it.”</a:t>
            </a:r>
          </a:p>
          <a:p>
            <a:r>
              <a:rPr lang="en-US" sz="1100" dirty="0"/>
              <a:t>George asked, “Did you see Slim out in the barn?”</a:t>
            </a:r>
          </a:p>
          <a:p>
            <a:r>
              <a:rPr lang="en-US" sz="1100" dirty="0"/>
              <a:t>“Sure I did. He </a:t>
            </a:r>
            <a:r>
              <a:rPr lang="en-US" sz="1100" dirty="0" err="1"/>
              <a:t>tol</a:t>
            </a:r>
            <a:r>
              <a:rPr lang="en-US" sz="1100" dirty="0"/>
              <a:t>’ me I better not pet that pup no more.”</a:t>
            </a:r>
          </a:p>
          <a:p>
            <a:endParaRPr lang="en-US" sz="1100" dirty="0"/>
          </a:p>
          <a:p>
            <a:r>
              <a:rPr lang="en-US" sz="1100" dirty="0"/>
              <a:t>“Did you see that girl?”</a:t>
            </a:r>
          </a:p>
          <a:p>
            <a:r>
              <a:rPr lang="en-US" sz="1100" dirty="0"/>
              <a:t>“You mean Curley’s girl?”</a:t>
            </a:r>
          </a:p>
          <a:p>
            <a:r>
              <a:rPr lang="en-US" sz="1100" dirty="0"/>
              <a:t>“Yeah. Did she come in the barn?”</a:t>
            </a:r>
            <a:endParaRPr lang="en-GB" sz="900" dirty="0"/>
          </a:p>
        </p:txBody>
      </p:sp>
      <p:sp>
        <p:nvSpPr>
          <p:cNvPr id="3" name="Rectangle 2"/>
          <p:cNvSpPr/>
          <p:nvPr/>
        </p:nvSpPr>
        <p:spPr>
          <a:xfrm>
            <a:off x="4874030" y="489091"/>
            <a:ext cx="3923608" cy="5847755"/>
          </a:xfrm>
          <a:prstGeom prst="rect">
            <a:avLst/>
          </a:prstGeom>
        </p:spPr>
        <p:txBody>
          <a:bodyPr wrap="square">
            <a:spAutoFit/>
          </a:bodyPr>
          <a:lstStyle/>
          <a:p>
            <a:r>
              <a:rPr lang="fr-FR" sz="1100" i="1" dirty="0"/>
              <a:t>« Cinq à dix minutes. »</a:t>
            </a:r>
          </a:p>
          <a:p>
            <a:r>
              <a:rPr lang="fr-FR" sz="1100" i="1" dirty="0" err="1"/>
              <a:t>Curley</a:t>
            </a:r>
            <a:r>
              <a:rPr lang="fr-FR" sz="1100" i="1" dirty="0"/>
              <a:t> a sauté par la porte et l’a frappée après lui.</a:t>
            </a:r>
          </a:p>
          <a:p>
            <a:r>
              <a:rPr lang="fr-FR" sz="1100" i="1" dirty="0" err="1"/>
              <a:t>Whit</a:t>
            </a:r>
            <a:r>
              <a:rPr lang="fr-FR" sz="1100" i="1" dirty="0"/>
              <a:t> se leva. « Je suppose que j’aimerais peut-être voir cela », </a:t>
            </a:r>
            <a:r>
              <a:rPr lang="fr-FR" sz="1100" i="1" dirty="0" err="1"/>
              <a:t>a-t-il</a:t>
            </a:r>
            <a:r>
              <a:rPr lang="fr-FR" sz="1100" i="1" dirty="0"/>
              <a:t> déclaré. « </a:t>
            </a:r>
            <a:r>
              <a:rPr lang="fr-FR" sz="1100" i="1" dirty="0" err="1"/>
              <a:t>Curley</a:t>
            </a:r>
            <a:r>
              <a:rPr lang="fr-FR" sz="1100" i="1" dirty="0"/>
              <a:t> est juste gâté' ou il ne commencerait pas pour Slim. An' </a:t>
            </a:r>
            <a:r>
              <a:rPr lang="fr-FR" sz="1100" i="1" dirty="0" err="1"/>
              <a:t>Curley</a:t>
            </a:r>
            <a:r>
              <a:rPr lang="fr-FR" sz="1100" i="1" dirty="0"/>
              <a:t> est à portée de main, Dieu sacrément à portée de main. J’ai atteint la finale pour les Golden </a:t>
            </a:r>
            <a:r>
              <a:rPr lang="fr-FR" sz="1100" i="1" dirty="0" err="1"/>
              <a:t>Gloves</a:t>
            </a:r>
            <a:r>
              <a:rPr lang="fr-FR" sz="1100" i="1" dirty="0"/>
              <a:t>. Il a reçu des coupures de journaux à ce sujet. »</a:t>
            </a:r>
          </a:p>
          <a:p>
            <a:r>
              <a:rPr lang="fr-FR" sz="1100" i="1" dirty="0"/>
              <a:t>Il a réfléchi. « Mais jus' la même chose, il ferait mieux de laisser Slim tranquille. Personne ne sait ce que Slim peut faire. »</a:t>
            </a:r>
          </a:p>
          <a:p>
            <a:r>
              <a:rPr lang="fr-FR" sz="1100" i="1" dirty="0"/>
              <a:t>« Pense que Slim est avec sa femme, n’est-ce pas? » dit George.</a:t>
            </a:r>
          </a:p>
          <a:p>
            <a:r>
              <a:rPr lang="fr-FR" sz="1100" i="1" dirty="0"/>
              <a:t>« Ça y ressemble », a déclaré </a:t>
            </a:r>
            <a:r>
              <a:rPr lang="fr-FR" sz="1100" i="1" dirty="0" err="1"/>
              <a:t>Whit</a:t>
            </a:r>
            <a:r>
              <a:rPr lang="fr-FR" sz="1100" i="1" dirty="0"/>
              <a:t>. « 'Course Slim n’est pas. Du moins, je ne pense pas que Slim le soit. Mais j’aime voir l’agitation si elle se détache. Allez, c’est parti.</a:t>
            </a:r>
          </a:p>
          <a:p>
            <a:r>
              <a:rPr lang="fr-FR" sz="1100" i="1" dirty="0"/>
              <a:t>George a dit : « Je reste ici. Je ne veux pas me mêler de rien. </a:t>
            </a:r>
            <a:r>
              <a:rPr lang="fr-FR" sz="1100" i="1" dirty="0" err="1"/>
              <a:t>Lennie</a:t>
            </a:r>
            <a:r>
              <a:rPr lang="fr-FR" sz="1100" i="1" dirty="0"/>
              <a:t> et moi avons pu faire un pieu. »</a:t>
            </a:r>
          </a:p>
          <a:p>
            <a:r>
              <a:rPr lang="fr-FR" sz="1100" i="1" dirty="0"/>
              <a:t>Carlson a terminé le nettoyage du pistolet et l’a mis dans le sac et a poussé le sac sous sa couchette. « Je suppose que je vais sortir et la regarder », </a:t>
            </a:r>
            <a:r>
              <a:rPr lang="fr-FR" sz="1100" i="1" dirty="0" err="1"/>
              <a:t>a-t-il</a:t>
            </a:r>
            <a:r>
              <a:rPr lang="fr-FR" sz="1100" i="1" dirty="0"/>
              <a:t> déclaré. Old Candy resta immobile, et </a:t>
            </a:r>
            <a:r>
              <a:rPr lang="fr-FR" sz="1100" i="1" dirty="0" err="1"/>
              <a:t>Lennie</a:t>
            </a:r>
            <a:r>
              <a:rPr lang="fr-FR" sz="1100" i="1" dirty="0"/>
              <a:t>, de sa couchette, regarda George avec prudence.</a:t>
            </a:r>
          </a:p>
          <a:p>
            <a:r>
              <a:rPr lang="fr-FR" sz="1100" i="1" dirty="0"/>
              <a:t>Quand </a:t>
            </a:r>
            <a:r>
              <a:rPr lang="fr-FR" sz="1100" i="1" dirty="0" err="1"/>
              <a:t>Whit</a:t>
            </a:r>
            <a:r>
              <a:rPr lang="fr-FR" sz="1100" i="1" dirty="0"/>
              <a:t> et Carlson furent partis et que la porte se ferma après eux, George se tourna vers </a:t>
            </a:r>
            <a:r>
              <a:rPr lang="fr-FR" sz="1100" i="1" dirty="0" err="1"/>
              <a:t>Lennie</a:t>
            </a:r>
            <a:r>
              <a:rPr lang="fr-FR" sz="1100" i="1" dirty="0"/>
              <a:t>. « Qu’est-ce que vous avez en tête? »</a:t>
            </a:r>
          </a:p>
          <a:p>
            <a:r>
              <a:rPr lang="fr-FR" sz="1100" i="1" dirty="0"/>
              <a:t>« Je n’ai rien fait, George. Slim dit que je ferais mieux de ne pas les caresser autant pendant un certain temps. Slim dit que ce n’est pas bon pour eux; alors j’entre tout de suite. J’ai été bon, George.</a:t>
            </a:r>
          </a:p>
          <a:p>
            <a:r>
              <a:rPr lang="fr-FR" sz="1100" i="1" dirty="0"/>
              <a:t>« J’aurais pu vous le dire », dit George.</a:t>
            </a:r>
          </a:p>
          <a:p>
            <a:r>
              <a:rPr lang="fr-FR" sz="1100" i="1" dirty="0"/>
              <a:t>« Eh bien, je n’ai pas été blessé. J’avais le mien sur mes genoux.</a:t>
            </a:r>
          </a:p>
          <a:p>
            <a:r>
              <a:rPr lang="fr-FR" sz="1100" i="1" dirty="0"/>
              <a:t>George a demandé: « Avez-vous vu Slim dans la grange? »</a:t>
            </a:r>
          </a:p>
          <a:p>
            <a:r>
              <a:rPr lang="fr-FR" sz="1100" i="1" dirty="0"/>
              <a:t>« Bien sûr que je l’ai fait. Il m’a dit que je ferais mieux de ne plus caresser ce chiot. »</a:t>
            </a:r>
          </a:p>
          <a:p>
            <a:r>
              <a:rPr lang="fr-FR" sz="1100" i="1" dirty="0"/>
              <a:t>« Avez-vous vu cette fille? »</a:t>
            </a:r>
          </a:p>
          <a:p>
            <a:r>
              <a:rPr lang="fr-FR" sz="1100" i="1" dirty="0"/>
              <a:t>« Vous voulez dire la fille de </a:t>
            </a:r>
            <a:r>
              <a:rPr lang="fr-FR" sz="1100" i="1" dirty="0" err="1"/>
              <a:t>Curley</a:t>
            </a:r>
            <a:r>
              <a:rPr lang="fr-FR" sz="1100" i="1" dirty="0"/>
              <a:t>? »</a:t>
            </a:r>
          </a:p>
          <a:p>
            <a:r>
              <a:rPr lang="fr-FR" sz="1100" i="1" dirty="0"/>
              <a:t>« Ouais. Est-elle venue dans la grange? »</a:t>
            </a:r>
          </a:p>
          <a:p>
            <a:r>
              <a:rPr lang="fr-FR" sz="1100" i="1" dirty="0"/>
              <a:t> </a:t>
            </a:r>
          </a:p>
        </p:txBody>
      </p:sp>
    </p:spTree>
    <p:extLst>
      <p:ext uri="{BB962C8B-B14F-4D97-AF65-F5344CB8AC3E}">
        <p14:creationId xmlns:p14="http://schemas.microsoft.com/office/powerpoint/2010/main" val="249427424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895" y="412148"/>
            <a:ext cx="3923608" cy="6186309"/>
          </a:xfrm>
          <a:prstGeom prst="rect">
            <a:avLst/>
          </a:prstGeom>
        </p:spPr>
        <p:txBody>
          <a:bodyPr wrap="square">
            <a:spAutoFit/>
          </a:bodyPr>
          <a:lstStyle/>
          <a:p>
            <a:r>
              <a:rPr lang="en-US" sz="1100" dirty="0"/>
              <a:t>“No. Anyways I never seen her.”</a:t>
            </a:r>
          </a:p>
          <a:p>
            <a:r>
              <a:rPr lang="en-US" sz="1100" dirty="0"/>
              <a:t>“You never seen Slim </a:t>
            </a:r>
            <a:r>
              <a:rPr lang="en-US" sz="1100" dirty="0" err="1"/>
              <a:t>talkin</a:t>
            </a:r>
            <a:r>
              <a:rPr lang="en-US" sz="1100" dirty="0"/>
              <a:t>’ to her?”</a:t>
            </a:r>
          </a:p>
          <a:p>
            <a:r>
              <a:rPr lang="en-US" sz="1100" dirty="0"/>
              <a:t>“Uh-uh. She </a:t>
            </a:r>
            <a:r>
              <a:rPr lang="en-US" sz="1100" dirty="0" err="1"/>
              <a:t>ain’t</a:t>
            </a:r>
            <a:r>
              <a:rPr lang="en-US" sz="1100" dirty="0"/>
              <a:t> been in the barn.”</a:t>
            </a:r>
          </a:p>
          <a:p>
            <a:r>
              <a:rPr lang="en-US" sz="1100" dirty="0"/>
              <a:t>“O.K.,” said George. “I guess them guys </a:t>
            </a:r>
            <a:r>
              <a:rPr lang="en-US" sz="1100" dirty="0" err="1"/>
              <a:t>ain’t</a:t>
            </a:r>
            <a:r>
              <a:rPr lang="en-US" sz="1100" dirty="0"/>
              <a:t> </a:t>
            </a:r>
            <a:r>
              <a:rPr lang="en-US" sz="1100" dirty="0" err="1"/>
              <a:t>gonna</a:t>
            </a:r>
            <a:r>
              <a:rPr lang="en-US" sz="1100" dirty="0"/>
              <a:t> see no fight. If </a:t>
            </a:r>
            <a:r>
              <a:rPr lang="en-US" sz="1100" dirty="0" smtClean="0"/>
              <a:t>there’s any </a:t>
            </a:r>
            <a:r>
              <a:rPr lang="en-US" sz="1100" dirty="0" err="1"/>
              <a:t>fightin</a:t>
            </a:r>
            <a:r>
              <a:rPr lang="en-US" sz="1100" dirty="0"/>
              <a:t>’, Lennie, you keep out of it.”</a:t>
            </a:r>
          </a:p>
          <a:p>
            <a:r>
              <a:rPr lang="en-US" sz="1100" dirty="0"/>
              <a:t>“I don’t want no fights,” said Lennie. He got up from his bunk and sat </a:t>
            </a:r>
            <a:r>
              <a:rPr lang="en-US" sz="1100" dirty="0" smtClean="0"/>
              <a:t>down at </a:t>
            </a:r>
            <a:r>
              <a:rPr lang="en-US" sz="1100" dirty="0"/>
              <a:t>the table, across from George. Almost automatically George shuffled </a:t>
            </a:r>
            <a:r>
              <a:rPr lang="en-US" sz="1100" dirty="0" smtClean="0"/>
              <a:t>the cards </a:t>
            </a:r>
            <a:r>
              <a:rPr lang="en-US" sz="1100" dirty="0"/>
              <a:t>and laid out his solitaire hand. He used a deliberate, thoughtful </a:t>
            </a:r>
            <a:r>
              <a:rPr lang="en-US" sz="1100" dirty="0" smtClean="0"/>
              <a:t>slowness. Lennie </a:t>
            </a:r>
            <a:r>
              <a:rPr lang="en-US" sz="1100" dirty="0"/>
              <a:t>reached for a face card and studied it, then turned it upside down </a:t>
            </a:r>
            <a:r>
              <a:rPr lang="en-US" sz="1100" dirty="0" smtClean="0"/>
              <a:t>and studied </a:t>
            </a:r>
            <a:r>
              <a:rPr lang="en-US" sz="1100" dirty="0"/>
              <a:t>it. “Both ends the same,” he said. “George, why is it both ends the</a:t>
            </a:r>
          </a:p>
          <a:p>
            <a:r>
              <a:rPr lang="en-US" sz="1100" dirty="0"/>
              <a:t>same?”</a:t>
            </a:r>
          </a:p>
          <a:p>
            <a:r>
              <a:rPr lang="en-US" sz="1100" dirty="0"/>
              <a:t>“I don’t know,” said George. “That’s jus’ the way they make ‘</a:t>
            </a:r>
            <a:r>
              <a:rPr lang="en-US" sz="1100" dirty="0" err="1"/>
              <a:t>em</a:t>
            </a:r>
            <a:r>
              <a:rPr lang="en-US" sz="1100" dirty="0"/>
              <a:t>. What </a:t>
            </a:r>
            <a:r>
              <a:rPr lang="en-US" sz="1100" dirty="0" smtClean="0"/>
              <a:t>was Slim </a:t>
            </a:r>
            <a:r>
              <a:rPr lang="en-US" sz="1100" dirty="0" err="1"/>
              <a:t>doin</a:t>
            </a:r>
            <a:r>
              <a:rPr lang="en-US" sz="1100" dirty="0"/>
              <a:t>’ in the barn when you seen him?”</a:t>
            </a:r>
          </a:p>
          <a:p>
            <a:r>
              <a:rPr lang="en-US" sz="1100" dirty="0"/>
              <a:t>“Slim?”</a:t>
            </a:r>
          </a:p>
          <a:p>
            <a:r>
              <a:rPr lang="en-US" sz="1100" dirty="0"/>
              <a:t>“Sure. You seen him in the barn, an’ he </a:t>
            </a:r>
            <a:r>
              <a:rPr lang="en-US" sz="1100" dirty="0" err="1"/>
              <a:t>tol</a:t>
            </a:r>
            <a:r>
              <a:rPr lang="en-US" sz="1100" dirty="0"/>
              <a:t>’ you not to pet the pups </a:t>
            </a:r>
            <a:r>
              <a:rPr lang="en-US" sz="1100" dirty="0" smtClean="0"/>
              <a:t>so much</a:t>
            </a:r>
            <a:r>
              <a:rPr lang="en-US" sz="1100" dirty="0"/>
              <a:t>.”</a:t>
            </a:r>
          </a:p>
          <a:p>
            <a:r>
              <a:rPr lang="en-US" sz="1100" dirty="0"/>
              <a:t>“Oh, yeah. He had a can a’ tar an’ a paint brush. I don’t know what for.”</a:t>
            </a:r>
          </a:p>
          <a:p>
            <a:r>
              <a:rPr lang="en-US" sz="1100" dirty="0"/>
              <a:t>“You sure that girl didn’t come in like she come in here today?”</a:t>
            </a:r>
          </a:p>
          <a:p>
            <a:r>
              <a:rPr lang="en-US" sz="1100" dirty="0"/>
              <a:t>“No. She never come.”</a:t>
            </a:r>
          </a:p>
          <a:p>
            <a:r>
              <a:rPr lang="en-US" sz="1100" dirty="0"/>
              <a:t>George sighed. “You give me a good whore house every time,” he said. “</a:t>
            </a:r>
            <a:r>
              <a:rPr lang="en-US" sz="1100" dirty="0" smtClean="0"/>
              <a:t>A guy </a:t>
            </a:r>
            <a:r>
              <a:rPr lang="en-US" sz="1100" dirty="0"/>
              <a:t>can go in an’ get drunk and get </a:t>
            </a:r>
            <a:r>
              <a:rPr lang="en-US" sz="1100" dirty="0" err="1"/>
              <a:t>ever’thing</a:t>
            </a:r>
            <a:r>
              <a:rPr lang="en-US" sz="1100" dirty="0"/>
              <a:t> outa his system all at once, </a:t>
            </a:r>
            <a:r>
              <a:rPr lang="en-US" sz="1100" dirty="0" smtClean="0"/>
              <a:t>an’ no </a:t>
            </a:r>
            <a:r>
              <a:rPr lang="en-US" sz="1100" dirty="0"/>
              <a:t>messes. And he knows how much it’s </a:t>
            </a:r>
            <a:r>
              <a:rPr lang="en-US" sz="1100" dirty="0" err="1"/>
              <a:t>gonna</a:t>
            </a:r>
            <a:r>
              <a:rPr lang="en-US" sz="1100" dirty="0"/>
              <a:t> set him back. These here </a:t>
            </a:r>
            <a:r>
              <a:rPr lang="en-US" sz="1100" dirty="0" smtClean="0"/>
              <a:t>jail baits </a:t>
            </a:r>
            <a:r>
              <a:rPr lang="en-US" sz="1100" dirty="0"/>
              <a:t>is just set on the trigger of the hoosegow.”</a:t>
            </a:r>
          </a:p>
          <a:p>
            <a:r>
              <a:rPr lang="en-US" sz="1100" dirty="0"/>
              <a:t>Lennie followed his words admiringly, and moved his lips a little to keep </a:t>
            </a:r>
            <a:r>
              <a:rPr lang="en-US" sz="1100" dirty="0" smtClean="0"/>
              <a:t>up. George </a:t>
            </a:r>
            <a:r>
              <a:rPr lang="en-US" sz="1100" dirty="0"/>
              <a:t>continued, “You remember Andy Cushman, Lennie? Went to </a:t>
            </a:r>
            <a:r>
              <a:rPr lang="en-US" sz="1100" dirty="0" smtClean="0"/>
              <a:t>grammar school</a:t>
            </a:r>
            <a:r>
              <a:rPr lang="en-US" sz="1100" dirty="0"/>
              <a:t>?”</a:t>
            </a:r>
          </a:p>
          <a:p>
            <a:r>
              <a:rPr lang="en-US" sz="1100" dirty="0"/>
              <a:t>“The one that his old lady used to make hot cakes for the kids?” </a:t>
            </a:r>
            <a:r>
              <a:rPr lang="en-US" sz="1100" dirty="0" smtClean="0"/>
              <a:t>Lennie asked</a:t>
            </a:r>
            <a:r>
              <a:rPr lang="en-US" sz="1100" dirty="0"/>
              <a:t>.</a:t>
            </a:r>
          </a:p>
          <a:p>
            <a:r>
              <a:rPr lang="en-US" sz="1100" dirty="0"/>
              <a:t>“Yeah. That’s the one. You can remember anything if there’s </a:t>
            </a:r>
            <a:r>
              <a:rPr lang="en-US" sz="1100" dirty="0" smtClean="0"/>
              <a:t>anything </a:t>
            </a:r>
            <a:r>
              <a:rPr lang="en-US" sz="1100" dirty="0"/>
              <a:t>to </a:t>
            </a:r>
            <a:r>
              <a:rPr lang="en-US" sz="1100" dirty="0" smtClean="0"/>
              <a:t>eat in </a:t>
            </a:r>
            <a:r>
              <a:rPr lang="en-US" sz="1100" dirty="0"/>
              <a:t>it.” George looked carefully at the solitaire hand. He put an ace up on </a:t>
            </a:r>
            <a:r>
              <a:rPr lang="en-US" sz="1100" dirty="0" smtClean="0"/>
              <a:t>his scoring </a:t>
            </a:r>
            <a:r>
              <a:rPr lang="en-US" sz="1100" dirty="0"/>
              <a:t>rack and piled a two, three and four of diamonds on it. “Andy’s in </a:t>
            </a:r>
            <a:r>
              <a:rPr lang="en-US" sz="1100" dirty="0" smtClean="0"/>
              <a:t>San Quentin </a:t>
            </a:r>
            <a:r>
              <a:rPr lang="en-US" sz="1100" dirty="0"/>
              <a:t>right now on account of a tart,” said George.</a:t>
            </a:r>
            <a:endParaRPr lang="en-GB" sz="900" dirty="0"/>
          </a:p>
        </p:txBody>
      </p:sp>
      <p:sp>
        <p:nvSpPr>
          <p:cNvPr id="3" name="Rectangle 2"/>
          <p:cNvSpPr/>
          <p:nvPr/>
        </p:nvSpPr>
        <p:spPr>
          <a:xfrm>
            <a:off x="4713317" y="239709"/>
            <a:ext cx="4231178" cy="6694140"/>
          </a:xfrm>
          <a:prstGeom prst="rect">
            <a:avLst/>
          </a:prstGeom>
        </p:spPr>
        <p:txBody>
          <a:bodyPr wrap="square">
            <a:spAutoFit/>
          </a:bodyPr>
          <a:lstStyle/>
          <a:p>
            <a:r>
              <a:rPr lang="fr-FR" sz="1100" i="1" dirty="0"/>
              <a:t>« Non. de toute façon je ne l’ai jamais vue. »</a:t>
            </a:r>
          </a:p>
          <a:p>
            <a:r>
              <a:rPr lang="fr-FR" sz="1100" i="1" dirty="0"/>
              <a:t>« Vous n’avez jamais vu Slim lui parler? »</a:t>
            </a:r>
          </a:p>
          <a:p>
            <a:r>
              <a:rPr lang="fr-FR" sz="1100" i="1" dirty="0"/>
              <a:t>« Euh-euh. Elle n’était pas dans la grange.</a:t>
            </a:r>
          </a:p>
          <a:p>
            <a:r>
              <a:rPr lang="fr-FR" sz="1100" i="1" dirty="0"/>
              <a:t>« O.K. », dit George. « Je suppose que les gars ne vont pas voir de combat. S’il y a des bagarres, </a:t>
            </a:r>
            <a:r>
              <a:rPr lang="fr-FR" sz="1100" i="1" dirty="0" err="1"/>
              <a:t>Lennie</a:t>
            </a:r>
            <a:r>
              <a:rPr lang="fr-FR" sz="1100" i="1" dirty="0"/>
              <a:t>, vous vous en tenez à l’écart. »</a:t>
            </a:r>
          </a:p>
          <a:p>
            <a:r>
              <a:rPr lang="fr-FR" sz="1100" i="1" dirty="0"/>
              <a:t>« Je ne veux pas de bagarres », a déclaré </a:t>
            </a:r>
            <a:r>
              <a:rPr lang="fr-FR" sz="1100" i="1" dirty="0" err="1"/>
              <a:t>Lennie</a:t>
            </a:r>
            <a:r>
              <a:rPr lang="fr-FR" sz="1100" i="1" dirty="0"/>
              <a:t>. Il se leva de sa couchette et s’assit à la table, en face de George. Presque automatiquement, George a mélangé les cartes et a disposé sa main solitaire. Il a utilisé une lenteur délibérée et réfléchie. </a:t>
            </a:r>
            <a:r>
              <a:rPr lang="fr-FR" sz="1100" i="1" dirty="0" err="1"/>
              <a:t>Lennie</a:t>
            </a:r>
            <a:r>
              <a:rPr lang="fr-FR" sz="1100" i="1" dirty="0"/>
              <a:t> a pris une carte faciale et l’a étudiée, puis l’a retournée et l’a étudiée. « Les deux se terminent de la même manière », </a:t>
            </a:r>
            <a:r>
              <a:rPr lang="fr-FR" sz="1100" i="1" dirty="0" err="1"/>
              <a:t>a-t-il</a:t>
            </a:r>
            <a:r>
              <a:rPr lang="fr-FR" sz="1100" i="1" dirty="0"/>
              <a:t> déclaré. « George, pourquoi est-ce que les deux se terminent par le</a:t>
            </a:r>
          </a:p>
          <a:p>
            <a:r>
              <a:rPr lang="fr-FR" sz="1100" i="1" dirty="0"/>
              <a:t>pareil? »</a:t>
            </a:r>
          </a:p>
          <a:p>
            <a:r>
              <a:rPr lang="fr-FR" sz="1100" i="1" dirty="0"/>
              <a:t>« Je ne sais pas », dit George. « C’est jus » comme ils les font. Qu’est-ce que Slim faisait dans la grange quand vous l’avez vu? »</a:t>
            </a:r>
          </a:p>
          <a:p>
            <a:r>
              <a:rPr lang="fr-FR" sz="1100" i="1" dirty="0"/>
              <a:t>« Mince? »</a:t>
            </a:r>
          </a:p>
          <a:p>
            <a:r>
              <a:rPr lang="fr-FR" sz="1100" i="1" dirty="0"/>
              <a:t>« Bien sûr. Vous l’avez vu dans la grange, et il vous a demandé de ne pas trop caresser les chiots.</a:t>
            </a:r>
          </a:p>
          <a:p>
            <a:r>
              <a:rPr lang="fr-FR" sz="1100" i="1" dirty="0"/>
              <a:t>« Oh, oui. Il avait une canette et un pinceau. Je ne sais pas pour quoi faire.</a:t>
            </a:r>
          </a:p>
          <a:p>
            <a:r>
              <a:rPr lang="fr-FR" sz="1100" i="1" dirty="0"/>
              <a:t>« Vous êtes sûr que cette fille n’est pas entrée comme elle est venue ici aujourd’hui? »</a:t>
            </a:r>
          </a:p>
          <a:p>
            <a:r>
              <a:rPr lang="fr-FR" sz="1100" i="1" dirty="0"/>
              <a:t>« Non. Elle ne vient jamais.</a:t>
            </a:r>
          </a:p>
          <a:p>
            <a:r>
              <a:rPr lang="fr-FR" sz="1100" i="1" dirty="0"/>
              <a:t>George soupira. « Vous me donnez une bonne maison de pute à chaque fois », </a:t>
            </a:r>
            <a:r>
              <a:rPr lang="fr-FR" sz="1100" i="1" dirty="0" err="1"/>
              <a:t>a-t-il</a:t>
            </a:r>
            <a:r>
              <a:rPr lang="fr-FR" sz="1100" i="1" dirty="0"/>
              <a:t> déclaré. « Un gars peut aller dans un' se saouler et sortir n’importe quoi de son système tout à la fois, et pas de gâchis. Et il sait à quel point cela va le faire reculer. Ces appâts de prison ici sont juste mis sur la gâchette du </a:t>
            </a:r>
            <a:r>
              <a:rPr lang="fr-FR" sz="1100" i="1" dirty="0" err="1"/>
              <a:t>hoosegow</a:t>
            </a:r>
            <a:r>
              <a:rPr lang="fr-FR" sz="1100" i="1" dirty="0"/>
              <a:t>. »</a:t>
            </a:r>
          </a:p>
          <a:p>
            <a:r>
              <a:rPr lang="fr-FR" sz="1100" i="1" dirty="0" err="1"/>
              <a:t>Lennie</a:t>
            </a:r>
            <a:r>
              <a:rPr lang="fr-FR" sz="1100" i="1" dirty="0"/>
              <a:t> suivit ses paroles avec admiration et bougea un peu ses lèvres pour suivre. George a poursuivi: « Vous vous souvenez d’Andy </a:t>
            </a:r>
            <a:r>
              <a:rPr lang="fr-FR" sz="1100" i="1" dirty="0" err="1"/>
              <a:t>Cushman</a:t>
            </a:r>
            <a:r>
              <a:rPr lang="fr-FR" sz="1100" i="1" dirty="0"/>
              <a:t>, </a:t>
            </a:r>
            <a:r>
              <a:rPr lang="fr-FR" sz="1100" i="1" dirty="0" err="1"/>
              <a:t>Lennie</a:t>
            </a:r>
            <a:r>
              <a:rPr lang="fr-FR" sz="1100" i="1" dirty="0"/>
              <a:t>? Je suis allé au lycée? »</a:t>
            </a:r>
          </a:p>
          <a:p>
            <a:r>
              <a:rPr lang="fr-FR" sz="1100" i="1" dirty="0"/>
              <a:t>« Celui que sa vieille dame utilisait pour faire des gâteaux chauds pour les enfants? » Demanda </a:t>
            </a:r>
            <a:r>
              <a:rPr lang="fr-FR" sz="1100" i="1" dirty="0" err="1"/>
              <a:t>Lennie</a:t>
            </a:r>
            <a:r>
              <a:rPr lang="fr-FR" sz="1100" i="1" dirty="0"/>
              <a:t>.</a:t>
            </a:r>
          </a:p>
          <a:p>
            <a:r>
              <a:rPr lang="fr-FR" sz="1100" i="1" dirty="0"/>
              <a:t>« Ouais. C’est celui-là. Vous pouvez vous souvenir de n’importe quoi s’il y a quelque chose à manger dedans. » George regarda attentivement la main solitaire. Il a mis un as sur son porte-bagages et y a empilé deux, trois et quatre diamants. « Andy est à San Quentin en ce moment à cause d’une tarte », a déclaré George.</a:t>
            </a:r>
          </a:p>
          <a:p>
            <a:r>
              <a:rPr lang="fr-FR" sz="1100" i="1" dirty="0"/>
              <a:t> </a:t>
            </a:r>
          </a:p>
        </p:txBody>
      </p:sp>
    </p:spTree>
    <p:extLst>
      <p:ext uri="{BB962C8B-B14F-4D97-AF65-F5344CB8AC3E}">
        <p14:creationId xmlns:p14="http://schemas.microsoft.com/office/powerpoint/2010/main" val="231481022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895" y="412148"/>
            <a:ext cx="3923608" cy="5847755"/>
          </a:xfrm>
          <a:prstGeom prst="rect">
            <a:avLst/>
          </a:prstGeom>
        </p:spPr>
        <p:txBody>
          <a:bodyPr wrap="square">
            <a:spAutoFit/>
          </a:bodyPr>
          <a:lstStyle/>
          <a:p>
            <a:r>
              <a:rPr lang="en-US" sz="1100" dirty="0"/>
              <a:t>Lennie drummed on the table with his fingers. “George?”</a:t>
            </a:r>
          </a:p>
          <a:p>
            <a:r>
              <a:rPr lang="en-US" sz="1100" dirty="0"/>
              <a:t>“Huh?”</a:t>
            </a:r>
          </a:p>
          <a:p>
            <a:r>
              <a:rPr lang="en-US" sz="1100" dirty="0"/>
              <a:t>“George, how long’s it </a:t>
            </a:r>
            <a:r>
              <a:rPr lang="en-US" sz="1100" dirty="0" err="1"/>
              <a:t>gonna</a:t>
            </a:r>
            <a:r>
              <a:rPr lang="en-US" sz="1100" dirty="0"/>
              <a:t> be till we get that little place an’ live on </a:t>
            </a:r>
            <a:r>
              <a:rPr lang="en-US" sz="1100" dirty="0" smtClean="0"/>
              <a:t>the </a:t>
            </a:r>
            <a:r>
              <a:rPr lang="en-US" sz="1100" dirty="0" err="1" smtClean="0"/>
              <a:t>fatta</a:t>
            </a:r>
            <a:r>
              <a:rPr lang="en-US" sz="1100" dirty="0" smtClean="0"/>
              <a:t> </a:t>
            </a:r>
            <a:r>
              <a:rPr lang="en-US" sz="1100" dirty="0"/>
              <a:t>the </a:t>
            </a:r>
            <a:r>
              <a:rPr lang="en-US" sz="1100" dirty="0" err="1"/>
              <a:t>lan</a:t>
            </a:r>
            <a:r>
              <a:rPr lang="en-US" sz="1100" dirty="0"/>
              <a:t>’—an’ rabbits?”</a:t>
            </a:r>
          </a:p>
          <a:p>
            <a:r>
              <a:rPr lang="en-US" sz="1100" dirty="0"/>
              <a:t>“I don’t know”, said George. “We </a:t>
            </a:r>
            <a:r>
              <a:rPr lang="en-US" sz="1100" dirty="0" err="1"/>
              <a:t>gotta</a:t>
            </a:r>
            <a:r>
              <a:rPr lang="en-US" sz="1100" dirty="0"/>
              <a:t> get a big stake together. I know </a:t>
            </a:r>
            <a:r>
              <a:rPr lang="en-US" sz="1100" dirty="0" smtClean="0"/>
              <a:t>a little </a:t>
            </a:r>
            <a:r>
              <a:rPr lang="en-US" sz="1100" dirty="0"/>
              <a:t>place we can get cheap, but they </a:t>
            </a:r>
            <a:r>
              <a:rPr lang="en-US" sz="1100" dirty="0" err="1"/>
              <a:t>ain’t</a:t>
            </a:r>
            <a:r>
              <a:rPr lang="en-US" sz="1100" dirty="0"/>
              <a:t> </a:t>
            </a:r>
            <a:r>
              <a:rPr lang="en-US" sz="1100" dirty="0" err="1"/>
              <a:t>givin</a:t>
            </a:r>
            <a:r>
              <a:rPr lang="en-US" sz="1100" dirty="0"/>
              <a:t>’ it away.”</a:t>
            </a:r>
          </a:p>
          <a:p>
            <a:r>
              <a:rPr lang="en-US" sz="1100" dirty="0"/>
              <a:t>Old Candy turned slowly over. His eyes were wide open. He watched </a:t>
            </a:r>
            <a:r>
              <a:rPr lang="en-US" sz="1100" dirty="0" smtClean="0"/>
              <a:t>George carefully</a:t>
            </a:r>
            <a:r>
              <a:rPr lang="en-US" sz="1100" dirty="0"/>
              <a:t>.</a:t>
            </a:r>
          </a:p>
          <a:p>
            <a:r>
              <a:rPr lang="en-US" sz="1100" dirty="0"/>
              <a:t>Lennie said, “Tell about that place, George.”</a:t>
            </a:r>
          </a:p>
          <a:p>
            <a:r>
              <a:rPr lang="en-US" sz="1100" dirty="0"/>
              <a:t>“I jus’ </a:t>
            </a:r>
            <a:r>
              <a:rPr lang="en-US" sz="1100" dirty="0" err="1"/>
              <a:t>tol</a:t>
            </a:r>
            <a:r>
              <a:rPr lang="en-US" sz="1100" dirty="0"/>
              <a:t>’ you, jus’ las’ night.”</a:t>
            </a:r>
          </a:p>
          <a:p>
            <a:r>
              <a:rPr lang="en-US" sz="1100" dirty="0"/>
              <a:t>“Go on—tell again, George.”</a:t>
            </a:r>
          </a:p>
          <a:p>
            <a:r>
              <a:rPr lang="en-US" sz="1100" dirty="0"/>
              <a:t>“Well, it’s ten acres,” said George. “Got a little </a:t>
            </a:r>
            <a:r>
              <a:rPr lang="en-US" sz="1100" dirty="0" err="1"/>
              <a:t>win’mill</a:t>
            </a:r>
            <a:r>
              <a:rPr lang="en-US" sz="1100" dirty="0"/>
              <a:t>. Got a little </a:t>
            </a:r>
            <a:r>
              <a:rPr lang="en-US" sz="1100" dirty="0" smtClean="0"/>
              <a:t>shack on </a:t>
            </a:r>
            <a:r>
              <a:rPr lang="en-US" sz="1100" dirty="0"/>
              <a:t>it, an’ a chicken run. Got a kitchen, orchard, cherries, apples, peaches, ‘</a:t>
            </a:r>
            <a:r>
              <a:rPr lang="en-US" sz="1100" dirty="0" smtClean="0"/>
              <a:t>cots, nuts</a:t>
            </a:r>
            <a:r>
              <a:rPr lang="en-US" sz="1100" dirty="0"/>
              <a:t>, got a few berries. </a:t>
            </a:r>
            <a:r>
              <a:rPr lang="en-US" sz="1100" dirty="0" err="1"/>
              <a:t>They’s</a:t>
            </a:r>
            <a:r>
              <a:rPr lang="en-US" sz="1100" dirty="0"/>
              <a:t> a place for alfalfa and plenty water to flood </a:t>
            </a:r>
            <a:r>
              <a:rPr lang="en-US" sz="1100" dirty="0" smtClean="0"/>
              <a:t>it. </a:t>
            </a:r>
            <a:r>
              <a:rPr lang="en-US" sz="1100" dirty="0" err="1" smtClean="0"/>
              <a:t>They’s</a:t>
            </a:r>
            <a:r>
              <a:rPr lang="en-US" sz="1100" dirty="0" smtClean="0"/>
              <a:t> </a:t>
            </a:r>
            <a:r>
              <a:rPr lang="en-US" sz="1100" dirty="0"/>
              <a:t>a pig pen—”</a:t>
            </a:r>
          </a:p>
          <a:p>
            <a:r>
              <a:rPr lang="en-US" sz="1100" dirty="0"/>
              <a:t>“An’ rabbits, George.”</a:t>
            </a:r>
          </a:p>
          <a:p>
            <a:r>
              <a:rPr lang="en-US" sz="1100" dirty="0"/>
              <a:t>“No place for rabbits now, but I could easy build a few hutches and </a:t>
            </a:r>
            <a:r>
              <a:rPr lang="en-US" sz="1100" dirty="0" smtClean="0"/>
              <a:t>you could </a:t>
            </a:r>
            <a:r>
              <a:rPr lang="en-US" sz="1100" dirty="0"/>
              <a:t>feed alfalfa to the rabbits.”</a:t>
            </a:r>
          </a:p>
          <a:p>
            <a:endParaRPr lang="en-US" sz="1100" dirty="0"/>
          </a:p>
          <a:p>
            <a:r>
              <a:rPr lang="en-US" sz="1100" dirty="0"/>
              <a:t>“Damn right, I could,” said Lennie. “You God damn right I could.”</a:t>
            </a:r>
          </a:p>
          <a:p>
            <a:r>
              <a:rPr lang="en-US" sz="1100" dirty="0"/>
              <a:t>George’s hands stopped working with the cards. His voice was </a:t>
            </a:r>
            <a:r>
              <a:rPr lang="en-US" sz="1100" dirty="0" smtClean="0"/>
              <a:t>growing warmer</a:t>
            </a:r>
            <a:r>
              <a:rPr lang="en-US" sz="1100" dirty="0"/>
              <a:t>. “An’ we could have a few pigs. I could build a smoke house like </a:t>
            </a:r>
            <a:r>
              <a:rPr lang="en-US" sz="1100" dirty="0" smtClean="0"/>
              <a:t>the one </a:t>
            </a:r>
            <a:r>
              <a:rPr lang="en-US" sz="1100" dirty="0" err="1"/>
              <a:t>gran’pa</a:t>
            </a:r>
            <a:r>
              <a:rPr lang="en-US" sz="1100" dirty="0"/>
              <a:t> had, an’ when we kill a pig we can smoke the bacon and the </a:t>
            </a:r>
            <a:r>
              <a:rPr lang="en-US" sz="1100" dirty="0" smtClean="0"/>
              <a:t>hams, and </a:t>
            </a:r>
            <a:r>
              <a:rPr lang="en-US" sz="1100" dirty="0"/>
              <a:t>make sausage an’ all like that. An’ when the salmon run up river we </a:t>
            </a:r>
            <a:r>
              <a:rPr lang="en-US" sz="1100" dirty="0" smtClean="0"/>
              <a:t>could catch </a:t>
            </a:r>
            <a:r>
              <a:rPr lang="en-US" sz="1100" dirty="0"/>
              <a:t>a hundred of ‘</a:t>
            </a:r>
            <a:r>
              <a:rPr lang="en-US" sz="1100" dirty="0" err="1"/>
              <a:t>em</a:t>
            </a:r>
            <a:r>
              <a:rPr lang="en-US" sz="1100" dirty="0"/>
              <a:t> an’ salt ‘</a:t>
            </a:r>
            <a:r>
              <a:rPr lang="en-US" sz="1100" dirty="0" err="1"/>
              <a:t>em</a:t>
            </a:r>
            <a:r>
              <a:rPr lang="en-US" sz="1100" dirty="0"/>
              <a:t> down or smoke ‘</a:t>
            </a:r>
            <a:r>
              <a:rPr lang="en-US" sz="1100" dirty="0" err="1"/>
              <a:t>em</a:t>
            </a:r>
            <a:r>
              <a:rPr lang="en-US" sz="1100" dirty="0"/>
              <a:t>. We could have them</a:t>
            </a:r>
          </a:p>
          <a:p>
            <a:r>
              <a:rPr lang="en-US" sz="1100" dirty="0"/>
              <a:t>for breakfast. They </a:t>
            </a:r>
            <a:r>
              <a:rPr lang="en-US" sz="1100" dirty="0" err="1"/>
              <a:t>ain’t</a:t>
            </a:r>
            <a:r>
              <a:rPr lang="en-US" sz="1100" dirty="0"/>
              <a:t> nothing so nice as smoked salmon. When the </a:t>
            </a:r>
            <a:r>
              <a:rPr lang="en-US" sz="1100" dirty="0" smtClean="0"/>
              <a:t>fruit come </a:t>
            </a:r>
            <a:r>
              <a:rPr lang="en-US" sz="1100" dirty="0"/>
              <a:t>in we could can it—and tomatoes, they’re easy to can. Ever’ Sunday </a:t>
            </a:r>
            <a:r>
              <a:rPr lang="en-US" sz="1100" dirty="0" smtClean="0"/>
              <a:t>we’d kill </a:t>
            </a:r>
            <a:r>
              <a:rPr lang="en-US" sz="1100" dirty="0"/>
              <a:t>a chicken or a rabbit. Maybe we’d have a cow or a goat, and the cream is </a:t>
            </a:r>
            <a:r>
              <a:rPr lang="en-US" sz="1100" dirty="0" smtClean="0"/>
              <a:t>so God </a:t>
            </a:r>
            <a:r>
              <a:rPr lang="en-US" sz="1100" dirty="0"/>
              <a:t>damn thick you got to cut it with a knife and take it out with a spoon.”</a:t>
            </a:r>
          </a:p>
          <a:p>
            <a:r>
              <a:rPr lang="en-US" sz="1100" dirty="0"/>
              <a:t>Lennie watched him with wide eyes, and old Candy watched him too. </a:t>
            </a:r>
            <a:r>
              <a:rPr lang="en-US" sz="1100" dirty="0" smtClean="0"/>
              <a:t>Lennie said </a:t>
            </a:r>
            <a:r>
              <a:rPr lang="en-US" sz="1100" dirty="0"/>
              <a:t>softly, “We could live </a:t>
            </a:r>
            <a:r>
              <a:rPr lang="en-US" sz="1100" dirty="0" err="1"/>
              <a:t>offa</a:t>
            </a:r>
            <a:r>
              <a:rPr lang="en-US" sz="1100" dirty="0"/>
              <a:t> the </a:t>
            </a:r>
            <a:r>
              <a:rPr lang="en-US" sz="1100" dirty="0" err="1"/>
              <a:t>fatta</a:t>
            </a:r>
            <a:r>
              <a:rPr lang="en-US" sz="1100" dirty="0"/>
              <a:t> the </a:t>
            </a:r>
            <a:r>
              <a:rPr lang="en-US" sz="1100" dirty="0" err="1"/>
              <a:t>lan</a:t>
            </a:r>
            <a:r>
              <a:rPr lang="en-US" sz="1100" dirty="0"/>
              <a:t>’.”</a:t>
            </a:r>
            <a:endParaRPr lang="en-GB" sz="900" dirty="0"/>
          </a:p>
        </p:txBody>
      </p:sp>
      <p:sp>
        <p:nvSpPr>
          <p:cNvPr id="3" name="Rectangle 2"/>
          <p:cNvSpPr/>
          <p:nvPr/>
        </p:nvSpPr>
        <p:spPr>
          <a:xfrm>
            <a:off x="4882343" y="214771"/>
            <a:ext cx="3923608" cy="6555641"/>
          </a:xfrm>
          <a:prstGeom prst="rect">
            <a:avLst/>
          </a:prstGeom>
        </p:spPr>
        <p:txBody>
          <a:bodyPr wrap="square">
            <a:spAutoFit/>
          </a:bodyPr>
          <a:lstStyle/>
          <a:p>
            <a:r>
              <a:rPr lang="fr-FR" sz="1050" i="1" dirty="0" err="1"/>
              <a:t>Lennie</a:t>
            </a:r>
            <a:r>
              <a:rPr lang="fr-FR" sz="1050" i="1" dirty="0"/>
              <a:t> tambourina sur la table avec ses doigts. « George? »</a:t>
            </a:r>
          </a:p>
          <a:p>
            <a:r>
              <a:rPr lang="fr-FR" sz="1050" i="1" dirty="0"/>
              <a:t>« Hein? »</a:t>
            </a:r>
          </a:p>
          <a:p>
            <a:r>
              <a:rPr lang="fr-FR" sz="1050" i="1" dirty="0"/>
              <a:t>« George, combien de temps faudra-t-il avant que nous obtenions ce petit endroit et que nous vivions sur la </a:t>
            </a:r>
            <a:r>
              <a:rPr lang="fr-FR" sz="1050" i="1" dirty="0" err="1"/>
              <a:t>fatta</a:t>
            </a:r>
            <a:r>
              <a:rPr lang="fr-FR" sz="1050" i="1" dirty="0"/>
              <a:t> le </a:t>
            </a:r>
            <a:r>
              <a:rPr lang="fr-FR" sz="1050" i="1" dirty="0" err="1"/>
              <a:t>lan</a:t>
            </a:r>
            <a:r>
              <a:rPr lang="fr-FR" sz="1050" i="1" dirty="0"/>
              <a:t>' - un lapin? »</a:t>
            </a:r>
          </a:p>
          <a:p>
            <a:r>
              <a:rPr lang="fr-FR" sz="1050" i="1" dirty="0"/>
              <a:t>« Je ne sais pas », dit George. « Nous devons avoir un gros enjeu ensemble. Je connais un petit endroit où nous pouvons obtenir pas cher, mais ils ne sont pas étourdis.</a:t>
            </a:r>
          </a:p>
          <a:p>
            <a:r>
              <a:rPr lang="fr-FR" sz="1050" i="1" dirty="0"/>
              <a:t>Old Candy se retourna lentement. Ses yeux étaient grands ouverts. Il regarda George attentivement.</a:t>
            </a:r>
          </a:p>
          <a:p>
            <a:r>
              <a:rPr lang="fr-FR" sz="1050" i="1" dirty="0" err="1"/>
              <a:t>Lennie</a:t>
            </a:r>
            <a:r>
              <a:rPr lang="fr-FR" sz="1050" i="1" dirty="0"/>
              <a:t> a dit : « Parlez de cet endroit, George. »</a:t>
            </a:r>
          </a:p>
          <a:p>
            <a:r>
              <a:rPr lang="fr-FR" sz="1050" i="1" dirty="0"/>
              <a:t>« Je jus' </a:t>
            </a:r>
            <a:r>
              <a:rPr lang="fr-FR" sz="1050" i="1" dirty="0" err="1"/>
              <a:t>tol</a:t>
            </a:r>
            <a:r>
              <a:rPr lang="fr-FR" sz="1050" i="1" dirty="0"/>
              <a:t>' toi, jus' las' nuit. »</a:t>
            </a:r>
          </a:p>
          <a:p>
            <a:r>
              <a:rPr lang="fr-FR" sz="1050" i="1" dirty="0"/>
              <a:t>« Continuez, dites-le à nouveau, George. »</a:t>
            </a:r>
          </a:p>
          <a:p>
            <a:r>
              <a:rPr lang="fr-FR" sz="1050" i="1" dirty="0"/>
              <a:t>« Eh bien, c’est dix acres », a déclaré George. « J’ai un peu </a:t>
            </a:r>
            <a:r>
              <a:rPr lang="fr-FR" sz="1050" i="1" dirty="0" err="1"/>
              <a:t>gagné’mill</a:t>
            </a:r>
            <a:r>
              <a:rPr lang="fr-FR" sz="1050" i="1" dirty="0"/>
              <a:t>. J’ai une petite cabane dessus, un poulet qui court. J’ai une cuisine, un verger, des cerises, des pommes, des pêches, des lits de camp, des noix, quelques baies. C’est un endroit pour la luzerne et beaucoup d’eau pour l’inonder. C’est un enclos à cochons...</a:t>
            </a:r>
          </a:p>
          <a:p>
            <a:r>
              <a:rPr lang="fr-FR" sz="1050" i="1" dirty="0"/>
              <a:t>« An' lapins, George. »</a:t>
            </a:r>
          </a:p>
          <a:p>
            <a:r>
              <a:rPr lang="fr-FR" sz="1050" i="1" dirty="0"/>
              <a:t>« Pas de place pour les lapins maintenant, mais je pourrais facilement construire quelques clapiers et vous pourriez donner de la luzerne aux lapins. »</a:t>
            </a:r>
          </a:p>
          <a:p>
            <a:r>
              <a:rPr lang="fr-FR" sz="1050" i="1" dirty="0"/>
              <a:t>--Bon sang, je pourrais le faire, dit </a:t>
            </a:r>
            <a:r>
              <a:rPr lang="fr-FR" sz="1050" i="1" dirty="0" err="1"/>
              <a:t>Lennie</a:t>
            </a:r>
            <a:r>
              <a:rPr lang="fr-FR" sz="1050" i="1" dirty="0"/>
              <a:t>. « Toi Dieu maudit droit je pourrais. »</a:t>
            </a:r>
          </a:p>
          <a:p>
            <a:r>
              <a:rPr lang="fr-FR" sz="1050" i="1" dirty="0"/>
              <a:t>Les mains de George ont cessé de travailler avec les cartes. Sa voix se réchauffait. « An' nous pourrions avoir quelques cochons. Je pourrais construire un fumoir comme celui que </a:t>
            </a:r>
            <a:r>
              <a:rPr lang="fr-FR" sz="1050" i="1" dirty="0" err="1"/>
              <a:t>gran’pa</a:t>
            </a:r>
            <a:r>
              <a:rPr lang="fr-FR" sz="1050" i="1" dirty="0"/>
              <a:t> avait, et quand nous tuons un cochon, nous pouvons fumer le bacon et les jambons, et faire des saucisses et tout ça. An' quand le saumon remonte la rivière, nous pouvions attraper une centaine de '</a:t>
            </a:r>
            <a:r>
              <a:rPr lang="fr-FR" sz="1050" i="1" dirty="0" err="1"/>
              <a:t>em</a:t>
            </a:r>
            <a:r>
              <a:rPr lang="fr-FR" sz="1050" i="1" dirty="0"/>
              <a:t> an' </a:t>
            </a:r>
            <a:r>
              <a:rPr lang="fr-FR" sz="1050" i="1" dirty="0" err="1"/>
              <a:t>salt</a:t>
            </a:r>
            <a:r>
              <a:rPr lang="fr-FR" sz="1050" i="1" dirty="0"/>
              <a:t> '</a:t>
            </a:r>
            <a:r>
              <a:rPr lang="fr-FR" sz="1050" i="1" dirty="0" err="1"/>
              <a:t>em</a:t>
            </a:r>
            <a:r>
              <a:rPr lang="fr-FR" sz="1050" i="1" dirty="0"/>
              <a:t> down ou les fumer. Nous pourrions les avoir</a:t>
            </a:r>
          </a:p>
          <a:p>
            <a:r>
              <a:rPr lang="fr-FR" sz="1050" i="1" dirty="0"/>
              <a:t>pour le petit déjeuner. Ils ne sont pas rien d’aussi agréable que le saumon fumé. Lorsque les fruits arrivent, nous pourrions le faire – et les tomates, elles sont faciles à mettre en conserve. Le dimanche, nous tuions un poulet ou un lapin. Peut-être que nous aurions une vache ou une chèvre, et la crème est tellement épaisse que vous devez la couper avec un couteau et la sortir avec une cuillère.</a:t>
            </a:r>
          </a:p>
          <a:p>
            <a:r>
              <a:rPr lang="fr-FR" sz="1050" i="1" dirty="0" err="1"/>
              <a:t>Lennie</a:t>
            </a:r>
            <a:r>
              <a:rPr lang="fr-FR" sz="1050" i="1" dirty="0"/>
              <a:t> le regardait avec de grands yeux, et le vieux Candy le regardait aussi. </a:t>
            </a:r>
            <a:r>
              <a:rPr lang="fr-FR" sz="1050" i="1" dirty="0" err="1"/>
              <a:t>Lennie</a:t>
            </a:r>
            <a:r>
              <a:rPr lang="fr-FR" sz="1050" i="1" dirty="0"/>
              <a:t> dit doucement: « Nous pourrions vivre de la </a:t>
            </a:r>
            <a:r>
              <a:rPr lang="fr-FR" sz="1050" i="1" dirty="0" err="1"/>
              <a:t>fatta</a:t>
            </a:r>
            <a:r>
              <a:rPr lang="fr-FR" sz="1050" i="1" dirty="0"/>
              <a:t> le </a:t>
            </a:r>
            <a:r>
              <a:rPr lang="fr-FR" sz="1050" i="1" dirty="0" err="1"/>
              <a:t>lan</a:t>
            </a:r>
            <a:r>
              <a:rPr lang="fr-FR" sz="1050" i="1" dirty="0"/>
              <a:t>'. »</a:t>
            </a:r>
          </a:p>
          <a:p>
            <a:r>
              <a:rPr lang="fr-FR" sz="1050" i="1" dirty="0"/>
              <a:t> </a:t>
            </a:r>
          </a:p>
        </p:txBody>
      </p:sp>
    </p:spTree>
    <p:extLst>
      <p:ext uri="{BB962C8B-B14F-4D97-AF65-F5344CB8AC3E}">
        <p14:creationId xmlns:p14="http://schemas.microsoft.com/office/powerpoint/2010/main" val="218549502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6001643"/>
          </a:xfrm>
          <a:prstGeom prst="rect">
            <a:avLst/>
          </a:prstGeom>
        </p:spPr>
        <p:txBody>
          <a:bodyPr wrap="square">
            <a:spAutoFit/>
          </a:bodyPr>
          <a:lstStyle/>
          <a:p>
            <a:r>
              <a:rPr lang="en-US" sz="1200" dirty="0"/>
              <a:t>“Sure,” said George. “All kin’s a vegetables in the garden, and if we want </a:t>
            </a:r>
            <a:r>
              <a:rPr lang="en-US" sz="1200" dirty="0" smtClean="0"/>
              <a:t>a little </a:t>
            </a:r>
            <a:r>
              <a:rPr lang="en-US" sz="1200" dirty="0"/>
              <a:t>whisky we can sell a few eggs or something, or some milk. We’d jus’ </a:t>
            </a:r>
            <a:r>
              <a:rPr lang="en-US" sz="1200" dirty="0" smtClean="0"/>
              <a:t>live there</a:t>
            </a:r>
            <a:r>
              <a:rPr lang="en-US" sz="1200" dirty="0"/>
              <a:t>. We’d belong there. There wouldn’t be no more </a:t>
            </a:r>
            <a:r>
              <a:rPr lang="en-US" sz="1200" dirty="0" err="1"/>
              <a:t>runnin</a:t>
            </a:r>
            <a:r>
              <a:rPr lang="en-US" sz="1200" dirty="0"/>
              <a:t>’ round the country</a:t>
            </a:r>
          </a:p>
          <a:p>
            <a:r>
              <a:rPr lang="en-US" sz="1200" dirty="0"/>
              <a:t>and </a:t>
            </a:r>
            <a:r>
              <a:rPr lang="en-US" sz="1200" dirty="0" err="1"/>
              <a:t>gettin</a:t>
            </a:r>
            <a:r>
              <a:rPr lang="en-US" sz="1200" dirty="0"/>
              <a:t>’ fed by a Jap cook. No, sir, we’d have our own place where </a:t>
            </a:r>
            <a:r>
              <a:rPr lang="en-US" sz="1200" dirty="0" smtClean="0"/>
              <a:t>we belonged </a:t>
            </a:r>
            <a:r>
              <a:rPr lang="en-US" sz="1200" dirty="0"/>
              <a:t>and not sleep in no bunk house.”</a:t>
            </a:r>
          </a:p>
          <a:p>
            <a:r>
              <a:rPr lang="en-US" sz="1200" dirty="0"/>
              <a:t>“Tell about the house, George,” Lennie begged.</a:t>
            </a:r>
          </a:p>
          <a:p>
            <a:r>
              <a:rPr lang="en-US" sz="1200" dirty="0"/>
              <a:t>“Sure, we’d have a little house an’ a room to </a:t>
            </a:r>
            <a:r>
              <a:rPr lang="en-US" sz="1200" dirty="0" err="1"/>
              <a:t>ourself</a:t>
            </a:r>
            <a:r>
              <a:rPr lang="en-US" sz="1200" dirty="0"/>
              <a:t>. Little fat iron stove, </a:t>
            </a:r>
            <a:r>
              <a:rPr lang="en-US" sz="1200" dirty="0" smtClean="0"/>
              <a:t>an’ in </a:t>
            </a:r>
            <a:r>
              <a:rPr lang="en-US" sz="1200" dirty="0"/>
              <a:t>the winter we’d keep a fire </a:t>
            </a:r>
            <a:r>
              <a:rPr lang="en-US" sz="1200" dirty="0" err="1"/>
              <a:t>goin</a:t>
            </a:r>
            <a:r>
              <a:rPr lang="en-US" sz="1200" dirty="0"/>
              <a:t>’ in it. It </a:t>
            </a:r>
            <a:r>
              <a:rPr lang="en-US" sz="1200" dirty="0" err="1"/>
              <a:t>ain’t</a:t>
            </a:r>
            <a:r>
              <a:rPr lang="en-US" sz="1200" dirty="0"/>
              <a:t> enough land so we’d have </a:t>
            </a:r>
            <a:r>
              <a:rPr lang="en-US" sz="1200" dirty="0" smtClean="0"/>
              <a:t>to work </a:t>
            </a:r>
            <a:r>
              <a:rPr lang="en-US" sz="1200" dirty="0"/>
              <a:t>too hard. Maybe six, seven hours a day. We wouldn’t have to buck </a:t>
            </a:r>
            <a:r>
              <a:rPr lang="en-US" sz="1200" dirty="0" smtClean="0"/>
              <a:t>no barley </a:t>
            </a:r>
            <a:r>
              <a:rPr lang="en-US" sz="1200" dirty="0"/>
              <a:t>eleven hours a day. An’ when we put in a crop, why, we’d be there </a:t>
            </a:r>
            <a:r>
              <a:rPr lang="en-US" sz="1200" dirty="0" smtClean="0"/>
              <a:t>to take </a:t>
            </a:r>
            <a:r>
              <a:rPr lang="en-US" sz="1200" dirty="0"/>
              <a:t>the crop up. We’d know what come of our planting.”</a:t>
            </a:r>
          </a:p>
          <a:p>
            <a:r>
              <a:rPr lang="en-US" sz="1200" dirty="0"/>
              <a:t>“An’ rabbits,” Lennie said eagerly. “An’ I’d take care of ‘</a:t>
            </a:r>
            <a:r>
              <a:rPr lang="en-US" sz="1200" dirty="0" err="1"/>
              <a:t>em</a:t>
            </a:r>
            <a:r>
              <a:rPr lang="en-US" sz="1200" dirty="0"/>
              <a:t>. Tell how I’d </a:t>
            </a:r>
            <a:r>
              <a:rPr lang="en-US" sz="1200" dirty="0" smtClean="0"/>
              <a:t>do that</a:t>
            </a:r>
            <a:r>
              <a:rPr lang="en-US" sz="1200" dirty="0"/>
              <a:t>, George.”</a:t>
            </a:r>
          </a:p>
          <a:p>
            <a:r>
              <a:rPr lang="en-US" sz="1200" dirty="0"/>
              <a:t>“Sure, you’d go out in the alfalfa patch an’ you’d have a sack. You’d fill </a:t>
            </a:r>
            <a:r>
              <a:rPr lang="en-US" sz="1200" dirty="0" smtClean="0"/>
              <a:t>up the </a:t>
            </a:r>
            <a:r>
              <a:rPr lang="en-US" sz="1200" dirty="0"/>
              <a:t>sack and bring it in an’ put it in the rabbit cages.”</a:t>
            </a:r>
          </a:p>
          <a:p>
            <a:r>
              <a:rPr lang="en-US" sz="1200" dirty="0"/>
              <a:t>“They’d nibble an’ they’d nibble,” said Lennie, “the way they do. I </a:t>
            </a:r>
            <a:r>
              <a:rPr lang="en-US" sz="1200" dirty="0" smtClean="0"/>
              <a:t>seen ‘</a:t>
            </a:r>
            <a:r>
              <a:rPr lang="en-US" sz="1200" dirty="0" err="1" smtClean="0"/>
              <a:t>em</a:t>
            </a:r>
            <a:r>
              <a:rPr lang="en-US" sz="1200" dirty="0"/>
              <a:t>.”</a:t>
            </a:r>
          </a:p>
          <a:p>
            <a:r>
              <a:rPr lang="en-US" sz="1200" dirty="0"/>
              <a:t>“Ever’ six weeks or so,” George continued, “them does would throw a </a:t>
            </a:r>
            <a:r>
              <a:rPr lang="en-US" sz="1200" dirty="0" smtClean="0"/>
              <a:t>litter so </a:t>
            </a:r>
            <a:r>
              <a:rPr lang="en-US" sz="1200" dirty="0"/>
              <a:t>we’d have plenty rabbits to eat an’ to sell. An’ we’d keep a few pigeons to </a:t>
            </a:r>
            <a:r>
              <a:rPr lang="en-US" sz="1200" dirty="0" smtClean="0"/>
              <a:t>go </a:t>
            </a:r>
            <a:r>
              <a:rPr lang="en-US" sz="1200" dirty="0" err="1" smtClean="0"/>
              <a:t>flyin</a:t>
            </a:r>
            <a:r>
              <a:rPr lang="en-US" sz="1200" dirty="0"/>
              <a:t>’ around the </a:t>
            </a:r>
            <a:r>
              <a:rPr lang="en-US" sz="1200" dirty="0" err="1"/>
              <a:t>win’mill</a:t>
            </a:r>
            <a:r>
              <a:rPr lang="en-US" sz="1200" dirty="0"/>
              <a:t> like they done when I was a kid.” He looked raptly </a:t>
            </a:r>
            <a:r>
              <a:rPr lang="en-US" sz="1200" dirty="0" smtClean="0"/>
              <a:t>at the </a:t>
            </a:r>
            <a:r>
              <a:rPr lang="en-US" sz="1200" dirty="0"/>
              <a:t>wall over Lennie’s head. “An’ it’d be our own, an’ nobody could can us. </a:t>
            </a:r>
            <a:r>
              <a:rPr lang="en-US" sz="1200" dirty="0" smtClean="0"/>
              <a:t>If we </a:t>
            </a:r>
            <a:r>
              <a:rPr lang="en-US" sz="1200" dirty="0"/>
              <a:t>don’t like a guy we can say, ‘Get the hell out,’ and by God he’s got to do </a:t>
            </a:r>
            <a:r>
              <a:rPr lang="en-US" sz="1200" dirty="0" smtClean="0"/>
              <a:t>it. An</a:t>
            </a:r>
            <a:r>
              <a:rPr lang="en-US" sz="1200" dirty="0"/>
              <a:t>’ if a </a:t>
            </a:r>
            <a:r>
              <a:rPr lang="en-US" sz="1200" dirty="0" err="1"/>
              <a:t>fren</a:t>
            </a:r>
            <a:r>
              <a:rPr lang="en-US" sz="1200" dirty="0"/>
              <a:t>’ come along, why we’d have an extra bunk, an’ we’d say, ‘Why</a:t>
            </a:r>
          </a:p>
          <a:p>
            <a:r>
              <a:rPr lang="en-US" sz="1200" dirty="0"/>
              <a:t>don’t you </a:t>
            </a:r>
            <a:r>
              <a:rPr lang="en-US" sz="1200" dirty="0" err="1"/>
              <a:t>spen</a:t>
            </a:r>
            <a:r>
              <a:rPr lang="en-US" sz="1200" dirty="0"/>
              <a:t>’ the night?’ an’ by God he would. </a:t>
            </a:r>
            <a:endParaRPr lang="en-US" sz="1200" dirty="0" smtClean="0"/>
          </a:p>
          <a:p>
            <a:endParaRPr lang="en-US" sz="1200" dirty="0"/>
          </a:p>
          <a:p>
            <a:endParaRPr lang="en-GB" sz="1200" dirty="0"/>
          </a:p>
        </p:txBody>
      </p:sp>
      <p:sp>
        <p:nvSpPr>
          <p:cNvPr id="5" name="Rectangle 4"/>
          <p:cNvSpPr/>
          <p:nvPr/>
        </p:nvSpPr>
        <p:spPr>
          <a:xfrm>
            <a:off x="4890653" y="644904"/>
            <a:ext cx="3923608" cy="6186309"/>
          </a:xfrm>
          <a:prstGeom prst="rect">
            <a:avLst/>
          </a:prstGeom>
        </p:spPr>
        <p:txBody>
          <a:bodyPr wrap="square">
            <a:spAutoFit/>
          </a:bodyPr>
          <a:lstStyle/>
          <a:p>
            <a:r>
              <a:rPr lang="fr-FR" sz="1100" i="1" dirty="0"/>
              <a:t>« Bien sûr, » dit George. « Tous les parents sont des légumes dans le jardin, et si nous voulons un peu de whisky, nous pouvons vendre quelques œufs ou quelque chose du genre, ou du lait. Nous y vivrions. Nous aurions notre place là-bas. Il n’y aurait plus de </a:t>
            </a:r>
            <a:r>
              <a:rPr lang="fr-FR" sz="1100" i="1" dirty="0" err="1"/>
              <a:t>runnin</a:t>
            </a:r>
            <a:r>
              <a:rPr lang="fr-FR" sz="1100" i="1" dirty="0"/>
              <a:t>' autour du pays</a:t>
            </a:r>
          </a:p>
          <a:p>
            <a:r>
              <a:rPr lang="fr-FR" sz="1100" i="1" dirty="0"/>
              <a:t>et se faire nourrir par un cuisinier Jap. Non, monsieur, nous aurions notre propre endroit où nous appartenions et ne dormirions pas dans aucune maison superposée.</a:t>
            </a:r>
          </a:p>
          <a:p>
            <a:r>
              <a:rPr lang="fr-FR" sz="1100" i="1" dirty="0"/>
              <a:t>« Parlez de la maison, George », supplia </a:t>
            </a:r>
            <a:r>
              <a:rPr lang="fr-FR" sz="1100" i="1" dirty="0" err="1"/>
              <a:t>Lennie</a:t>
            </a:r>
            <a:r>
              <a:rPr lang="fr-FR" sz="1100" i="1" dirty="0"/>
              <a:t>.</a:t>
            </a:r>
          </a:p>
          <a:p>
            <a:r>
              <a:rPr lang="fr-FR" sz="1100" i="1" dirty="0"/>
              <a:t>« Bien sûr, nous aurions une petite maison et une pièce pour nous-mêmes. Petit poêle en fer gras, un' en hiver, nous garderions un feu dedans. Il n’y a pas assez de terres, donc nous devrions travailler trop dur. Peut-être six, sept heures par jour. Nous n’aurions pas à nous débarrasser de l’orge onze heures par jour. An' quand nous mettons une récolte, pourquoi, nous serions là pour prendre la récolte. Nous saurions ce qu’il adviendrait de notre plantation. »</a:t>
            </a:r>
          </a:p>
          <a:p>
            <a:r>
              <a:rPr lang="fr-FR" sz="1100" i="1" dirty="0"/>
              <a:t>« An' lapins, » dit </a:t>
            </a:r>
            <a:r>
              <a:rPr lang="fr-FR" sz="1100" i="1" dirty="0" err="1"/>
              <a:t>Lennie</a:t>
            </a:r>
            <a:r>
              <a:rPr lang="fr-FR" sz="1100" i="1" dirty="0"/>
              <a:t> avec empressement. « An' je m’occuperais d’eux. Dis comment je ferais ça, George. »</a:t>
            </a:r>
          </a:p>
          <a:p>
            <a:r>
              <a:rPr lang="fr-FR" sz="1100" i="1" dirty="0"/>
              <a:t>« Bien sûr, vous sortiriez dans le patch de luzerne et vous auriez un sac. Vous remplissiez le sac et l’apportiez dans les cages à lapins.</a:t>
            </a:r>
          </a:p>
          <a:p>
            <a:r>
              <a:rPr lang="fr-FR" sz="1100" i="1" dirty="0"/>
              <a:t>« Ils grignotaient et grignotaient », dit </a:t>
            </a:r>
            <a:r>
              <a:rPr lang="fr-FR" sz="1100" i="1" dirty="0" err="1"/>
              <a:t>Lennie</a:t>
            </a:r>
            <a:r>
              <a:rPr lang="fr-FR" sz="1100" i="1" dirty="0"/>
              <a:t>, « comme ils le font. Je les ai vus.</a:t>
            </a:r>
          </a:p>
          <a:p>
            <a:r>
              <a:rPr lang="fr-FR" sz="1100" i="1" dirty="0"/>
              <a:t>« Jamais' six semaines environ, » a poursuivi George, « ils jetteraient une litière pour que nous ayons beaucoup de lapins à manger et à vendre. Nous gardions quelques pigeons pour aller voler autour du moulin à gagner comme ils le faisaient quand j’étais enfant. Il regarda avec ravissement le mur au-dessus de la tête de </a:t>
            </a:r>
            <a:r>
              <a:rPr lang="fr-FR" sz="1100" i="1" dirty="0" err="1"/>
              <a:t>Lennie</a:t>
            </a:r>
            <a:r>
              <a:rPr lang="fr-FR" sz="1100" i="1" dirty="0"/>
              <a:t>. « An' ce serait le nôtre, un' personne ne pourrait nous. Si nous n’aimons pas un gars, nous pouvons dire: « Sortez l’enfer », et par Dieu, il doit le faire. An' si un </a:t>
            </a:r>
            <a:r>
              <a:rPr lang="fr-FR" sz="1100" i="1" dirty="0" err="1"/>
              <a:t>fren</a:t>
            </a:r>
            <a:r>
              <a:rPr lang="fr-FR" sz="1100" i="1" dirty="0"/>
              <a:t>' arrive, pourquoi nous aurions une couchette supplémentaire, un' nous dirions, 'Pourquoi</a:t>
            </a:r>
          </a:p>
          <a:p>
            <a:r>
              <a:rPr lang="fr-FR" sz="1100" i="1" dirty="0"/>
              <a:t>ne vous contentez-vous pas de la nuit ? » et de Dieu qu’il le ferait.</a:t>
            </a:r>
          </a:p>
          <a:p>
            <a:r>
              <a:rPr lang="fr-FR" sz="1100" i="1" dirty="0"/>
              <a:t> </a:t>
            </a:r>
          </a:p>
        </p:txBody>
      </p:sp>
    </p:spTree>
    <p:extLst>
      <p:ext uri="{BB962C8B-B14F-4D97-AF65-F5344CB8AC3E}">
        <p14:creationId xmlns:p14="http://schemas.microsoft.com/office/powerpoint/2010/main" val="150510476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6555641"/>
          </a:xfrm>
          <a:prstGeom prst="rect">
            <a:avLst/>
          </a:prstGeom>
        </p:spPr>
        <p:txBody>
          <a:bodyPr wrap="square">
            <a:spAutoFit/>
          </a:bodyPr>
          <a:lstStyle/>
          <a:p>
            <a:r>
              <a:rPr lang="en-US" sz="1200" dirty="0" smtClean="0"/>
              <a:t>We’d </a:t>
            </a:r>
            <a:r>
              <a:rPr lang="en-US" sz="1200" dirty="0"/>
              <a:t>have a setter dog and </a:t>
            </a:r>
            <a:r>
              <a:rPr lang="en-US" sz="1200" dirty="0" smtClean="0"/>
              <a:t>a couple </a:t>
            </a:r>
            <a:r>
              <a:rPr lang="en-US" sz="1200" dirty="0"/>
              <a:t>stripe cats, but you </a:t>
            </a:r>
            <a:r>
              <a:rPr lang="en-US" sz="1200" dirty="0" err="1"/>
              <a:t>gotta</a:t>
            </a:r>
            <a:r>
              <a:rPr lang="en-US" sz="1200" dirty="0"/>
              <a:t> watch out them cats don’t get the little rabbits.”</a:t>
            </a:r>
          </a:p>
          <a:p>
            <a:r>
              <a:rPr lang="en-US" sz="1200" dirty="0"/>
              <a:t>Lennie breathed hard. “You jus’ let ‘</a:t>
            </a:r>
            <a:r>
              <a:rPr lang="en-US" sz="1200" dirty="0" err="1"/>
              <a:t>em</a:t>
            </a:r>
            <a:r>
              <a:rPr lang="en-US" sz="1200" dirty="0"/>
              <a:t> try to get the rabbits. I’ll break </a:t>
            </a:r>
            <a:r>
              <a:rPr lang="en-US" sz="1200" dirty="0" smtClean="0"/>
              <a:t>their God </a:t>
            </a:r>
            <a:r>
              <a:rPr lang="en-US" sz="1200" dirty="0"/>
              <a:t>damn necks. I’ll . . . . I’ll smash ‘</a:t>
            </a:r>
            <a:r>
              <a:rPr lang="en-US" sz="1200" dirty="0" err="1"/>
              <a:t>em</a:t>
            </a:r>
            <a:r>
              <a:rPr lang="en-US" sz="1200" dirty="0"/>
              <a:t> with a stick.” He subsided, </a:t>
            </a:r>
            <a:r>
              <a:rPr lang="en-US" sz="1200" dirty="0" smtClean="0"/>
              <a:t>grumbling to </a:t>
            </a:r>
            <a:r>
              <a:rPr lang="en-US" sz="1200" dirty="0"/>
              <a:t>himself, threatening the future cats which might dare to disturb the </a:t>
            </a:r>
            <a:r>
              <a:rPr lang="en-US" sz="1200" dirty="0" smtClean="0"/>
              <a:t>future rabbits</a:t>
            </a:r>
            <a:r>
              <a:rPr lang="en-US" sz="1200" dirty="0"/>
              <a:t>.</a:t>
            </a:r>
          </a:p>
          <a:p>
            <a:r>
              <a:rPr lang="en-US" sz="1200" dirty="0"/>
              <a:t>George sat entranced with his own </a:t>
            </a:r>
            <a:r>
              <a:rPr lang="en-US" sz="1200" dirty="0" smtClean="0"/>
              <a:t>picture. When </a:t>
            </a:r>
            <a:r>
              <a:rPr lang="en-US" sz="1200" dirty="0"/>
              <a:t>Candy spoke they both jumped as though they had been caught </a:t>
            </a:r>
            <a:r>
              <a:rPr lang="en-US" sz="1200" dirty="0" smtClean="0"/>
              <a:t>doing something </a:t>
            </a:r>
            <a:r>
              <a:rPr lang="en-US" sz="1200" dirty="0"/>
              <a:t>reprehensible. Candy said, “You know where’s a place like that?”</a:t>
            </a:r>
          </a:p>
          <a:p>
            <a:r>
              <a:rPr lang="en-US" sz="1200" dirty="0"/>
              <a:t>George was on guard immediately. “</a:t>
            </a:r>
            <a:r>
              <a:rPr lang="en-US" sz="1200" dirty="0" err="1"/>
              <a:t>S’pose</a:t>
            </a:r>
            <a:r>
              <a:rPr lang="en-US" sz="1200" dirty="0"/>
              <a:t> I do,” he said. “What’s that </a:t>
            </a:r>
            <a:r>
              <a:rPr lang="en-US" sz="1200" dirty="0" smtClean="0"/>
              <a:t>to you</a:t>
            </a:r>
            <a:r>
              <a:rPr lang="en-US" sz="1200" dirty="0"/>
              <a:t>?”</a:t>
            </a:r>
          </a:p>
          <a:p>
            <a:r>
              <a:rPr lang="en-US" sz="1200" dirty="0"/>
              <a:t>“You don’t need to tell me where it’s at. Might be any place.”</a:t>
            </a:r>
          </a:p>
          <a:p>
            <a:r>
              <a:rPr lang="en-US" sz="1200" dirty="0"/>
              <a:t>“Sure,” said George. “That’s right. You couldn’t find it in a hundred years.”</a:t>
            </a:r>
          </a:p>
          <a:p>
            <a:r>
              <a:rPr lang="en-US" sz="1200" dirty="0"/>
              <a:t>Candy went on excitedly, “How much they want for a place like that?”</a:t>
            </a:r>
          </a:p>
          <a:p>
            <a:r>
              <a:rPr lang="en-US" sz="1200" dirty="0"/>
              <a:t>George watched him suspiciously. “Well—I could get it for six </a:t>
            </a:r>
            <a:r>
              <a:rPr lang="en-US" sz="1200" dirty="0" smtClean="0"/>
              <a:t>hundred bucks</a:t>
            </a:r>
            <a:r>
              <a:rPr lang="en-US" sz="1200" dirty="0"/>
              <a:t>. The </a:t>
            </a:r>
            <a:r>
              <a:rPr lang="en-US" sz="1200" dirty="0" err="1"/>
              <a:t>ol</a:t>
            </a:r>
            <a:r>
              <a:rPr lang="en-US" sz="1200" dirty="0"/>
              <a:t>’ people that owns it is flat bust an’ the </a:t>
            </a:r>
            <a:r>
              <a:rPr lang="en-US" sz="1200" dirty="0" err="1"/>
              <a:t>ol</a:t>
            </a:r>
            <a:r>
              <a:rPr lang="en-US" sz="1200" dirty="0"/>
              <a:t>’ lady needs </a:t>
            </a:r>
            <a:r>
              <a:rPr lang="en-US" sz="1200" dirty="0" smtClean="0"/>
              <a:t>an operation</a:t>
            </a:r>
            <a:r>
              <a:rPr lang="en-US" sz="1200" dirty="0"/>
              <a:t>. Say—what’s it to you? You got nothing to do with us.”</a:t>
            </a:r>
          </a:p>
          <a:p>
            <a:r>
              <a:rPr lang="en-US" sz="1200" dirty="0"/>
              <a:t>Candy said, “I </a:t>
            </a:r>
            <a:r>
              <a:rPr lang="en-US" sz="1200" dirty="0" err="1"/>
              <a:t>ain’t</a:t>
            </a:r>
            <a:r>
              <a:rPr lang="en-US" sz="1200" dirty="0"/>
              <a:t> much good with </a:t>
            </a:r>
            <a:r>
              <a:rPr lang="en-US" sz="1200" dirty="0" err="1"/>
              <a:t>on’y</a:t>
            </a:r>
            <a:r>
              <a:rPr lang="en-US" sz="1200" dirty="0"/>
              <a:t> one hand. I lost my hand right </a:t>
            </a:r>
            <a:r>
              <a:rPr lang="en-US" sz="1200" dirty="0" smtClean="0"/>
              <a:t>hereon </a:t>
            </a:r>
            <a:r>
              <a:rPr lang="en-US" sz="1200" dirty="0"/>
              <a:t>this ranch. That’s why they give me a job </a:t>
            </a:r>
            <a:r>
              <a:rPr lang="en-US" sz="1200" dirty="0" err="1"/>
              <a:t>swampin</a:t>
            </a:r>
            <a:r>
              <a:rPr lang="en-US" sz="1200" dirty="0"/>
              <a:t>’. An’ they give me </a:t>
            </a:r>
            <a:r>
              <a:rPr lang="en-US" sz="1200" dirty="0" smtClean="0"/>
              <a:t>two </a:t>
            </a:r>
            <a:r>
              <a:rPr lang="en-US" sz="1200" dirty="0" err="1" smtClean="0"/>
              <a:t>hunderd</a:t>
            </a:r>
            <a:r>
              <a:rPr lang="en-US" sz="1200" dirty="0" smtClean="0"/>
              <a:t> </a:t>
            </a:r>
            <a:r>
              <a:rPr lang="en-US" sz="1200" dirty="0"/>
              <a:t>an’ fifty dollars </a:t>
            </a:r>
            <a:r>
              <a:rPr lang="en-US" sz="1200" dirty="0" err="1"/>
              <a:t>‘cause</a:t>
            </a:r>
            <a:r>
              <a:rPr lang="en-US" sz="1200" dirty="0"/>
              <a:t> I </a:t>
            </a:r>
            <a:r>
              <a:rPr lang="en-US" sz="1200" dirty="0" err="1"/>
              <a:t>los</a:t>
            </a:r>
            <a:r>
              <a:rPr lang="en-US" sz="1200" dirty="0"/>
              <a:t>’ my hand. An’ I got fifty more saved </a:t>
            </a:r>
            <a:r>
              <a:rPr lang="en-US" sz="1200" dirty="0" smtClean="0"/>
              <a:t>up right </a:t>
            </a:r>
            <a:r>
              <a:rPr lang="en-US" sz="1200" dirty="0"/>
              <a:t>in the bank, right now. </a:t>
            </a:r>
            <a:r>
              <a:rPr lang="en-US" sz="1200" dirty="0" err="1"/>
              <a:t>Tha’s</a:t>
            </a:r>
            <a:r>
              <a:rPr lang="en-US" sz="1200" dirty="0"/>
              <a:t> three </a:t>
            </a:r>
            <a:r>
              <a:rPr lang="en-US" sz="1200" dirty="0" err="1"/>
              <a:t>hunderd</a:t>
            </a:r>
            <a:r>
              <a:rPr lang="en-US" sz="1200" dirty="0"/>
              <a:t>, and I got fifty more </a:t>
            </a:r>
            <a:r>
              <a:rPr lang="en-US" sz="1200" dirty="0" err="1" smtClean="0"/>
              <a:t>comin</a:t>
            </a:r>
            <a:r>
              <a:rPr lang="en-US" sz="1200" dirty="0" smtClean="0"/>
              <a:t>’ the </a:t>
            </a:r>
            <a:r>
              <a:rPr lang="en-US" sz="1200" dirty="0"/>
              <a:t>end a the month. Tell you what—” He leaned forward eagerly. </a:t>
            </a:r>
            <a:endParaRPr lang="en-US" sz="1200" dirty="0" smtClean="0"/>
          </a:p>
          <a:p>
            <a:endParaRPr lang="en-US" sz="1200" dirty="0"/>
          </a:p>
          <a:p>
            <a:endParaRPr lang="en-US" sz="1200" dirty="0" smtClean="0"/>
          </a:p>
          <a:p>
            <a:endParaRPr lang="en-US" sz="1200" dirty="0"/>
          </a:p>
          <a:p>
            <a:endParaRPr lang="en-US" sz="1200" dirty="0" smtClean="0"/>
          </a:p>
          <a:p>
            <a:endParaRPr lang="en-GB" sz="1200" dirty="0"/>
          </a:p>
        </p:txBody>
      </p:sp>
      <p:sp>
        <p:nvSpPr>
          <p:cNvPr id="5" name="Rectangle 4"/>
          <p:cNvSpPr/>
          <p:nvPr/>
        </p:nvSpPr>
        <p:spPr>
          <a:xfrm>
            <a:off x="4890653" y="644904"/>
            <a:ext cx="3923608" cy="5509200"/>
          </a:xfrm>
          <a:prstGeom prst="rect">
            <a:avLst/>
          </a:prstGeom>
        </p:spPr>
        <p:txBody>
          <a:bodyPr wrap="square">
            <a:spAutoFit/>
          </a:bodyPr>
          <a:lstStyle/>
          <a:p>
            <a:r>
              <a:rPr lang="fr-FR" sz="1100" i="1" dirty="0"/>
              <a:t>Nous aurions un chien setter et quelques chats rayés, mais vous devez faire attention aux chats qui n’ont pas les petits lapins.</a:t>
            </a:r>
          </a:p>
          <a:p>
            <a:r>
              <a:rPr lang="fr-FR" sz="1100" i="1" dirty="0" err="1"/>
              <a:t>Lennie</a:t>
            </a:r>
            <a:r>
              <a:rPr lang="fr-FR" sz="1100" i="1" dirty="0"/>
              <a:t> respira fort. « Vous les laissez essayer d’obtenir les lapins. Je vais briser leur foutu cou de Dieu. Je vais ... . . Je vais les écraser avec un bâton. » Il s’apaisa, grognant pour lui-même, menaçant les futurs chats qui pourraient oser déranger les futurs lapins.</a:t>
            </a:r>
          </a:p>
          <a:p>
            <a:r>
              <a:rPr lang="fr-FR" sz="1100" i="1" dirty="0"/>
              <a:t>George était assis fasciné par sa propre photo. Quand Candy a parlé, ils ont tous les deux sauté comme s’ils avaient été pris en train de faire quelque chose de répréhensible. Candy a dit: « Vous savez où est un endroit comme ça? »</a:t>
            </a:r>
          </a:p>
          <a:p>
            <a:r>
              <a:rPr lang="fr-FR" sz="1100" i="1" dirty="0"/>
              <a:t>George était immédiatement sur ses gardes. « S’pose je le fais », </a:t>
            </a:r>
            <a:r>
              <a:rPr lang="fr-FR" sz="1100" i="1" dirty="0" err="1"/>
              <a:t>a-t-il</a:t>
            </a:r>
            <a:r>
              <a:rPr lang="fr-FR" sz="1100" i="1" dirty="0"/>
              <a:t> dit. « Qu’est-ce que c’est pour toi? »</a:t>
            </a:r>
          </a:p>
          <a:p>
            <a:r>
              <a:rPr lang="fr-FR" sz="1100" i="1" dirty="0"/>
              <a:t>« Vous n’avez pas besoin de me dire où il en est. Peut-être n’importe quel endroit.</a:t>
            </a:r>
          </a:p>
          <a:p>
            <a:r>
              <a:rPr lang="fr-FR" sz="1100" i="1" dirty="0"/>
              <a:t>« Bien sûr, » dit George. « C’est vrai. Vous ne pouviez pas le trouver en cent ans. »</a:t>
            </a:r>
          </a:p>
          <a:p>
            <a:r>
              <a:rPr lang="fr-FR" sz="1100" i="1" dirty="0"/>
              <a:t>Candy a continué avec enthousiasme, « Combien ils veulent pour un endroit comme ça? »</a:t>
            </a:r>
          </a:p>
          <a:p>
            <a:r>
              <a:rPr lang="fr-FR" sz="1100" i="1" dirty="0"/>
              <a:t>George le regarda avec méfiance. « Eh bien, je pourrais l’obtenir pour six cents dollars. L’ancien peuple qui le possède est un buste plat et la vieille dame a besoin d’une opération. Dites, qu’est-ce que c’est pour vous? Vous n’avez rien à voir avec nous.</a:t>
            </a:r>
          </a:p>
          <a:p>
            <a:r>
              <a:rPr lang="fr-FR" sz="1100" i="1" dirty="0"/>
              <a:t>Candy a dit: « Je ne suis pas très bon avec d’une part. J’ai perdu ma main ici même dans ce ranch. C’est pourquoi ils me donnent un emploi marécageux ». Ils me donnent deux dollars et cinquante dollars parce que j’ai perdu ma main. J’en ai eu cinquante autres économisés directement à la banque, en ce moment. </a:t>
            </a:r>
            <a:r>
              <a:rPr lang="fr-FR" sz="1100" i="1" dirty="0" err="1"/>
              <a:t>Tha’s</a:t>
            </a:r>
            <a:r>
              <a:rPr lang="fr-FR" sz="1100" i="1" dirty="0"/>
              <a:t> trois </a:t>
            </a:r>
            <a:r>
              <a:rPr lang="fr-FR" sz="1100" i="1" dirty="0" err="1"/>
              <a:t>hunderd</a:t>
            </a:r>
            <a:r>
              <a:rPr lang="fr-FR" sz="1100" i="1" dirty="0"/>
              <a:t>, et j’ai eu cinquante autres </a:t>
            </a:r>
            <a:r>
              <a:rPr lang="fr-FR" sz="1100" i="1" dirty="0" err="1"/>
              <a:t>comin</a:t>
            </a:r>
            <a:r>
              <a:rPr lang="fr-FR" sz="1100" i="1" dirty="0"/>
              <a:t>' à la fin du mois. Dites-vous quoi – » Il se pencha en avant avec empressement.</a:t>
            </a:r>
          </a:p>
          <a:p>
            <a:r>
              <a:rPr lang="fr-FR" sz="1100" i="1" dirty="0"/>
              <a:t> </a:t>
            </a:r>
          </a:p>
        </p:txBody>
      </p:sp>
    </p:spTree>
    <p:extLst>
      <p:ext uri="{BB962C8B-B14F-4D97-AF65-F5344CB8AC3E}">
        <p14:creationId xmlns:p14="http://schemas.microsoft.com/office/powerpoint/2010/main" val="124921430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6001643"/>
          </a:xfrm>
          <a:prstGeom prst="rect">
            <a:avLst/>
          </a:prstGeom>
        </p:spPr>
        <p:txBody>
          <a:bodyPr wrap="square">
            <a:spAutoFit/>
          </a:bodyPr>
          <a:lstStyle/>
          <a:p>
            <a:r>
              <a:rPr lang="en-US" sz="1200" dirty="0" smtClean="0"/>
              <a:t>“</a:t>
            </a:r>
            <a:r>
              <a:rPr lang="en-US" sz="1200" dirty="0" err="1"/>
              <a:t>S’pose</a:t>
            </a:r>
            <a:r>
              <a:rPr lang="en-US" sz="1200" dirty="0"/>
              <a:t> </a:t>
            </a:r>
            <a:r>
              <a:rPr lang="en-US" sz="1200" dirty="0" smtClean="0"/>
              <a:t>I went </a:t>
            </a:r>
            <a:r>
              <a:rPr lang="en-US" sz="1200" dirty="0"/>
              <a:t>in with you guys. </a:t>
            </a:r>
            <a:r>
              <a:rPr lang="en-US" sz="1200" dirty="0" err="1"/>
              <a:t>Tha’s</a:t>
            </a:r>
            <a:r>
              <a:rPr lang="en-US" sz="1200" dirty="0"/>
              <a:t> three </a:t>
            </a:r>
            <a:r>
              <a:rPr lang="en-US" sz="1200" dirty="0" err="1"/>
              <a:t>hunderd</a:t>
            </a:r>
            <a:r>
              <a:rPr lang="en-US" sz="1200" dirty="0"/>
              <a:t> an’ fifty bucks I’d put in. I </a:t>
            </a:r>
            <a:r>
              <a:rPr lang="en-US" sz="1200" dirty="0" err="1" smtClean="0"/>
              <a:t>ain’t</a:t>
            </a:r>
            <a:r>
              <a:rPr lang="en-US" sz="1200" dirty="0" smtClean="0"/>
              <a:t> much </a:t>
            </a:r>
            <a:r>
              <a:rPr lang="en-US" sz="1200" dirty="0"/>
              <a:t>good, but I could cook and tend the chickens and hoe the garden </a:t>
            </a:r>
            <a:r>
              <a:rPr lang="en-US" sz="1200" dirty="0" smtClean="0"/>
              <a:t>some. How’d </a:t>
            </a:r>
            <a:r>
              <a:rPr lang="en-US" sz="1200" dirty="0"/>
              <a:t>that be?”</a:t>
            </a:r>
          </a:p>
          <a:p>
            <a:r>
              <a:rPr lang="en-US" sz="1200" dirty="0"/>
              <a:t>George half-closed his eyes. “I </a:t>
            </a:r>
            <a:r>
              <a:rPr lang="en-US" sz="1200" dirty="0" err="1"/>
              <a:t>gotta</a:t>
            </a:r>
            <a:r>
              <a:rPr lang="en-US" sz="1200" dirty="0"/>
              <a:t> think about that. We was always </a:t>
            </a:r>
            <a:r>
              <a:rPr lang="en-US" sz="1200" dirty="0" err="1" smtClean="0"/>
              <a:t>gonna</a:t>
            </a:r>
            <a:r>
              <a:rPr lang="en-US" sz="1200" dirty="0" smtClean="0"/>
              <a:t> do </a:t>
            </a:r>
            <a:r>
              <a:rPr lang="en-US" sz="1200" dirty="0"/>
              <a:t>it by ourselves.”</a:t>
            </a:r>
          </a:p>
          <a:p>
            <a:r>
              <a:rPr lang="en-US" sz="1200" dirty="0"/>
              <a:t>Candy interrupted him, “I’d make a will an’ leave my share to you guys </a:t>
            </a:r>
            <a:r>
              <a:rPr lang="en-US" sz="1200" dirty="0" smtClean="0"/>
              <a:t>in case </a:t>
            </a:r>
            <a:r>
              <a:rPr lang="en-US" sz="1200" dirty="0"/>
              <a:t>I kick off, </a:t>
            </a:r>
            <a:r>
              <a:rPr lang="en-US" sz="1200" dirty="0" err="1"/>
              <a:t>‘cause</a:t>
            </a:r>
            <a:r>
              <a:rPr lang="en-US" sz="1200" dirty="0"/>
              <a:t> I </a:t>
            </a:r>
            <a:r>
              <a:rPr lang="en-US" sz="1200" dirty="0" err="1"/>
              <a:t>ain’t</a:t>
            </a:r>
            <a:r>
              <a:rPr lang="en-US" sz="1200" dirty="0"/>
              <a:t> got no relatives nor nothing. You guys got </a:t>
            </a:r>
            <a:r>
              <a:rPr lang="en-US" sz="1200" dirty="0" smtClean="0"/>
              <a:t>any money</a:t>
            </a:r>
            <a:r>
              <a:rPr lang="en-US" sz="1200" dirty="0"/>
              <a:t>? Maybe we could do her right now?”</a:t>
            </a:r>
          </a:p>
          <a:p>
            <a:r>
              <a:rPr lang="en-US" sz="1200" dirty="0"/>
              <a:t>George spat on the floor disgustedly. “We got ten bucks between us.” </a:t>
            </a:r>
            <a:r>
              <a:rPr lang="en-US" sz="1200" dirty="0" smtClean="0"/>
              <a:t>Then he </a:t>
            </a:r>
            <a:r>
              <a:rPr lang="en-US" sz="1200" dirty="0"/>
              <a:t>said thoughtfully, “Look, if me an’ Lennie work a month an’ don’t </a:t>
            </a:r>
            <a:r>
              <a:rPr lang="en-US" sz="1200" dirty="0" err="1" smtClean="0"/>
              <a:t>spen</a:t>
            </a:r>
            <a:r>
              <a:rPr lang="en-US" sz="1200" dirty="0" smtClean="0"/>
              <a:t>’ nothing</a:t>
            </a:r>
            <a:r>
              <a:rPr lang="en-US" sz="1200" dirty="0"/>
              <a:t>, we’ll have a </a:t>
            </a:r>
            <a:r>
              <a:rPr lang="en-US" sz="1200" dirty="0" err="1"/>
              <a:t>hunderd</a:t>
            </a:r>
            <a:r>
              <a:rPr lang="en-US" sz="1200" dirty="0"/>
              <a:t> bucks. That’d be four fifty. I bet we could swing</a:t>
            </a:r>
          </a:p>
          <a:p>
            <a:r>
              <a:rPr lang="en-US" sz="1200" dirty="0"/>
              <a:t>her for that. Then you an’ Lennie could go get her started an’ I’d get a job an</a:t>
            </a:r>
            <a:r>
              <a:rPr lang="en-US" sz="1200" dirty="0" smtClean="0"/>
              <a:t>’ make </a:t>
            </a:r>
            <a:r>
              <a:rPr lang="en-US" sz="1200" dirty="0"/>
              <a:t>up the res’, an’ you could sell eggs an’ stuff like that.”</a:t>
            </a:r>
          </a:p>
          <a:p>
            <a:r>
              <a:rPr lang="en-US" sz="1200" dirty="0"/>
              <a:t>They fell into a silence. They looked at one another, amazed. This thing </a:t>
            </a:r>
            <a:r>
              <a:rPr lang="en-US" sz="1200" dirty="0" smtClean="0"/>
              <a:t>they had </a:t>
            </a:r>
            <a:r>
              <a:rPr lang="en-US" sz="1200" dirty="0"/>
              <a:t>never really believed in was coming true. George said reverently, “</a:t>
            </a:r>
            <a:r>
              <a:rPr lang="en-US" sz="1200" dirty="0" smtClean="0"/>
              <a:t>Jesus Christ</a:t>
            </a:r>
            <a:r>
              <a:rPr lang="en-US" sz="1200" dirty="0"/>
              <a:t>! I bet we could swing her.” His eyes were full of wonder. “I bet we could</a:t>
            </a:r>
          </a:p>
          <a:p>
            <a:r>
              <a:rPr lang="en-US" sz="1200" dirty="0"/>
              <a:t>swing her,” he repeated </a:t>
            </a:r>
            <a:r>
              <a:rPr lang="en-US" sz="1200" dirty="0" smtClean="0"/>
              <a:t>softly. </a:t>
            </a:r>
          </a:p>
          <a:p>
            <a:r>
              <a:rPr lang="en-US" sz="1200" dirty="0" smtClean="0"/>
              <a:t>Candy </a:t>
            </a:r>
            <a:r>
              <a:rPr lang="en-US" sz="1200" dirty="0"/>
              <a:t>sat on the edge of his bunk. He scratched the stump of his </a:t>
            </a:r>
            <a:r>
              <a:rPr lang="en-US" sz="1200" dirty="0" smtClean="0"/>
              <a:t>wrist nervously</a:t>
            </a:r>
            <a:r>
              <a:rPr lang="en-US" sz="1200" dirty="0"/>
              <a:t>. “I got hurt four year ago,” he said. “They’ll can me </a:t>
            </a:r>
            <a:r>
              <a:rPr lang="en-US" sz="1200" dirty="0" err="1"/>
              <a:t>purty</a:t>
            </a:r>
            <a:r>
              <a:rPr lang="en-US" sz="1200" dirty="0"/>
              <a:t> soon. Jus</a:t>
            </a:r>
            <a:r>
              <a:rPr lang="en-US" sz="1200" dirty="0" smtClean="0"/>
              <a:t>’ as </a:t>
            </a:r>
            <a:r>
              <a:rPr lang="en-US" sz="1200" dirty="0"/>
              <a:t>soon as I can’t swamp out no bunk houses they’ll put me on the </a:t>
            </a:r>
            <a:r>
              <a:rPr lang="en-US" sz="1200" dirty="0" smtClean="0"/>
              <a:t>county. Maybe </a:t>
            </a:r>
            <a:r>
              <a:rPr lang="en-US" sz="1200" dirty="0"/>
              <a:t>if I give you guys my money, you’ll let me hoe in the garden even after </a:t>
            </a:r>
            <a:r>
              <a:rPr lang="en-US" sz="1200" dirty="0" smtClean="0"/>
              <a:t>I </a:t>
            </a:r>
            <a:r>
              <a:rPr lang="en-US" sz="1200" dirty="0" err="1" smtClean="0"/>
              <a:t>ain’t</a:t>
            </a:r>
            <a:r>
              <a:rPr lang="en-US" sz="1200" dirty="0" smtClean="0"/>
              <a:t> </a:t>
            </a:r>
            <a:r>
              <a:rPr lang="en-US" sz="1200" dirty="0"/>
              <a:t>no good at it. An’ I’ll wash dishes an’ little chicken stuff like that. But </a:t>
            </a:r>
            <a:r>
              <a:rPr lang="en-US" sz="1200" dirty="0" smtClean="0"/>
              <a:t>I’ll be </a:t>
            </a:r>
            <a:r>
              <a:rPr lang="en-US" sz="1200" dirty="0"/>
              <a:t>on our own place, an’ I’ll be let to work on our own place.” He </a:t>
            </a:r>
            <a:r>
              <a:rPr lang="en-US" sz="1200" dirty="0" smtClean="0"/>
              <a:t>said miserably</a:t>
            </a:r>
            <a:r>
              <a:rPr lang="en-US" sz="1200" dirty="0"/>
              <a:t>, </a:t>
            </a:r>
            <a:endParaRPr lang="en-US" sz="1200" dirty="0" smtClean="0"/>
          </a:p>
          <a:p>
            <a:endParaRPr lang="en-US" sz="1200" dirty="0"/>
          </a:p>
          <a:p>
            <a:endParaRPr lang="en-US" sz="1200" dirty="0" smtClean="0"/>
          </a:p>
        </p:txBody>
      </p:sp>
      <p:sp>
        <p:nvSpPr>
          <p:cNvPr id="5" name="Rectangle 4"/>
          <p:cNvSpPr/>
          <p:nvPr/>
        </p:nvSpPr>
        <p:spPr>
          <a:xfrm>
            <a:off x="4890653" y="644904"/>
            <a:ext cx="3923608" cy="5847755"/>
          </a:xfrm>
          <a:prstGeom prst="rect">
            <a:avLst/>
          </a:prstGeom>
        </p:spPr>
        <p:txBody>
          <a:bodyPr wrap="square">
            <a:spAutoFit/>
          </a:bodyPr>
          <a:lstStyle/>
          <a:p>
            <a:r>
              <a:rPr lang="fr-FR" sz="1100" i="1" dirty="0"/>
              <a:t>« S’pose je suis entré avec vous les gars. Les trois coups de pouce et cinquante dollars que j’avais mis dedans. Je ne suis pas très bon, mais je pourrais cuisiner et m’occuper des poulets et biner le jardin. Comment cela se </a:t>
            </a:r>
            <a:r>
              <a:rPr lang="fr-FR" sz="1100" i="1" dirty="0" err="1"/>
              <a:t>passerait-il</a:t>
            </a:r>
            <a:r>
              <a:rPr lang="fr-FR" sz="1100" i="1" dirty="0"/>
              <a:t>? »</a:t>
            </a:r>
          </a:p>
          <a:p>
            <a:r>
              <a:rPr lang="fr-FR" sz="1100" i="1" dirty="0"/>
              <a:t>George ferma à moitié les yeux. « Je dois y penser. Nous allions toujours le faire par nous-mêmes. »</a:t>
            </a:r>
          </a:p>
          <a:p>
            <a:r>
              <a:rPr lang="fr-FR" sz="1100" i="1" dirty="0"/>
              <a:t>Candy l’interrompit, « Je ferais un testament et je vous laisserais ma part au cas où je commencerais, parce que je n’ai pas de parents ni rien. Vous avez de l’argent? Peut-être que nous pourrions la faire tout de suite? »</a:t>
            </a:r>
          </a:p>
          <a:p>
            <a:r>
              <a:rPr lang="fr-FR" sz="1100" i="1" dirty="0"/>
              <a:t>George cracha sur le sol avec dégoût. « Nous avons eu dix dollars entre nous. » Puis il a dit pensivement: « Regardez, si moi et </a:t>
            </a:r>
            <a:r>
              <a:rPr lang="fr-FR" sz="1100" i="1" dirty="0" err="1"/>
              <a:t>Lennie</a:t>
            </a:r>
            <a:r>
              <a:rPr lang="fr-FR" sz="1100" i="1" dirty="0"/>
              <a:t> travaille un mois et ne vous contentez pas de rien, nous aurons un gros dollar. Ce serait quatre cinquante. Je parie que nous pourrions nous balancer</a:t>
            </a:r>
          </a:p>
          <a:p>
            <a:r>
              <a:rPr lang="fr-FR" sz="1100" i="1" dirty="0"/>
              <a:t>elle pour ça. Ensuite, vous et '</a:t>
            </a:r>
            <a:r>
              <a:rPr lang="fr-FR" sz="1100" i="1" dirty="0" err="1"/>
              <a:t>Lennie</a:t>
            </a:r>
            <a:r>
              <a:rPr lang="fr-FR" sz="1100" i="1" dirty="0"/>
              <a:t> pourriez aller la faire démarrer et' je trouverais un travail et 'maquer le </a:t>
            </a:r>
            <a:r>
              <a:rPr lang="fr-FR" sz="1100" i="1" dirty="0" err="1"/>
              <a:t>res</a:t>
            </a:r>
            <a:r>
              <a:rPr lang="fr-FR" sz="1100" i="1" dirty="0"/>
              <a:t>', un' vous pourriez vendre des œufs et des trucs comme ça. »</a:t>
            </a:r>
          </a:p>
          <a:p>
            <a:r>
              <a:rPr lang="fr-FR" sz="1100" i="1" dirty="0"/>
              <a:t>Ils sont tombés dans le silence. Ils se regardèrent, étonnés. Cette chose à laquelle ils n’avaient jamais vraiment cru se réalisait. Georges dit avec révérence : « Jésus-Christ ! Je parie que nous pourrions la balancer. Ses yeux étaient pleins d’émerveillement. « Je parie que nous pourrions</a:t>
            </a:r>
          </a:p>
          <a:p>
            <a:r>
              <a:rPr lang="fr-FR" sz="1100" i="1" dirty="0"/>
              <a:t>balancez-la, répéta-t-il doucement.</a:t>
            </a:r>
          </a:p>
          <a:p>
            <a:r>
              <a:rPr lang="fr-FR" sz="1100" i="1" dirty="0"/>
              <a:t>Candy était assis sur le bord de sa couchette. Il gratta nerveusement le moignon de son poignet. « J’ai été blessé il y a quatre ans », </a:t>
            </a:r>
            <a:r>
              <a:rPr lang="fr-FR" sz="1100" i="1" dirty="0" err="1"/>
              <a:t>a-t-il</a:t>
            </a:r>
            <a:r>
              <a:rPr lang="fr-FR" sz="1100" i="1" dirty="0"/>
              <a:t> dit. « Ils me pourront bientôt purifier. Jus' dès que je ne peux pas submerger pas de dortoirs, ils me mettront sur le comté. Peut-être que si je vous donne mon argent, vous me laisserez biner dans le jardin même après que je ne sois pas bon dans ce domaine. An' Je vais laver la vaisselle et' des petits trucs de poulet comme ça. Mais je serai chez nous, et on me laissera travailler chez nous. » Il a dit misérablement:</a:t>
            </a:r>
          </a:p>
          <a:p>
            <a:r>
              <a:rPr lang="fr-FR" sz="1100" i="1" dirty="0"/>
              <a:t> </a:t>
            </a:r>
          </a:p>
        </p:txBody>
      </p:sp>
    </p:spTree>
    <p:extLst>
      <p:ext uri="{BB962C8B-B14F-4D97-AF65-F5344CB8AC3E}">
        <p14:creationId xmlns:p14="http://schemas.microsoft.com/office/powerpoint/2010/main" val="2180149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5447645"/>
          </a:xfrm>
          <a:prstGeom prst="rect">
            <a:avLst/>
          </a:prstGeom>
        </p:spPr>
        <p:txBody>
          <a:bodyPr wrap="square">
            <a:spAutoFit/>
          </a:bodyPr>
          <a:lstStyle/>
          <a:p>
            <a:r>
              <a:rPr lang="en-US" sz="1200" dirty="0" smtClean="0"/>
              <a:t>“</a:t>
            </a:r>
            <a:r>
              <a:rPr lang="en-US" sz="1200" dirty="0"/>
              <a:t>You seen what they done to my dog tonight? They says he </a:t>
            </a:r>
            <a:r>
              <a:rPr lang="en-US" sz="1200" dirty="0" smtClean="0"/>
              <a:t>wasn’t no </a:t>
            </a:r>
            <a:r>
              <a:rPr lang="en-US" sz="1200" dirty="0"/>
              <a:t>good to himself nor nobody else. When they can me here I </a:t>
            </a:r>
            <a:r>
              <a:rPr lang="en-US" sz="1200" dirty="0" err="1"/>
              <a:t>wisht</a:t>
            </a:r>
            <a:r>
              <a:rPr lang="en-US" sz="1200" dirty="0"/>
              <a:t> </a:t>
            </a:r>
            <a:r>
              <a:rPr lang="en-US" sz="1200" dirty="0" smtClean="0"/>
              <a:t>somebody’d shoot </a:t>
            </a:r>
            <a:r>
              <a:rPr lang="en-US" sz="1200" dirty="0"/>
              <a:t>me. But they won’t do nothing like that. I won’t have no place to go, an’ </a:t>
            </a:r>
            <a:r>
              <a:rPr lang="en-US" sz="1200" dirty="0" smtClean="0"/>
              <a:t>I can’t </a:t>
            </a:r>
            <a:r>
              <a:rPr lang="en-US" sz="1200" dirty="0"/>
              <a:t>get no more jobs. I’ll have thirty dollars more </a:t>
            </a:r>
            <a:r>
              <a:rPr lang="en-US" sz="1200" dirty="0" err="1"/>
              <a:t>comin</a:t>
            </a:r>
            <a:r>
              <a:rPr lang="en-US" sz="1200" dirty="0"/>
              <a:t>’, time you guys </a:t>
            </a:r>
            <a:r>
              <a:rPr lang="en-US" sz="1200" dirty="0" smtClean="0"/>
              <a:t>is ready </a:t>
            </a:r>
            <a:r>
              <a:rPr lang="en-US" sz="1200" dirty="0"/>
              <a:t>to quit.”</a:t>
            </a:r>
          </a:p>
          <a:p>
            <a:r>
              <a:rPr lang="en-US" sz="1200" dirty="0"/>
              <a:t>George stood up. “We’ll do her,” he said. “We’ll fix up that little old </a:t>
            </a:r>
            <a:r>
              <a:rPr lang="en-US" sz="1200" dirty="0" smtClean="0"/>
              <a:t>place an</a:t>
            </a:r>
            <a:r>
              <a:rPr lang="en-US" sz="1200" dirty="0"/>
              <a:t>’ we’ll go live there.” He sat down again. They all sat still, all bemused by </a:t>
            </a:r>
            <a:r>
              <a:rPr lang="en-US" sz="1200" dirty="0" smtClean="0"/>
              <a:t>the beauty </a:t>
            </a:r>
            <a:r>
              <a:rPr lang="en-US" sz="1200" dirty="0"/>
              <a:t>of the thing, each mind was popped into the future when this lovely </a:t>
            </a:r>
            <a:r>
              <a:rPr lang="en-US" sz="1200" dirty="0" smtClean="0"/>
              <a:t>thing should </a:t>
            </a:r>
            <a:r>
              <a:rPr lang="en-US" sz="1200" dirty="0"/>
              <a:t>come about.</a:t>
            </a:r>
          </a:p>
          <a:p>
            <a:r>
              <a:rPr lang="en-US" sz="1200" dirty="0"/>
              <a:t>George said wonderingly, “</a:t>
            </a:r>
            <a:r>
              <a:rPr lang="en-US" sz="1200" dirty="0" err="1"/>
              <a:t>S’pose</a:t>
            </a:r>
            <a:r>
              <a:rPr lang="en-US" sz="1200" dirty="0"/>
              <a:t> they was a carnival or a circus come </a:t>
            </a:r>
            <a:r>
              <a:rPr lang="en-US" sz="1200" dirty="0" smtClean="0"/>
              <a:t>to town</a:t>
            </a:r>
            <a:r>
              <a:rPr lang="en-US" sz="1200" dirty="0"/>
              <a:t>, or a ball game, or any damn thing.” Old Candy nodded in appreciation </a:t>
            </a:r>
            <a:r>
              <a:rPr lang="en-US" sz="1200" dirty="0" smtClean="0"/>
              <a:t>of the </a:t>
            </a:r>
            <a:r>
              <a:rPr lang="en-US" sz="1200" dirty="0"/>
              <a:t>idea. “We’d just go to her,” George said. “We wouldn’t ask nobody if </a:t>
            </a:r>
            <a:r>
              <a:rPr lang="en-US" sz="1200" dirty="0" smtClean="0"/>
              <a:t>we could</a:t>
            </a:r>
            <a:r>
              <a:rPr lang="en-US" sz="1200" dirty="0"/>
              <a:t>. Jus’ say, ‘We’ll go to her,’ an’ we would. Jus’ milk the cow and </a:t>
            </a:r>
            <a:r>
              <a:rPr lang="en-US" sz="1200" dirty="0" smtClean="0"/>
              <a:t>sling some </a:t>
            </a:r>
            <a:r>
              <a:rPr lang="en-US" sz="1200" dirty="0"/>
              <a:t>grain to the chickens an’ go to her.”</a:t>
            </a:r>
          </a:p>
          <a:p>
            <a:r>
              <a:rPr lang="en-US" sz="1200" dirty="0"/>
              <a:t>“An’ put some grass to the rabbits,” Lennie broke in. “I wouldn’t </a:t>
            </a:r>
            <a:r>
              <a:rPr lang="en-US" sz="1200" dirty="0" smtClean="0"/>
              <a:t>never forget </a:t>
            </a:r>
            <a:r>
              <a:rPr lang="en-US" sz="1200" dirty="0"/>
              <a:t>to feed them. When we </a:t>
            </a:r>
            <a:r>
              <a:rPr lang="en-US" sz="1200" dirty="0" err="1"/>
              <a:t>gon’ta</a:t>
            </a:r>
            <a:r>
              <a:rPr lang="en-US" sz="1200" dirty="0"/>
              <a:t> do it, George?”</a:t>
            </a:r>
          </a:p>
          <a:p>
            <a:r>
              <a:rPr lang="en-US" sz="1200" dirty="0"/>
              <a:t>“In one month. Right </a:t>
            </a:r>
            <a:r>
              <a:rPr lang="en-US" sz="1200" dirty="0" err="1"/>
              <a:t>squack</a:t>
            </a:r>
            <a:r>
              <a:rPr lang="en-US" sz="1200" dirty="0"/>
              <a:t> in one month. Know what I’m </a:t>
            </a:r>
            <a:r>
              <a:rPr lang="en-US" sz="1200" dirty="0" err="1"/>
              <a:t>gon’ta</a:t>
            </a:r>
            <a:r>
              <a:rPr lang="en-US" sz="1200" dirty="0"/>
              <a:t> do? </a:t>
            </a:r>
            <a:r>
              <a:rPr lang="en-US" sz="1200" dirty="0" smtClean="0"/>
              <a:t>I’m </a:t>
            </a:r>
            <a:r>
              <a:rPr lang="en-US" sz="1200" dirty="0" err="1" smtClean="0"/>
              <a:t>gon’ta</a:t>
            </a:r>
            <a:r>
              <a:rPr lang="en-US" sz="1200" dirty="0" smtClean="0"/>
              <a:t> </a:t>
            </a:r>
            <a:r>
              <a:rPr lang="en-US" sz="1200" dirty="0"/>
              <a:t>write to them old people that owns the place that we’ll take it. </a:t>
            </a:r>
            <a:r>
              <a:rPr lang="en-US" sz="1200" dirty="0" smtClean="0"/>
              <a:t>An’ </a:t>
            </a:r>
            <a:r>
              <a:rPr lang="en-US" sz="1200" dirty="0" err="1" smtClean="0"/>
              <a:t>Candy’ll</a:t>
            </a:r>
            <a:r>
              <a:rPr lang="en-US" sz="1200" dirty="0" smtClean="0"/>
              <a:t> </a:t>
            </a:r>
            <a:r>
              <a:rPr lang="en-US" sz="1200" dirty="0"/>
              <a:t>send a </a:t>
            </a:r>
            <a:r>
              <a:rPr lang="en-US" sz="1200" dirty="0" err="1"/>
              <a:t>hunderd</a:t>
            </a:r>
            <a:r>
              <a:rPr lang="en-US" sz="1200" dirty="0"/>
              <a:t> dollars to bind her.”</a:t>
            </a:r>
          </a:p>
          <a:p>
            <a:r>
              <a:rPr lang="en-US" sz="1200" dirty="0"/>
              <a:t>“Sure will,” said Candy. “They got a good stove there?”</a:t>
            </a:r>
          </a:p>
          <a:p>
            <a:r>
              <a:rPr lang="en-US" sz="1200" dirty="0"/>
              <a:t>“Sure, got a nice stove, burns coal or wood.”</a:t>
            </a:r>
          </a:p>
          <a:p>
            <a:r>
              <a:rPr lang="en-US" sz="1200" dirty="0"/>
              <a:t>“I’m </a:t>
            </a:r>
            <a:r>
              <a:rPr lang="en-US" sz="1200" dirty="0" err="1"/>
              <a:t>gonna</a:t>
            </a:r>
            <a:r>
              <a:rPr lang="en-US" sz="1200" dirty="0"/>
              <a:t> take my pup,” said Lennie. “I bet by Christ he likes it there, </a:t>
            </a:r>
            <a:r>
              <a:rPr lang="en-US" sz="1200" dirty="0" smtClean="0"/>
              <a:t>by Jesus</a:t>
            </a:r>
            <a:r>
              <a:rPr lang="en-US" sz="1200" dirty="0"/>
              <a:t>.”</a:t>
            </a:r>
          </a:p>
          <a:p>
            <a:endParaRPr lang="en-GB" sz="1200" dirty="0"/>
          </a:p>
        </p:txBody>
      </p:sp>
      <p:sp>
        <p:nvSpPr>
          <p:cNvPr id="5" name="Rectangle 4"/>
          <p:cNvSpPr/>
          <p:nvPr/>
        </p:nvSpPr>
        <p:spPr>
          <a:xfrm>
            <a:off x="4890653" y="644904"/>
            <a:ext cx="3923608" cy="5170646"/>
          </a:xfrm>
          <a:prstGeom prst="rect">
            <a:avLst/>
          </a:prstGeom>
        </p:spPr>
        <p:txBody>
          <a:bodyPr wrap="square">
            <a:spAutoFit/>
          </a:bodyPr>
          <a:lstStyle/>
          <a:p>
            <a:r>
              <a:rPr lang="fr-FR" sz="1100" i="1" dirty="0"/>
              <a:t>« Vous avez vu ce qu’ils ont fait à mon chien ce soir? Ils disent qu’il n’était pas bon pour lui-même ni pour personne d’autre. Quand ils me peuvent ici, j’aimerais que quelqu’un me tire dessus. Mais ils ne feront rien de tel. Je n’aurai pas d’endroit où aller, et je ne peux plus trouver d’emploi. J’aurai trente dollars de plus, le temps que vous soyez prêts à arrêter. »</a:t>
            </a:r>
          </a:p>
          <a:p>
            <a:r>
              <a:rPr lang="fr-FR" sz="1100" i="1" dirty="0"/>
              <a:t>George se leva. « Nous allons la faire », </a:t>
            </a:r>
            <a:r>
              <a:rPr lang="fr-FR" sz="1100" i="1" dirty="0" err="1"/>
              <a:t>a-t-il</a:t>
            </a:r>
            <a:r>
              <a:rPr lang="fr-FR" sz="1100" i="1" dirty="0"/>
              <a:t> dit. « Nous allons réparer ce petit vieil endroit et nous irons y vivre. » Il s’assit à nouveau. Ils étaient tous assis immobiles, tous déconcertés par la beauté de la chose, chaque esprit était apparu dans le futur lorsque cette belle chose devait se produire.</a:t>
            </a:r>
          </a:p>
          <a:p>
            <a:r>
              <a:rPr lang="fr-FR" sz="1100" i="1" dirty="0"/>
              <a:t>George a dit avec émerveillement: « S’pose, c’était un carnaval ou un cirque qui venait en ville, ou un jeu de balle, ou n’importe quoi. » Old Candy hocha la tête en appréciant l’idée. « Nous allions juste la voir », a déclaré George. « Nous ne demanderions à personne si nous le pouvions. Jus' dit: 'Nous irons vers elle', et' nous le ferions. Jus' traire la vache et élinguer du grain aux poulets et aller à elle. »</a:t>
            </a:r>
          </a:p>
          <a:p>
            <a:r>
              <a:rPr lang="fr-FR" sz="1100" i="1" dirty="0"/>
              <a:t>« An' a mis de l’herbe aux lapins, » </a:t>
            </a:r>
            <a:r>
              <a:rPr lang="fr-FR" sz="1100" i="1" dirty="0" err="1"/>
              <a:t>Lennie</a:t>
            </a:r>
            <a:r>
              <a:rPr lang="fr-FR" sz="1100" i="1" dirty="0"/>
              <a:t> a fait irruption. « Je n’oublierais jamais de les nourrir. Quand nous allons le faire, George? »</a:t>
            </a:r>
          </a:p>
          <a:p>
            <a:r>
              <a:rPr lang="fr-FR" sz="1100" i="1" dirty="0"/>
              <a:t>« Dans un mois. </a:t>
            </a:r>
            <a:r>
              <a:rPr lang="fr-FR" sz="1100" i="1" dirty="0" err="1"/>
              <a:t>Cétard</a:t>
            </a:r>
            <a:r>
              <a:rPr lang="fr-FR" sz="1100" i="1" dirty="0"/>
              <a:t> droit en un mois. Savez-vous ce que je fais ? Je vais leur écrire des personnes âgées qui possèdent l’endroit où nous allons le prendre. An' </a:t>
            </a:r>
            <a:r>
              <a:rPr lang="fr-FR" sz="1100" i="1" dirty="0" err="1"/>
              <a:t>Candy’va</a:t>
            </a:r>
            <a:r>
              <a:rPr lang="fr-FR" sz="1100" i="1" dirty="0"/>
              <a:t> envoyer un dollar pour la lier. »</a:t>
            </a:r>
          </a:p>
          <a:p>
            <a:r>
              <a:rPr lang="fr-FR" sz="1100" i="1" dirty="0"/>
              <a:t>« Bien sûr, » dit Candy. « Ils ont un bon poêle là-bas? »</a:t>
            </a:r>
          </a:p>
          <a:p>
            <a:r>
              <a:rPr lang="fr-FR" sz="1100" i="1" dirty="0"/>
              <a:t>« Bien sûr, j’ai un bon poêle, je brûle du charbon ou du bois. »</a:t>
            </a:r>
          </a:p>
          <a:p>
            <a:r>
              <a:rPr lang="fr-FR" sz="1100" i="1" dirty="0"/>
              <a:t>« Je vais prendre mon chiot », a déclaré </a:t>
            </a:r>
            <a:r>
              <a:rPr lang="fr-FR" sz="1100" i="1" dirty="0" err="1"/>
              <a:t>Lennie</a:t>
            </a:r>
            <a:r>
              <a:rPr lang="fr-FR" sz="1100" i="1" dirty="0"/>
              <a:t>. « Je parie par christ qu’il aime ça là-bas, par Jésus. »</a:t>
            </a:r>
          </a:p>
          <a:p>
            <a:r>
              <a:rPr lang="fr-FR" sz="1100" i="1" dirty="0"/>
              <a:t> </a:t>
            </a:r>
          </a:p>
        </p:txBody>
      </p:sp>
    </p:spTree>
    <p:extLst>
      <p:ext uri="{BB962C8B-B14F-4D97-AF65-F5344CB8AC3E}">
        <p14:creationId xmlns:p14="http://schemas.microsoft.com/office/powerpoint/2010/main" val="139587480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5632311"/>
          </a:xfrm>
          <a:prstGeom prst="rect">
            <a:avLst/>
          </a:prstGeom>
        </p:spPr>
        <p:txBody>
          <a:bodyPr wrap="square">
            <a:spAutoFit/>
          </a:bodyPr>
          <a:lstStyle/>
          <a:p>
            <a:r>
              <a:rPr lang="en-US" sz="1200" dirty="0" smtClean="0"/>
              <a:t>Voices </a:t>
            </a:r>
            <a:r>
              <a:rPr lang="en-US" sz="1200" dirty="0"/>
              <a:t>were approaching from outside. George said quickly, “Don’t </a:t>
            </a:r>
            <a:r>
              <a:rPr lang="en-US" sz="1200" dirty="0" smtClean="0"/>
              <a:t>tell nobody </a:t>
            </a:r>
            <a:r>
              <a:rPr lang="en-US" sz="1200" dirty="0"/>
              <a:t>about it. Jus’ us three an’ nobody else. They </a:t>
            </a:r>
            <a:r>
              <a:rPr lang="en-US" sz="1200" dirty="0" err="1"/>
              <a:t>li’ble</a:t>
            </a:r>
            <a:r>
              <a:rPr lang="en-US" sz="1200" dirty="0"/>
              <a:t> to can us so we </a:t>
            </a:r>
            <a:r>
              <a:rPr lang="en-US" sz="1200" dirty="0" smtClean="0"/>
              <a:t>can’t make </a:t>
            </a:r>
            <a:r>
              <a:rPr lang="en-US" sz="1200" dirty="0"/>
              <a:t>no stake. Jus’ go on like we was </a:t>
            </a:r>
            <a:r>
              <a:rPr lang="en-US" sz="1200" dirty="0" err="1"/>
              <a:t>gonna</a:t>
            </a:r>
            <a:r>
              <a:rPr lang="en-US" sz="1200" dirty="0"/>
              <a:t> buck barley the rest of our lives</a:t>
            </a:r>
            <a:r>
              <a:rPr lang="en-US" sz="1200" dirty="0" smtClean="0"/>
              <a:t>, then </a:t>
            </a:r>
            <a:r>
              <a:rPr lang="en-US" sz="1200" dirty="0"/>
              <a:t>all of a sudden some day we’ll go get our pay an’ scram outa here</a:t>
            </a:r>
            <a:r>
              <a:rPr lang="en-US" sz="1200" dirty="0" smtClean="0"/>
              <a:t>.”</a:t>
            </a:r>
          </a:p>
          <a:p>
            <a:r>
              <a:rPr lang="en-US" sz="1200" dirty="0" smtClean="0"/>
              <a:t>Lennie </a:t>
            </a:r>
            <a:r>
              <a:rPr lang="en-US" sz="1200" dirty="0"/>
              <a:t>and Candy nodded, and they were grinning with delight. “Don’t </a:t>
            </a:r>
            <a:r>
              <a:rPr lang="en-US" sz="1200" dirty="0" smtClean="0"/>
              <a:t>tell nobody</a:t>
            </a:r>
            <a:r>
              <a:rPr lang="en-US" sz="1200" dirty="0"/>
              <a:t>,” Lennie said to himself.</a:t>
            </a:r>
          </a:p>
          <a:p>
            <a:r>
              <a:rPr lang="en-US" sz="1200" dirty="0"/>
              <a:t>Candy said, “George.”</a:t>
            </a:r>
          </a:p>
          <a:p>
            <a:r>
              <a:rPr lang="en-US" sz="1200" dirty="0"/>
              <a:t>“Huh?”</a:t>
            </a:r>
          </a:p>
          <a:p>
            <a:r>
              <a:rPr lang="en-US" sz="1200" dirty="0"/>
              <a:t>“I ought to of shot that dog myself, George. I shouldn’t ought to of let </a:t>
            </a:r>
            <a:r>
              <a:rPr lang="en-US" sz="1200" dirty="0" smtClean="0"/>
              <a:t>no stranger </a:t>
            </a:r>
            <a:r>
              <a:rPr lang="en-US" sz="1200" dirty="0"/>
              <a:t>shoot my dog.”</a:t>
            </a:r>
          </a:p>
          <a:p>
            <a:r>
              <a:rPr lang="en-US" sz="1200" dirty="0"/>
              <a:t>The door opened. Slim came in, followed by Curley and Carlson and Whit</a:t>
            </a:r>
            <a:r>
              <a:rPr lang="en-US" sz="1200" dirty="0" smtClean="0"/>
              <a:t>. </a:t>
            </a:r>
            <a:r>
              <a:rPr lang="en-US" sz="1200" dirty="0" err="1" smtClean="0"/>
              <a:t>Slim’s</a:t>
            </a:r>
            <a:r>
              <a:rPr lang="en-US" sz="1200" dirty="0" smtClean="0"/>
              <a:t> </a:t>
            </a:r>
            <a:r>
              <a:rPr lang="en-US" sz="1200" dirty="0"/>
              <a:t>hands were black with tar and he was scowling. Curley hung close to </a:t>
            </a:r>
            <a:r>
              <a:rPr lang="en-US" sz="1200" dirty="0" smtClean="0"/>
              <a:t>his elbow</a:t>
            </a:r>
            <a:r>
              <a:rPr lang="en-US" sz="1200" dirty="0"/>
              <a:t>.</a:t>
            </a:r>
          </a:p>
          <a:p>
            <a:r>
              <a:rPr lang="en-US" sz="1200" dirty="0"/>
              <a:t>Curley said, “Well, I didn’t mean nothing, Slim. I just </a:t>
            </a:r>
            <a:r>
              <a:rPr lang="en-US" sz="1200" dirty="0" err="1"/>
              <a:t>ast</a:t>
            </a:r>
            <a:r>
              <a:rPr lang="en-US" sz="1200" dirty="0"/>
              <a:t> you.”</a:t>
            </a:r>
          </a:p>
          <a:p>
            <a:r>
              <a:rPr lang="en-US" sz="1200" dirty="0"/>
              <a:t>Slim said, “Well, you been </a:t>
            </a:r>
            <a:r>
              <a:rPr lang="en-US" sz="1200" dirty="0" err="1"/>
              <a:t>askin</a:t>
            </a:r>
            <a:r>
              <a:rPr lang="en-US" sz="1200" dirty="0"/>
              <a:t>’ me too often. I’m </a:t>
            </a:r>
            <a:r>
              <a:rPr lang="en-US" sz="1200" dirty="0" err="1"/>
              <a:t>gettin</a:t>
            </a:r>
            <a:r>
              <a:rPr lang="en-US" sz="1200" dirty="0"/>
              <a:t>’ God damn sick </a:t>
            </a:r>
            <a:r>
              <a:rPr lang="en-US" sz="1200" dirty="0" smtClean="0"/>
              <a:t>of it</a:t>
            </a:r>
            <a:r>
              <a:rPr lang="en-US" sz="1200" dirty="0"/>
              <a:t>. If you can’t look after your own God damn wife, what you expect me to </a:t>
            </a:r>
            <a:r>
              <a:rPr lang="en-US" sz="1200" dirty="0" smtClean="0"/>
              <a:t>do about </a:t>
            </a:r>
            <a:r>
              <a:rPr lang="en-US" sz="1200" dirty="0"/>
              <a:t>it? You lay </a:t>
            </a:r>
            <a:r>
              <a:rPr lang="en-US" sz="1200" dirty="0" err="1"/>
              <a:t>offa</a:t>
            </a:r>
            <a:r>
              <a:rPr lang="en-US" sz="1200" dirty="0"/>
              <a:t> me.”</a:t>
            </a:r>
          </a:p>
          <a:p>
            <a:r>
              <a:rPr lang="en-US" sz="1200" dirty="0"/>
              <a:t>“I’m jus’ </a:t>
            </a:r>
            <a:r>
              <a:rPr lang="en-US" sz="1200" dirty="0" err="1"/>
              <a:t>tryin</a:t>
            </a:r>
            <a:r>
              <a:rPr lang="en-US" sz="1200" dirty="0"/>
              <a:t>’ to tell you I didn’t mean nothing,” said Curley. “I </a:t>
            </a:r>
            <a:r>
              <a:rPr lang="en-US" sz="1200" dirty="0" smtClean="0"/>
              <a:t>jus’ thought </a:t>
            </a:r>
            <a:r>
              <a:rPr lang="en-US" sz="1200" dirty="0"/>
              <a:t>you might of saw her.”</a:t>
            </a:r>
          </a:p>
          <a:p>
            <a:r>
              <a:rPr lang="en-US" sz="1200" dirty="0"/>
              <a:t>“</a:t>
            </a:r>
            <a:r>
              <a:rPr lang="en-US" sz="1200" dirty="0" err="1"/>
              <a:t>Why’n’t</a:t>
            </a:r>
            <a:r>
              <a:rPr lang="en-US" sz="1200" dirty="0"/>
              <a:t> you tell her to stay the hell home where she belongs?” </a:t>
            </a:r>
            <a:r>
              <a:rPr lang="en-US" sz="1200" dirty="0" smtClean="0"/>
              <a:t>said Carlson</a:t>
            </a:r>
            <a:r>
              <a:rPr lang="en-US" sz="1200" dirty="0"/>
              <a:t>. “You let her hang around bunk houses and pretty soon you’re </a:t>
            </a:r>
            <a:r>
              <a:rPr lang="en-US" sz="1200" dirty="0" err="1" smtClean="0"/>
              <a:t>gonna</a:t>
            </a:r>
            <a:r>
              <a:rPr lang="en-US" sz="1200" dirty="0" smtClean="0"/>
              <a:t> have </a:t>
            </a:r>
            <a:r>
              <a:rPr lang="en-US" sz="1200" dirty="0" err="1"/>
              <a:t>som’pin</a:t>
            </a:r>
            <a:r>
              <a:rPr lang="en-US" sz="1200" dirty="0"/>
              <a:t> on your hands and you won’t be able to do nothing about it.”</a:t>
            </a:r>
          </a:p>
          <a:p>
            <a:r>
              <a:rPr lang="en-US" sz="1200" dirty="0"/>
              <a:t>Curley whirled on Carlson. “You keep outa this les’ you </a:t>
            </a:r>
            <a:r>
              <a:rPr lang="en-US" sz="1200" dirty="0" err="1"/>
              <a:t>wanta</a:t>
            </a:r>
            <a:r>
              <a:rPr lang="en-US" sz="1200" dirty="0"/>
              <a:t> step outside</a:t>
            </a:r>
            <a:r>
              <a:rPr lang="en-US" sz="1200" dirty="0" smtClean="0"/>
              <a:t>.”</a:t>
            </a:r>
          </a:p>
          <a:p>
            <a:endParaRPr lang="en-US" sz="1200" dirty="0"/>
          </a:p>
        </p:txBody>
      </p:sp>
      <p:sp>
        <p:nvSpPr>
          <p:cNvPr id="5" name="Rectangle 4"/>
          <p:cNvSpPr/>
          <p:nvPr/>
        </p:nvSpPr>
        <p:spPr>
          <a:xfrm>
            <a:off x="4890653" y="644904"/>
            <a:ext cx="3923608" cy="4832092"/>
          </a:xfrm>
          <a:prstGeom prst="rect">
            <a:avLst/>
          </a:prstGeom>
        </p:spPr>
        <p:txBody>
          <a:bodyPr wrap="square">
            <a:spAutoFit/>
          </a:bodyPr>
          <a:lstStyle/>
          <a:p>
            <a:r>
              <a:rPr lang="fr-FR" sz="1100" i="1" dirty="0"/>
              <a:t>Des voix s’approchaient de l’extérieur. George a dit rapidement: « Ne parlez à personne à ce sujet. Jus' nous trois et personne d’autre. Ils nous disent que nous ne pouvons pas faire de mise. Jus' continue comme si nous allions vendre de l’orge le reste de notre vie, puis tout d’un coup, un jour, nous irons chercher notre salaire et notre </a:t>
            </a:r>
            <a:r>
              <a:rPr lang="fr-FR" sz="1100" i="1" dirty="0" err="1"/>
              <a:t>scram</a:t>
            </a:r>
            <a:r>
              <a:rPr lang="fr-FR" sz="1100" i="1" dirty="0"/>
              <a:t> </a:t>
            </a:r>
            <a:r>
              <a:rPr lang="fr-FR" sz="1100" i="1" dirty="0" err="1"/>
              <a:t>outa</a:t>
            </a:r>
            <a:r>
              <a:rPr lang="fr-FR" sz="1100" i="1" dirty="0"/>
              <a:t> ici.</a:t>
            </a:r>
          </a:p>
          <a:p>
            <a:r>
              <a:rPr lang="fr-FR" sz="1100" i="1" dirty="0" err="1"/>
              <a:t>Lennie</a:t>
            </a:r>
            <a:r>
              <a:rPr lang="fr-FR" sz="1100" i="1" dirty="0"/>
              <a:t> et Candy hochèrent la tête, et ils souriaient de joie. « Ne le dites à personne », se dit </a:t>
            </a:r>
            <a:r>
              <a:rPr lang="fr-FR" sz="1100" i="1" dirty="0" err="1"/>
              <a:t>Lennie</a:t>
            </a:r>
            <a:r>
              <a:rPr lang="fr-FR" sz="1100" i="1" dirty="0"/>
              <a:t>.</a:t>
            </a:r>
          </a:p>
          <a:p>
            <a:r>
              <a:rPr lang="fr-FR" sz="1100" i="1" dirty="0"/>
              <a:t>Candy a dit : « George. »</a:t>
            </a:r>
          </a:p>
          <a:p>
            <a:r>
              <a:rPr lang="fr-FR" sz="1100" i="1" dirty="0"/>
              <a:t>« Hein? »</a:t>
            </a:r>
          </a:p>
          <a:p>
            <a:r>
              <a:rPr lang="fr-FR" sz="1100" i="1" dirty="0"/>
              <a:t>« Je devrais tirer sur ce chien moi-même, George. Je ne devrais pas laisser aucun étranger tirer sur mon chien. »</a:t>
            </a:r>
          </a:p>
          <a:p>
            <a:r>
              <a:rPr lang="fr-FR" sz="1100" i="1" dirty="0"/>
              <a:t>La porte s’ouvrit. Slim est arrivé, suivi de </a:t>
            </a:r>
            <a:r>
              <a:rPr lang="fr-FR" sz="1100" i="1" dirty="0" err="1"/>
              <a:t>Curley</a:t>
            </a:r>
            <a:r>
              <a:rPr lang="fr-FR" sz="1100" i="1" dirty="0"/>
              <a:t> et Carlson et </a:t>
            </a:r>
            <a:r>
              <a:rPr lang="fr-FR" sz="1100" i="1" dirty="0" err="1"/>
              <a:t>Whit</a:t>
            </a:r>
            <a:r>
              <a:rPr lang="fr-FR" sz="1100" i="1" dirty="0"/>
              <a:t>. Les mains de Slim étaient noires de goudron et il était renfrogné. </a:t>
            </a:r>
            <a:r>
              <a:rPr lang="fr-FR" sz="1100" i="1" dirty="0" err="1"/>
              <a:t>Curley</a:t>
            </a:r>
            <a:r>
              <a:rPr lang="fr-FR" sz="1100" i="1" dirty="0"/>
              <a:t> était suspendu près de son coude.</a:t>
            </a:r>
          </a:p>
          <a:p>
            <a:r>
              <a:rPr lang="fr-FR" sz="1100" i="1" dirty="0" err="1"/>
              <a:t>Curley</a:t>
            </a:r>
            <a:r>
              <a:rPr lang="fr-FR" sz="1100" i="1" dirty="0"/>
              <a:t> a dit: « Eh bien, je ne voulais rien dire, Slim. Je t’</a:t>
            </a:r>
            <a:r>
              <a:rPr lang="fr-FR" sz="1100" i="1" dirty="0" err="1"/>
              <a:t>ast</a:t>
            </a:r>
            <a:r>
              <a:rPr lang="fr-FR" sz="1100" i="1" dirty="0"/>
              <a:t> juste.</a:t>
            </a:r>
          </a:p>
          <a:p>
            <a:r>
              <a:rPr lang="fr-FR" sz="1100" i="1" dirty="0"/>
              <a:t>Slim a dit: « Eh bien, tu m’as trop souvent </a:t>
            </a:r>
            <a:r>
              <a:rPr lang="fr-FR" sz="1100" i="1" dirty="0" err="1"/>
              <a:t>askiné</a:t>
            </a:r>
            <a:r>
              <a:rPr lang="fr-FR" sz="1100" i="1" dirty="0"/>
              <a:t>. J’en ai marre de ça. Si vous ne pouvez pas vous occuper de votre propre femme Dieu, qu’attendez-vous de moi à ce sujet? Tu m’as posé.</a:t>
            </a:r>
          </a:p>
          <a:p>
            <a:r>
              <a:rPr lang="fr-FR" sz="1100" i="1" dirty="0"/>
              <a:t>« Je suis jus' </a:t>
            </a:r>
            <a:r>
              <a:rPr lang="fr-FR" sz="1100" i="1" dirty="0" err="1"/>
              <a:t>tryin</a:t>
            </a:r>
            <a:r>
              <a:rPr lang="fr-FR" sz="1100" i="1" dirty="0"/>
              <a:t>' pour vous dire que je ne voulais rien dire », a déclaré </a:t>
            </a:r>
            <a:r>
              <a:rPr lang="fr-FR" sz="1100" i="1" dirty="0" err="1"/>
              <a:t>Curley</a:t>
            </a:r>
            <a:r>
              <a:rPr lang="fr-FR" sz="1100" i="1" dirty="0"/>
              <a:t>. « Je pensais que vous pourriez la voir. »</a:t>
            </a:r>
          </a:p>
          <a:p>
            <a:r>
              <a:rPr lang="fr-FR" sz="1100" i="1" dirty="0"/>
              <a:t>« Pourquoi ne lui dites-vous pas de rester à la maison où elle appartient? », a déclaré Carlson. « Vous la laissez traîner dans les maisons superposées et très bientôt, vous aurez </a:t>
            </a:r>
            <a:r>
              <a:rPr lang="fr-FR" sz="1100" i="1" dirty="0" err="1"/>
              <a:t>som’pin</a:t>
            </a:r>
            <a:r>
              <a:rPr lang="fr-FR" sz="1100" i="1" dirty="0"/>
              <a:t> sur les mains et vous ne pourrez rien y faire. »</a:t>
            </a:r>
          </a:p>
          <a:p>
            <a:r>
              <a:rPr lang="fr-FR" sz="1100" i="1" dirty="0" err="1"/>
              <a:t>Curley</a:t>
            </a:r>
            <a:r>
              <a:rPr lang="fr-FR" sz="1100" i="1" dirty="0"/>
              <a:t> tourbillonna sur Carlson. « Tu gardes à l’extérieur cette fois que tu </a:t>
            </a:r>
            <a:r>
              <a:rPr lang="fr-FR" sz="1100" i="1" dirty="0" err="1"/>
              <a:t>veuxpa</a:t>
            </a:r>
            <a:r>
              <a:rPr lang="fr-FR" sz="1100" i="1" dirty="0"/>
              <a:t> pas dehors. »</a:t>
            </a:r>
          </a:p>
          <a:p>
            <a:r>
              <a:rPr lang="fr-FR" sz="1100" i="1" dirty="0"/>
              <a:t> </a:t>
            </a:r>
          </a:p>
        </p:txBody>
      </p:sp>
    </p:spTree>
    <p:extLst>
      <p:ext uri="{BB962C8B-B14F-4D97-AF65-F5344CB8AC3E}">
        <p14:creationId xmlns:p14="http://schemas.microsoft.com/office/powerpoint/2010/main" val="335147539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6370975"/>
          </a:xfrm>
          <a:prstGeom prst="rect">
            <a:avLst/>
          </a:prstGeom>
        </p:spPr>
        <p:txBody>
          <a:bodyPr wrap="square">
            <a:spAutoFit/>
          </a:bodyPr>
          <a:lstStyle/>
          <a:p>
            <a:r>
              <a:rPr lang="en-US" sz="1200" dirty="0" smtClean="0"/>
              <a:t>Carlson </a:t>
            </a:r>
            <a:r>
              <a:rPr lang="en-US" sz="1200" dirty="0"/>
              <a:t>laughed. </a:t>
            </a:r>
            <a:endParaRPr lang="en-US" sz="1200" dirty="0" smtClean="0"/>
          </a:p>
          <a:p>
            <a:r>
              <a:rPr lang="en-US" sz="1200" dirty="0" smtClean="0"/>
              <a:t>“</a:t>
            </a:r>
            <a:r>
              <a:rPr lang="en-US" sz="1200" dirty="0"/>
              <a:t>You God damn punk,” he said. “You tried to throw a </a:t>
            </a:r>
            <a:r>
              <a:rPr lang="en-US" sz="1200" dirty="0" smtClean="0"/>
              <a:t>scare into </a:t>
            </a:r>
            <a:r>
              <a:rPr lang="en-US" sz="1200" dirty="0"/>
              <a:t>Slim, an’ you couldn’t make it stick. Slim </a:t>
            </a:r>
            <a:r>
              <a:rPr lang="en-US" sz="1200" dirty="0" err="1"/>
              <a:t>throwed</a:t>
            </a:r>
            <a:r>
              <a:rPr lang="en-US" sz="1200" dirty="0"/>
              <a:t> a scare into you. </a:t>
            </a:r>
            <a:r>
              <a:rPr lang="en-US" sz="1200" dirty="0" smtClean="0"/>
              <a:t>You’re </a:t>
            </a:r>
            <a:r>
              <a:rPr lang="en-US" sz="1200" dirty="0" err="1" smtClean="0"/>
              <a:t>yella</a:t>
            </a:r>
            <a:r>
              <a:rPr lang="en-US" sz="1200" dirty="0" smtClean="0"/>
              <a:t> </a:t>
            </a:r>
            <a:r>
              <a:rPr lang="en-US" sz="1200" dirty="0"/>
              <a:t>as a frog belly. I don’t care if you’re the best welter in the country. </a:t>
            </a:r>
            <a:r>
              <a:rPr lang="en-US" sz="1200" dirty="0" smtClean="0"/>
              <a:t>You come </a:t>
            </a:r>
            <a:r>
              <a:rPr lang="en-US" sz="1200" dirty="0"/>
              <a:t>for me, an’ I’ll kick your God damn head off.”</a:t>
            </a:r>
          </a:p>
          <a:p>
            <a:r>
              <a:rPr lang="en-US" sz="1200" dirty="0"/>
              <a:t>Candy joined the attack with joy. “Glove </a:t>
            </a:r>
            <a:r>
              <a:rPr lang="en-US" sz="1200" dirty="0" err="1"/>
              <a:t>fulla</a:t>
            </a:r>
            <a:r>
              <a:rPr lang="en-US" sz="1200" dirty="0"/>
              <a:t> </a:t>
            </a:r>
            <a:r>
              <a:rPr lang="en-US" sz="1200" dirty="0" err="1"/>
              <a:t>vaseline</a:t>
            </a:r>
            <a:r>
              <a:rPr lang="en-US" sz="1200" dirty="0"/>
              <a:t>,” he said </a:t>
            </a:r>
            <a:r>
              <a:rPr lang="en-US" sz="1200" dirty="0" smtClean="0"/>
              <a:t>disgustedly. Curley </a:t>
            </a:r>
            <a:r>
              <a:rPr lang="en-US" sz="1200" dirty="0"/>
              <a:t>glared at him. His eyes slipped on past and lighted on Lennie; </a:t>
            </a:r>
            <a:r>
              <a:rPr lang="en-US" sz="1200" dirty="0" smtClean="0"/>
              <a:t>and Lennie </a:t>
            </a:r>
            <a:r>
              <a:rPr lang="en-US" sz="1200" dirty="0"/>
              <a:t>was still smiling with delight at the memory of the ranch</a:t>
            </a:r>
            <a:r>
              <a:rPr lang="en-US" sz="1200" dirty="0" smtClean="0"/>
              <a:t>. </a:t>
            </a:r>
            <a:endParaRPr lang="en-US" sz="1200" dirty="0"/>
          </a:p>
          <a:p>
            <a:r>
              <a:rPr lang="en-US" sz="1200" dirty="0"/>
              <a:t>Curley stepped over to Lennie like a terrier. “What the hell you </a:t>
            </a:r>
            <a:r>
              <a:rPr lang="en-US" sz="1200" dirty="0" err="1"/>
              <a:t>laughin</a:t>
            </a:r>
            <a:r>
              <a:rPr lang="en-US" sz="1200" dirty="0"/>
              <a:t>’ at?”</a:t>
            </a:r>
          </a:p>
          <a:p>
            <a:r>
              <a:rPr lang="en-US" sz="1200" dirty="0"/>
              <a:t>Lennie looked blankly at him. “Huh?”</a:t>
            </a:r>
          </a:p>
          <a:p>
            <a:r>
              <a:rPr lang="en-US" sz="1200" dirty="0"/>
              <a:t>Then Curley’s rage exploded. “Come on, </a:t>
            </a:r>
            <a:r>
              <a:rPr lang="en-US" sz="1200" dirty="0" err="1"/>
              <a:t>ya</a:t>
            </a:r>
            <a:r>
              <a:rPr lang="en-US" sz="1200" dirty="0"/>
              <a:t> big bastard. Get up on your </a:t>
            </a:r>
            <a:r>
              <a:rPr lang="en-US" sz="1200" dirty="0" smtClean="0"/>
              <a:t>feet. No </a:t>
            </a:r>
            <a:r>
              <a:rPr lang="en-US" sz="1200" dirty="0"/>
              <a:t>big son-of-a-bitch is </a:t>
            </a:r>
            <a:r>
              <a:rPr lang="en-US" sz="1200" dirty="0" err="1"/>
              <a:t>gonna</a:t>
            </a:r>
            <a:r>
              <a:rPr lang="en-US" sz="1200" dirty="0"/>
              <a:t> laugh at me. I’ll show </a:t>
            </a:r>
            <a:r>
              <a:rPr lang="en-US" sz="1200" dirty="0" err="1"/>
              <a:t>ya</a:t>
            </a:r>
            <a:r>
              <a:rPr lang="en-US" sz="1200" dirty="0"/>
              <a:t> who’s </a:t>
            </a:r>
            <a:r>
              <a:rPr lang="en-US" sz="1200" dirty="0" err="1"/>
              <a:t>yella</a:t>
            </a:r>
            <a:r>
              <a:rPr lang="en-US" sz="1200" dirty="0" smtClean="0"/>
              <a:t>.” </a:t>
            </a:r>
          </a:p>
          <a:p>
            <a:r>
              <a:rPr lang="en-US" sz="1200" dirty="0" smtClean="0"/>
              <a:t>Lennie </a:t>
            </a:r>
            <a:r>
              <a:rPr lang="en-US" sz="1200" dirty="0"/>
              <a:t>looked helplessly at George, and then he got up and tried to </a:t>
            </a:r>
            <a:r>
              <a:rPr lang="en-US" sz="1200" dirty="0" smtClean="0"/>
              <a:t>retreat. Curley </a:t>
            </a:r>
            <a:r>
              <a:rPr lang="en-US" sz="1200" dirty="0"/>
              <a:t>was balanced and poised. He slashed at Lennie with his left, and </a:t>
            </a:r>
            <a:r>
              <a:rPr lang="en-US" sz="1200" dirty="0" smtClean="0"/>
              <a:t>then smashed </a:t>
            </a:r>
            <a:r>
              <a:rPr lang="en-US" sz="1200" dirty="0"/>
              <a:t>down his nose with a right. Lennie gave a cry of terror. Blood </a:t>
            </a:r>
            <a:r>
              <a:rPr lang="en-US" sz="1200" dirty="0" smtClean="0"/>
              <a:t>welled from </a:t>
            </a:r>
            <a:r>
              <a:rPr lang="en-US" sz="1200" dirty="0"/>
              <a:t>his nose. “George,” he cried. “Make ‘um let me alone, George.” </a:t>
            </a:r>
            <a:r>
              <a:rPr lang="en-US" sz="1200" dirty="0" smtClean="0"/>
              <a:t>He backed </a:t>
            </a:r>
            <a:r>
              <a:rPr lang="en-US" sz="1200" dirty="0"/>
              <a:t>until he was against the wall, and Curley followed, slugging him in </a:t>
            </a:r>
            <a:r>
              <a:rPr lang="en-US" sz="1200" dirty="0" smtClean="0"/>
              <a:t>the face</a:t>
            </a:r>
            <a:r>
              <a:rPr lang="en-US" sz="1200" dirty="0"/>
              <a:t>. Lennie’s hands remained at his sides; he was too frightened to </a:t>
            </a:r>
            <a:r>
              <a:rPr lang="en-US" sz="1200" dirty="0" smtClean="0"/>
              <a:t>defend himself</a:t>
            </a:r>
            <a:r>
              <a:rPr lang="en-US" sz="1200" dirty="0"/>
              <a:t>.</a:t>
            </a:r>
          </a:p>
          <a:p>
            <a:r>
              <a:rPr lang="en-US" sz="1200" dirty="0"/>
              <a:t>George was on his feet yelling, “Get him, Lennie. Don’t let him do it.”</a:t>
            </a:r>
          </a:p>
          <a:p>
            <a:r>
              <a:rPr lang="en-US" sz="1200" dirty="0"/>
              <a:t>Lennie covered his face with his huge paws and bleated with terror. He cried</a:t>
            </a:r>
            <a:r>
              <a:rPr lang="en-US" sz="1200" dirty="0" smtClean="0"/>
              <a:t>, “</a:t>
            </a:r>
            <a:r>
              <a:rPr lang="en-US" sz="1200" dirty="0"/>
              <a:t>Make ‘um stop, George.” Then Curley attacked his stomach and cut off </a:t>
            </a:r>
            <a:r>
              <a:rPr lang="en-US" sz="1200" dirty="0" smtClean="0"/>
              <a:t>his wind</a:t>
            </a:r>
            <a:r>
              <a:rPr lang="en-US" sz="1200" dirty="0"/>
              <a:t>.</a:t>
            </a:r>
          </a:p>
          <a:p>
            <a:r>
              <a:rPr lang="en-US" sz="1200" dirty="0"/>
              <a:t>Slim jumped up. “The dirty little rat,” he cried, “I’ll get ‘um myself</a:t>
            </a:r>
            <a:r>
              <a:rPr lang="en-US" sz="1200" dirty="0" smtClean="0"/>
              <a:t>.”</a:t>
            </a:r>
          </a:p>
          <a:p>
            <a:endParaRPr lang="en-US" sz="1200" dirty="0"/>
          </a:p>
          <a:p>
            <a:endParaRPr lang="en-US" sz="1200" dirty="0" smtClean="0"/>
          </a:p>
          <a:p>
            <a:endParaRPr lang="en-GB" sz="1200" dirty="0"/>
          </a:p>
        </p:txBody>
      </p:sp>
      <p:sp>
        <p:nvSpPr>
          <p:cNvPr id="5" name="Rectangle 4"/>
          <p:cNvSpPr/>
          <p:nvPr/>
        </p:nvSpPr>
        <p:spPr>
          <a:xfrm>
            <a:off x="4890653" y="644904"/>
            <a:ext cx="3923608" cy="5509200"/>
          </a:xfrm>
          <a:prstGeom prst="rect">
            <a:avLst/>
          </a:prstGeom>
        </p:spPr>
        <p:txBody>
          <a:bodyPr wrap="square">
            <a:spAutoFit/>
          </a:bodyPr>
          <a:lstStyle/>
          <a:p>
            <a:r>
              <a:rPr lang="fr-FR" sz="1100" i="1" dirty="0"/>
              <a:t>Carlson rit.</a:t>
            </a:r>
          </a:p>
          <a:p>
            <a:r>
              <a:rPr lang="fr-FR" sz="1100" i="1" dirty="0"/>
              <a:t>« Toi, bon sang, le punk », </a:t>
            </a:r>
            <a:r>
              <a:rPr lang="fr-FR" sz="1100" i="1" dirty="0" err="1"/>
              <a:t>a-t-il</a:t>
            </a:r>
            <a:r>
              <a:rPr lang="fr-FR" sz="1100" i="1" dirty="0"/>
              <a:t> dit. « Vous avez essayé de faire peur à Slim, et vous ne pouviez pas le faire tenir. Slim vous a fait peur. Tu es </a:t>
            </a:r>
            <a:r>
              <a:rPr lang="fr-FR" sz="1100" i="1" dirty="0" err="1"/>
              <a:t>yella</a:t>
            </a:r>
            <a:r>
              <a:rPr lang="fr-FR" sz="1100" i="1" dirty="0"/>
              <a:t> comme un ventre de grenouille. Peu m’importe si vous êtes le meilleur welter du pays. Tu viens me chercher, et je vais te donner un coup de pied dans ta foutue tête. »</a:t>
            </a:r>
          </a:p>
          <a:p>
            <a:r>
              <a:rPr lang="fr-FR" sz="1100" i="1" dirty="0"/>
              <a:t>Candy a rejoint l’attaque avec joie. « Gant </a:t>
            </a:r>
            <a:r>
              <a:rPr lang="fr-FR" sz="1100" i="1" dirty="0" err="1"/>
              <a:t>fulla</a:t>
            </a:r>
            <a:r>
              <a:rPr lang="fr-FR" sz="1100" i="1" dirty="0"/>
              <a:t> vaseline », dit-il avec dégoût. </a:t>
            </a:r>
            <a:r>
              <a:rPr lang="fr-FR" sz="1100" i="1" dirty="0" err="1"/>
              <a:t>Curley</a:t>
            </a:r>
            <a:r>
              <a:rPr lang="fr-FR" sz="1100" i="1" dirty="0"/>
              <a:t> le regarda fixement. Ses yeux glissèrent sur le passé et s’allumèrent sur </a:t>
            </a:r>
            <a:r>
              <a:rPr lang="fr-FR" sz="1100" i="1" dirty="0" err="1"/>
              <a:t>Lennie</a:t>
            </a:r>
            <a:r>
              <a:rPr lang="fr-FR" sz="1100" i="1" dirty="0"/>
              <a:t>; et </a:t>
            </a:r>
            <a:r>
              <a:rPr lang="fr-FR" sz="1100" i="1" dirty="0" err="1"/>
              <a:t>Lennie</a:t>
            </a:r>
            <a:r>
              <a:rPr lang="fr-FR" sz="1100" i="1" dirty="0"/>
              <a:t> souriait encore de joie au souvenir du ranch.</a:t>
            </a:r>
          </a:p>
          <a:p>
            <a:r>
              <a:rPr lang="fr-FR" sz="1100" i="1" dirty="0" err="1"/>
              <a:t>Curley</a:t>
            </a:r>
            <a:r>
              <a:rPr lang="fr-FR" sz="1100" i="1" dirty="0"/>
              <a:t> s’approcha de </a:t>
            </a:r>
            <a:r>
              <a:rPr lang="fr-FR" sz="1100" i="1" dirty="0" err="1"/>
              <a:t>Lennie</a:t>
            </a:r>
            <a:r>
              <a:rPr lang="fr-FR" sz="1100" i="1" dirty="0"/>
              <a:t> comme un terrier. « De quoi diable riez-vous? »</a:t>
            </a:r>
          </a:p>
          <a:p>
            <a:r>
              <a:rPr lang="fr-FR" sz="1100" i="1" dirty="0" err="1"/>
              <a:t>Lennie</a:t>
            </a:r>
            <a:r>
              <a:rPr lang="fr-FR" sz="1100" i="1" dirty="0"/>
              <a:t> le regarda d’un air vide. « Hein? »</a:t>
            </a:r>
          </a:p>
          <a:p>
            <a:r>
              <a:rPr lang="fr-FR" sz="1100" i="1" dirty="0"/>
              <a:t>Puis la rage de </a:t>
            </a:r>
            <a:r>
              <a:rPr lang="fr-FR" sz="1100" i="1" dirty="0" err="1"/>
              <a:t>Curley</a:t>
            </a:r>
            <a:r>
              <a:rPr lang="fr-FR" sz="1100" i="1" dirty="0"/>
              <a:t> a explosé. « Allez, gros bâtard. Levez-vous. Aucun grand fils de ne va se moquer de moi. Je vais te montrer qui est </a:t>
            </a:r>
            <a:r>
              <a:rPr lang="fr-FR" sz="1100" i="1" dirty="0" err="1"/>
              <a:t>yella</a:t>
            </a:r>
            <a:r>
              <a:rPr lang="fr-FR" sz="1100" i="1" dirty="0"/>
              <a:t>. »</a:t>
            </a:r>
          </a:p>
          <a:p>
            <a:r>
              <a:rPr lang="fr-FR" sz="1100" i="1" dirty="0" err="1"/>
              <a:t>Lennie</a:t>
            </a:r>
            <a:r>
              <a:rPr lang="fr-FR" sz="1100" i="1" dirty="0"/>
              <a:t> regarda George impuissant, puis il se leva et essaya de battre en retraite. </a:t>
            </a:r>
            <a:r>
              <a:rPr lang="fr-FR" sz="1100" i="1" dirty="0" err="1"/>
              <a:t>Curley</a:t>
            </a:r>
            <a:r>
              <a:rPr lang="fr-FR" sz="1100" i="1" dirty="0"/>
              <a:t> était équilibré et posé. Il a tailladé </a:t>
            </a:r>
            <a:r>
              <a:rPr lang="fr-FR" sz="1100" i="1" dirty="0" err="1"/>
              <a:t>Lennie</a:t>
            </a:r>
            <a:r>
              <a:rPr lang="fr-FR" sz="1100" i="1" dirty="0"/>
              <a:t> avec sa gauche, puis lui a fracassé le nez avec une droite. </a:t>
            </a:r>
            <a:r>
              <a:rPr lang="fr-FR" sz="1100" i="1" dirty="0" err="1"/>
              <a:t>Lennie</a:t>
            </a:r>
            <a:r>
              <a:rPr lang="fr-FR" sz="1100" i="1" dirty="0"/>
              <a:t> poussa un cri de terreur. Du sang coulait de son nez. « George », s’écria-t-il. « </a:t>
            </a:r>
            <a:r>
              <a:rPr lang="fr-FR" sz="1100" i="1" dirty="0" err="1"/>
              <a:t>Fais’u</a:t>
            </a:r>
            <a:r>
              <a:rPr lang="fr-FR" sz="1100" i="1" dirty="0"/>
              <a:t> '</a:t>
            </a:r>
            <a:r>
              <a:rPr lang="fr-FR" sz="1100" i="1" dirty="0" err="1"/>
              <a:t>um</a:t>
            </a:r>
            <a:r>
              <a:rPr lang="fr-FR" sz="1100" i="1" dirty="0"/>
              <a:t> laisse-moi tranquille, George. » Il a reculé jusqu’à ce qu’il soit contre le mur, et </a:t>
            </a:r>
            <a:r>
              <a:rPr lang="fr-FR" sz="1100" i="1" dirty="0" err="1"/>
              <a:t>Curley</a:t>
            </a:r>
            <a:r>
              <a:rPr lang="fr-FR" sz="1100" i="1" dirty="0"/>
              <a:t> l’a suivi, le frappant au visage. Les mains de </a:t>
            </a:r>
            <a:r>
              <a:rPr lang="fr-FR" sz="1100" i="1" dirty="0" err="1"/>
              <a:t>Lennie</a:t>
            </a:r>
            <a:r>
              <a:rPr lang="fr-FR" sz="1100" i="1" dirty="0"/>
              <a:t> restèrent à ses côtés; il avait trop peur pour se défendre.</a:t>
            </a:r>
          </a:p>
          <a:p>
            <a:r>
              <a:rPr lang="fr-FR" sz="1100" i="1" dirty="0"/>
              <a:t>George était debout en criant: « Prenez-le, </a:t>
            </a:r>
            <a:r>
              <a:rPr lang="fr-FR" sz="1100" i="1" dirty="0" err="1"/>
              <a:t>Lennie</a:t>
            </a:r>
            <a:r>
              <a:rPr lang="fr-FR" sz="1100" i="1" dirty="0"/>
              <a:t>. Ne le laissez pas le faire.</a:t>
            </a:r>
          </a:p>
          <a:p>
            <a:r>
              <a:rPr lang="fr-FR" sz="1100" i="1" dirty="0" err="1"/>
              <a:t>Lennie</a:t>
            </a:r>
            <a:r>
              <a:rPr lang="fr-FR" sz="1100" i="1" dirty="0"/>
              <a:t> se couvrit le visage de ses énormes pattes et saigne de terreur. Il s’est écrié : « Fais que tu arrêtes, George. » Puis </a:t>
            </a:r>
            <a:r>
              <a:rPr lang="fr-FR" sz="1100" i="1" dirty="0" err="1"/>
              <a:t>Curley</a:t>
            </a:r>
            <a:r>
              <a:rPr lang="fr-FR" sz="1100" i="1" dirty="0"/>
              <a:t> a attaqué son estomac et lui a coupé le vent.</a:t>
            </a:r>
          </a:p>
          <a:p>
            <a:r>
              <a:rPr lang="fr-FR" sz="1100" i="1" dirty="0"/>
              <a:t>Slim a sauté. « Le sale petit rat, » s’écria-t-il, « Je vais me faire avoir moi-même. »</a:t>
            </a:r>
          </a:p>
          <a:p>
            <a:r>
              <a:rPr lang="fr-FR" sz="1100" i="1" dirty="0"/>
              <a:t> </a:t>
            </a:r>
          </a:p>
        </p:txBody>
      </p:sp>
    </p:spTree>
    <p:extLst>
      <p:ext uri="{BB962C8B-B14F-4D97-AF65-F5344CB8AC3E}">
        <p14:creationId xmlns:p14="http://schemas.microsoft.com/office/powerpoint/2010/main" val="39629531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5816977"/>
          </a:xfrm>
          <a:prstGeom prst="rect">
            <a:avLst/>
          </a:prstGeom>
        </p:spPr>
        <p:txBody>
          <a:bodyPr wrap="square">
            <a:spAutoFit/>
          </a:bodyPr>
          <a:lstStyle/>
          <a:p>
            <a:r>
              <a:rPr lang="en-US" sz="1200" dirty="0" smtClean="0"/>
              <a:t>George </a:t>
            </a:r>
            <a:r>
              <a:rPr lang="en-US" sz="1200" dirty="0"/>
              <a:t>put out his hand and grabbed Slim. “Wait a minute,” he shouted. </a:t>
            </a:r>
            <a:r>
              <a:rPr lang="en-US" sz="1200" dirty="0" smtClean="0"/>
              <a:t>He cupped </a:t>
            </a:r>
            <a:r>
              <a:rPr lang="en-US" sz="1200" dirty="0"/>
              <a:t>his hands around his mouth and yelled, “Get ‘</a:t>
            </a:r>
            <a:r>
              <a:rPr lang="en-US" sz="1200" dirty="0" err="1"/>
              <a:t>im</a:t>
            </a:r>
            <a:r>
              <a:rPr lang="en-US" sz="1200" dirty="0"/>
              <a:t>, Lennie!”</a:t>
            </a:r>
          </a:p>
          <a:p>
            <a:r>
              <a:rPr lang="en-US" sz="1200" dirty="0"/>
              <a:t>Lennie took his hands away from his face and looked about for George, </a:t>
            </a:r>
            <a:r>
              <a:rPr lang="en-US" sz="1200" dirty="0" smtClean="0"/>
              <a:t>and Curley </a:t>
            </a:r>
            <a:r>
              <a:rPr lang="en-US" sz="1200" dirty="0"/>
              <a:t>slashed at his eyes. The big face was covered with blood. George </a:t>
            </a:r>
            <a:r>
              <a:rPr lang="en-US" sz="1200" dirty="0" smtClean="0"/>
              <a:t>yelled again</a:t>
            </a:r>
            <a:r>
              <a:rPr lang="en-US" sz="1200" dirty="0"/>
              <a:t>, “I said get him.”</a:t>
            </a:r>
          </a:p>
          <a:p>
            <a:r>
              <a:rPr lang="en-US" sz="1200" dirty="0"/>
              <a:t>Curley’s fist was swinging when Lennie reached for it. The next </a:t>
            </a:r>
            <a:r>
              <a:rPr lang="en-US" sz="1200" dirty="0" smtClean="0"/>
              <a:t>minute Curley </a:t>
            </a:r>
            <a:r>
              <a:rPr lang="en-US" sz="1200" dirty="0"/>
              <a:t>was flopping like a fish on a line, and his closed fist was lost in </a:t>
            </a:r>
            <a:r>
              <a:rPr lang="en-US" sz="1200" dirty="0" smtClean="0"/>
              <a:t>Lennie’s big </a:t>
            </a:r>
            <a:r>
              <a:rPr lang="en-US" sz="1200" dirty="0"/>
              <a:t>hand. George ran down the room. </a:t>
            </a:r>
            <a:endParaRPr lang="en-US" sz="1200" dirty="0" smtClean="0"/>
          </a:p>
          <a:p>
            <a:r>
              <a:rPr lang="en-US" sz="1200" dirty="0" smtClean="0"/>
              <a:t>“</a:t>
            </a:r>
            <a:r>
              <a:rPr lang="en-US" sz="1200" dirty="0" err="1"/>
              <a:t>Leggo</a:t>
            </a:r>
            <a:r>
              <a:rPr lang="en-US" sz="1200" dirty="0"/>
              <a:t> of him, Lennie. Let go.”</a:t>
            </a:r>
          </a:p>
          <a:p>
            <a:r>
              <a:rPr lang="en-US" sz="1200" dirty="0"/>
              <a:t>But Lennie watched in terror the flopping little man whom he held. </a:t>
            </a:r>
            <a:r>
              <a:rPr lang="en-US" sz="1200" dirty="0" smtClean="0"/>
              <a:t>Blood ran </a:t>
            </a:r>
            <a:r>
              <a:rPr lang="en-US" sz="1200" dirty="0"/>
              <a:t>down Lennie’s face, one of his eyes was cut and closed. George slapped </a:t>
            </a:r>
            <a:r>
              <a:rPr lang="en-US" sz="1200" dirty="0" smtClean="0"/>
              <a:t>him in </a:t>
            </a:r>
            <a:r>
              <a:rPr lang="en-US" sz="1200" dirty="0"/>
              <a:t>the face again and again, and still Lennie held on to the closed fist. Curley</a:t>
            </a:r>
          </a:p>
          <a:p>
            <a:r>
              <a:rPr lang="en-US" sz="1200" dirty="0"/>
              <a:t>was white and shrunken by now, and his struggling had become weak. He </a:t>
            </a:r>
            <a:r>
              <a:rPr lang="en-US" sz="1200" dirty="0" smtClean="0"/>
              <a:t>stood crying</a:t>
            </a:r>
            <a:r>
              <a:rPr lang="en-US" sz="1200" dirty="0"/>
              <a:t>, his fist lost in Lennie’s paw.</a:t>
            </a:r>
          </a:p>
          <a:p>
            <a:r>
              <a:rPr lang="en-US" sz="1200" dirty="0"/>
              <a:t>George shouted over and over. </a:t>
            </a:r>
            <a:endParaRPr lang="en-US" sz="1200" dirty="0" smtClean="0"/>
          </a:p>
          <a:p>
            <a:r>
              <a:rPr lang="en-US" sz="1200" dirty="0" smtClean="0"/>
              <a:t>“</a:t>
            </a:r>
            <a:r>
              <a:rPr lang="en-US" sz="1200" dirty="0" err="1"/>
              <a:t>Leggo</a:t>
            </a:r>
            <a:r>
              <a:rPr lang="en-US" sz="1200" dirty="0"/>
              <a:t> his hand, Lennie. </a:t>
            </a:r>
            <a:r>
              <a:rPr lang="en-US" sz="1200" dirty="0" err="1"/>
              <a:t>Leggo</a:t>
            </a:r>
            <a:r>
              <a:rPr lang="en-US" sz="1200" dirty="0"/>
              <a:t>. Slim, </a:t>
            </a:r>
            <a:r>
              <a:rPr lang="en-US" sz="1200" dirty="0" smtClean="0"/>
              <a:t>come help </a:t>
            </a:r>
            <a:r>
              <a:rPr lang="en-US" sz="1200" dirty="0"/>
              <a:t>me while the guy got any hand left.”</a:t>
            </a:r>
          </a:p>
          <a:p>
            <a:r>
              <a:rPr lang="en-US" sz="1200" dirty="0"/>
              <a:t>Suddenly Lennie let go his hold. He crouched cowering against the wall.</a:t>
            </a:r>
          </a:p>
          <a:p>
            <a:r>
              <a:rPr lang="en-US" sz="1200" dirty="0"/>
              <a:t>“You </a:t>
            </a:r>
            <a:r>
              <a:rPr lang="en-US" sz="1200" dirty="0" err="1"/>
              <a:t>tol</a:t>
            </a:r>
            <a:r>
              <a:rPr lang="en-US" sz="1200" dirty="0"/>
              <a:t>’ me to, George,” he said miserably.</a:t>
            </a:r>
          </a:p>
          <a:p>
            <a:r>
              <a:rPr lang="en-US" sz="1200" dirty="0"/>
              <a:t>Curley sat down on the floor, looking in wonder at his crushed hand. </a:t>
            </a:r>
            <a:r>
              <a:rPr lang="en-US" sz="1200" dirty="0" smtClean="0"/>
              <a:t>Slim and </a:t>
            </a:r>
            <a:r>
              <a:rPr lang="en-US" sz="1200" dirty="0"/>
              <a:t>Carlson bent over him. Then Slim straightened up and regarded Lennie </a:t>
            </a:r>
            <a:r>
              <a:rPr lang="en-US" sz="1200" dirty="0" smtClean="0"/>
              <a:t>with horror</a:t>
            </a:r>
            <a:r>
              <a:rPr lang="en-US" sz="1200" dirty="0"/>
              <a:t>. “We got to get him in to a doctor,” he said. “Looks to me like ever’ bone</a:t>
            </a:r>
          </a:p>
          <a:p>
            <a:r>
              <a:rPr lang="en-US" sz="1200" dirty="0"/>
              <a:t>in his </a:t>
            </a:r>
            <a:r>
              <a:rPr lang="en-US" sz="1200" dirty="0" err="1"/>
              <a:t>han</a:t>
            </a:r>
            <a:r>
              <a:rPr lang="en-US" sz="1200" dirty="0"/>
              <a:t>’ is bust.”</a:t>
            </a:r>
          </a:p>
          <a:p>
            <a:r>
              <a:rPr lang="en-US" sz="1200" dirty="0"/>
              <a:t>“I didn’t </a:t>
            </a:r>
            <a:r>
              <a:rPr lang="en-US" sz="1200" dirty="0" err="1"/>
              <a:t>wanta</a:t>
            </a:r>
            <a:r>
              <a:rPr lang="en-US" sz="1200" dirty="0"/>
              <a:t>,” Lennie cried. “I didn’t </a:t>
            </a:r>
            <a:r>
              <a:rPr lang="en-US" sz="1200" dirty="0" err="1"/>
              <a:t>wanta</a:t>
            </a:r>
            <a:r>
              <a:rPr lang="en-US" sz="1200" dirty="0"/>
              <a:t> hurt him</a:t>
            </a:r>
            <a:r>
              <a:rPr lang="en-US" sz="1200" dirty="0" smtClean="0"/>
              <a:t>.”</a:t>
            </a:r>
          </a:p>
          <a:p>
            <a:endParaRPr lang="en-US" sz="1200" dirty="0"/>
          </a:p>
          <a:p>
            <a:endParaRPr lang="en-US" sz="1200" dirty="0" smtClean="0"/>
          </a:p>
        </p:txBody>
      </p:sp>
      <p:sp>
        <p:nvSpPr>
          <p:cNvPr id="5" name="Rectangle 4"/>
          <p:cNvSpPr/>
          <p:nvPr/>
        </p:nvSpPr>
        <p:spPr>
          <a:xfrm>
            <a:off x="4890653" y="644904"/>
            <a:ext cx="3923608" cy="5678478"/>
          </a:xfrm>
          <a:prstGeom prst="rect">
            <a:avLst/>
          </a:prstGeom>
        </p:spPr>
        <p:txBody>
          <a:bodyPr wrap="square">
            <a:spAutoFit/>
          </a:bodyPr>
          <a:lstStyle/>
          <a:p>
            <a:r>
              <a:rPr lang="fr-FR" sz="1100" i="1" dirty="0"/>
              <a:t>George tendit la main et attrapa Slim. « Attendez une minute », </a:t>
            </a:r>
            <a:r>
              <a:rPr lang="fr-FR" sz="1100" i="1" dirty="0" err="1"/>
              <a:t>a-t-il</a:t>
            </a:r>
            <a:r>
              <a:rPr lang="fr-FR" sz="1100" i="1" dirty="0"/>
              <a:t> crié. Il a mis ses mains autour de sa bouche et a crié: « </a:t>
            </a:r>
            <a:r>
              <a:rPr lang="fr-FR" sz="1100" i="1" dirty="0" err="1"/>
              <a:t>Get</a:t>
            </a:r>
            <a:r>
              <a:rPr lang="fr-FR" sz="1100" i="1" dirty="0"/>
              <a:t> '</a:t>
            </a:r>
            <a:r>
              <a:rPr lang="fr-FR" sz="1100" i="1" dirty="0" err="1"/>
              <a:t>im</a:t>
            </a:r>
            <a:r>
              <a:rPr lang="fr-FR" sz="1100" i="1" dirty="0"/>
              <a:t>, </a:t>
            </a:r>
            <a:r>
              <a:rPr lang="fr-FR" sz="1100" i="1" dirty="0" err="1"/>
              <a:t>Lennie</a:t>
            </a:r>
            <a:r>
              <a:rPr lang="fr-FR" sz="1100" i="1" dirty="0"/>
              <a:t>! »</a:t>
            </a:r>
          </a:p>
          <a:p>
            <a:r>
              <a:rPr lang="fr-FR" sz="1100" i="1" dirty="0" err="1"/>
              <a:t>Lennie</a:t>
            </a:r>
            <a:r>
              <a:rPr lang="fr-FR" sz="1100" i="1" dirty="0"/>
              <a:t> retira ses mains de son visage et regarda George, et </a:t>
            </a:r>
            <a:r>
              <a:rPr lang="fr-FR" sz="1100" i="1" dirty="0" err="1"/>
              <a:t>Curley</a:t>
            </a:r>
            <a:r>
              <a:rPr lang="fr-FR" sz="1100" i="1" dirty="0"/>
              <a:t> lui coupa les yeux. Le grand visage était couvert de sang. George a crié à nouveau: « J’ai dit de le prendre. »</a:t>
            </a:r>
          </a:p>
          <a:p>
            <a:r>
              <a:rPr lang="fr-FR" sz="1100" i="1" dirty="0"/>
              <a:t>Le poing de </a:t>
            </a:r>
            <a:r>
              <a:rPr lang="fr-FR" sz="1100" i="1" dirty="0" err="1"/>
              <a:t>Curley</a:t>
            </a:r>
            <a:r>
              <a:rPr lang="fr-FR" sz="1100" i="1" dirty="0"/>
              <a:t> se balançait quand </a:t>
            </a:r>
            <a:r>
              <a:rPr lang="fr-FR" sz="1100" i="1" dirty="0" err="1"/>
              <a:t>Lennie</a:t>
            </a:r>
            <a:r>
              <a:rPr lang="fr-FR" sz="1100" i="1" dirty="0"/>
              <a:t> l’atteignit. La minute suivante, </a:t>
            </a:r>
            <a:r>
              <a:rPr lang="fr-FR" sz="1100" i="1" dirty="0" err="1"/>
              <a:t>Curley</a:t>
            </a:r>
            <a:r>
              <a:rPr lang="fr-FR" sz="1100" i="1" dirty="0"/>
              <a:t> s’écroulait comme un poisson sur une ligne, et son poing fermé était perdu dans la grosse main de </a:t>
            </a:r>
            <a:r>
              <a:rPr lang="fr-FR" sz="1100" i="1" dirty="0" err="1"/>
              <a:t>Lennie</a:t>
            </a:r>
            <a:r>
              <a:rPr lang="fr-FR" sz="1100" i="1" dirty="0"/>
              <a:t>. George courut dans la pièce.</a:t>
            </a:r>
          </a:p>
          <a:p>
            <a:r>
              <a:rPr lang="fr-FR" sz="1100" i="1" dirty="0"/>
              <a:t>« </a:t>
            </a:r>
            <a:r>
              <a:rPr lang="fr-FR" sz="1100" i="1" dirty="0" err="1"/>
              <a:t>Leggo</a:t>
            </a:r>
            <a:r>
              <a:rPr lang="fr-FR" sz="1100" i="1" dirty="0"/>
              <a:t> de lui, </a:t>
            </a:r>
            <a:r>
              <a:rPr lang="fr-FR" sz="1100" i="1" dirty="0" err="1"/>
              <a:t>Lennie</a:t>
            </a:r>
            <a:r>
              <a:rPr lang="fr-FR" sz="1100" i="1" dirty="0"/>
              <a:t>. Lâchez prise.</a:t>
            </a:r>
          </a:p>
          <a:p>
            <a:r>
              <a:rPr lang="fr-FR" sz="1100" i="1" dirty="0"/>
              <a:t>Mais </a:t>
            </a:r>
            <a:r>
              <a:rPr lang="fr-FR" sz="1100" i="1" dirty="0" err="1"/>
              <a:t>Lennie</a:t>
            </a:r>
            <a:r>
              <a:rPr lang="fr-FR" sz="1100" i="1" dirty="0"/>
              <a:t> regardait avec terreur le petit homme qui s’écroulait et qu’il tenait. Du sang coulait sur le visage de </a:t>
            </a:r>
            <a:r>
              <a:rPr lang="fr-FR" sz="1100" i="1" dirty="0" err="1"/>
              <a:t>Lennie</a:t>
            </a:r>
            <a:r>
              <a:rPr lang="fr-FR" sz="1100" i="1" dirty="0"/>
              <a:t>, l’un de ses yeux était coupé et fermé. George le gifla encore et encore, et </a:t>
            </a:r>
            <a:r>
              <a:rPr lang="fr-FR" sz="1100" i="1" dirty="0" err="1"/>
              <a:t>Lennie</a:t>
            </a:r>
            <a:r>
              <a:rPr lang="fr-FR" sz="1100" i="1" dirty="0"/>
              <a:t> s’accrocha toujours au poing fermé. </a:t>
            </a:r>
            <a:r>
              <a:rPr lang="fr-FR" sz="1100" i="1" dirty="0" err="1"/>
              <a:t>Curley</a:t>
            </a:r>
            <a:endParaRPr lang="fr-FR" sz="1100" i="1" dirty="0"/>
          </a:p>
          <a:p>
            <a:r>
              <a:rPr lang="fr-FR" sz="1100" i="1" dirty="0"/>
              <a:t>était blanc et rétréci à ce moment-là, et sa lutte était devenue faible. Il se tenait debout en pleurant, son poing perdu dans la patte de </a:t>
            </a:r>
            <a:r>
              <a:rPr lang="fr-FR" sz="1100" i="1" dirty="0" err="1"/>
              <a:t>Lennie</a:t>
            </a:r>
            <a:r>
              <a:rPr lang="fr-FR" sz="1100" i="1" dirty="0"/>
              <a:t>.</a:t>
            </a:r>
          </a:p>
          <a:p>
            <a:r>
              <a:rPr lang="fr-FR" sz="1100" i="1" dirty="0"/>
              <a:t>George a crié encore et encore.</a:t>
            </a:r>
          </a:p>
          <a:p>
            <a:r>
              <a:rPr lang="fr-FR" sz="1100" i="1" dirty="0"/>
              <a:t>« </a:t>
            </a:r>
            <a:r>
              <a:rPr lang="fr-FR" sz="1100" i="1" dirty="0" err="1"/>
              <a:t>Leggo</a:t>
            </a:r>
            <a:r>
              <a:rPr lang="fr-FR" sz="1100" i="1" dirty="0"/>
              <a:t> sa main, </a:t>
            </a:r>
            <a:r>
              <a:rPr lang="fr-FR" sz="1100" i="1" dirty="0" err="1"/>
              <a:t>Lennie</a:t>
            </a:r>
            <a:r>
              <a:rPr lang="fr-FR" sz="1100" i="1" dirty="0"/>
              <a:t>. </a:t>
            </a:r>
            <a:r>
              <a:rPr lang="fr-FR" sz="1100" i="1" dirty="0" err="1"/>
              <a:t>Leggo</a:t>
            </a:r>
            <a:r>
              <a:rPr lang="fr-FR" sz="1100" i="1" dirty="0"/>
              <a:t>. Mince, viens m’aider pendant que le gars a encore la main. »</a:t>
            </a:r>
          </a:p>
          <a:p>
            <a:r>
              <a:rPr lang="fr-FR" sz="1100" i="1" dirty="0"/>
              <a:t>Soudain, </a:t>
            </a:r>
            <a:r>
              <a:rPr lang="fr-FR" sz="1100" i="1" dirty="0" err="1"/>
              <a:t>Lennie</a:t>
            </a:r>
            <a:r>
              <a:rPr lang="fr-FR" sz="1100" i="1" dirty="0"/>
              <a:t> lâcha son emprise. Il s’accroupit en se recroquevillant contre le mur.</a:t>
            </a:r>
          </a:p>
          <a:p>
            <a:r>
              <a:rPr lang="fr-FR" sz="1100" i="1" dirty="0"/>
              <a:t>« Tu m’as dit, George », dit-il misérablement.</a:t>
            </a:r>
          </a:p>
          <a:p>
            <a:r>
              <a:rPr lang="fr-FR" sz="1100" i="1" dirty="0" err="1"/>
              <a:t>Curley</a:t>
            </a:r>
            <a:r>
              <a:rPr lang="fr-FR" sz="1100" i="1" dirty="0"/>
              <a:t> s’assit par terre, regardant avec émerveillement sa main écrasée. Slim et Carlson se penchèrent sur lui. Puis Slim se redressa et regarda </a:t>
            </a:r>
            <a:r>
              <a:rPr lang="fr-FR" sz="1100" i="1" dirty="0" err="1"/>
              <a:t>Lennie</a:t>
            </a:r>
            <a:r>
              <a:rPr lang="fr-FR" sz="1100" i="1" dirty="0"/>
              <a:t> avec horreur. « Nous avons dû le faire entrer chez un médecin », </a:t>
            </a:r>
            <a:r>
              <a:rPr lang="fr-FR" sz="1100" i="1" dirty="0" err="1"/>
              <a:t>a-t-il</a:t>
            </a:r>
            <a:r>
              <a:rPr lang="fr-FR" sz="1100" i="1" dirty="0"/>
              <a:t> dit. « Me semble comme jamais » os</a:t>
            </a:r>
          </a:p>
          <a:p>
            <a:r>
              <a:rPr lang="fr-FR" sz="1100" i="1" dirty="0"/>
              <a:t>dans son han' est buste. »</a:t>
            </a:r>
          </a:p>
          <a:p>
            <a:r>
              <a:rPr lang="fr-FR" sz="1100" i="1" dirty="0"/>
              <a:t>« Je ne voulais pas », s’écria </a:t>
            </a:r>
            <a:r>
              <a:rPr lang="fr-FR" sz="1100" i="1" dirty="0" err="1"/>
              <a:t>Lennie</a:t>
            </a:r>
            <a:r>
              <a:rPr lang="fr-FR" sz="1100" i="1" dirty="0"/>
              <a:t>. « Je ne voulais pas le blesser. »</a:t>
            </a:r>
          </a:p>
          <a:p>
            <a:r>
              <a:rPr lang="fr-FR" sz="1100" i="1" dirty="0"/>
              <a:t> </a:t>
            </a:r>
          </a:p>
        </p:txBody>
      </p:sp>
    </p:spTree>
    <p:extLst>
      <p:ext uri="{BB962C8B-B14F-4D97-AF65-F5344CB8AC3E}">
        <p14:creationId xmlns:p14="http://schemas.microsoft.com/office/powerpoint/2010/main" val="1262863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1892" y="486963"/>
            <a:ext cx="3923608" cy="5678478"/>
          </a:xfrm>
          <a:prstGeom prst="rect">
            <a:avLst/>
          </a:prstGeom>
        </p:spPr>
        <p:txBody>
          <a:bodyPr wrap="square">
            <a:spAutoFit/>
          </a:bodyPr>
          <a:lstStyle/>
          <a:p>
            <a:r>
              <a:rPr lang="en-US" sz="1100" dirty="0"/>
              <a:t>“Oh, sure, George. I remember that now.” His hands went quickly into </a:t>
            </a:r>
            <a:r>
              <a:rPr lang="en-US" sz="1100" dirty="0" smtClean="0"/>
              <a:t>his side </a:t>
            </a:r>
            <a:r>
              <a:rPr lang="en-US" sz="1100" dirty="0"/>
              <a:t>coat pockets. He said gently, “George . . . . I </a:t>
            </a:r>
            <a:r>
              <a:rPr lang="en-US" sz="1100" dirty="0" err="1"/>
              <a:t>ain’t</a:t>
            </a:r>
            <a:r>
              <a:rPr lang="en-US" sz="1100" dirty="0"/>
              <a:t> got mine. I </a:t>
            </a:r>
            <a:r>
              <a:rPr lang="en-US" sz="1100" dirty="0" err="1"/>
              <a:t>musta</a:t>
            </a:r>
            <a:r>
              <a:rPr lang="en-US" sz="1100" dirty="0"/>
              <a:t> lost it.”</a:t>
            </a:r>
          </a:p>
          <a:p>
            <a:endParaRPr lang="en-US" sz="1100" dirty="0"/>
          </a:p>
          <a:p>
            <a:r>
              <a:rPr lang="en-US" sz="1100" dirty="0"/>
              <a:t>He looked down at the ground in despair.</a:t>
            </a:r>
          </a:p>
          <a:p>
            <a:r>
              <a:rPr lang="en-US" sz="1100" dirty="0"/>
              <a:t>“You never had none, you crazy bastard. I got both of ‘</a:t>
            </a:r>
            <a:r>
              <a:rPr lang="en-US" sz="1100" dirty="0" err="1"/>
              <a:t>em</a:t>
            </a:r>
            <a:r>
              <a:rPr lang="en-US" sz="1100" dirty="0"/>
              <a:t> here. Think </a:t>
            </a:r>
            <a:r>
              <a:rPr lang="en-US" sz="1100" dirty="0" smtClean="0"/>
              <a:t>I’d let you </a:t>
            </a:r>
            <a:r>
              <a:rPr lang="en-US" sz="1100" dirty="0"/>
              <a:t>carry your own work card?”</a:t>
            </a:r>
          </a:p>
          <a:p>
            <a:r>
              <a:rPr lang="en-US" sz="1100" dirty="0"/>
              <a:t>Lennie grinned with relief. “I . . . . I thought I put it in my side pocket.” </a:t>
            </a:r>
            <a:r>
              <a:rPr lang="en-US" sz="1100" dirty="0" smtClean="0"/>
              <a:t>His hand </a:t>
            </a:r>
            <a:r>
              <a:rPr lang="en-US" sz="1100" dirty="0"/>
              <a:t>went into the pocket again</a:t>
            </a:r>
            <a:r>
              <a:rPr lang="en-US" sz="1100" dirty="0" smtClean="0"/>
              <a:t>.</a:t>
            </a:r>
          </a:p>
          <a:p>
            <a:endParaRPr lang="en-US" sz="1100" dirty="0"/>
          </a:p>
          <a:p>
            <a:r>
              <a:rPr lang="en-US" sz="1100" dirty="0"/>
              <a:t>George looked sharply at him. “What’d you take outa that pocket?”</a:t>
            </a:r>
          </a:p>
          <a:p>
            <a:r>
              <a:rPr lang="en-US" sz="1100" dirty="0"/>
              <a:t>“</a:t>
            </a:r>
            <a:r>
              <a:rPr lang="en-US" sz="1100" dirty="0" err="1"/>
              <a:t>Ain’t</a:t>
            </a:r>
            <a:r>
              <a:rPr lang="en-US" sz="1100" dirty="0"/>
              <a:t> a thing in my pocket,” Lennie said cleverly.</a:t>
            </a:r>
          </a:p>
          <a:p>
            <a:r>
              <a:rPr lang="en-US" sz="1100" dirty="0"/>
              <a:t>“I know there </a:t>
            </a:r>
            <a:r>
              <a:rPr lang="en-US" sz="1100" dirty="0" err="1"/>
              <a:t>ain’t</a:t>
            </a:r>
            <a:r>
              <a:rPr lang="en-US" sz="1100" dirty="0"/>
              <a:t>. You got it in your hand. What you got in your hand</a:t>
            </a:r>
            <a:r>
              <a:rPr lang="en-US" sz="1100" dirty="0" smtClean="0"/>
              <a:t>— </a:t>
            </a:r>
            <a:r>
              <a:rPr lang="en-US" sz="1100" dirty="0" err="1" smtClean="0"/>
              <a:t>hidin</a:t>
            </a:r>
            <a:r>
              <a:rPr lang="en-US" sz="1100" dirty="0"/>
              <a:t>’ it?”</a:t>
            </a:r>
          </a:p>
          <a:p>
            <a:r>
              <a:rPr lang="en-US" sz="1100" dirty="0"/>
              <a:t>“I </a:t>
            </a:r>
            <a:r>
              <a:rPr lang="en-US" sz="1100" dirty="0" err="1"/>
              <a:t>ain’t</a:t>
            </a:r>
            <a:r>
              <a:rPr lang="en-US" sz="1100" dirty="0"/>
              <a:t> got </a:t>
            </a:r>
            <a:r>
              <a:rPr lang="en-US" sz="1100" dirty="0" err="1"/>
              <a:t>nothin</a:t>
            </a:r>
            <a:r>
              <a:rPr lang="en-US" sz="1100" dirty="0"/>
              <a:t>’, George. Honest.”</a:t>
            </a:r>
          </a:p>
          <a:p>
            <a:r>
              <a:rPr lang="en-US" sz="1100" dirty="0"/>
              <a:t>“Come on, give it here.”</a:t>
            </a:r>
          </a:p>
          <a:p>
            <a:r>
              <a:rPr lang="en-US" sz="1100" dirty="0"/>
              <a:t>Lennie held his closed hand away from George’s direction. “It’s </a:t>
            </a:r>
            <a:r>
              <a:rPr lang="en-US" sz="1100" dirty="0" err="1"/>
              <a:t>on’y</a:t>
            </a:r>
            <a:r>
              <a:rPr lang="en-US" sz="1100" dirty="0"/>
              <a:t> </a:t>
            </a:r>
            <a:r>
              <a:rPr lang="en-US" sz="1100" dirty="0" smtClean="0"/>
              <a:t>a mouse</a:t>
            </a:r>
            <a:r>
              <a:rPr lang="en-US" sz="1100" dirty="0"/>
              <a:t>, George.”</a:t>
            </a:r>
          </a:p>
          <a:p>
            <a:r>
              <a:rPr lang="en-US" sz="1100" dirty="0"/>
              <a:t>“A mouse? A live mouse?”</a:t>
            </a:r>
          </a:p>
          <a:p>
            <a:r>
              <a:rPr lang="en-US" sz="1100" dirty="0"/>
              <a:t>“Uh-uh. Jus’ a dead mouse, George. I didn’t kill it. Honest! I found it. </a:t>
            </a:r>
            <a:r>
              <a:rPr lang="en-US" sz="1100" dirty="0" smtClean="0"/>
              <a:t>I found </a:t>
            </a:r>
            <a:r>
              <a:rPr lang="en-US" sz="1100" dirty="0"/>
              <a:t>it dead.”</a:t>
            </a:r>
          </a:p>
          <a:p>
            <a:r>
              <a:rPr lang="en-US" sz="1100" dirty="0"/>
              <a:t>“Give it here!” said George.</a:t>
            </a:r>
          </a:p>
          <a:p>
            <a:r>
              <a:rPr lang="en-US" sz="1100" dirty="0"/>
              <a:t>“Aw, leave me have it, George.”</a:t>
            </a:r>
          </a:p>
          <a:p>
            <a:r>
              <a:rPr lang="en-US" sz="1100" dirty="0"/>
              <a:t>“Give it here</a:t>
            </a:r>
            <a:r>
              <a:rPr lang="en-US" sz="1100" dirty="0" smtClean="0"/>
              <a:t>!”</a:t>
            </a:r>
          </a:p>
          <a:p>
            <a:endParaRPr lang="en-US" sz="1100" dirty="0"/>
          </a:p>
          <a:p>
            <a:r>
              <a:rPr lang="en-US" sz="1100" dirty="0"/>
              <a:t>Lennie’s closed hand slowly obeyed. George took the mouse and threw </a:t>
            </a:r>
            <a:r>
              <a:rPr lang="en-US" sz="1100" dirty="0" smtClean="0"/>
              <a:t>it across </a:t>
            </a:r>
            <a:r>
              <a:rPr lang="en-US" sz="1100" dirty="0"/>
              <a:t>the pool to the other side, among the brush. “What you want of a </a:t>
            </a:r>
            <a:r>
              <a:rPr lang="en-US" sz="1100" dirty="0" smtClean="0"/>
              <a:t>dead mouse</a:t>
            </a:r>
            <a:r>
              <a:rPr lang="en-US" sz="1100" dirty="0"/>
              <a:t>, anyways?”</a:t>
            </a:r>
          </a:p>
          <a:p>
            <a:r>
              <a:rPr lang="en-US" sz="1100" dirty="0"/>
              <a:t>“I could pet it with my thumb while we walked along,” said Lennie.</a:t>
            </a:r>
          </a:p>
          <a:p>
            <a:r>
              <a:rPr lang="en-US" sz="1100" dirty="0"/>
              <a:t>“Well, you </a:t>
            </a:r>
            <a:r>
              <a:rPr lang="en-US" sz="1100" dirty="0" err="1"/>
              <a:t>ain’t</a:t>
            </a:r>
            <a:r>
              <a:rPr lang="en-US" sz="1100" dirty="0"/>
              <a:t> petting no mice while you walk with me. You </a:t>
            </a:r>
            <a:r>
              <a:rPr lang="en-US" sz="1100" dirty="0" smtClean="0"/>
              <a:t>remember where </a:t>
            </a:r>
            <a:r>
              <a:rPr lang="en-US" sz="1100" dirty="0"/>
              <a:t>we’re </a:t>
            </a:r>
            <a:r>
              <a:rPr lang="en-US" sz="1100" dirty="0" err="1"/>
              <a:t>goin</a:t>
            </a:r>
            <a:r>
              <a:rPr lang="en-US" sz="1100" dirty="0"/>
              <a:t>’ now?”</a:t>
            </a:r>
            <a:endParaRPr lang="en-GB" sz="1100" dirty="0"/>
          </a:p>
        </p:txBody>
      </p:sp>
      <p:sp>
        <p:nvSpPr>
          <p:cNvPr id="3" name="Rectangle 2"/>
          <p:cNvSpPr/>
          <p:nvPr/>
        </p:nvSpPr>
        <p:spPr>
          <a:xfrm>
            <a:off x="4774278" y="571602"/>
            <a:ext cx="3923608" cy="6017032"/>
          </a:xfrm>
          <a:prstGeom prst="rect">
            <a:avLst/>
          </a:prstGeom>
        </p:spPr>
        <p:txBody>
          <a:bodyPr wrap="square">
            <a:spAutoFit/>
          </a:bodyPr>
          <a:lstStyle/>
          <a:p>
            <a:r>
              <a:rPr lang="fr-FR" sz="1100" i="1" dirty="0"/>
              <a:t>« Oh, bien sûr, George. Je m’en souviens maintenant. Ses mains entrèrent rapidement dans les poches latérales de son manteau. Il dit doucement : « George... Je n’ai pas le mien. Je dois l’avoir perdu.</a:t>
            </a:r>
          </a:p>
          <a:p>
            <a:r>
              <a:rPr lang="fr-FR" sz="1100" i="1" dirty="0"/>
              <a:t>Il baissa les yeux sur le sol avec désespoir.</a:t>
            </a:r>
          </a:p>
          <a:p>
            <a:r>
              <a:rPr lang="fr-FR" sz="1100" i="1" dirty="0"/>
              <a:t>« Tu n’en as jamais eu, tu es un bâtard fou. Je les ai tous les deux ici. Pensez-vous que je vous laisserais porter votre propre carte de travail? »</a:t>
            </a:r>
          </a:p>
          <a:p>
            <a:r>
              <a:rPr lang="fr-FR" sz="1100" i="1" dirty="0" err="1"/>
              <a:t>Lennie</a:t>
            </a:r>
            <a:r>
              <a:rPr lang="fr-FR" sz="1100" i="1" dirty="0"/>
              <a:t> sourit de soulagement. « Je ... J’ai pensé que je l’avais mis dans ma poche latérale. Sa main est retournée dans la poche.</a:t>
            </a:r>
          </a:p>
          <a:p>
            <a:r>
              <a:rPr lang="fr-FR" sz="1100" i="1" dirty="0"/>
              <a:t>George le regarda brusquement. « Qu’est-ce que tu prendrais dans cette poche? »</a:t>
            </a:r>
          </a:p>
          <a:p>
            <a:r>
              <a:rPr lang="fr-FR" sz="1100" i="1" dirty="0"/>
              <a:t>« Ce n’est rien dans ma poche », dit </a:t>
            </a:r>
            <a:r>
              <a:rPr lang="fr-FR" sz="1100" i="1" dirty="0" err="1"/>
              <a:t>lennie</a:t>
            </a:r>
            <a:r>
              <a:rPr lang="fr-FR" sz="1100" i="1" dirty="0"/>
              <a:t> intelligemment.</a:t>
            </a:r>
          </a:p>
          <a:p>
            <a:r>
              <a:rPr lang="fr-FR" sz="1100" i="1" dirty="0"/>
              <a:t>« Je sais qu’il n’y en a pas. Vous l’avez dans votre main. Qu’est-ce que vous avez dans votre main - </a:t>
            </a:r>
            <a:r>
              <a:rPr lang="fr-FR" sz="1100" i="1" dirty="0" err="1"/>
              <a:t>hidin</a:t>
            </a:r>
            <a:r>
              <a:rPr lang="fr-FR" sz="1100" i="1" dirty="0"/>
              <a:t>' </a:t>
            </a:r>
            <a:r>
              <a:rPr lang="fr-FR" sz="1100" i="1" dirty="0" err="1"/>
              <a:t>it</a:t>
            </a:r>
            <a:r>
              <a:rPr lang="fr-FR" sz="1100" i="1" dirty="0"/>
              <a:t>? »</a:t>
            </a:r>
          </a:p>
          <a:p>
            <a:r>
              <a:rPr lang="fr-FR" sz="1100" i="1" dirty="0"/>
              <a:t>« Je n’ai rien », George. Honnête.</a:t>
            </a:r>
          </a:p>
          <a:p>
            <a:r>
              <a:rPr lang="fr-FR" sz="1100" i="1" dirty="0"/>
              <a:t>« Allez, donnez-le ici. »</a:t>
            </a:r>
          </a:p>
          <a:p>
            <a:r>
              <a:rPr lang="fr-FR" sz="1100" i="1" dirty="0" err="1"/>
              <a:t>Lennie</a:t>
            </a:r>
            <a:r>
              <a:rPr lang="fr-FR" sz="1100" i="1" dirty="0"/>
              <a:t> tint sa main fermée loin de la direction de George. « C’est sur une souris, George. »</a:t>
            </a:r>
          </a:p>
          <a:p>
            <a:r>
              <a:rPr lang="fr-FR" sz="1100" i="1" dirty="0"/>
              <a:t>« Une souris? Une souris vivante? »</a:t>
            </a:r>
          </a:p>
          <a:p>
            <a:r>
              <a:rPr lang="fr-FR" sz="1100" i="1" dirty="0"/>
              <a:t>« Euh-euh. Jus' une souris morte, George. Je ne l’ai pas tué. Honnête! Je l’ai trouvé. Je l’ai trouvé mort.</a:t>
            </a:r>
          </a:p>
          <a:p>
            <a:r>
              <a:rPr lang="fr-FR" sz="1100" i="1" dirty="0"/>
              <a:t>--Donnez-le ici! dit George.</a:t>
            </a:r>
          </a:p>
          <a:p>
            <a:r>
              <a:rPr lang="fr-FR" sz="1100" i="1" dirty="0"/>
              <a:t>« </a:t>
            </a:r>
            <a:r>
              <a:rPr lang="fr-FR" sz="1100" i="1" dirty="0" err="1"/>
              <a:t>Aw</a:t>
            </a:r>
            <a:r>
              <a:rPr lang="fr-FR" sz="1100" i="1" dirty="0"/>
              <a:t>, laisse-moi l’avoir, George. »</a:t>
            </a:r>
          </a:p>
          <a:p>
            <a:r>
              <a:rPr lang="fr-FR" sz="1100" i="1" dirty="0"/>
              <a:t>« Donnez-le ici! »</a:t>
            </a:r>
          </a:p>
          <a:p>
            <a:r>
              <a:rPr lang="fr-FR" sz="1100" i="1" dirty="0"/>
              <a:t>La main fermée de </a:t>
            </a:r>
            <a:r>
              <a:rPr lang="fr-FR" sz="1100" i="1" dirty="0" err="1"/>
              <a:t>Lennie</a:t>
            </a:r>
            <a:r>
              <a:rPr lang="fr-FR" sz="1100" i="1" dirty="0"/>
              <a:t> obéit lentement. George prit la souris et la jeta de l’autre côté de la piscine, parmi les broussailles. « Qu’est-ce que tu veux d’une souris morte, de toute façon? »</a:t>
            </a:r>
          </a:p>
          <a:p>
            <a:r>
              <a:rPr lang="fr-FR" sz="1100" i="1" dirty="0"/>
              <a:t>« Je pouvais le caresser avec mon pouce pendant que nous marchions », a déclaré </a:t>
            </a:r>
            <a:r>
              <a:rPr lang="fr-FR" sz="1100" i="1" dirty="0" err="1"/>
              <a:t>Lennie</a:t>
            </a:r>
            <a:r>
              <a:rPr lang="fr-FR" sz="1100" i="1" dirty="0"/>
              <a:t>.</a:t>
            </a:r>
          </a:p>
          <a:p>
            <a:r>
              <a:rPr lang="fr-FR" sz="1100" i="1" dirty="0"/>
              <a:t>« Eh bien, vous ne caressez pas de souris pendant que vous marchez avec moi. Vous vous souvenez où nous allons maintenant? »</a:t>
            </a:r>
          </a:p>
          <a:p>
            <a:r>
              <a:rPr lang="fr-FR" sz="1100" i="1" dirty="0"/>
              <a:t> </a:t>
            </a:r>
          </a:p>
        </p:txBody>
      </p:sp>
    </p:spTree>
    <p:extLst>
      <p:ext uri="{BB962C8B-B14F-4D97-AF65-F5344CB8AC3E}">
        <p14:creationId xmlns:p14="http://schemas.microsoft.com/office/powerpoint/2010/main" val="31644544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5447645"/>
          </a:xfrm>
          <a:prstGeom prst="rect">
            <a:avLst/>
          </a:prstGeom>
        </p:spPr>
        <p:txBody>
          <a:bodyPr wrap="square">
            <a:spAutoFit/>
          </a:bodyPr>
          <a:lstStyle/>
          <a:p>
            <a:r>
              <a:rPr lang="en-US" sz="1200" dirty="0" smtClean="0"/>
              <a:t>Slim </a:t>
            </a:r>
            <a:r>
              <a:rPr lang="en-US" sz="1200" dirty="0"/>
              <a:t>said, “Carlson, you get the candy wagon hitched up. We’ll take ‘</a:t>
            </a:r>
            <a:r>
              <a:rPr lang="en-US" sz="1200" dirty="0" smtClean="0"/>
              <a:t>um into </a:t>
            </a:r>
            <a:r>
              <a:rPr lang="en-US" sz="1200" dirty="0"/>
              <a:t>Soledad an’ get ‘um fixed up.” Carlson hurried out. Slim turned to </a:t>
            </a:r>
            <a:r>
              <a:rPr lang="en-US" sz="1200" dirty="0" smtClean="0"/>
              <a:t>the whimpering </a:t>
            </a:r>
            <a:r>
              <a:rPr lang="en-US" sz="1200" dirty="0"/>
              <a:t>Lennie. “It </a:t>
            </a:r>
            <a:r>
              <a:rPr lang="en-US" sz="1200" dirty="0" err="1"/>
              <a:t>ain’t</a:t>
            </a:r>
            <a:r>
              <a:rPr lang="en-US" sz="1200" dirty="0"/>
              <a:t> your fault,” he said. “This punk sure had it </a:t>
            </a:r>
            <a:r>
              <a:rPr lang="en-US" sz="1200" dirty="0" err="1" smtClean="0"/>
              <a:t>comin</a:t>
            </a:r>
            <a:r>
              <a:rPr lang="en-US" sz="1200" dirty="0" smtClean="0"/>
              <a:t>’ to </a:t>
            </a:r>
            <a:r>
              <a:rPr lang="en-US" sz="1200" dirty="0"/>
              <a:t>him. But—Jesus! He </a:t>
            </a:r>
            <a:r>
              <a:rPr lang="en-US" sz="1200" dirty="0" err="1"/>
              <a:t>ain’t</a:t>
            </a:r>
            <a:r>
              <a:rPr lang="en-US" sz="1200" dirty="0"/>
              <a:t> hardly got no </a:t>
            </a:r>
            <a:r>
              <a:rPr lang="en-US" sz="1200" dirty="0" err="1"/>
              <a:t>han</a:t>
            </a:r>
            <a:r>
              <a:rPr lang="en-US" sz="1200" dirty="0"/>
              <a:t>’ left.” Slim hurried out, and in </a:t>
            </a:r>
            <a:r>
              <a:rPr lang="en-US" sz="1200" dirty="0" smtClean="0"/>
              <a:t>a moment </a:t>
            </a:r>
            <a:r>
              <a:rPr lang="en-US" sz="1200" dirty="0"/>
              <a:t>returned with a tin cup of water. He held it to Curley’s </a:t>
            </a:r>
            <a:r>
              <a:rPr lang="en-US" sz="1200" dirty="0" smtClean="0"/>
              <a:t>lips. George </a:t>
            </a:r>
            <a:r>
              <a:rPr lang="en-US" sz="1200" dirty="0"/>
              <a:t>said, “Slim, will we get canned now? We need the stake. </a:t>
            </a:r>
            <a:r>
              <a:rPr lang="en-US" sz="1200" dirty="0" smtClean="0"/>
              <a:t>Will Curley’s </a:t>
            </a:r>
            <a:r>
              <a:rPr lang="en-US" sz="1200" dirty="0"/>
              <a:t>old man can us now?”</a:t>
            </a:r>
          </a:p>
          <a:p>
            <a:r>
              <a:rPr lang="en-US" sz="1200" dirty="0"/>
              <a:t>Slim smiled wryly. He knelt down beside Curley. “You got your senses </a:t>
            </a:r>
            <a:r>
              <a:rPr lang="en-US" sz="1200" dirty="0" smtClean="0"/>
              <a:t>in hand </a:t>
            </a:r>
            <a:r>
              <a:rPr lang="en-US" sz="1200" dirty="0"/>
              <a:t>enough to listen?” he asked. Curley nodded. “Well, then listen,” Slim </a:t>
            </a:r>
            <a:r>
              <a:rPr lang="en-US" sz="1200" dirty="0" smtClean="0"/>
              <a:t>went on</a:t>
            </a:r>
            <a:r>
              <a:rPr lang="en-US" sz="1200" dirty="0"/>
              <a:t>. “I think you got your </a:t>
            </a:r>
            <a:r>
              <a:rPr lang="en-US" sz="1200" dirty="0" err="1"/>
              <a:t>han</a:t>
            </a:r>
            <a:r>
              <a:rPr lang="en-US" sz="1200" dirty="0"/>
              <a:t>’ caught in a machine. If you don’t tell nobody</a:t>
            </a:r>
          </a:p>
          <a:p>
            <a:r>
              <a:rPr lang="en-US" sz="1200" dirty="0"/>
              <a:t>what happened, we </a:t>
            </a:r>
            <a:r>
              <a:rPr lang="en-US" sz="1200" dirty="0" err="1"/>
              <a:t>ain’t</a:t>
            </a:r>
            <a:r>
              <a:rPr lang="en-US" sz="1200" dirty="0"/>
              <a:t> going to. But you jus’ tell an’ try to get this guy </a:t>
            </a:r>
            <a:r>
              <a:rPr lang="en-US" sz="1200" dirty="0" smtClean="0"/>
              <a:t>canned and </a:t>
            </a:r>
            <a:r>
              <a:rPr lang="en-US" sz="1200" dirty="0"/>
              <a:t>we’ll tell </a:t>
            </a:r>
            <a:r>
              <a:rPr lang="en-US" sz="1200" dirty="0" err="1"/>
              <a:t>ever’body</a:t>
            </a:r>
            <a:r>
              <a:rPr lang="en-US" sz="1200" dirty="0"/>
              <a:t>, an’ then will you get the laugh.”</a:t>
            </a:r>
          </a:p>
          <a:p>
            <a:r>
              <a:rPr lang="en-US" sz="1200" dirty="0"/>
              <a:t>“I won’t tell,” said Curley. He avoided looking at Lennie.</a:t>
            </a:r>
          </a:p>
          <a:p>
            <a:r>
              <a:rPr lang="en-US" sz="1200" dirty="0"/>
              <a:t>Buggy wheels sounded outside. Slim helped Curley up. “Come on </a:t>
            </a:r>
            <a:r>
              <a:rPr lang="en-US" sz="1200" dirty="0" smtClean="0"/>
              <a:t>now. Carlson’s </a:t>
            </a:r>
            <a:r>
              <a:rPr lang="en-US" sz="1200" dirty="0" err="1"/>
              <a:t>gonna</a:t>
            </a:r>
            <a:r>
              <a:rPr lang="en-US" sz="1200" dirty="0"/>
              <a:t> take you to a doctor.” He helped Curley out the door. </a:t>
            </a:r>
            <a:r>
              <a:rPr lang="en-US" sz="1200" dirty="0" smtClean="0"/>
              <a:t>The sound </a:t>
            </a:r>
            <a:r>
              <a:rPr lang="en-US" sz="1200" dirty="0"/>
              <a:t>of wheels drew away. In a moment Slim came back into the bunk </a:t>
            </a:r>
            <a:r>
              <a:rPr lang="en-US" sz="1200" dirty="0" smtClean="0"/>
              <a:t>house. He </a:t>
            </a:r>
            <a:r>
              <a:rPr lang="en-US" sz="1200" dirty="0"/>
              <a:t>looked at Lennie, still crouched fearfully against the wall. “</a:t>
            </a:r>
            <a:r>
              <a:rPr lang="en-US" sz="1200" dirty="0" err="1"/>
              <a:t>Le’s</a:t>
            </a:r>
            <a:r>
              <a:rPr lang="en-US" sz="1200" dirty="0"/>
              <a:t> see </a:t>
            </a:r>
            <a:r>
              <a:rPr lang="en-US" sz="1200" dirty="0" smtClean="0"/>
              <a:t>your hands</a:t>
            </a:r>
            <a:r>
              <a:rPr lang="en-US" sz="1200" dirty="0"/>
              <a:t>,” he asked.</a:t>
            </a:r>
          </a:p>
          <a:p>
            <a:r>
              <a:rPr lang="en-US" sz="1200" dirty="0"/>
              <a:t>Lennie stuck out his hands</a:t>
            </a:r>
            <a:r>
              <a:rPr lang="en-US" sz="1200" dirty="0" smtClean="0"/>
              <a:t>.</a:t>
            </a:r>
          </a:p>
          <a:p>
            <a:r>
              <a:rPr lang="en-US" sz="1200" dirty="0" smtClean="0"/>
              <a:t>“</a:t>
            </a:r>
            <a:r>
              <a:rPr lang="en-US" sz="1200" dirty="0"/>
              <a:t>Christ </a:t>
            </a:r>
            <a:r>
              <a:rPr lang="en-US" sz="1200" dirty="0" err="1"/>
              <a:t>awmighty</a:t>
            </a:r>
            <a:r>
              <a:rPr lang="en-US" sz="1200" dirty="0"/>
              <a:t>, I hate to have you mad at me,” Slim said.</a:t>
            </a:r>
          </a:p>
          <a:p>
            <a:r>
              <a:rPr lang="en-US" sz="1200" dirty="0"/>
              <a:t>George broke in, “Lennie was jus’ </a:t>
            </a:r>
            <a:r>
              <a:rPr lang="en-US" sz="1200" dirty="0" err="1"/>
              <a:t>scairt</a:t>
            </a:r>
            <a:r>
              <a:rPr lang="en-US" sz="1200" dirty="0"/>
              <a:t>,” he explained. “He didn’t </a:t>
            </a:r>
            <a:r>
              <a:rPr lang="en-US" sz="1200" dirty="0" smtClean="0"/>
              <a:t>know what </a:t>
            </a:r>
            <a:r>
              <a:rPr lang="en-US" sz="1200" dirty="0"/>
              <a:t>to do. I told you nobody ought never to fight him. No, I guess it was </a:t>
            </a:r>
            <a:r>
              <a:rPr lang="en-US" sz="1200" dirty="0" smtClean="0"/>
              <a:t>Candy I </a:t>
            </a:r>
            <a:r>
              <a:rPr lang="en-US" sz="1200" dirty="0"/>
              <a:t>told</a:t>
            </a:r>
            <a:r>
              <a:rPr lang="en-US" sz="1200" dirty="0" smtClean="0"/>
              <a:t>.”</a:t>
            </a:r>
          </a:p>
          <a:p>
            <a:endParaRPr lang="en-US" sz="1200" dirty="0"/>
          </a:p>
        </p:txBody>
      </p:sp>
      <p:sp>
        <p:nvSpPr>
          <p:cNvPr id="5" name="Rectangle 4"/>
          <p:cNvSpPr/>
          <p:nvPr/>
        </p:nvSpPr>
        <p:spPr>
          <a:xfrm>
            <a:off x="4890653" y="644904"/>
            <a:ext cx="3923608" cy="5678478"/>
          </a:xfrm>
          <a:prstGeom prst="rect">
            <a:avLst/>
          </a:prstGeom>
        </p:spPr>
        <p:txBody>
          <a:bodyPr wrap="square">
            <a:spAutoFit/>
          </a:bodyPr>
          <a:lstStyle/>
          <a:p>
            <a:r>
              <a:rPr lang="fr-FR" sz="1100" i="1" dirty="0"/>
              <a:t>Slim a dit: « Carlson, vous obtenez le chariot de bonbons attelé. Nous allons prendre '</a:t>
            </a:r>
            <a:r>
              <a:rPr lang="fr-FR" sz="1100" i="1" dirty="0" err="1"/>
              <a:t>um</a:t>
            </a:r>
            <a:r>
              <a:rPr lang="fr-FR" sz="1100" i="1" dirty="0"/>
              <a:t> dans Soledad an' obtenir '</a:t>
            </a:r>
            <a:r>
              <a:rPr lang="fr-FR" sz="1100" i="1" dirty="0" err="1"/>
              <a:t>um</a:t>
            </a:r>
            <a:r>
              <a:rPr lang="fr-FR" sz="1100" i="1" dirty="0"/>
              <a:t> réparé'. Carlson se dépêcha de sortir. Slim se tourna vers le </a:t>
            </a:r>
            <a:r>
              <a:rPr lang="fr-FR" sz="1100" i="1" dirty="0" err="1"/>
              <a:t>Lennie</a:t>
            </a:r>
            <a:r>
              <a:rPr lang="fr-FR" sz="1100" i="1" dirty="0"/>
              <a:t> gémissant. « Ce n’est pas de votre faute », </a:t>
            </a:r>
            <a:r>
              <a:rPr lang="fr-FR" sz="1100" i="1" dirty="0" err="1"/>
              <a:t>a-t-il</a:t>
            </a:r>
            <a:r>
              <a:rPr lang="fr-FR" sz="1100" i="1" dirty="0"/>
              <a:t> déclaré. « Ce punk l’a certainement fait venir pour lui. Mais, Jésus ! Il n’a presque plus de han'. Slim se précipita et revint un instant avec une tasse d’eau en étain. Il le tint aux lèvres de </a:t>
            </a:r>
            <a:r>
              <a:rPr lang="fr-FR" sz="1100" i="1" dirty="0" err="1"/>
              <a:t>Curley</a:t>
            </a:r>
            <a:r>
              <a:rPr lang="fr-FR" sz="1100" i="1" dirty="0"/>
              <a:t>. George a dit: « Mince, allons-nous être mis en conserve maintenant? Nous avons besoin de l’enjeu. Le vieil homme de </a:t>
            </a:r>
            <a:r>
              <a:rPr lang="fr-FR" sz="1100" i="1" dirty="0" err="1"/>
              <a:t>Curley</a:t>
            </a:r>
            <a:r>
              <a:rPr lang="fr-FR" sz="1100" i="1" dirty="0"/>
              <a:t> nous permettra-t-il maintenant? »</a:t>
            </a:r>
          </a:p>
          <a:p>
            <a:r>
              <a:rPr lang="fr-FR" sz="1100" i="1" dirty="0"/>
              <a:t>Slim sourit ironiquement. Il s’agenouilla à côté de </a:t>
            </a:r>
            <a:r>
              <a:rPr lang="fr-FR" sz="1100" i="1" dirty="0" err="1"/>
              <a:t>Curley</a:t>
            </a:r>
            <a:r>
              <a:rPr lang="fr-FR" sz="1100" i="1" dirty="0"/>
              <a:t>. « Vous avez suffisamment vos sens en main pour écouter ? » demanda-t-il. </a:t>
            </a:r>
            <a:r>
              <a:rPr lang="fr-FR" sz="1100" i="1" dirty="0" err="1"/>
              <a:t>Curley</a:t>
            </a:r>
            <a:r>
              <a:rPr lang="fr-FR" sz="1100" i="1" dirty="0"/>
              <a:t> hocha la tête. « Eh bien, alors écoutez, » a poursuivi Slim. « Je pense que vous avez pris votre han' dans une machine. Si vous ne le dites à personne</a:t>
            </a:r>
          </a:p>
          <a:p>
            <a:r>
              <a:rPr lang="fr-FR" sz="1100" i="1" dirty="0"/>
              <a:t>ce qui s’est passé, nous n’y arriverons pas. Mais vous dites à un gars d’essayer de mettre ce gars en conserve et nous dirons toujours 'corps, et' alors vous aurez le rire. »</a:t>
            </a:r>
          </a:p>
          <a:p>
            <a:r>
              <a:rPr lang="fr-FR" sz="1100" i="1" dirty="0"/>
              <a:t>« Je ne le dirai pas », a déclaré </a:t>
            </a:r>
            <a:r>
              <a:rPr lang="fr-FR" sz="1100" i="1" dirty="0" err="1"/>
              <a:t>Curley</a:t>
            </a:r>
            <a:r>
              <a:rPr lang="fr-FR" sz="1100" i="1" dirty="0"/>
              <a:t>. Il évita de regarder </a:t>
            </a:r>
            <a:r>
              <a:rPr lang="fr-FR" sz="1100" i="1" dirty="0" err="1"/>
              <a:t>Lennie</a:t>
            </a:r>
            <a:r>
              <a:rPr lang="fr-FR" sz="1100" i="1" dirty="0"/>
              <a:t>.</a:t>
            </a:r>
          </a:p>
          <a:p>
            <a:r>
              <a:rPr lang="fr-FR" sz="1100" i="1" dirty="0"/>
              <a:t>Les roues du buggy sonnaient à l’extérieur. Slim a aidé </a:t>
            </a:r>
            <a:r>
              <a:rPr lang="fr-FR" sz="1100" i="1" dirty="0" err="1"/>
              <a:t>Curley</a:t>
            </a:r>
            <a:r>
              <a:rPr lang="fr-FR" sz="1100" i="1" dirty="0"/>
              <a:t> à se relever. « Allez maintenant. Carlson va vous emmener chez un médecin. Il a aidé </a:t>
            </a:r>
            <a:r>
              <a:rPr lang="fr-FR" sz="1100" i="1" dirty="0" err="1"/>
              <a:t>Curley</a:t>
            </a:r>
            <a:r>
              <a:rPr lang="fr-FR" sz="1100" i="1" dirty="0"/>
              <a:t> à sortir. Le bruit des roues s’éloigna. En un instant, Slim est revenu dans la maison superposée. Il regarda </a:t>
            </a:r>
            <a:r>
              <a:rPr lang="fr-FR" sz="1100" i="1" dirty="0" err="1"/>
              <a:t>Lennie</a:t>
            </a:r>
            <a:r>
              <a:rPr lang="fr-FR" sz="1100" i="1" dirty="0"/>
              <a:t>, toujours accroupi avec crainte contre le mur. « </a:t>
            </a:r>
            <a:r>
              <a:rPr lang="fr-FR" sz="1100" i="1" dirty="0" err="1"/>
              <a:t>Le’s</a:t>
            </a:r>
            <a:r>
              <a:rPr lang="fr-FR" sz="1100" i="1" dirty="0"/>
              <a:t> </a:t>
            </a:r>
            <a:r>
              <a:rPr lang="fr-FR" sz="1100" i="1" dirty="0" err="1"/>
              <a:t>see</a:t>
            </a:r>
            <a:r>
              <a:rPr lang="fr-FR" sz="1100" i="1" dirty="0"/>
              <a:t> </a:t>
            </a:r>
            <a:r>
              <a:rPr lang="fr-FR" sz="1100" i="1" dirty="0" err="1"/>
              <a:t>your</a:t>
            </a:r>
            <a:r>
              <a:rPr lang="fr-FR" sz="1100" i="1" dirty="0"/>
              <a:t> hands », demanda-t-il.</a:t>
            </a:r>
          </a:p>
          <a:p>
            <a:r>
              <a:rPr lang="fr-FR" sz="1100" i="1" dirty="0" err="1"/>
              <a:t>Lennie</a:t>
            </a:r>
            <a:r>
              <a:rPr lang="fr-FR" sz="1100" i="1" dirty="0"/>
              <a:t> sortit les mains.</a:t>
            </a:r>
          </a:p>
          <a:p>
            <a:r>
              <a:rPr lang="fr-FR" sz="1100" i="1" dirty="0"/>
              <a:t>« Christ </a:t>
            </a:r>
            <a:r>
              <a:rPr lang="fr-FR" sz="1100" i="1" dirty="0" err="1"/>
              <a:t>awmighty</a:t>
            </a:r>
            <a:r>
              <a:rPr lang="fr-FR" sz="1100" i="1" dirty="0"/>
              <a:t>, je déteste que tu sois en colère contre moi », a déclaré Slim.</a:t>
            </a:r>
          </a:p>
          <a:p>
            <a:r>
              <a:rPr lang="fr-FR" sz="1100" i="1" dirty="0"/>
              <a:t>George est entré par effraction, « </a:t>
            </a:r>
            <a:r>
              <a:rPr lang="fr-FR" sz="1100" i="1" dirty="0" err="1"/>
              <a:t>Lennie</a:t>
            </a:r>
            <a:r>
              <a:rPr lang="fr-FR" sz="1100" i="1" dirty="0"/>
              <a:t> était jus' </a:t>
            </a:r>
            <a:r>
              <a:rPr lang="fr-FR" sz="1100" i="1" dirty="0" err="1"/>
              <a:t>scairt</a:t>
            </a:r>
            <a:r>
              <a:rPr lang="fr-FR" sz="1100" i="1" dirty="0"/>
              <a:t> », </a:t>
            </a:r>
            <a:r>
              <a:rPr lang="fr-FR" sz="1100" i="1" dirty="0" err="1"/>
              <a:t>a-t-il</a:t>
            </a:r>
            <a:r>
              <a:rPr lang="fr-FR" sz="1100" i="1" dirty="0"/>
              <a:t> expliqué. « Il ne savait pas quoi faire. Je vous ai dit que personne ne devrait jamais le combattre. Non, je suppose que c’est Candy que j’ai dit. »</a:t>
            </a:r>
          </a:p>
          <a:p>
            <a:r>
              <a:rPr lang="fr-FR" sz="1100" i="1" dirty="0"/>
              <a:t> </a:t>
            </a:r>
          </a:p>
        </p:txBody>
      </p:sp>
    </p:spTree>
    <p:extLst>
      <p:ext uri="{BB962C8B-B14F-4D97-AF65-F5344CB8AC3E}">
        <p14:creationId xmlns:p14="http://schemas.microsoft.com/office/powerpoint/2010/main" val="351173917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3231654"/>
          </a:xfrm>
          <a:prstGeom prst="rect">
            <a:avLst/>
          </a:prstGeom>
        </p:spPr>
        <p:txBody>
          <a:bodyPr wrap="square">
            <a:spAutoFit/>
          </a:bodyPr>
          <a:lstStyle/>
          <a:p>
            <a:r>
              <a:rPr lang="en-US" sz="1200" dirty="0" smtClean="0"/>
              <a:t>Candy </a:t>
            </a:r>
            <a:r>
              <a:rPr lang="en-US" sz="1200" dirty="0"/>
              <a:t>nodded solemnly. “That’s jus’ what you done,” he said. “Right </a:t>
            </a:r>
            <a:r>
              <a:rPr lang="en-US" sz="1200" dirty="0" smtClean="0"/>
              <a:t>this morning </a:t>
            </a:r>
            <a:r>
              <a:rPr lang="en-US" sz="1200" dirty="0"/>
              <a:t>when Curley first lit </a:t>
            </a:r>
            <a:r>
              <a:rPr lang="en-US" sz="1200" dirty="0" err="1"/>
              <a:t>intil</a:t>
            </a:r>
            <a:r>
              <a:rPr lang="en-US" sz="1200" dirty="0"/>
              <a:t> your </a:t>
            </a:r>
            <a:r>
              <a:rPr lang="en-US" sz="1200" dirty="0" err="1"/>
              <a:t>fren</a:t>
            </a:r>
            <a:r>
              <a:rPr lang="en-US" sz="1200" dirty="0"/>
              <a:t>’, you says, ‘He better not fool </a:t>
            </a:r>
            <a:r>
              <a:rPr lang="en-US" sz="1200" dirty="0" smtClean="0"/>
              <a:t>with Lennie </a:t>
            </a:r>
            <a:r>
              <a:rPr lang="en-US" sz="1200" dirty="0"/>
              <a:t>if he knows what’s good for ‘um.’ That’s jus’ what you says to me.”</a:t>
            </a:r>
          </a:p>
          <a:p>
            <a:r>
              <a:rPr lang="en-US" sz="1200" dirty="0"/>
              <a:t>George turned to Lennie. “It </a:t>
            </a:r>
            <a:r>
              <a:rPr lang="en-US" sz="1200" dirty="0" err="1"/>
              <a:t>ain’t</a:t>
            </a:r>
            <a:r>
              <a:rPr lang="en-US" sz="1200" dirty="0"/>
              <a:t> your fault,” he said. “You don’t need to </a:t>
            </a:r>
            <a:r>
              <a:rPr lang="en-US" sz="1200" dirty="0" smtClean="0"/>
              <a:t>be </a:t>
            </a:r>
            <a:r>
              <a:rPr lang="en-US" sz="1200" dirty="0" err="1" smtClean="0"/>
              <a:t>scairt</a:t>
            </a:r>
            <a:r>
              <a:rPr lang="en-US" sz="1200" dirty="0" smtClean="0"/>
              <a:t> </a:t>
            </a:r>
            <a:r>
              <a:rPr lang="en-US" sz="1200" dirty="0"/>
              <a:t>no more. You done jus’ what I </a:t>
            </a:r>
            <a:r>
              <a:rPr lang="en-US" sz="1200" dirty="0" err="1"/>
              <a:t>tol</a:t>
            </a:r>
            <a:r>
              <a:rPr lang="en-US" sz="1200" dirty="0"/>
              <a:t>’ you to. Maybe you better go in </a:t>
            </a:r>
            <a:r>
              <a:rPr lang="en-US" sz="1200" dirty="0" smtClean="0"/>
              <a:t>the wash </a:t>
            </a:r>
            <a:r>
              <a:rPr lang="en-US" sz="1200" dirty="0"/>
              <a:t>room an’ clean up your face. You look like hell.”</a:t>
            </a:r>
          </a:p>
          <a:p>
            <a:r>
              <a:rPr lang="en-US" sz="1200" dirty="0"/>
              <a:t>Lennie smiled with his bruised mouth. “I didn’t want no trouble,” he said. </a:t>
            </a:r>
            <a:r>
              <a:rPr lang="en-US" sz="1200" dirty="0" smtClean="0"/>
              <a:t>He walked </a:t>
            </a:r>
            <a:r>
              <a:rPr lang="en-US" sz="1200" dirty="0"/>
              <a:t>toward the door, but just before he came to it, he turned back.</a:t>
            </a:r>
          </a:p>
          <a:p>
            <a:r>
              <a:rPr lang="en-US" sz="1200" dirty="0"/>
              <a:t>“George?”</a:t>
            </a:r>
          </a:p>
          <a:p>
            <a:r>
              <a:rPr lang="en-US" sz="1200" dirty="0"/>
              <a:t>“What you want?”</a:t>
            </a:r>
          </a:p>
          <a:p>
            <a:r>
              <a:rPr lang="en-US" sz="1200" dirty="0"/>
              <a:t>“I can still tend the rabbits, George?”</a:t>
            </a:r>
          </a:p>
          <a:p>
            <a:r>
              <a:rPr lang="en-US" sz="1200" dirty="0"/>
              <a:t>“Sure. You </a:t>
            </a:r>
            <a:r>
              <a:rPr lang="en-US" sz="1200" dirty="0" err="1"/>
              <a:t>ain’t</a:t>
            </a:r>
            <a:r>
              <a:rPr lang="en-US" sz="1200" dirty="0"/>
              <a:t> done nothing wrong.”</a:t>
            </a:r>
          </a:p>
          <a:p>
            <a:r>
              <a:rPr lang="en-US" sz="1200" dirty="0"/>
              <a:t>“I </a:t>
            </a:r>
            <a:r>
              <a:rPr lang="en-US" sz="1200" dirty="0" err="1"/>
              <a:t>di’n’t</a:t>
            </a:r>
            <a:r>
              <a:rPr lang="en-US" sz="1200" dirty="0"/>
              <a:t> mean no harm, George.”</a:t>
            </a:r>
          </a:p>
          <a:p>
            <a:r>
              <a:rPr lang="en-US" sz="1200" dirty="0"/>
              <a:t>“Well, get the hell out and wash your face.”</a:t>
            </a:r>
            <a:endParaRPr lang="en-GB" sz="1200" dirty="0"/>
          </a:p>
        </p:txBody>
      </p:sp>
      <p:sp>
        <p:nvSpPr>
          <p:cNvPr id="5" name="Rectangle 4"/>
          <p:cNvSpPr/>
          <p:nvPr/>
        </p:nvSpPr>
        <p:spPr>
          <a:xfrm>
            <a:off x="4890653" y="644904"/>
            <a:ext cx="3923608" cy="3308598"/>
          </a:xfrm>
          <a:prstGeom prst="rect">
            <a:avLst/>
          </a:prstGeom>
        </p:spPr>
        <p:txBody>
          <a:bodyPr wrap="square">
            <a:spAutoFit/>
          </a:bodyPr>
          <a:lstStyle/>
          <a:p>
            <a:r>
              <a:rPr lang="fr-FR" sz="1100" i="1" dirty="0"/>
              <a:t>Candy hocha solennellement la tête. « C’est jus' ce que vous avez fait », </a:t>
            </a:r>
            <a:r>
              <a:rPr lang="fr-FR" sz="1100" i="1" dirty="0" err="1"/>
              <a:t>a-t-il</a:t>
            </a:r>
            <a:r>
              <a:rPr lang="fr-FR" sz="1100" i="1" dirty="0"/>
              <a:t> déclaré. « Ce matin, quand </a:t>
            </a:r>
            <a:r>
              <a:rPr lang="fr-FR" sz="1100" i="1" dirty="0" err="1"/>
              <a:t>Curley</a:t>
            </a:r>
            <a:r>
              <a:rPr lang="fr-FR" sz="1100" i="1" dirty="0"/>
              <a:t> a allumé votre </a:t>
            </a:r>
            <a:r>
              <a:rPr lang="fr-FR" sz="1100" i="1" dirty="0" err="1"/>
              <a:t>fren</a:t>
            </a:r>
            <a:r>
              <a:rPr lang="fr-FR" sz="1100" i="1" dirty="0"/>
              <a:t> pour la première fois », vous dites: « Il ferait mieux de ne pas tromper </a:t>
            </a:r>
            <a:r>
              <a:rPr lang="fr-FR" sz="1100" i="1" dirty="0" err="1"/>
              <a:t>Lennie</a:t>
            </a:r>
            <a:r>
              <a:rPr lang="fr-FR" sz="1100" i="1" dirty="0"/>
              <a:t> s’il sait ce qui est bon pour « euh ». C’est jus' ce que tu me dis. »</a:t>
            </a:r>
          </a:p>
          <a:p>
            <a:r>
              <a:rPr lang="fr-FR" sz="1100" i="1" dirty="0"/>
              <a:t>George se tourna vers </a:t>
            </a:r>
            <a:r>
              <a:rPr lang="fr-FR" sz="1100" i="1" dirty="0" err="1"/>
              <a:t>Lennie</a:t>
            </a:r>
            <a:r>
              <a:rPr lang="fr-FR" sz="1100" i="1" dirty="0"/>
              <a:t>. « Ce n’est pas de votre faute », </a:t>
            </a:r>
            <a:r>
              <a:rPr lang="fr-FR" sz="1100" i="1" dirty="0" err="1"/>
              <a:t>a-t-il</a:t>
            </a:r>
            <a:r>
              <a:rPr lang="fr-FR" sz="1100" i="1" dirty="0"/>
              <a:t> déclaré. « Vous n’avez plus besoin d’être fou. Tu as fait jus' ce que je t’ai fait. Peut-être que vous feriez mieux d’aller dans la salle de lavage et de nettoyer votre visage. Tu ressembles à l’enfer. »</a:t>
            </a:r>
          </a:p>
          <a:p>
            <a:r>
              <a:rPr lang="fr-FR" sz="1100" i="1" dirty="0" err="1"/>
              <a:t>Lennie</a:t>
            </a:r>
            <a:r>
              <a:rPr lang="fr-FR" sz="1100" i="1" dirty="0"/>
              <a:t> sourit avec sa bouche meurtrie. « Je ne voulais pas de problèmes », </a:t>
            </a:r>
            <a:r>
              <a:rPr lang="fr-FR" sz="1100" i="1" dirty="0" err="1"/>
              <a:t>a-t-il</a:t>
            </a:r>
            <a:r>
              <a:rPr lang="fr-FR" sz="1100" i="1" dirty="0"/>
              <a:t> déclaré. Il se dirigea vers la porte, mais juste avant d’y arriver, il se retourna.</a:t>
            </a:r>
          </a:p>
          <a:p>
            <a:r>
              <a:rPr lang="fr-FR" sz="1100" i="1" dirty="0"/>
              <a:t>« George? »</a:t>
            </a:r>
          </a:p>
          <a:p>
            <a:r>
              <a:rPr lang="fr-FR" sz="1100" i="1" dirty="0"/>
              <a:t>« Qu’est-ce que tu veux? »</a:t>
            </a:r>
          </a:p>
          <a:p>
            <a:r>
              <a:rPr lang="fr-FR" sz="1100" i="1" dirty="0"/>
              <a:t>« Je peux encore m’occuper des lapins, George? »</a:t>
            </a:r>
          </a:p>
          <a:p>
            <a:r>
              <a:rPr lang="fr-FR" sz="1100" i="1" dirty="0"/>
              <a:t>« Bien sûr. Vous n’avez rien fait de mal. »</a:t>
            </a:r>
          </a:p>
          <a:p>
            <a:r>
              <a:rPr lang="fr-FR" sz="1100" i="1" dirty="0"/>
              <a:t>« Je ne veux pas dire pas de mal, George. »</a:t>
            </a:r>
          </a:p>
          <a:p>
            <a:r>
              <a:rPr lang="fr-FR" sz="1100" i="1" dirty="0"/>
              <a:t>« Eh bien, sortez l’enfer et lavez-vous le visage. »</a:t>
            </a:r>
          </a:p>
          <a:p>
            <a:r>
              <a:rPr lang="fr-FR" sz="1100" i="1" dirty="0"/>
              <a:t> </a:t>
            </a:r>
          </a:p>
        </p:txBody>
      </p:sp>
    </p:spTree>
    <p:extLst>
      <p:ext uri="{BB962C8B-B14F-4D97-AF65-F5344CB8AC3E}">
        <p14:creationId xmlns:p14="http://schemas.microsoft.com/office/powerpoint/2010/main" val="139746610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619272"/>
          </a:xfrm>
          <a:prstGeom prst="rect">
            <a:avLst/>
          </a:prstGeom>
        </p:spPr>
        <p:txBody>
          <a:bodyPr wrap="square">
            <a:spAutoFit/>
          </a:bodyPr>
          <a:lstStyle/>
          <a:p>
            <a:pPr>
              <a:lnSpc>
                <a:spcPct val="107000"/>
              </a:lnSpc>
              <a:spcAft>
                <a:spcPts val="800"/>
              </a:spcAft>
            </a:pPr>
            <a:r>
              <a:rPr lang="en-GB" sz="3200" b="1" dirty="0" smtClean="0">
                <a:latin typeface="Calibri" panose="020F0502020204030204" pitchFamily="34" charset="0"/>
                <a:ea typeface="Calibri" panose="020F0502020204030204" pitchFamily="34" charset="0"/>
                <a:cs typeface="Times New Roman" panose="02020603050405020304" pitchFamily="18" charset="0"/>
              </a:rPr>
              <a:t>Chapter </a:t>
            </a:r>
            <a:r>
              <a:rPr lang="en-GB" sz="3200" b="1" dirty="0" smtClean="0">
                <a:latin typeface="Calibri" panose="020F0502020204030204" pitchFamily="34" charset="0"/>
                <a:ea typeface="Calibri" panose="020F0502020204030204" pitchFamily="34" charset="0"/>
                <a:cs typeface="Times New Roman" panose="02020603050405020304" pitchFamily="18" charset="0"/>
              </a:rPr>
              <a:t>4</a:t>
            </a: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35217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9134" y="589459"/>
            <a:ext cx="4322618" cy="5375831"/>
          </a:xfrm>
          <a:prstGeom prst="rect">
            <a:avLst/>
          </a:prstGeom>
        </p:spPr>
        <p:txBody>
          <a:bodyPr wrap="square">
            <a:spAutoFit/>
          </a:bodyPr>
          <a:lstStyle/>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Crooks</a:t>
            </a:r>
            <a:r>
              <a:rPr lang="en-US" sz="1100" dirty="0">
                <a:latin typeface="Calibri" panose="020F0502020204030204" pitchFamily="34" charset="0"/>
                <a:ea typeface="Calibri" panose="020F0502020204030204" pitchFamily="34" charset="0"/>
                <a:cs typeface="Times New Roman" panose="02020603050405020304" pitchFamily="18" charset="0"/>
              </a:rPr>
              <a:t>, the Negro stable buck, had his bunk in the harness room; a little </a:t>
            </a:r>
            <a:r>
              <a:rPr lang="en-US" sz="1100" dirty="0" smtClean="0">
                <a:latin typeface="Calibri" panose="020F0502020204030204" pitchFamily="34" charset="0"/>
                <a:ea typeface="Calibri" panose="020F0502020204030204" pitchFamily="34" charset="0"/>
                <a:cs typeface="Times New Roman" panose="02020603050405020304" pitchFamily="18" charset="0"/>
              </a:rPr>
              <a:t>shed that </a:t>
            </a:r>
            <a:r>
              <a:rPr lang="en-US" sz="1100" dirty="0">
                <a:latin typeface="Calibri" panose="020F0502020204030204" pitchFamily="34" charset="0"/>
                <a:ea typeface="Calibri" panose="020F0502020204030204" pitchFamily="34" charset="0"/>
                <a:cs typeface="Times New Roman" panose="02020603050405020304" pitchFamily="18" charset="0"/>
              </a:rPr>
              <a:t>leaned off the wall of the barn. On one side of the little room there was </a:t>
            </a:r>
            <a:r>
              <a:rPr lang="en-US" sz="1100" dirty="0" smtClean="0">
                <a:latin typeface="Calibri" panose="020F0502020204030204" pitchFamily="34" charset="0"/>
                <a:ea typeface="Calibri" panose="020F0502020204030204" pitchFamily="34" charset="0"/>
                <a:cs typeface="Times New Roman" panose="02020603050405020304" pitchFamily="18" charset="0"/>
              </a:rPr>
              <a:t>a square </a:t>
            </a:r>
            <a:r>
              <a:rPr lang="en-US" sz="1100" dirty="0">
                <a:latin typeface="Calibri" panose="020F0502020204030204" pitchFamily="34" charset="0"/>
                <a:ea typeface="Calibri" panose="020F0502020204030204" pitchFamily="34" charset="0"/>
                <a:cs typeface="Times New Roman" panose="02020603050405020304" pitchFamily="18" charset="0"/>
              </a:rPr>
              <a:t>four-paned window, and on the other, a narrow plank door leading </a:t>
            </a:r>
            <a:r>
              <a:rPr lang="en-US" sz="1100" dirty="0" smtClean="0">
                <a:latin typeface="Calibri" panose="020F0502020204030204" pitchFamily="34" charset="0"/>
                <a:ea typeface="Calibri" panose="020F0502020204030204" pitchFamily="34" charset="0"/>
                <a:cs typeface="Times New Roman" panose="02020603050405020304" pitchFamily="18" charset="0"/>
              </a:rPr>
              <a:t>into the </a:t>
            </a:r>
            <a:r>
              <a:rPr lang="en-US" sz="1100" dirty="0">
                <a:latin typeface="Calibri" panose="020F0502020204030204" pitchFamily="34" charset="0"/>
                <a:ea typeface="Calibri" panose="020F0502020204030204" pitchFamily="34" charset="0"/>
                <a:cs typeface="Times New Roman" panose="02020603050405020304" pitchFamily="18" charset="0"/>
              </a:rPr>
              <a:t>barn. Crooks’ bunk was a long box filled with straw, on which his </a:t>
            </a:r>
            <a:r>
              <a:rPr lang="en-US" sz="1100" dirty="0" smtClean="0">
                <a:latin typeface="Calibri" panose="020F0502020204030204" pitchFamily="34" charset="0"/>
                <a:ea typeface="Calibri" panose="020F0502020204030204" pitchFamily="34" charset="0"/>
                <a:cs typeface="Times New Roman" panose="02020603050405020304" pitchFamily="18" charset="0"/>
              </a:rPr>
              <a:t>blankets were </a:t>
            </a:r>
            <a:r>
              <a:rPr lang="en-US" sz="1100" dirty="0">
                <a:latin typeface="Calibri" panose="020F0502020204030204" pitchFamily="34" charset="0"/>
                <a:ea typeface="Calibri" panose="020F0502020204030204" pitchFamily="34" charset="0"/>
                <a:cs typeface="Times New Roman" panose="02020603050405020304" pitchFamily="18" charset="0"/>
              </a:rPr>
              <a:t>flung. On the wall by the window there were pegs on which hung </a:t>
            </a:r>
            <a:r>
              <a:rPr lang="en-US" sz="1100" dirty="0" smtClean="0">
                <a:latin typeface="Calibri" panose="020F0502020204030204" pitchFamily="34" charset="0"/>
                <a:ea typeface="Calibri" panose="020F0502020204030204" pitchFamily="34" charset="0"/>
                <a:cs typeface="Times New Roman" panose="02020603050405020304" pitchFamily="18" charset="0"/>
              </a:rPr>
              <a:t>broken harness </a:t>
            </a:r>
            <a:r>
              <a:rPr lang="en-US" sz="1100" dirty="0">
                <a:latin typeface="Calibri" panose="020F0502020204030204" pitchFamily="34" charset="0"/>
                <a:ea typeface="Calibri" panose="020F0502020204030204" pitchFamily="34" charset="0"/>
                <a:cs typeface="Times New Roman" panose="02020603050405020304" pitchFamily="18" charset="0"/>
              </a:rPr>
              <a:t>in process of being mended; strips of new leather; and under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window </a:t>
            </a:r>
            <a:r>
              <a:rPr lang="en-US" sz="1100" dirty="0">
                <a:latin typeface="Calibri" panose="020F0502020204030204" pitchFamily="34" charset="0"/>
                <a:ea typeface="Calibri" panose="020F0502020204030204" pitchFamily="34" charset="0"/>
                <a:cs typeface="Times New Roman" panose="02020603050405020304" pitchFamily="18" charset="0"/>
              </a:rPr>
              <a:t>itself a little bench for leather-working tools, curved knives and </a:t>
            </a:r>
            <a:r>
              <a:rPr lang="en-US" sz="1100" dirty="0" smtClean="0">
                <a:latin typeface="Calibri" panose="020F0502020204030204" pitchFamily="34" charset="0"/>
                <a:ea typeface="Calibri" panose="020F0502020204030204" pitchFamily="34" charset="0"/>
                <a:cs typeface="Times New Roman" panose="02020603050405020304" pitchFamily="18" charset="0"/>
              </a:rPr>
              <a:t>needles and </a:t>
            </a:r>
            <a:r>
              <a:rPr lang="en-US" sz="1100" dirty="0">
                <a:latin typeface="Calibri" panose="020F0502020204030204" pitchFamily="34" charset="0"/>
                <a:ea typeface="Calibri" panose="020F0502020204030204" pitchFamily="34" charset="0"/>
                <a:cs typeface="Times New Roman" panose="02020603050405020304" pitchFamily="18" charset="0"/>
              </a:rPr>
              <a:t>balls of linen thread, and a small hand riveter. On pegs were also pieces </a:t>
            </a:r>
            <a:r>
              <a:rPr lang="en-US" sz="1100" dirty="0" smtClean="0">
                <a:latin typeface="Calibri" panose="020F0502020204030204" pitchFamily="34" charset="0"/>
                <a:ea typeface="Calibri" panose="020F0502020204030204" pitchFamily="34" charset="0"/>
                <a:cs typeface="Times New Roman" panose="02020603050405020304" pitchFamily="18" charset="0"/>
              </a:rPr>
              <a:t>of harness</a:t>
            </a:r>
            <a:r>
              <a:rPr lang="en-US" sz="1100" dirty="0">
                <a:latin typeface="Calibri" panose="020F0502020204030204" pitchFamily="34" charset="0"/>
                <a:ea typeface="Calibri" panose="020F0502020204030204" pitchFamily="34" charset="0"/>
                <a:cs typeface="Times New Roman" panose="02020603050405020304" pitchFamily="18" charset="0"/>
              </a:rPr>
              <a:t>, a split collar with the horsehair stuffing sticking out, a broken </a:t>
            </a:r>
            <a:r>
              <a:rPr lang="en-US" sz="1100" dirty="0" err="1" smtClean="0">
                <a:latin typeface="Calibri" panose="020F0502020204030204" pitchFamily="34" charset="0"/>
                <a:ea typeface="Calibri" panose="020F0502020204030204" pitchFamily="34" charset="0"/>
                <a:cs typeface="Times New Roman" panose="02020603050405020304" pitchFamily="18" charset="0"/>
              </a:rPr>
              <a:t>hame</a:t>
            </a:r>
            <a:r>
              <a:rPr lang="en-US" sz="1100" dirty="0" smtClean="0">
                <a:latin typeface="Calibri" panose="020F0502020204030204" pitchFamily="34" charset="0"/>
                <a:ea typeface="Calibri" panose="020F0502020204030204" pitchFamily="34" charset="0"/>
                <a:cs typeface="Times New Roman" panose="02020603050405020304" pitchFamily="18" charset="0"/>
              </a:rPr>
              <a:t>, and </a:t>
            </a:r>
            <a:r>
              <a:rPr lang="en-US" sz="1100" dirty="0">
                <a:latin typeface="Calibri" panose="020F0502020204030204" pitchFamily="34" charset="0"/>
                <a:ea typeface="Calibri" panose="020F0502020204030204" pitchFamily="34" charset="0"/>
                <a:cs typeface="Times New Roman" panose="02020603050405020304" pitchFamily="18" charset="0"/>
              </a:rPr>
              <a:t>a trace chain with its leather covering split. Crooks had his apple box </a:t>
            </a:r>
            <a:r>
              <a:rPr lang="en-US" sz="1100" dirty="0" smtClean="0">
                <a:latin typeface="Calibri" panose="020F0502020204030204" pitchFamily="34" charset="0"/>
                <a:ea typeface="Calibri" panose="020F0502020204030204" pitchFamily="34" charset="0"/>
                <a:cs typeface="Times New Roman" panose="02020603050405020304" pitchFamily="18" charset="0"/>
              </a:rPr>
              <a:t>over his </a:t>
            </a:r>
            <a:r>
              <a:rPr lang="en-US" sz="1100" dirty="0">
                <a:latin typeface="Calibri" panose="020F0502020204030204" pitchFamily="34" charset="0"/>
                <a:ea typeface="Calibri" panose="020F0502020204030204" pitchFamily="34" charset="0"/>
                <a:cs typeface="Times New Roman" panose="02020603050405020304" pitchFamily="18" charset="0"/>
              </a:rPr>
              <a:t>bunk, and in it a range of medicine bottles, both for himself and for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horses</a:t>
            </a:r>
            <a:r>
              <a:rPr lang="en-US" sz="1100" dirty="0">
                <a:latin typeface="Calibri" panose="020F0502020204030204" pitchFamily="34" charset="0"/>
                <a:ea typeface="Calibri" panose="020F0502020204030204" pitchFamily="34" charset="0"/>
                <a:cs typeface="Times New Roman" panose="02020603050405020304" pitchFamily="18" charset="0"/>
              </a:rPr>
              <a:t>. There were cans of saddle soap and a drippy can of tar with its </a:t>
            </a:r>
            <a:r>
              <a:rPr lang="en-US" sz="1100" dirty="0" smtClean="0">
                <a:latin typeface="Calibri" panose="020F0502020204030204" pitchFamily="34" charset="0"/>
                <a:ea typeface="Calibri" panose="020F0502020204030204" pitchFamily="34" charset="0"/>
                <a:cs typeface="Times New Roman" panose="02020603050405020304" pitchFamily="18" charset="0"/>
              </a:rPr>
              <a:t>paint brush </a:t>
            </a:r>
            <a:r>
              <a:rPr lang="en-US" sz="1100" dirty="0">
                <a:latin typeface="Calibri" panose="020F0502020204030204" pitchFamily="34" charset="0"/>
                <a:ea typeface="Calibri" panose="020F0502020204030204" pitchFamily="34" charset="0"/>
                <a:cs typeface="Times New Roman" panose="02020603050405020304" pitchFamily="18" charset="0"/>
              </a:rPr>
              <a:t>sticking over the edge. And scattered about the floor were a number </a:t>
            </a:r>
            <a:r>
              <a:rPr lang="en-US" sz="1100" dirty="0" smtClean="0">
                <a:latin typeface="Calibri" panose="020F0502020204030204" pitchFamily="34" charset="0"/>
                <a:ea typeface="Calibri" panose="020F0502020204030204" pitchFamily="34" charset="0"/>
                <a:cs typeface="Times New Roman" panose="02020603050405020304" pitchFamily="18" charset="0"/>
              </a:rPr>
              <a:t>of personal </a:t>
            </a:r>
            <a:r>
              <a:rPr lang="en-US" sz="1100" dirty="0">
                <a:latin typeface="Calibri" panose="020F0502020204030204" pitchFamily="34" charset="0"/>
                <a:ea typeface="Calibri" panose="020F0502020204030204" pitchFamily="34" charset="0"/>
                <a:cs typeface="Times New Roman" panose="02020603050405020304" pitchFamily="18" charset="0"/>
              </a:rPr>
              <a:t>possessions; for, being alone, Crooks could leave his things about,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being </a:t>
            </a:r>
            <a:r>
              <a:rPr lang="en-US" sz="1100" dirty="0">
                <a:latin typeface="Calibri" panose="020F0502020204030204" pitchFamily="34" charset="0"/>
                <a:ea typeface="Calibri" panose="020F0502020204030204" pitchFamily="34" charset="0"/>
                <a:cs typeface="Times New Roman" panose="02020603050405020304" pitchFamily="18" charset="0"/>
              </a:rPr>
              <a:t>a stable buck and a cripple, he was more permanent than the other </a:t>
            </a:r>
            <a:r>
              <a:rPr lang="en-US" sz="1100" dirty="0" smtClean="0">
                <a:latin typeface="Calibri" panose="020F0502020204030204" pitchFamily="34" charset="0"/>
                <a:ea typeface="Calibri" panose="020F0502020204030204" pitchFamily="34" charset="0"/>
                <a:cs typeface="Times New Roman" panose="02020603050405020304" pitchFamily="18" charset="0"/>
              </a:rPr>
              <a:t>men, and </a:t>
            </a:r>
            <a:r>
              <a:rPr lang="en-US" sz="1100" dirty="0">
                <a:latin typeface="Calibri" panose="020F0502020204030204" pitchFamily="34" charset="0"/>
                <a:ea typeface="Calibri" panose="020F0502020204030204" pitchFamily="34" charset="0"/>
                <a:cs typeface="Times New Roman" panose="02020603050405020304" pitchFamily="18" charset="0"/>
              </a:rPr>
              <a:t>he had accumulated more possessions than he could carry on his </a:t>
            </a:r>
            <a:r>
              <a:rPr lang="en-US" sz="1100" dirty="0" smtClean="0">
                <a:latin typeface="Calibri" panose="020F0502020204030204" pitchFamily="34" charset="0"/>
                <a:ea typeface="Calibri" panose="020F0502020204030204" pitchFamily="34" charset="0"/>
                <a:cs typeface="Times New Roman" panose="02020603050405020304" pitchFamily="18" charset="0"/>
              </a:rPr>
              <a:t>back. </a:t>
            </a:r>
          </a:p>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Crooks </a:t>
            </a:r>
            <a:r>
              <a:rPr lang="en-US" sz="1100" dirty="0">
                <a:latin typeface="Calibri" panose="020F0502020204030204" pitchFamily="34" charset="0"/>
                <a:ea typeface="Calibri" panose="020F0502020204030204" pitchFamily="34" charset="0"/>
                <a:cs typeface="Times New Roman" panose="02020603050405020304" pitchFamily="18" charset="0"/>
              </a:rPr>
              <a:t>possessed several pairs of shoes, a pair of rubber boots, a big </a:t>
            </a:r>
            <a:r>
              <a:rPr lang="en-US" sz="1100" dirty="0" smtClean="0">
                <a:latin typeface="Calibri" panose="020F0502020204030204" pitchFamily="34" charset="0"/>
                <a:ea typeface="Calibri" panose="020F0502020204030204" pitchFamily="34" charset="0"/>
                <a:cs typeface="Times New Roman" panose="02020603050405020304" pitchFamily="18" charset="0"/>
              </a:rPr>
              <a:t>alarm clock </a:t>
            </a:r>
            <a:r>
              <a:rPr lang="en-US" sz="1100" dirty="0">
                <a:latin typeface="Calibri" panose="020F0502020204030204" pitchFamily="34" charset="0"/>
                <a:ea typeface="Calibri" panose="020F0502020204030204" pitchFamily="34" charset="0"/>
                <a:cs typeface="Times New Roman" panose="02020603050405020304" pitchFamily="18" charset="0"/>
              </a:rPr>
              <a:t>and a single-barreled shotgun. And he had books, too; a </a:t>
            </a:r>
            <a:r>
              <a:rPr lang="en-US" sz="1100" dirty="0" smtClean="0">
                <a:latin typeface="Calibri" panose="020F0502020204030204" pitchFamily="34" charset="0"/>
                <a:ea typeface="Calibri" panose="020F0502020204030204" pitchFamily="34" charset="0"/>
                <a:cs typeface="Times New Roman" panose="02020603050405020304" pitchFamily="18" charset="0"/>
              </a:rPr>
              <a:t>tattered dictionary </a:t>
            </a:r>
            <a:r>
              <a:rPr lang="en-US" sz="1100" dirty="0">
                <a:latin typeface="Calibri" panose="020F0502020204030204" pitchFamily="34" charset="0"/>
                <a:ea typeface="Calibri" panose="020F0502020204030204" pitchFamily="34" charset="0"/>
                <a:cs typeface="Times New Roman" panose="02020603050405020304" pitchFamily="18" charset="0"/>
              </a:rPr>
              <a:t>and a mauled copy of the California civil code for 1905. There </a:t>
            </a:r>
            <a:r>
              <a:rPr lang="en-US" sz="1100" dirty="0" smtClean="0">
                <a:latin typeface="Calibri" panose="020F0502020204030204" pitchFamily="34" charset="0"/>
                <a:ea typeface="Calibri" panose="020F0502020204030204" pitchFamily="34" charset="0"/>
                <a:cs typeface="Times New Roman" panose="02020603050405020304" pitchFamily="18" charset="0"/>
              </a:rPr>
              <a:t>were battered </a:t>
            </a:r>
            <a:r>
              <a:rPr lang="en-US" sz="1100" dirty="0">
                <a:latin typeface="Calibri" panose="020F0502020204030204" pitchFamily="34" charset="0"/>
                <a:ea typeface="Calibri" panose="020F0502020204030204" pitchFamily="34" charset="0"/>
                <a:cs typeface="Times New Roman" panose="02020603050405020304" pitchFamily="18" charset="0"/>
              </a:rPr>
              <a:t>magazines and a few dirty books on a special shelf over his bunk. </a:t>
            </a:r>
            <a:r>
              <a:rPr lang="en-US" sz="1100" dirty="0" smtClean="0">
                <a:latin typeface="Calibri" panose="020F0502020204030204" pitchFamily="34" charset="0"/>
                <a:ea typeface="Calibri" panose="020F0502020204030204" pitchFamily="34" charset="0"/>
                <a:cs typeface="Times New Roman" panose="02020603050405020304" pitchFamily="18" charset="0"/>
              </a:rPr>
              <a:t>A pair </a:t>
            </a:r>
            <a:r>
              <a:rPr lang="en-US" sz="1100" dirty="0">
                <a:latin typeface="Calibri" panose="020F0502020204030204" pitchFamily="34" charset="0"/>
                <a:ea typeface="Calibri" panose="020F0502020204030204" pitchFamily="34" charset="0"/>
                <a:cs typeface="Times New Roman" panose="02020603050405020304" pitchFamily="18" charset="0"/>
              </a:rPr>
              <a:t>of large gold-rimmed spectacles hung from a nail on the wall above his </a:t>
            </a:r>
            <a:r>
              <a:rPr lang="en-US" sz="1100" dirty="0" smtClean="0">
                <a:latin typeface="Calibri" panose="020F0502020204030204" pitchFamily="34" charset="0"/>
                <a:ea typeface="Calibri" panose="020F0502020204030204" pitchFamily="34" charset="0"/>
                <a:cs typeface="Times New Roman" panose="02020603050405020304" pitchFamily="18" charset="0"/>
              </a:rPr>
              <a:t>bed. </a:t>
            </a:r>
          </a:p>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This </a:t>
            </a:r>
            <a:r>
              <a:rPr lang="en-US" sz="1100" dirty="0">
                <a:latin typeface="Calibri" panose="020F0502020204030204" pitchFamily="34" charset="0"/>
                <a:ea typeface="Calibri" panose="020F0502020204030204" pitchFamily="34" charset="0"/>
                <a:cs typeface="Times New Roman" panose="02020603050405020304" pitchFamily="18" charset="0"/>
              </a:rPr>
              <a:t>room was swept and fairly neat, for Crooks was a proud, aloof man. </a:t>
            </a:r>
            <a:r>
              <a:rPr lang="en-US" sz="1100" dirty="0" smtClean="0">
                <a:latin typeface="Calibri" panose="020F0502020204030204" pitchFamily="34" charset="0"/>
                <a:ea typeface="Calibri" panose="020F0502020204030204" pitchFamily="34" charset="0"/>
                <a:cs typeface="Times New Roman" panose="02020603050405020304" pitchFamily="18" charset="0"/>
              </a:rPr>
              <a:t>He kept </a:t>
            </a:r>
            <a:r>
              <a:rPr lang="en-US" sz="1100" dirty="0">
                <a:latin typeface="Calibri" panose="020F0502020204030204" pitchFamily="34" charset="0"/>
                <a:ea typeface="Calibri" panose="020F0502020204030204" pitchFamily="34" charset="0"/>
                <a:cs typeface="Times New Roman" panose="02020603050405020304" pitchFamily="18" charset="0"/>
              </a:rPr>
              <a:t>his distance and demanded that other people keep theirs. His body was </a:t>
            </a:r>
            <a:r>
              <a:rPr lang="en-US" sz="1100" dirty="0" smtClean="0">
                <a:latin typeface="Calibri" panose="020F0502020204030204" pitchFamily="34" charset="0"/>
                <a:ea typeface="Calibri" panose="020F0502020204030204" pitchFamily="34" charset="0"/>
                <a:cs typeface="Times New Roman" panose="02020603050405020304" pitchFamily="18" charset="0"/>
              </a:rPr>
              <a:t>bent over </a:t>
            </a:r>
            <a:r>
              <a:rPr lang="en-US" sz="1100" dirty="0">
                <a:latin typeface="Calibri" panose="020F0502020204030204" pitchFamily="34" charset="0"/>
                <a:ea typeface="Calibri" panose="020F0502020204030204" pitchFamily="34" charset="0"/>
                <a:cs typeface="Times New Roman" panose="02020603050405020304" pitchFamily="18" charset="0"/>
              </a:rPr>
              <a:t>to the left by his crooked spine, and his eyes lay deep in his head,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because </a:t>
            </a:r>
            <a:r>
              <a:rPr lang="en-US" sz="1100" dirty="0">
                <a:latin typeface="Calibri" panose="020F0502020204030204" pitchFamily="34" charset="0"/>
                <a:ea typeface="Calibri" panose="020F0502020204030204" pitchFamily="34" charset="0"/>
                <a:cs typeface="Times New Roman" panose="02020603050405020304" pitchFamily="18" charset="0"/>
              </a:rPr>
              <a:t>of their depth seemed to glitter with intensity. His lean face was </a:t>
            </a:r>
            <a:r>
              <a:rPr lang="en-US" sz="1100" dirty="0" smtClean="0">
                <a:latin typeface="Calibri" panose="020F0502020204030204" pitchFamily="34" charset="0"/>
                <a:ea typeface="Calibri" panose="020F0502020204030204" pitchFamily="34" charset="0"/>
                <a:cs typeface="Times New Roman" panose="02020603050405020304" pitchFamily="18" charset="0"/>
              </a:rPr>
              <a:t>lined with </a:t>
            </a:r>
            <a:r>
              <a:rPr lang="en-US" sz="1100" dirty="0">
                <a:latin typeface="Calibri" panose="020F0502020204030204" pitchFamily="34" charset="0"/>
                <a:ea typeface="Calibri" panose="020F0502020204030204" pitchFamily="34" charset="0"/>
                <a:cs typeface="Times New Roman" panose="02020603050405020304" pitchFamily="18" charset="0"/>
              </a:rPr>
              <a:t>deep black wrinkles, and he had thin, pain-tightened lips which </a:t>
            </a:r>
            <a:r>
              <a:rPr lang="en-US" sz="1100" dirty="0" smtClean="0">
                <a:latin typeface="Calibri" panose="020F0502020204030204" pitchFamily="34" charset="0"/>
                <a:ea typeface="Calibri" panose="020F0502020204030204" pitchFamily="34" charset="0"/>
                <a:cs typeface="Times New Roman" panose="02020603050405020304" pitchFamily="18" charset="0"/>
              </a:rPr>
              <a:t>were lighter </a:t>
            </a:r>
            <a:r>
              <a:rPr lang="en-US" sz="1100" dirty="0">
                <a:latin typeface="Calibri" panose="020F0502020204030204" pitchFamily="34" charset="0"/>
                <a:ea typeface="Calibri" panose="020F0502020204030204" pitchFamily="34" charset="0"/>
                <a:cs typeface="Times New Roman" panose="02020603050405020304" pitchFamily="18" charset="0"/>
              </a:rPr>
              <a:t>than his face.</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671752" y="422715"/>
            <a:ext cx="4230200" cy="6355586"/>
          </a:xfrm>
          <a:prstGeom prst="rect">
            <a:avLst/>
          </a:prstGeom>
        </p:spPr>
        <p:txBody>
          <a:bodyPr wrap="square">
            <a:spAutoFit/>
          </a:bodyPr>
          <a:lstStyle/>
          <a:p>
            <a:r>
              <a:rPr lang="fr-FR" sz="1100" i="1" dirty="0"/>
              <a:t>Crooks, le mâle de l’écurie noire, avait sa couchette dans la salle des harnais; un petit hangar qui s’appuyait sur le mur de la grange. D’un côté de la petite pièce, il y avait une fenêtre carrée à quatre volets et, de l’autre, une porte en planches étroite menant à la grange. La couchette de Crooks était une longue boîte remplie de paille, sur laquelle ses couvertures étaient jetées. Sur le mur près de la fenêtre, il y avait des chevilles sur lesquelles pendait un harnais cassé en cours de réparation; bandes de cuir neuf; et sous la fenêtre elle-même un petit banc pour les outils de travail du cuir, des couteaux incurvés et des aiguilles et des boules de fil de lin, et un petit riveteur à main. Sur les chevilles se trouvaient également des morceaux de harnais, un collier fendu avec la farce en crin de cheval qui dépassait, un jambon cassé et une chaîne de trace avec son revêtement en cuir fendu. Crooks avait sa boîte de pommes au-dessus de sa couchette, et dans laquelle il y avait une gamme de bouteilles de médicaments, à la fois pour lui-même et pour les chevaux. Il y avait des boîtes de savon de selle et une boîte de goudron dégoulinante avec son pinceau collé sur le bord. Et éparpillés sur le sol se trouvaient un certain nombre de biens personnels; car, étant seul, Crooks pouvait laisser ses affaires, et étant un mâle stable et un infirme, il était plus permanent que les autres hommes, et il avait accumulé plus de biens qu’il ne pouvait en porter sur son dos.</a:t>
            </a:r>
          </a:p>
          <a:p>
            <a:r>
              <a:rPr lang="fr-FR" sz="1100" i="1" dirty="0"/>
              <a:t>Les escrocs possédaient plusieurs paires de chaussures, une paire de bottes en caoutchouc, un grand réveil et un fusil de chasse à canon unique. Et il avait aussi des livres; un dictionnaire en lambeaux et une copie maculée du code civil californien de 1905. Il y avait des magazines battus et quelques livres sales sur une étagère spéciale au-dessus de sa couchette. Une paire de grandes lunettes à bords dorés était suspendue à un clou au mur au-dessus de son lit.</a:t>
            </a:r>
          </a:p>
          <a:p>
            <a:r>
              <a:rPr lang="fr-FR" sz="1100" i="1" dirty="0"/>
              <a:t>Cette pièce était balayée et assez soignée, car Crooks était un homme fier et distant. Il gardait ses distances et exigeait que d’autres personnes gardent la leur. Son corps était plié vers la gauche par sa colonne vertébrale tordue, et ses yeux étaient profondément dans sa tête, et à cause de leur profondeur semblaient scintiller d’intensité. Son visage maigre était tapissé de rides noires profondes, et il avait des lèvres minces et douloureuses qui étaient plus claires que son visage.</a:t>
            </a:r>
          </a:p>
          <a:p>
            <a:r>
              <a:rPr lang="fr-FR" sz="1100" i="1" dirty="0"/>
              <a:t> </a:t>
            </a:r>
          </a:p>
        </p:txBody>
      </p:sp>
    </p:spTree>
    <p:extLst>
      <p:ext uri="{BB962C8B-B14F-4D97-AF65-F5344CB8AC3E}">
        <p14:creationId xmlns:p14="http://schemas.microsoft.com/office/powerpoint/2010/main" val="37708794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640" y="657334"/>
            <a:ext cx="3848794" cy="5339923"/>
          </a:xfrm>
          <a:prstGeom prst="rect">
            <a:avLst/>
          </a:prstGeom>
        </p:spPr>
        <p:txBody>
          <a:bodyPr wrap="square">
            <a:spAutoFit/>
          </a:bodyPr>
          <a:lstStyle/>
          <a:p>
            <a:r>
              <a:rPr lang="en-US" sz="1100" dirty="0"/>
              <a:t>It was Saturday night. Through the open door that led into the barn came </a:t>
            </a:r>
            <a:r>
              <a:rPr lang="en-US" sz="1100" dirty="0" smtClean="0"/>
              <a:t>the sound </a:t>
            </a:r>
            <a:r>
              <a:rPr lang="en-US" sz="1100" dirty="0"/>
              <a:t>of moving horses, of feet stirring, of teeth champing on hay, of the </a:t>
            </a:r>
            <a:r>
              <a:rPr lang="en-US" sz="1100" dirty="0" smtClean="0"/>
              <a:t>rattle of </a:t>
            </a:r>
            <a:r>
              <a:rPr lang="en-US" sz="1100" dirty="0"/>
              <a:t>halter chains. In the stable buck’s room a small electric globe threw a </a:t>
            </a:r>
            <a:r>
              <a:rPr lang="en-US" sz="1100" dirty="0" smtClean="0"/>
              <a:t>meager yellow </a:t>
            </a:r>
            <a:r>
              <a:rPr lang="en-US" sz="1100" dirty="0"/>
              <a:t>light</a:t>
            </a:r>
            <a:r>
              <a:rPr lang="en-US" sz="1100" dirty="0" smtClean="0"/>
              <a:t>.</a:t>
            </a:r>
          </a:p>
          <a:p>
            <a:endParaRPr lang="en-US" sz="1100" dirty="0"/>
          </a:p>
          <a:p>
            <a:r>
              <a:rPr lang="en-US" sz="1100" dirty="0"/>
              <a:t>Crooks sat on his bunk. His shirt was out of his jeans in back. In one </a:t>
            </a:r>
            <a:r>
              <a:rPr lang="en-US" sz="1100" dirty="0" smtClean="0"/>
              <a:t>hand he held </a:t>
            </a:r>
            <a:r>
              <a:rPr lang="en-US" sz="1100" dirty="0"/>
              <a:t>a bottle of liniment, and with the other he rubbed his spine. Now and </a:t>
            </a:r>
            <a:r>
              <a:rPr lang="en-US" sz="1100" dirty="0" smtClean="0"/>
              <a:t>then he </a:t>
            </a:r>
            <a:r>
              <a:rPr lang="en-US" sz="1100" dirty="0"/>
              <a:t>poured a few drops of the liniment into his pink-palmed hand and reached </a:t>
            </a:r>
            <a:r>
              <a:rPr lang="en-US" sz="1100" dirty="0" smtClean="0"/>
              <a:t>up under </a:t>
            </a:r>
            <a:r>
              <a:rPr lang="en-US" sz="1100" dirty="0"/>
              <a:t>his shirt to rub again. He flexed his muscles against his back </a:t>
            </a:r>
            <a:r>
              <a:rPr lang="en-US" sz="1100" dirty="0" smtClean="0"/>
              <a:t>and shivered.</a:t>
            </a:r>
          </a:p>
          <a:p>
            <a:endParaRPr lang="en-US" sz="1100" dirty="0"/>
          </a:p>
          <a:p>
            <a:r>
              <a:rPr lang="en-US" sz="1100" dirty="0"/>
              <a:t>Noiselessly Lennie appeared in the open doorway and stood there looking </a:t>
            </a:r>
            <a:r>
              <a:rPr lang="en-US" sz="1100" dirty="0" smtClean="0"/>
              <a:t>in, his </a:t>
            </a:r>
            <a:r>
              <a:rPr lang="en-US" sz="1100" dirty="0"/>
              <a:t>big shoulders nearly filling the opening. For a moment Crooks did not </a:t>
            </a:r>
            <a:r>
              <a:rPr lang="en-US" sz="1100" dirty="0" smtClean="0"/>
              <a:t>see him</a:t>
            </a:r>
            <a:r>
              <a:rPr lang="en-US" sz="1100" dirty="0"/>
              <a:t>, but on raising his eyes he stiffened and a scowl came on his face. His </a:t>
            </a:r>
            <a:r>
              <a:rPr lang="en-US" sz="1100" dirty="0" smtClean="0"/>
              <a:t>hand came </a:t>
            </a:r>
            <a:r>
              <a:rPr lang="en-US" sz="1100" dirty="0"/>
              <a:t>out from under his shirt</a:t>
            </a:r>
            <a:r>
              <a:rPr lang="en-US" sz="1100" dirty="0" smtClean="0"/>
              <a:t>.</a:t>
            </a:r>
          </a:p>
          <a:p>
            <a:endParaRPr lang="en-US" sz="1100" dirty="0"/>
          </a:p>
          <a:p>
            <a:r>
              <a:rPr lang="en-US" sz="1100" dirty="0"/>
              <a:t>Lennie smiled helplessly in an attempt to make friends</a:t>
            </a:r>
            <a:r>
              <a:rPr lang="en-US" sz="1100" dirty="0" smtClean="0"/>
              <a:t>.</a:t>
            </a:r>
          </a:p>
          <a:p>
            <a:endParaRPr lang="en-US" sz="1100" dirty="0"/>
          </a:p>
          <a:p>
            <a:r>
              <a:rPr lang="en-US" sz="1100" dirty="0"/>
              <a:t>Crooks said sharply, “You got no right to come in my room. This here’s </a:t>
            </a:r>
            <a:r>
              <a:rPr lang="en-US" sz="1100" dirty="0" smtClean="0"/>
              <a:t>my room</a:t>
            </a:r>
            <a:r>
              <a:rPr lang="en-US" sz="1100" dirty="0"/>
              <a:t>. Nobody got any right in here but me.”</a:t>
            </a:r>
          </a:p>
          <a:p>
            <a:r>
              <a:rPr lang="en-US" sz="1100" dirty="0"/>
              <a:t>Lennie gulped and his smile grew more fawning. “I </a:t>
            </a:r>
            <a:r>
              <a:rPr lang="en-US" sz="1100" dirty="0" err="1"/>
              <a:t>ain’t</a:t>
            </a:r>
            <a:r>
              <a:rPr lang="en-US" sz="1100" dirty="0"/>
              <a:t> doing nothing,” </a:t>
            </a:r>
            <a:r>
              <a:rPr lang="en-US" sz="1100" dirty="0" smtClean="0"/>
              <a:t>he said</a:t>
            </a:r>
            <a:r>
              <a:rPr lang="en-US" sz="1100" dirty="0"/>
              <a:t>. “Just come to look at my puppy. And I seen your light,” he explained</a:t>
            </a:r>
            <a:r>
              <a:rPr lang="en-US" sz="1100" dirty="0" smtClean="0"/>
              <a:t>.</a:t>
            </a:r>
          </a:p>
          <a:p>
            <a:endParaRPr lang="en-US" sz="1100" dirty="0"/>
          </a:p>
          <a:p>
            <a:r>
              <a:rPr lang="en-US" sz="1100" dirty="0"/>
              <a:t>“Well, I got a right to have a light. You go on get outa my room. I </a:t>
            </a:r>
            <a:r>
              <a:rPr lang="en-US" sz="1100" dirty="0" err="1"/>
              <a:t>ain’t</a:t>
            </a:r>
            <a:endParaRPr lang="en-US" sz="1100" dirty="0"/>
          </a:p>
          <a:p>
            <a:r>
              <a:rPr lang="en-US" sz="1100" dirty="0"/>
              <a:t>wanted in the bunk house, and you </a:t>
            </a:r>
            <a:r>
              <a:rPr lang="en-US" sz="1100" dirty="0" err="1"/>
              <a:t>ain’t</a:t>
            </a:r>
            <a:r>
              <a:rPr lang="en-US" sz="1100" dirty="0"/>
              <a:t> wanted in my room.”</a:t>
            </a:r>
          </a:p>
          <a:p>
            <a:endParaRPr lang="en-US" sz="1100" dirty="0" smtClean="0"/>
          </a:p>
          <a:p>
            <a:r>
              <a:rPr lang="en-US" sz="1100" dirty="0" smtClean="0"/>
              <a:t>“</a:t>
            </a:r>
            <a:r>
              <a:rPr lang="en-US" sz="1100" dirty="0"/>
              <a:t>Why </a:t>
            </a:r>
            <a:r>
              <a:rPr lang="en-US" sz="1100" dirty="0" err="1"/>
              <a:t>ain’t</a:t>
            </a:r>
            <a:r>
              <a:rPr lang="en-US" sz="1100" dirty="0"/>
              <a:t> you wanted?” Lennie asked.</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769060" y="826610"/>
            <a:ext cx="3702587" cy="5170646"/>
          </a:xfrm>
          <a:prstGeom prst="rect">
            <a:avLst/>
          </a:prstGeom>
        </p:spPr>
        <p:txBody>
          <a:bodyPr wrap="square">
            <a:spAutoFit/>
          </a:bodyPr>
          <a:lstStyle/>
          <a:p>
            <a:r>
              <a:rPr lang="fr-FR" sz="1100" i="1" dirty="0"/>
              <a:t>C’était samedi soir. Par la porte ouverte qui menait à la grange venait le bruit des chevaux en mouvement, des pieds qui remuaient, des dents qui se battaient sur le foin, du cliquetis des chaînes de licous. Dans la chambre de l’écurie, un petit globe électrique projetait une maigre lumière jaune.</a:t>
            </a:r>
          </a:p>
          <a:p>
            <a:r>
              <a:rPr lang="fr-FR" sz="1100" i="1" dirty="0"/>
              <a:t>Crooks était assis sur sa couchette. Sa chemise était sortie de son jean dans le dos. Dans une main, il tenait une bouteille de liniment et de l’autre, il se frottait la colonne vertébrale. De temps en temps, il versait quelques gouttes de liniment dans sa main rose et tendait la main sous sa chemise pour frotter à nouveau. Il fléchit ses muscles contre son dos et frissonna.</a:t>
            </a:r>
          </a:p>
          <a:p>
            <a:r>
              <a:rPr lang="fr-FR" sz="1100" i="1" dirty="0"/>
              <a:t>Sans bruit, </a:t>
            </a:r>
            <a:r>
              <a:rPr lang="fr-FR" sz="1100" i="1" dirty="0" err="1"/>
              <a:t>Lennie</a:t>
            </a:r>
            <a:r>
              <a:rPr lang="fr-FR" sz="1100" i="1" dirty="0"/>
              <a:t> apparut dans la porte ouverte et se tint là à regarder, ses grandes épaules remplissant presque l’ouverture. Pendant un moment, Crooks ne le vit pas, mais en levant les yeux, il se raidit et un renflement vint sur son visage. Sa main sortit de sous sa chemise.</a:t>
            </a:r>
          </a:p>
          <a:p>
            <a:r>
              <a:rPr lang="fr-FR" sz="1100" i="1" dirty="0" err="1"/>
              <a:t>Lennie</a:t>
            </a:r>
            <a:r>
              <a:rPr lang="fr-FR" sz="1100" i="1" dirty="0"/>
              <a:t> sourit impuissant dans une tentative de se faire des amis.</a:t>
            </a:r>
          </a:p>
          <a:p>
            <a:r>
              <a:rPr lang="fr-FR" sz="1100" i="1" dirty="0"/>
              <a:t>Crooks a dit brusquement: « Vous n’avez pas le droit de venir dans ma chambre. Voici ma chambre. Personne d’autre ici que moi. »</a:t>
            </a:r>
          </a:p>
          <a:p>
            <a:r>
              <a:rPr lang="fr-FR" sz="1100" i="1" dirty="0" err="1"/>
              <a:t>Lennie</a:t>
            </a:r>
            <a:r>
              <a:rPr lang="fr-FR" sz="1100" i="1" dirty="0"/>
              <a:t> a avalé et son sourire est devenu plus fauve. « Je ne fais rien », </a:t>
            </a:r>
            <a:r>
              <a:rPr lang="fr-FR" sz="1100" i="1" dirty="0" err="1"/>
              <a:t>a-t-il</a:t>
            </a:r>
            <a:r>
              <a:rPr lang="fr-FR" sz="1100" i="1" dirty="0"/>
              <a:t> dit. « Venez juste regarder mon chiot. Et j’ai vu ta lumière », </a:t>
            </a:r>
            <a:r>
              <a:rPr lang="fr-FR" sz="1100" i="1" dirty="0" err="1"/>
              <a:t>a-t-il</a:t>
            </a:r>
            <a:r>
              <a:rPr lang="fr-FR" sz="1100" i="1" dirty="0"/>
              <a:t> expliqué.</a:t>
            </a:r>
          </a:p>
          <a:p>
            <a:r>
              <a:rPr lang="fr-FR" sz="1100" i="1" dirty="0"/>
              <a:t>« Eh bien, j’ai eu le droit d’avoir une lumière. Vous continuez à sortir de ma chambre. Je ne suis pas</a:t>
            </a:r>
          </a:p>
          <a:p>
            <a:r>
              <a:rPr lang="fr-FR" sz="1100" i="1" dirty="0"/>
              <a:t>je voulais dans la maison superposée, et tu n’es pas voulu dans ma chambre.</a:t>
            </a:r>
          </a:p>
          <a:p>
            <a:r>
              <a:rPr lang="fr-FR" sz="1100" i="1" dirty="0"/>
              <a:t>« Pourquoi n’es-tu pas voulu? » Demanda </a:t>
            </a:r>
            <a:r>
              <a:rPr lang="fr-FR" sz="1100" i="1" dirty="0" err="1"/>
              <a:t>Lennie</a:t>
            </a:r>
            <a:r>
              <a:rPr lang="fr-FR" sz="1100" i="1" dirty="0"/>
              <a:t>.</a:t>
            </a:r>
          </a:p>
          <a:p>
            <a:r>
              <a:rPr lang="fr-FR" sz="1100" i="1" dirty="0"/>
              <a:t> </a:t>
            </a:r>
          </a:p>
        </p:txBody>
      </p:sp>
    </p:spTree>
    <p:extLst>
      <p:ext uri="{BB962C8B-B14F-4D97-AF65-F5344CB8AC3E}">
        <p14:creationId xmlns:p14="http://schemas.microsoft.com/office/powerpoint/2010/main" val="16745790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2" y="337332"/>
            <a:ext cx="4031672" cy="6186309"/>
          </a:xfrm>
          <a:prstGeom prst="rect">
            <a:avLst/>
          </a:prstGeom>
        </p:spPr>
        <p:txBody>
          <a:bodyPr wrap="square">
            <a:spAutoFit/>
          </a:bodyPr>
          <a:lstStyle/>
          <a:p>
            <a:r>
              <a:rPr lang="en-US" sz="1100" dirty="0" smtClean="0"/>
              <a:t>“</a:t>
            </a:r>
            <a:r>
              <a:rPr lang="en-US" sz="1100" dirty="0" err="1" smtClean="0"/>
              <a:t>’Cause</a:t>
            </a:r>
            <a:r>
              <a:rPr lang="en-US" sz="1100" dirty="0" smtClean="0"/>
              <a:t> I’m black. They play cards in there, but I can’t play because I’m black. They say I stink. Well, I tell you, you all of you stink to me.”</a:t>
            </a:r>
          </a:p>
          <a:p>
            <a:r>
              <a:rPr lang="en-US" sz="1100" dirty="0" smtClean="0"/>
              <a:t>Lennie flapped his big hands helplessly. “</a:t>
            </a:r>
            <a:r>
              <a:rPr lang="en-US" sz="1100" dirty="0" err="1" smtClean="0"/>
              <a:t>Ever’body</a:t>
            </a:r>
            <a:r>
              <a:rPr lang="en-US" sz="1100" dirty="0" smtClean="0"/>
              <a:t> went into town,” he said. “Slim an’ George an’ </a:t>
            </a:r>
            <a:r>
              <a:rPr lang="en-US" sz="1100" dirty="0" err="1" smtClean="0"/>
              <a:t>ever’body</a:t>
            </a:r>
            <a:r>
              <a:rPr lang="en-US" sz="1100" dirty="0" smtClean="0"/>
              <a:t>. George says I </a:t>
            </a:r>
            <a:r>
              <a:rPr lang="en-US" sz="1100" dirty="0" err="1" smtClean="0"/>
              <a:t>gotta</a:t>
            </a:r>
            <a:r>
              <a:rPr lang="en-US" sz="1100" dirty="0" smtClean="0"/>
              <a:t> stay here an’ not get in no trouble. I seen your light.”</a:t>
            </a:r>
          </a:p>
          <a:p>
            <a:r>
              <a:rPr lang="en-US" sz="1100" dirty="0" smtClean="0"/>
              <a:t>“Well, what do you want?”</a:t>
            </a:r>
          </a:p>
          <a:p>
            <a:r>
              <a:rPr lang="en-US" sz="1100" dirty="0" smtClean="0"/>
              <a:t>“Nothing—I seen your light. I thought I could jus’ come in an’ set.”</a:t>
            </a:r>
          </a:p>
          <a:p>
            <a:r>
              <a:rPr lang="en-US" sz="1100" dirty="0" smtClean="0"/>
              <a:t>Crooks stared at Lennie, and he reached behind him and took down the spectacles and adjusted them over his pink ears and stared again. “I don’t know what you’re </a:t>
            </a:r>
            <a:r>
              <a:rPr lang="en-US" sz="1100" dirty="0" err="1" smtClean="0"/>
              <a:t>doin</a:t>
            </a:r>
            <a:r>
              <a:rPr lang="en-US" sz="1100" dirty="0" smtClean="0"/>
              <a:t>’ in the barn anyway,” he complained. “You </a:t>
            </a:r>
            <a:r>
              <a:rPr lang="en-US" sz="1100" dirty="0" err="1" smtClean="0"/>
              <a:t>ain’t</a:t>
            </a:r>
            <a:r>
              <a:rPr lang="en-US" sz="1100" dirty="0" smtClean="0"/>
              <a:t> no skinner. </a:t>
            </a:r>
            <a:r>
              <a:rPr lang="en-US" sz="1100" dirty="0" err="1" smtClean="0"/>
              <a:t>They’s</a:t>
            </a:r>
            <a:r>
              <a:rPr lang="en-US" sz="1100" dirty="0" smtClean="0"/>
              <a:t> no call for a bucker to come into the barn at all. You </a:t>
            </a:r>
            <a:r>
              <a:rPr lang="en-US" sz="1100" dirty="0" err="1" smtClean="0"/>
              <a:t>ain’t</a:t>
            </a:r>
            <a:r>
              <a:rPr lang="en-US" sz="1100" dirty="0" smtClean="0"/>
              <a:t> no skinner. You </a:t>
            </a:r>
            <a:r>
              <a:rPr lang="en-US" sz="1100" dirty="0" err="1" smtClean="0"/>
              <a:t>ain’t</a:t>
            </a:r>
            <a:r>
              <a:rPr lang="en-US" sz="1100" dirty="0" smtClean="0"/>
              <a:t> got nothing to do with the horses.”</a:t>
            </a:r>
          </a:p>
          <a:p>
            <a:r>
              <a:rPr lang="en-US" sz="1100" dirty="0" smtClean="0"/>
              <a:t>“The pup,” Lennie repeated. “I come to see my pup.”</a:t>
            </a:r>
          </a:p>
          <a:p>
            <a:r>
              <a:rPr lang="en-US" sz="1100" dirty="0" smtClean="0"/>
              <a:t>“Well, go see your pup, then. Don’t come in a place where you’re not wanted.”</a:t>
            </a:r>
          </a:p>
          <a:p>
            <a:r>
              <a:rPr lang="en-US" sz="1100" dirty="0" smtClean="0"/>
              <a:t>Lennie lost his smile. He advanced a step into the room, then remembered and backed to the door again. “I looked at ‘</a:t>
            </a:r>
            <a:r>
              <a:rPr lang="en-US" sz="1100" dirty="0" err="1" smtClean="0"/>
              <a:t>em</a:t>
            </a:r>
            <a:r>
              <a:rPr lang="en-US" sz="1100" dirty="0" smtClean="0"/>
              <a:t> a little. Slim says I </a:t>
            </a:r>
            <a:r>
              <a:rPr lang="en-US" sz="1100" dirty="0" err="1" smtClean="0"/>
              <a:t>ain’t</a:t>
            </a:r>
            <a:r>
              <a:rPr lang="en-US" sz="1100" dirty="0" smtClean="0"/>
              <a:t> to pet ‘</a:t>
            </a:r>
            <a:r>
              <a:rPr lang="en-US" sz="1100" dirty="0" err="1" smtClean="0"/>
              <a:t>em</a:t>
            </a:r>
            <a:r>
              <a:rPr lang="en-US" sz="1100" dirty="0" smtClean="0"/>
              <a:t> very much.”</a:t>
            </a:r>
          </a:p>
          <a:p>
            <a:r>
              <a:rPr lang="en-US" sz="1100" dirty="0" smtClean="0"/>
              <a:t>Crooks said, “Well, you been takin’ ‘</a:t>
            </a:r>
            <a:r>
              <a:rPr lang="en-US" sz="1100" dirty="0" err="1" smtClean="0"/>
              <a:t>em</a:t>
            </a:r>
            <a:r>
              <a:rPr lang="en-US" sz="1100" dirty="0" smtClean="0"/>
              <a:t> out of the nest all the time. I wonder the old lady don’t move ‘</a:t>
            </a:r>
            <a:r>
              <a:rPr lang="en-US" sz="1100" dirty="0" err="1" smtClean="0"/>
              <a:t>em</a:t>
            </a:r>
            <a:r>
              <a:rPr lang="en-US" sz="1100" dirty="0" smtClean="0"/>
              <a:t> someplace else.”</a:t>
            </a:r>
          </a:p>
          <a:p>
            <a:r>
              <a:rPr lang="en-US" sz="1100" dirty="0" smtClean="0"/>
              <a:t>“Oh, she don’t care. She lets me.” Lennie had moved into the room again. Crooks scowled, but Lennie’s disarming smile defeated him. “Come on in and set a while,” Crooks said. “’Long as you won’t get out and leave me alone, you might as well set down.” His tone was a little more friendly. “All the boys gone into town, huh?”</a:t>
            </a:r>
          </a:p>
          <a:p>
            <a:r>
              <a:rPr lang="en-US" sz="1100" dirty="0" smtClean="0"/>
              <a:t>“All but old Candy. He just sets in the bunk house sharpening his pencil and sharpening and figuring.”</a:t>
            </a:r>
          </a:p>
          <a:p>
            <a:r>
              <a:rPr lang="en-US" sz="1100" dirty="0" smtClean="0"/>
              <a:t>Crooks adjusted his glasses. “Figuring? What’s Candy figuring about?”</a:t>
            </a:r>
          </a:p>
          <a:p>
            <a:r>
              <a:rPr lang="en-US" sz="1100" dirty="0" smtClean="0"/>
              <a:t>Lennie almost shouted, “’Bout the rabbits.”</a:t>
            </a:r>
          </a:p>
          <a:p>
            <a:r>
              <a:rPr lang="en-US" sz="1100" dirty="0" smtClean="0"/>
              <a:t>“You’re nuts,” said Crooks. “You’re crazy as a wedge. What rabbits you </a:t>
            </a:r>
            <a:r>
              <a:rPr lang="en-US" sz="1100" dirty="0" err="1" smtClean="0"/>
              <a:t>talkin</a:t>
            </a:r>
            <a:r>
              <a:rPr lang="en-US" sz="1100" dirty="0" smtClean="0"/>
              <a:t>’ about?”</a:t>
            </a:r>
          </a:p>
          <a:p>
            <a:r>
              <a:rPr lang="en-US" sz="1100" dirty="0" smtClean="0"/>
              <a:t>“The rabbits we’re </a:t>
            </a:r>
            <a:r>
              <a:rPr lang="en-US" sz="1100" dirty="0" err="1" smtClean="0"/>
              <a:t>gonna</a:t>
            </a:r>
            <a:r>
              <a:rPr lang="en-US" sz="1100" dirty="0" smtClean="0"/>
              <a:t> get, and I get to tend ‘</a:t>
            </a:r>
            <a:r>
              <a:rPr lang="en-US" sz="1100" dirty="0" err="1" smtClean="0"/>
              <a:t>em</a:t>
            </a:r>
            <a:r>
              <a:rPr lang="en-US" sz="1100" dirty="0" smtClean="0"/>
              <a:t>, cut grass an’ give ‘</a:t>
            </a:r>
            <a:r>
              <a:rPr lang="en-US" sz="1100" dirty="0" err="1" smtClean="0"/>
              <a:t>em</a:t>
            </a:r>
            <a:r>
              <a:rPr lang="en-US" sz="1100" dirty="0" smtClean="0"/>
              <a:t> water, an’ like that.”</a:t>
            </a:r>
            <a:endParaRPr lang="en-GB" sz="1100" dirty="0"/>
          </a:p>
        </p:txBody>
      </p:sp>
      <p:sp>
        <p:nvSpPr>
          <p:cNvPr id="4" name="Rectangle 3"/>
          <p:cNvSpPr/>
          <p:nvPr/>
        </p:nvSpPr>
        <p:spPr>
          <a:xfrm>
            <a:off x="4605251" y="337332"/>
            <a:ext cx="4425142" cy="6355586"/>
          </a:xfrm>
          <a:prstGeom prst="rect">
            <a:avLst/>
          </a:prstGeom>
        </p:spPr>
        <p:txBody>
          <a:bodyPr wrap="square">
            <a:spAutoFit/>
          </a:bodyPr>
          <a:lstStyle/>
          <a:p>
            <a:r>
              <a:rPr lang="fr-FR" sz="1100" i="1" dirty="0"/>
              <a:t>« Parce que je suis noir. Ils jouent aux cartes là-dedans, mais je ne peux pas jouer parce que je suis noir. Ils disent que je pue. Eh bien, je vous le dis, vous me puez tous. »</a:t>
            </a:r>
          </a:p>
          <a:p>
            <a:r>
              <a:rPr lang="fr-FR" sz="1100" i="1" dirty="0" err="1"/>
              <a:t>Lennie</a:t>
            </a:r>
            <a:r>
              <a:rPr lang="fr-FR" sz="1100" i="1" dirty="0"/>
              <a:t> battit ses grandes mains impuissante. « </a:t>
            </a:r>
            <a:r>
              <a:rPr lang="fr-FR" sz="1100" i="1" dirty="0" err="1"/>
              <a:t>Ever’body</a:t>
            </a:r>
            <a:r>
              <a:rPr lang="fr-FR" sz="1100" i="1" dirty="0"/>
              <a:t> est allé en ville », </a:t>
            </a:r>
            <a:r>
              <a:rPr lang="fr-FR" sz="1100" i="1" dirty="0" err="1"/>
              <a:t>a-t-il</a:t>
            </a:r>
            <a:r>
              <a:rPr lang="fr-FR" sz="1100" i="1" dirty="0"/>
              <a:t> dit. « Slim an' George an' </a:t>
            </a:r>
            <a:r>
              <a:rPr lang="fr-FR" sz="1100" i="1" dirty="0" err="1"/>
              <a:t>ever’body</a:t>
            </a:r>
            <a:r>
              <a:rPr lang="fr-FR" sz="1100" i="1" dirty="0"/>
              <a:t>. George dit que je dois rester ici et ne pas avoir d’ennuis. J’ai vu ta lumière. »</a:t>
            </a:r>
          </a:p>
          <a:p>
            <a:r>
              <a:rPr lang="fr-FR" sz="1100" i="1" dirty="0"/>
              <a:t>« Eh bien, que voulez-vous? »</a:t>
            </a:r>
          </a:p>
          <a:p>
            <a:r>
              <a:rPr lang="fr-FR" sz="1100" i="1" dirty="0"/>
              <a:t>« Rien, j’ai vu ta lumière. J’ai pensé que je pourrais venir dans un set. »</a:t>
            </a:r>
          </a:p>
          <a:p>
            <a:r>
              <a:rPr lang="fr-FR" sz="1100" i="1" dirty="0"/>
              <a:t>Crooks regarda </a:t>
            </a:r>
            <a:r>
              <a:rPr lang="fr-FR" sz="1100" i="1" dirty="0" err="1"/>
              <a:t>Lennie</a:t>
            </a:r>
            <a:r>
              <a:rPr lang="fr-FR" sz="1100" i="1" dirty="0"/>
              <a:t>, et il tendit la main derrière lui et descendit les lunettes et les ajusta sur ses oreilles roses et regarda à nouveau. « Je ne sais pas ce que tu fais dans la grange de toute façon », s’est-il plaint. « Vous n’êtes pas un </a:t>
            </a:r>
            <a:r>
              <a:rPr lang="fr-FR" sz="1100" i="1" dirty="0" err="1"/>
              <a:t>skinner</a:t>
            </a:r>
            <a:r>
              <a:rPr lang="fr-FR" sz="1100" i="1" dirty="0"/>
              <a:t>. Ils n’appellent pas du tout un </a:t>
            </a:r>
            <a:r>
              <a:rPr lang="fr-FR" sz="1100" i="1" dirty="0" err="1"/>
              <a:t>bucker</a:t>
            </a:r>
            <a:r>
              <a:rPr lang="fr-FR" sz="1100" i="1" dirty="0"/>
              <a:t> à entrer dans la grange. Vous n’êtes pas un </a:t>
            </a:r>
            <a:r>
              <a:rPr lang="fr-FR" sz="1100" i="1" dirty="0" err="1"/>
              <a:t>skinner</a:t>
            </a:r>
            <a:r>
              <a:rPr lang="fr-FR" sz="1100" i="1" dirty="0"/>
              <a:t>. Vous n’avez rien à voir avec les chevaux. »</a:t>
            </a:r>
          </a:p>
          <a:p>
            <a:r>
              <a:rPr lang="fr-FR" sz="1100" i="1" dirty="0"/>
              <a:t>« Le chiot », répéta </a:t>
            </a:r>
            <a:r>
              <a:rPr lang="fr-FR" sz="1100" i="1" dirty="0" err="1"/>
              <a:t>Lennie</a:t>
            </a:r>
            <a:r>
              <a:rPr lang="fr-FR" sz="1100" i="1" dirty="0"/>
              <a:t>. « Je viens voir mon chiot. »</a:t>
            </a:r>
          </a:p>
          <a:p>
            <a:r>
              <a:rPr lang="fr-FR" sz="1100" i="1" dirty="0"/>
              <a:t>« Eh bien, allez voir votre chiot, alors. Ne venez pas dans un endroit où vous n’êtes pas désiré. »</a:t>
            </a:r>
          </a:p>
          <a:p>
            <a:r>
              <a:rPr lang="fr-FR" sz="1100" i="1" dirty="0" err="1"/>
              <a:t>Lennie</a:t>
            </a:r>
            <a:r>
              <a:rPr lang="fr-FR" sz="1100" i="1" dirty="0"/>
              <a:t> a perdu son sourire. Il fit un pas dans la pièce, puis se souvint et recula à nouveau vers la porte. « Je les ai regardés un peu. Slim dit que je ne veux pas beaucoup les caresser. »</a:t>
            </a:r>
          </a:p>
          <a:p>
            <a:r>
              <a:rPr lang="fr-FR" sz="1100" i="1" dirty="0"/>
              <a:t>Crooks a dit: « Eh bien, vous les avez sortis du nid tout le temps. Je me demande si la vieille dame ne les déplace pas ailleurs.</a:t>
            </a:r>
          </a:p>
          <a:p>
            <a:r>
              <a:rPr lang="fr-FR" sz="1100" i="1" dirty="0"/>
              <a:t>« Oh, elle s’en fiche. Elle me laisse faire. </a:t>
            </a:r>
            <a:r>
              <a:rPr lang="fr-FR" sz="1100" i="1" dirty="0" err="1"/>
              <a:t>Lennie</a:t>
            </a:r>
            <a:r>
              <a:rPr lang="fr-FR" sz="1100" i="1" dirty="0"/>
              <a:t> avait de nouveau emménagé dans la pièce. Crooks se recroquevilla, mais le sourire désarmant de </a:t>
            </a:r>
            <a:r>
              <a:rPr lang="fr-FR" sz="1100" i="1" dirty="0" err="1"/>
              <a:t>Lennie</a:t>
            </a:r>
            <a:r>
              <a:rPr lang="fr-FR" sz="1100" i="1" dirty="0"/>
              <a:t> le vainquit. « Entrez et mettez un moment », a déclaré Crooks. « Tant que tu ne sors pas et ne me laisses pas tranquille, tu pourrais aussi bien te coucher. » Son ton était un peu plus amical. « Tous les garçons sont allés en ville, hein? »</a:t>
            </a:r>
          </a:p>
          <a:p>
            <a:r>
              <a:rPr lang="fr-FR" sz="1100" i="1" dirty="0"/>
              <a:t>« Tout sauf de vieux bonbons. Il se contente de s’installer dans la maison superposée en aiguisant son crayon, en aiguisant et en figurant.</a:t>
            </a:r>
          </a:p>
          <a:p>
            <a:r>
              <a:rPr lang="fr-FR" sz="1100" i="1" dirty="0"/>
              <a:t>Crooks a ajusté ses lunettes. « Figurer? Qu’est-ce que Candy pense? »</a:t>
            </a:r>
          </a:p>
          <a:p>
            <a:r>
              <a:rPr lang="fr-FR" sz="1100" i="1" dirty="0" err="1"/>
              <a:t>Lennie</a:t>
            </a:r>
            <a:r>
              <a:rPr lang="fr-FR" sz="1100" i="1" dirty="0"/>
              <a:t> a presque crié: « Battez les lapins. »</a:t>
            </a:r>
          </a:p>
          <a:p>
            <a:r>
              <a:rPr lang="fr-FR" sz="1100" i="1" dirty="0"/>
              <a:t>« Vous êtes fous, » dit Crooks. « Tu es fou comme un coin. De quels lapins parlez-vous? »</a:t>
            </a:r>
          </a:p>
          <a:p>
            <a:r>
              <a:rPr lang="fr-FR" sz="1100" i="1" dirty="0"/>
              <a:t>« Les lapins que nous allons avoir, et je peux m’occuper d’eux, couper l’herbe et leur donner de l’eau, un comme ça. »</a:t>
            </a:r>
          </a:p>
          <a:p>
            <a:r>
              <a:rPr lang="fr-FR" sz="1100" i="1" dirty="0"/>
              <a:t> </a:t>
            </a:r>
          </a:p>
        </p:txBody>
      </p:sp>
    </p:spTree>
    <p:extLst>
      <p:ext uri="{BB962C8B-B14F-4D97-AF65-F5344CB8AC3E}">
        <p14:creationId xmlns:p14="http://schemas.microsoft.com/office/powerpoint/2010/main" val="30464080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2139" y="486963"/>
            <a:ext cx="4056610" cy="5678478"/>
          </a:xfrm>
          <a:prstGeom prst="rect">
            <a:avLst/>
          </a:prstGeom>
        </p:spPr>
        <p:txBody>
          <a:bodyPr wrap="square">
            <a:spAutoFit/>
          </a:bodyPr>
          <a:lstStyle/>
          <a:p>
            <a:r>
              <a:rPr lang="en-US" sz="1100" dirty="0"/>
              <a:t>“Jus’ nuts,” said Crooks. “I don’t blame the guy you travel with for </a:t>
            </a:r>
            <a:r>
              <a:rPr lang="en-US" sz="1100" dirty="0" err="1" smtClean="0"/>
              <a:t>keepin</a:t>
            </a:r>
            <a:r>
              <a:rPr lang="en-US" sz="1100" dirty="0" smtClean="0"/>
              <a:t>’ you </a:t>
            </a:r>
            <a:r>
              <a:rPr lang="en-US" sz="1100" dirty="0"/>
              <a:t>outa sight.”</a:t>
            </a:r>
          </a:p>
          <a:p>
            <a:r>
              <a:rPr lang="en-US" sz="1100" dirty="0"/>
              <a:t>Lennie said quietly, “It </a:t>
            </a:r>
            <a:r>
              <a:rPr lang="en-US" sz="1100" dirty="0" err="1"/>
              <a:t>ain’t</a:t>
            </a:r>
            <a:r>
              <a:rPr lang="en-US" sz="1100" dirty="0"/>
              <a:t> no lie. We’re </a:t>
            </a:r>
            <a:r>
              <a:rPr lang="en-US" sz="1100" dirty="0" err="1"/>
              <a:t>gonna</a:t>
            </a:r>
            <a:r>
              <a:rPr lang="en-US" sz="1100" dirty="0"/>
              <a:t> do it. </a:t>
            </a:r>
            <a:r>
              <a:rPr lang="en-US" sz="1100" dirty="0" err="1"/>
              <a:t>Gonna</a:t>
            </a:r>
            <a:r>
              <a:rPr lang="en-US" sz="1100" dirty="0"/>
              <a:t> get a </a:t>
            </a:r>
            <a:r>
              <a:rPr lang="en-US" sz="1100" dirty="0" smtClean="0"/>
              <a:t>little place </a:t>
            </a:r>
            <a:r>
              <a:rPr lang="en-US" sz="1100" dirty="0"/>
              <a:t>an’ live on the </a:t>
            </a:r>
            <a:r>
              <a:rPr lang="en-US" sz="1100" dirty="0" err="1"/>
              <a:t>fatta</a:t>
            </a:r>
            <a:r>
              <a:rPr lang="en-US" sz="1100" dirty="0"/>
              <a:t> the </a:t>
            </a:r>
            <a:r>
              <a:rPr lang="en-US" sz="1100" dirty="0" err="1"/>
              <a:t>lan</a:t>
            </a:r>
            <a:r>
              <a:rPr lang="en-US" sz="1100" dirty="0"/>
              <a:t>’.”</a:t>
            </a:r>
          </a:p>
          <a:p>
            <a:r>
              <a:rPr lang="en-US" sz="1100" dirty="0"/>
              <a:t>Crooks settled himself more comfortably on his bunk. “Set down,” </a:t>
            </a:r>
            <a:r>
              <a:rPr lang="en-US" sz="1100" dirty="0" smtClean="0"/>
              <a:t>he invited</a:t>
            </a:r>
            <a:r>
              <a:rPr lang="en-US" sz="1100" dirty="0"/>
              <a:t>. “Set down on the nail keg.”</a:t>
            </a:r>
          </a:p>
          <a:p>
            <a:r>
              <a:rPr lang="en-US" sz="1100" dirty="0"/>
              <a:t>Lennie hunched down on the little barrel. “You think it’s a lie,” Lennie said</a:t>
            </a:r>
            <a:r>
              <a:rPr lang="en-US" sz="1100" dirty="0" smtClean="0"/>
              <a:t>. “</a:t>
            </a:r>
            <a:r>
              <a:rPr lang="en-US" sz="1100" dirty="0"/>
              <a:t>But it </a:t>
            </a:r>
            <a:r>
              <a:rPr lang="en-US" sz="1100" dirty="0" err="1"/>
              <a:t>ain’t</a:t>
            </a:r>
            <a:r>
              <a:rPr lang="en-US" sz="1100" dirty="0"/>
              <a:t> no lie. Ever’ word’s the truth, an’ you can </a:t>
            </a:r>
            <a:r>
              <a:rPr lang="en-US" sz="1100" dirty="0" err="1"/>
              <a:t>ast</a:t>
            </a:r>
            <a:r>
              <a:rPr lang="en-US" sz="1100" dirty="0"/>
              <a:t> George</a:t>
            </a:r>
            <a:r>
              <a:rPr lang="en-US" sz="1100" dirty="0" smtClean="0"/>
              <a:t>.”</a:t>
            </a:r>
          </a:p>
          <a:p>
            <a:endParaRPr lang="en-US" sz="1100" dirty="0"/>
          </a:p>
          <a:p>
            <a:r>
              <a:rPr lang="en-US" sz="1100" dirty="0"/>
              <a:t>Crooks put his dark chin into his pink palm. “You travel </a:t>
            </a:r>
            <a:r>
              <a:rPr lang="en-US" sz="1100" dirty="0" err="1"/>
              <a:t>aroun</a:t>
            </a:r>
            <a:r>
              <a:rPr lang="en-US" sz="1100" dirty="0"/>
              <a:t>’ with </a:t>
            </a:r>
            <a:r>
              <a:rPr lang="en-US" sz="1100" dirty="0" smtClean="0"/>
              <a:t>George, don’t </a:t>
            </a:r>
            <a:r>
              <a:rPr lang="en-US" sz="1100" dirty="0" err="1"/>
              <a:t>ya</a:t>
            </a:r>
            <a:r>
              <a:rPr lang="en-US" sz="1100" dirty="0"/>
              <a:t>?”</a:t>
            </a:r>
          </a:p>
          <a:p>
            <a:r>
              <a:rPr lang="en-US" sz="1100" dirty="0"/>
              <a:t>“Sure. Me an’ him goes ever’ place together.”</a:t>
            </a:r>
          </a:p>
          <a:p>
            <a:r>
              <a:rPr lang="en-US" sz="1100" dirty="0"/>
              <a:t>Crooks continued. “Sometimes he talks, and you don’t know what the </a:t>
            </a:r>
            <a:r>
              <a:rPr lang="en-US" sz="1100" dirty="0" smtClean="0"/>
              <a:t>hell he’s </a:t>
            </a:r>
            <a:r>
              <a:rPr lang="en-US" sz="1100" dirty="0" err="1"/>
              <a:t>talkin</a:t>
            </a:r>
            <a:r>
              <a:rPr lang="en-US" sz="1100" dirty="0"/>
              <a:t>’ about. </a:t>
            </a:r>
            <a:r>
              <a:rPr lang="en-US" sz="1100" dirty="0" err="1"/>
              <a:t>Ain’t</a:t>
            </a:r>
            <a:r>
              <a:rPr lang="en-US" sz="1100" dirty="0"/>
              <a:t> that so?” He leaned forward, boring Lennie with </a:t>
            </a:r>
            <a:r>
              <a:rPr lang="en-US" sz="1100" dirty="0" smtClean="0"/>
              <a:t>his deep </a:t>
            </a:r>
            <a:r>
              <a:rPr lang="en-US" sz="1100" dirty="0"/>
              <a:t>eyes. “</a:t>
            </a:r>
            <a:r>
              <a:rPr lang="en-US" sz="1100" dirty="0" err="1"/>
              <a:t>Ain’t</a:t>
            </a:r>
            <a:r>
              <a:rPr lang="en-US" sz="1100" dirty="0"/>
              <a:t> that so?”</a:t>
            </a:r>
          </a:p>
          <a:p>
            <a:r>
              <a:rPr lang="en-US" sz="1100" dirty="0"/>
              <a:t>“Yeah . . . . sometimes</a:t>
            </a:r>
            <a:r>
              <a:rPr lang="en-US" sz="1100" dirty="0" smtClean="0"/>
              <a:t>.”</a:t>
            </a:r>
          </a:p>
          <a:p>
            <a:endParaRPr lang="en-US" sz="1100" dirty="0"/>
          </a:p>
          <a:p>
            <a:r>
              <a:rPr lang="en-US" sz="1100" dirty="0"/>
              <a:t>“Jus’ talks on, an’ you don’t know what the hell it’s all about?”</a:t>
            </a:r>
          </a:p>
          <a:p>
            <a:r>
              <a:rPr lang="en-US" sz="1100" dirty="0"/>
              <a:t>“Yeah . . . . sometimes. But . . . . not always.”</a:t>
            </a:r>
          </a:p>
          <a:p>
            <a:r>
              <a:rPr lang="en-US" sz="1100" dirty="0"/>
              <a:t>Crooks leaned forward over the edge of the bunk. “I </a:t>
            </a:r>
            <a:r>
              <a:rPr lang="en-US" sz="1100" dirty="0" err="1"/>
              <a:t>ain’t</a:t>
            </a:r>
            <a:r>
              <a:rPr lang="en-US" sz="1100" dirty="0"/>
              <a:t> a southern Negro</a:t>
            </a:r>
            <a:r>
              <a:rPr lang="en-US" sz="1100" dirty="0" smtClean="0"/>
              <a:t>,” he </a:t>
            </a:r>
            <a:r>
              <a:rPr lang="en-US" sz="1100" dirty="0"/>
              <a:t>said. “I was born right here in California. My old man had a chicken ranch</a:t>
            </a:r>
            <a:r>
              <a:rPr lang="en-US" sz="1100" dirty="0" smtClean="0"/>
              <a:t>, ‘</a:t>
            </a:r>
            <a:r>
              <a:rPr lang="en-US" sz="1100" dirty="0"/>
              <a:t>bout ten acres. The white kids come to play at our place, an’ sometimes I </a:t>
            </a:r>
            <a:r>
              <a:rPr lang="en-US" sz="1100" dirty="0" smtClean="0"/>
              <a:t>went to </a:t>
            </a:r>
            <a:r>
              <a:rPr lang="en-US" sz="1100" dirty="0"/>
              <a:t>play with them, and some of them was pretty nice. My </a:t>
            </a:r>
            <a:r>
              <a:rPr lang="en-US" sz="1100" dirty="0" err="1"/>
              <a:t>ol</a:t>
            </a:r>
            <a:r>
              <a:rPr lang="en-US" sz="1100" dirty="0"/>
              <a:t>’ man didn’t </a:t>
            </a:r>
            <a:r>
              <a:rPr lang="en-US" sz="1100" dirty="0" smtClean="0"/>
              <a:t>like that</a:t>
            </a:r>
            <a:r>
              <a:rPr lang="en-US" sz="1100" dirty="0"/>
              <a:t>. I never knew till long later why he didn’t like that. But I know now.” He</a:t>
            </a:r>
          </a:p>
          <a:p>
            <a:r>
              <a:rPr lang="en-US" sz="1100" dirty="0"/>
              <a:t>hesitated, and when he spoke again his voice was softer. “There wasn’t </a:t>
            </a:r>
            <a:r>
              <a:rPr lang="en-US" sz="1100" dirty="0" smtClean="0"/>
              <a:t>another colored </a:t>
            </a:r>
            <a:r>
              <a:rPr lang="en-US" sz="1100" dirty="0"/>
              <a:t>family for miles around. And now there </a:t>
            </a:r>
            <a:r>
              <a:rPr lang="en-US" sz="1100" dirty="0" err="1"/>
              <a:t>ain’t</a:t>
            </a:r>
            <a:r>
              <a:rPr lang="en-US" sz="1100" dirty="0"/>
              <a:t> a colored man on </a:t>
            </a:r>
            <a:r>
              <a:rPr lang="en-US" sz="1100" dirty="0" smtClean="0"/>
              <a:t>this ranch </a:t>
            </a:r>
            <a:r>
              <a:rPr lang="en-US" sz="1100" dirty="0"/>
              <a:t>an’ there’s jus’ one family in Soledad.” He laughed. “If I say </a:t>
            </a:r>
            <a:r>
              <a:rPr lang="en-US" sz="1100" dirty="0" smtClean="0"/>
              <a:t>something, why </a:t>
            </a:r>
            <a:r>
              <a:rPr lang="en-US" sz="1100" dirty="0"/>
              <a:t>it’s just a nigger </a:t>
            </a:r>
            <a:r>
              <a:rPr lang="en-US" sz="1100" dirty="0" err="1"/>
              <a:t>sayin</a:t>
            </a:r>
            <a:r>
              <a:rPr lang="en-US" sz="1100" dirty="0"/>
              <a:t>’ it</a:t>
            </a:r>
            <a:r>
              <a:rPr lang="en-US" sz="1100" dirty="0" smtClean="0"/>
              <a:t>.”</a:t>
            </a:r>
          </a:p>
          <a:p>
            <a:endParaRPr lang="en-US" sz="1100" dirty="0"/>
          </a:p>
          <a:p>
            <a:r>
              <a:rPr lang="en-US" sz="1100" dirty="0"/>
              <a:t>Lennie asked, “How long you think it’ll be before them pups will be </a:t>
            </a:r>
            <a:r>
              <a:rPr lang="en-US" sz="1100" dirty="0" smtClean="0"/>
              <a:t>old enough </a:t>
            </a:r>
            <a:r>
              <a:rPr lang="en-US" sz="1100" dirty="0"/>
              <a:t>to pet?”</a:t>
            </a:r>
            <a:endParaRPr lang="en-GB" sz="1100" dirty="0"/>
          </a:p>
        </p:txBody>
      </p:sp>
      <p:sp>
        <p:nvSpPr>
          <p:cNvPr id="4" name="Rectangle 3"/>
          <p:cNvSpPr/>
          <p:nvPr/>
        </p:nvSpPr>
        <p:spPr>
          <a:xfrm>
            <a:off x="4697833" y="571602"/>
            <a:ext cx="4289368" cy="5678478"/>
          </a:xfrm>
          <a:prstGeom prst="rect">
            <a:avLst/>
          </a:prstGeom>
        </p:spPr>
        <p:txBody>
          <a:bodyPr wrap="square">
            <a:spAutoFit/>
          </a:bodyPr>
          <a:lstStyle/>
          <a:p>
            <a:r>
              <a:rPr lang="fr-FR" sz="1100" i="1" dirty="0"/>
              <a:t>« Jus' </a:t>
            </a:r>
            <a:r>
              <a:rPr lang="fr-FR" sz="1100" i="1" dirty="0" err="1"/>
              <a:t>nuts</a:t>
            </a:r>
            <a:r>
              <a:rPr lang="fr-FR" sz="1100" i="1" dirty="0"/>
              <a:t>, » dit Crooks. « Je ne blâme pas le gars avec qui vous voyagez de vous garder hors de vue. »</a:t>
            </a:r>
          </a:p>
          <a:p>
            <a:r>
              <a:rPr lang="fr-FR" sz="1100" i="1" dirty="0" err="1"/>
              <a:t>Lennie</a:t>
            </a:r>
            <a:r>
              <a:rPr lang="fr-FR" sz="1100" i="1" dirty="0"/>
              <a:t> dit doucement: « Ce n’est pas un mensonge. Nous allons le faire. va prendre une petite place et vivre sur la </a:t>
            </a:r>
            <a:r>
              <a:rPr lang="fr-FR" sz="1100" i="1" dirty="0" err="1"/>
              <a:t>fatta</a:t>
            </a:r>
            <a:r>
              <a:rPr lang="fr-FR" sz="1100" i="1" dirty="0"/>
              <a:t> le </a:t>
            </a:r>
            <a:r>
              <a:rPr lang="fr-FR" sz="1100" i="1" dirty="0" err="1"/>
              <a:t>lan</a:t>
            </a:r>
            <a:r>
              <a:rPr lang="fr-FR" sz="1100" i="1" dirty="0"/>
              <a:t>'. »</a:t>
            </a:r>
          </a:p>
          <a:p>
            <a:r>
              <a:rPr lang="fr-FR" sz="1100" i="1" dirty="0"/>
              <a:t>Crooks s’installa plus confortablement sur sa couchette. « Posez-vous », </a:t>
            </a:r>
            <a:r>
              <a:rPr lang="fr-FR" sz="1100" i="1" dirty="0" err="1"/>
              <a:t>a-t-il</a:t>
            </a:r>
            <a:r>
              <a:rPr lang="fr-FR" sz="1100" i="1" dirty="0"/>
              <a:t> invité. « Posez-vous sur le fût à clous. »</a:t>
            </a:r>
          </a:p>
          <a:p>
            <a:r>
              <a:rPr lang="fr-FR" sz="1100" i="1" dirty="0" err="1"/>
              <a:t>Lennie</a:t>
            </a:r>
            <a:r>
              <a:rPr lang="fr-FR" sz="1100" i="1" dirty="0"/>
              <a:t> se pencha sur le petit tonneau. « Vous pensez que c’est un mensonge », a déclaré </a:t>
            </a:r>
            <a:r>
              <a:rPr lang="fr-FR" sz="1100" i="1" dirty="0" err="1"/>
              <a:t>Lennie</a:t>
            </a:r>
            <a:r>
              <a:rPr lang="fr-FR" sz="1100" i="1" dirty="0"/>
              <a:t>. « Mais ce n’est pas un mensonge. Jamais' </a:t>
            </a:r>
            <a:r>
              <a:rPr lang="fr-FR" sz="1100" i="1" dirty="0" err="1"/>
              <a:t>word’s</a:t>
            </a:r>
            <a:r>
              <a:rPr lang="fr-FR" sz="1100" i="1" dirty="0"/>
              <a:t> the </a:t>
            </a:r>
            <a:r>
              <a:rPr lang="fr-FR" sz="1100" i="1" dirty="0" err="1"/>
              <a:t>truth</a:t>
            </a:r>
            <a:r>
              <a:rPr lang="fr-FR" sz="1100" i="1" dirty="0"/>
              <a:t>, an' </a:t>
            </a:r>
            <a:r>
              <a:rPr lang="fr-FR" sz="1100" i="1" dirty="0" err="1"/>
              <a:t>you</a:t>
            </a:r>
            <a:r>
              <a:rPr lang="fr-FR" sz="1100" i="1" dirty="0"/>
              <a:t> </a:t>
            </a:r>
            <a:r>
              <a:rPr lang="fr-FR" sz="1100" i="1" dirty="0" err="1"/>
              <a:t>can</a:t>
            </a:r>
            <a:r>
              <a:rPr lang="fr-FR" sz="1100" i="1" dirty="0"/>
              <a:t> </a:t>
            </a:r>
            <a:r>
              <a:rPr lang="fr-FR" sz="1100" i="1" dirty="0" err="1"/>
              <a:t>ast</a:t>
            </a:r>
            <a:r>
              <a:rPr lang="fr-FR" sz="1100" i="1" dirty="0"/>
              <a:t> George. »</a:t>
            </a:r>
          </a:p>
          <a:p>
            <a:r>
              <a:rPr lang="fr-FR" sz="1100" i="1" dirty="0"/>
              <a:t>Crooks a mis son menton sombre dans sa paume rose. « Tu voyages </a:t>
            </a:r>
            <a:r>
              <a:rPr lang="fr-FR" sz="1100" i="1" dirty="0" err="1"/>
              <a:t>aroun</a:t>
            </a:r>
            <a:r>
              <a:rPr lang="fr-FR" sz="1100" i="1" dirty="0"/>
              <a:t>' avec George, n’est-ce pas? »</a:t>
            </a:r>
          </a:p>
          <a:p>
            <a:r>
              <a:rPr lang="fr-FR" sz="1100" i="1" dirty="0"/>
              <a:t>« Bien sûr. Moi et ' il va toujours ' place ensemble. »</a:t>
            </a:r>
          </a:p>
          <a:p>
            <a:r>
              <a:rPr lang="fr-FR" sz="1100" i="1" dirty="0"/>
              <a:t>Les escrocs ont continué. « Parfois, il parle, et vous ne savez pas de quoi il parle. N’est-ce pas ainsi? » Il se pencha en avant, ennuyant </a:t>
            </a:r>
            <a:r>
              <a:rPr lang="fr-FR" sz="1100" i="1" dirty="0" err="1"/>
              <a:t>Lennie</a:t>
            </a:r>
            <a:r>
              <a:rPr lang="fr-FR" sz="1100" i="1" dirty="0"/>
              <a:t> avec ses yeux profonds. « N’est-ce pas ça? »</a:t>
            </a:r>
          </a:p>
          <a:p>
            <a:r>
              <a:rPr lang="fr-FR" sz="1100" i="1" dirty="0"/>
              <a:t>« Oui... parfois.</a:t>
            </a:r>
          </a:p>
          <a:p>
            <a:r>
              <a:rPr lang="fr-FR" sz="1100" i="1" dirty="0"/>
              <a:t>« Jus' parle, et vous ne savez pas de quoi il s’agit? »</a:t>
            </a:r>
          </a:p>
          <a:p>
            <a:r>
              <a:rPr lang="fr-FR" sz="1100" i="1" dirty="0"/>
              <a:t>« Oui... parfois. Mais.... pas toujours.</a:t>
            </a:r>
          </a:p>
          <a:p>
            <a:r>
              <a:rPr lang="fr-FR" sz="1100" i="1" dirty="0"/>
              <a:t>Des escrocs se penchèrent en avant sur le bord de la couchette. « Je ne suis pas un Nègre du Sud », </a:t>
            </a:r>
            <a:r>
              <a:rPr lang="fr-FR" sz="1100" i="1" dirty="0" err="1"/>
              <a:t>a-t-il</a:t>
            </a:r>
            <a:r>
              <a:rPr lang="fr-FR" sz="1100" i="1" dirty="0"/>
              <a:t> dit. « Je suis né ici même en Californie. Mon vieil homme avait un ranch de poulets, 'bout dix acres. Les enfants blancs viennent jouer chez nous, et parfois j’allais jouer avec eux, et certains d’entre eux étaient plutôt sympas. Mon vieil homme n’aimait pas ça. Je n’ai jamais su longtemps plus tard pourquoi il n’aimait pas ça. Mais je sais maintenant. Il</a:t>
            </a:r>
          </a:p>
          <a:p>
            <a:r>
              <a:rPr lang="fr-FR" sz="1100" i="1" dirty="0"/>
              <a:t>hésita, et quand il parla à nouveau, sa voix était plus douce. « Il n’y avait pas d’autre famille de couleur à des kilomètres à la ronde. Et maintenant, il n’y a pas un homme de couleur dans ce ranch et il n’y a pas une famille à Soledad. » Il a ri. « Si je dis quelque chose, pourquoi c’est juste un nègre qui le dit. »</a:t>
            </a:r>
          </a:p>
          <a:p>
            <a:r>
              <a:rPr lang="fr-FR" sz="1100" i="1" dirty="0" err="1"/>
              <a:t>Lennie</a:t>
            </a:r>
            <a:r>
              <a:rPr lang="fr-FR" sz="1100" i="1" dirty="0"/>
              <a:t> a demandé: « Combien de temps pensez-vous qu’il faudra avant que les chiots soient assez vieux pour caresser? »</a:t>
            </a:r>
          </a:p>
          <a:p>
            <a:r>
              <a:rPr lang="fr-FR" sz="1100" i="1" dirty="0"/>
              <a:t> </a:t>
            </a:r>
          </a:p>
        </p:txBody>
      </p:sp>
    </p:spTree>
    <p:extLst>
      <p:ext uri="{BB962C8B-B14F-4D97-AF65-F5344CB8AC3E}">
        <p14:creationId xmlns:p14="http://schemas.microsoft.com/office/powerpoint/2010/main" val="11746633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9135" y="333137"/>
            <a:ext cx="4258888" cy="6186309"/>
          </a:xfrm>
          <a:prstGeom prst="rect">
            <a:avLst/>
          </a:prstGeom>
        </p:spPr>
        <p:txBody>
          <a:bodyPr wrap="square">
            <a:spAutoFit/>
          </a:bodyPr>
          <a:lstStyle/>
          <a:p>
            <a:r>
              <a:rPr lang="en-US" sz="1100" dirty="0"/>
              <a:t>Crooks laughed again. “A guy can talk to you an’ be sure you won’t </a:t>
            </a:r>
            <a:r>
              <a:rPr lang="en-US" sz="1100" dirty="0" smtClean="0"/>
              <a:t>go </a:t>
            </a:r>
            <a:r>
              <a:rPr lang="en-US" sz="1100" dirty="0" err="1" smtClean="0"/>
              <a:t>blabbin</a:t>
            </a:r>
            <a:r>
              <a:rPr lang="en-US" sz="1100" dirty="0"/>
              <a:t>’. Couple of weeks an’ them </a:t>
            </a:r>
            <a:r>
              <a:rPr lang="en-US" sz="1100" dirty="0" err="1"/>
              <a:t>pups’ll</a:t>
            </a:r>
            <a:r>
              <a:rPr lang="en-US" sz="1100" dirty="0"/>
              <a:t> be all right. George knows </a:t>
            </a:r>
            <a:r>
              <a:rPr lang="en-US" sz="1100" dirty="0" smtClean="0"/>
              <a:t>what he’s </a:t>
            </a:r>
            <a:r>
              <a:rPr lang="en-US" sz="1100" dirty="0"/>
              <a:t>about. Jus’ talks, an’ you don’t understand nothing.” He leaned </a:t>
            </a:r>
            <a:r>
              <a:rPr lang="en-US" sz="1100" dirty="0" smtClean="0"/>
              <a:t>forward excitedly</a:t>
            </a:r>
            <a:r>
              <a:rPr lang="en-US" sz="1100" dirty="0"/>
              <a:t>. “This is just a nigger </a:t>
            </a:r>
            <a:r>
              <a:rPr lang="en-US" sz="1100" dirty="0" err="1"/>
              <a:t>talkin</a:t>
            </a:r>
            <a:r>
              <a:rPr lang="en-US" sz="1100" dirty="0"/>
              <a:t>’, an’ a busted-back nigger. So it </a:t>
            </a:r>
            <a:r>
              <a:rPr lang="en-US" sz="1100" dirty="0" smtClean="0"/>
              <a:t>don’t mean </a:t>
            </a:r>
            <a:r>
              <a:rPr lang="en-US" sz="1100" dirty="0"/>
              <a:t>nothing, see? You couldn’t remember it anyways. I seen it over an’ </a:t>
            </a:r>
            <a:r>
              <a:rPr lang="en-US" sz="1100" dirty="0" smtClean="0"/>
              <a:t>over —a </a:t>
            </a:r>
            <a:r>
              <a:rPr lang="en-US" sz="1100" dirty="0"/>
              <a:t>guy </a:t>
            </a:r>
            <a:r>
              <a:rPr lang="en-US" sz="1100" dirty="0" err="1"/>
              <a:t>talkin</a:t>
            </a:r>
            <a:r>
              <a:rPr lang="en-US" sz="1100" dirty="0"/>
              <a:t>' to another guy and it don’t make no difference if he don’t hear </a:t>
            </a:r>
            <a:r>
              <a:rPr lang="en-US" sz="1100" dirty="0" smtClean="0"/>
              <a:t>or understand</a:t>
            </a:r>
            <a:r>
              <a:rPr lang="en-US" sz="1100" dirty="0"/>
              <a:t>. The thing is, they’re </a:t>
            </a:r>
            <a:r>
              <a:rPr lang="en-US" sz="1100" dirty="0" err="1"/>
              <a:t>talkin</a:t>
            </a:r>
            <a:r>
              <a:rPr lang="en-US" sz="1100" dirty="0"/>
              <a:t>’, or they’re </a:t>
            </a:r>
            <a:r>
              <a:rPr lang="en-US" sz="1100" dirty="0" err="1"/>
              <a:t>settin</a:t>
            </a:r>
            <a:r>
              <a:rPr lang="en-US" sz="1100" dirty="0"/>
              <a:t>’ still not </a:t>
            </a:r>
            <a:r>
              <a:rPr lang="en-US" sz="1100" dirty="0" err="1"/>
              <a:t>talkin</a:t>
            </a:r>
            <a:r>
              <a:rPr lang="en-US" sz="1100" dirty="0"/>
              <a:t>’. </a:t>
            </a:r>
            <a:r>
              <a:rPr lang="en-US" sz="1100" dirty="0" smtClean="0"/>
              <a:t>It don’t </a:t>
            </a:r>
            <a:r>
              <a:rPr lang="en-US" sz="1100" dirty="0"/>
              <a:t>make no difference, no difference.” His excitement had increased until </a:t>
            </a:r>
            <a:r>
              <a:rPr lang="en-US" sz="1100" dirty="0" smtClean="0"/>
              <a:t>he pounded </a:t>
            </a:r>
            <a:r>
              <a:rPr lang="en-US" sz="1100" dirty="0"/>
              <a:t>his knee with this hand. “George can tell you screwy things, and </a:t>
            </a:r>
            <a:r>
              <a:rPr lang="en-US" sz="1100" dirty="0" smtClean="0"/>
              <a:t>it don’t </a:t>
            </a:r>
            <a:r>
              <a:rPr lang="en-US" sz="1100" dirty="0"/>
              <a:t>matter. It’s just the talking. It’s just </a:t>
            </a:r>
            <a:r>
              <a:rPr lang="en-US" sz="1100" dirty="0" err="1"/>
              <a:t>bein</a:t>
            </a:r>
            <a:r>
              <a:rPr lang="en-US" sz="1100" dirty="0"/>
              <a:t>’ with another guy. That’s all.” He</a:t>
            </a:r>
          </a:p>
          <a:p>
            <a:r>
              <a:rPr lang="en-US" sz="1100" dirty="0"/>
              <a:t>paused</a:t>
            </a:r>
            <a:r>
              <a:rPr lang="en-US" sz="1100" dirty="0" smtClean="0"/>
              <a:t>.</a:t>
            </a:r>
          </a:p>
          <a:p>
            <a:endParaRPr lang="en-US" sz="1100" dirty="0"/>
          </a:p>
          <a:p>
            <a:r>
              <a:rPr lang="en-US" sz="1100" dirty="0"/>
              <a:t>His voice grew soft and persuasive. “</a:t>
            </a:r>
            <a:r>
              <a:rPr lang="en-US" sz="1100" dirty="0" err="1"/>
              <a:t>S’pose</a:t>
            </a:r>
            <a:r>
              <a:rPr lang="en-US" sz="1100" dirty="0"/>
              <a:t> George don’t come back </a:t>
            </a:r>
            <a:r>
              <a:rPr lang="en-US" sz="1100" dirty="0" smtClean="0"/>
              <a:t>no more</a:t>
            </a:r>
            <a:r>
              <a:rPr lang="en-US" sz="1100" dirty="0"/>
              <a:t>. </a:t>
            </a:r>
            <a:r>
              <a:rPr lang="en-US" sz="1100" dirty="0" err="1"/>
              <a:t>S’pose</a:t>
            </a:r>
            <a:r>
              <a:rPr lang="en-US" sz="1100" dirty="0"/>
              <a:t> he took a powder and just </a:t>
            </a:r>
            <a:r>
              <a:rPr lang="en-US" sz="1100" dirty="0" err="1"/>
              <a:t>ain’t</a:t>
            </a:r>
            <a:r>
              <a:rPr lang="en-US" sz="1100" dirty="0"/>
              <a:t> coming back. What’ll you </a:t>
            </a:r>
            <a:r>
              <a:rPr lang="en-US" sz="1100" dirty="0" smtClean="0"/>
              <a:t>do then</a:t>
            </a:r>
            <a:r>
              <a:rPr lang="en-US" sz="1100" dirty="0"/>
              <a:t>?”</a:t>
            </a:r>
          </a:p>
          <a:p>
            <a:r>
              <a:rPr lang="en-US" sz="1100" dirty="0"/>
              <a:t>Lennie’s attention came gradually to what had been said. “What?” </a:t>
            </a:r>
            <a:r>
              <a:rPr lang="en-US" sz="1100" dirty="0" smtClean="0"/>
              <a:t>he demanded</a:t>
            </a:r>
            <a:r>
              <a:rPr lang="en-US" sz="1100" dirty="0"/>
              <a:t>.</a:t>
            </a:r>
          </a:p>
          <a:p>
            <a:r>
              <a:rPr lang="en-US" sz="1100" dirty="0"/>
              <a:t>“I said </a:t>
            </a:r>
            <a:r>
              <a:rPr lang="en-US" sz="1100" dirty="0" err="1"/>
              <a:t>s’pose</a:t>
            </a:r>
            <a:r>
              <a:rPr lang="en-US" sz="1100" dirty="0"/>
              <a:t> George went into town tonight and you never heard of him </a:t>
            </a:r>
            <a:r>
              <a:rPr lang="en-US" sz="1100" dirty="0" smtClean="0"/>
              <a:t>no more</a:t>
            </a:r>
            <a:r>
              <a:rPr lang="en-US" sz="1100" dirty="0"/>
              <a:t>.” Crooks pressed forward some kind of private victory. “Just </a:t>
            </a:r>
            <a:r>
              <a:rPr lang="en-US" sz="1100" dirty="0" err="1"/>
              <a:t>s’pose</a:t>
            </a:r>
            <a:r>
              <a:rPr lang="en-US" sz="1100" dirty="0"/>
              <a:t> that</a:t>
            </a:r>
            <a:r>
              <a:rPr lang="en-US" sz="1100" dirty="0" smtClean="0"/>
              <a:t>,” he </a:t>
            </a:r>
            <a:r>
              <a:rPr lang="en-US" sz="1100" dirty="0"/>
              <a:t>repeated.</a:t>
            </a:r>
          </a:p>
          <a:p>
            <a:r>
              <a:rPr lang="en-US" sz="1100" dirty="0"/>
              <a:t>“He won’t do it,” Lennie cried. “George wouldn’t do nothing like that. I </a:t>
            </a:r>
            <a:r>
              <a:rPr lang="en-US" sz="1100" dirty="0" smtClean="0"/>
              <a:t>been with </a:t>
            </a:r>
            <a:r>
              <a:rPr lang="en-US" sz="1100" dirty="0"/>
              <a:t>George a long a time. He’ll come back tonight—” But the doubt was </a:t>
            </a:r>
            <a:r>
              <a:rPr lang="en-US" sz="1100" dirty="0" smtClean="0"/>
              <a:t>too much </a:t>
            </a:r>
            <a:r>
              <a:rPr lang="en-US" sz="1100" dirty="0"/>
              <a:t>for him. “Don’t you think he will?”</a:t>
            </a:r>
          </a:p>
          <a:p>
            <a:r>
              <a:rPr lang="en-US" sz="1100" dirty="0"/>
              <a:t>Crooks’ face lighted with pleasure in his torture. “Nobody can’t tell what </a:t>
            </a:r>
            <a:r>
              <a:rPr lang="en-US" sz="1100" dirty="0" smtClean="0"/>
              <a:t>a </a:t>
            </a:r>
            <a:r>
              <a:rPr lang="en-US" sz="1100" dirty="0" err="1" smtClean="0"/>
              <a:t>guy’ll</a:t>
            </a:r>
            <a:r>
              <a:rPr lang="en-US" sz="1100" dirty="0" smtClean="0"/>
              <a:t> </a:t>
            </a:r>
            <a:r>
              <a:rPr lang="en-US" sz="1100" dirty="0"/>
              <a:t>do,” he observed calmly. “</a:t>
            </a:r>
            <a:r>
              <a:rPr lang="en-US" sz="1100" dirty="0" err="1"/>
              <a:t>Le’s</a:t>
            </a:r>
            <a:r>
              <a:rPr lang="en-US" sz="1100" dirty="0"/>
              <a:t> say he wants to come back and </a:t>
            </a:r>
            <a:r>
              <a:rPr lang="en-US" sz="1100" dirty="0" smtClean="0"/>
              <a:t>can’t. </a:t>
            </a:r>
            <a:r>
              <a:rPr lang="en-US" sz="1100" dirty="0" err="1" smtClean="0"/>
              <a:t>S’pose</a:t>
            </a:r>
            <a:r>
              <a:rPr lang="en-US" sz="1100" dirty="0" smtClean="0"/>
              <a:t> </a:t>
            </a:r>
            <a:r>
              <a:rPr lang="en-US" sz="1100" dirty="0"/>
              <a:t>he gets killed or hurt so he can’t come back.”</a:t>
            </a:r>
          </a:p>
          <a:p>
            <a:r>
              <a:rPr lang="en-US" sz="1100" dirty="0"/>
              <a:t>Lennie struggled to understand. “George won’t do nothing like that,” </a:t>
            </a:r>
            <a:r>
              <a:rPr lang="en-US" sz="1100" dirty="0" smtClean="0"/>
              <a:t>he repeated</a:t>
            </a:r>
            <a:r>
              <a:rPr lang="en-US" sz="1100" dirty="0"/>
              <a:t>. “George is careful. He won’t get hurt. He </a:t>
            </a:r>
            <a:r>
              <a:rPr lang="en-US" sz="1100" dirty="0" err="1"/>
              <a:t>ain’t</a:t>
            </a:r>
            <a:r>
              <a:rPr lang="en-US" sz="1100" dirty="0"/>
              <a:t> never been hurt, </a:t>
            </a:r>
            <a:r>
              <a:rPr lang="en-US" sz="1100" dirty="0" err="1"/>
              <a:t>‘</a:t>
            </a:r>
            <a:r>
              <a:rPr lang="en-US" sz="1100" dirty="0" err="1" smtClean="0"/>
              <a:t>cause</a:t>
            </a:r>
            <a:r>
              <a:rPr lang="en-US" sz="1100" dirty="0" smtClean="0"/>
              <a:t> he’s </a:t>
            </a:r>
            <a:r>
              <a:rPr lang="en-US" sz="1100" dirty="0"/>
              <a:t>careful.”</a:t>
            </a:r>
          </a:p>
          <a:p>
            <a:r>
              <a:rPr lang="en-US" sz="1100" dirty="0"/>
              <a:t>“Well, </a:t>
            </a:r>
            <a:r>
              <a:rPr lang="en-US" sz="1100" dirty="0" err="1"/>
              <a:t>s’pose</a:t>
            </a:r>
            <a:r>
              <a:rPr lang="en-US" sz="1100" dirty="0"/>
              <a:t>, jus’ </a:t>
            </a:r>
            <a:r>
              <a:rPr lang="en-US" sz="1100" dirty="0" err="1"/>
              <a:t>s’pose</a:t>
            </a:r>
            <a:r>
              <a:rPr lang="en-US" sz="1100" dirty="0"/>
              <a:t> he don’t come back. What’ll you do then</a:t>
            </a:r>
            <a:r>
              <a:rPr lang="en-US" sz="1100" dirty="0" smtClean="0"/>
              <a:t>?” Lennie’s </a:t>
            </a:r>
            <a:r>
              <a:rPr lang="en-US" sz="1100" dirty="0"/>
              <a:t>face wrinkled with apprehension. “I don’ know. Say, what </a:t>
            </a:r>
            <a:r>
              <a:rPr lang="en-US" sz="1100" dirty="0" smtClean="0"/>
              <a:t>you </a:t>
            </a:r>
            <a:r>
              <a:rPr lang="en-US" sz="1100" dirty="0" err="1" smtClean="0"/>
              <a:t>doin</a:t>
            </a:r>
            <a:r>
              <a:rPr lang="en-US" sz="1100" dirty="0"/>
              <a:t>’ anyways?” he cried. “This </a:t>
            </a:r>
            <a:r>
              <a:rPr lang="en-US" sz="1100" dirty="0" err="1"/>
              <a:t>ain’t</a:t>
            </a:r>
            <a:r>
              <a:rPr lang="en-US" sz="1100" dirty="0"/>
              <a:t> true. George </a:t>
            </a:r>
            <a:r>
              <a:rPr lang="en-US" sz="1100" dirty="0" err="1"/>
              <a:t>ain’t</a:t>
            </a:r>
            <a:r>
              <a:rPr lang="en-US" sz="1100" dirty="0"/>
              <a:t> got hurt.”</a:t>
            </a:r>
          </a:p>
          <a:p>
            <a:r>
              <a:rPr lang="en-US" sz="1100" dirty="0"/>
              <a:t>Crooks bored in on him. “Want me ta tell </a:t>
            </a:r>
            <a:r>
              <a:rPr lang="en-US" sz="1100" dirty="0" err="1"/>
              <a:t>ya</a:t>
            </a:r>
            <a:r>
              <a:rPr lang="en-US" sz="1100" dirty="0"/>
              <a:t> what’ll happen? They’ll take </a:t>
            </a:r>
            <a:r>
              <a:rPr lang="en-US" sz="1100" dirty="0" err="1" smtClean="0"/>
              <a:t>ya</a:t>
            </a:r>
            <a:r>
              <a:rPr lang="en-US" sz="1100" dirty="0" smtClean="0"/>
              <a:t> to </a:t>
            </a:r>
            <a:r>
              <a:rPr lang="en-US" sz="1100" dirty="0"/>
              <a:t>the booby hatch. They’ll tie </a:t>
            </a:r>
            <a:r>
              <a:rPr lang="en-US" sz="1100" dirty="0" err="1"/>
              <a:t>ya</a:t>
            </a:r>
            <a:r>
              <a:rPr lang="en-US" sz="1100" dirty="0"/>
              <a:t> up with a collar, like a dog.”</a:t>
            </a:r>
            <a:endParaRPr lang="en-GB" sz="1100" dirty="0"/>
          </a:p>
        </p:txBody>
      </p:sp>
      <p:sp>
        <p:nvSpPr>
          <p:cNvPr id="3" name="Rectangle 2"/>
          <p:cNvSpPr/>
          <p:nvPr/>
        </p:nvSpPr>
        <p:spPr>
          <a:xfrm>
            <a:off x="4608023" y="161014"/>
            <a:ext cx="4314142" cy="6863417"/>
          </a:xfrm>
          <a:prstGeom prst="rect">
            <a:avLst/>
          </a:prstGeom>
        </p:spPr>
        <p:txBody>
          <a:bodyPr wrap="square">
            <a:spAutoFit/>
          </a:bodyPr>
          <a:lstStyle/>
          <a:p>
            <a:r>
              <a:rPr lang="fr-FR" sz="1100" i="1" dirty="0"/>
              <a:t>Les escrocs riaient à nouveau. « Un gars peut vous parler et être sûr que vous ne serez pas </a:t>
            </a:r>
            <a:r>
              <a:rPr lang="fr-FR" sz="1100" i="1" dirty="0" err="1"/>
              <a:t>blabbin</a:t>
            </a:r>
            <a:r>
              <a:rPr lang="fr-FR" sz="1100" i="1" dirty="0"/>
              <a:t> ». Quelques semaines et les chiots iront bien. George sait de quoi il parle. Jus' parle, et vous ne comprenez rien. » Il se pencha en avant avec enthousiasme. « Ce n’est qu’un nègre bavard, un nègre cassé. Donc ça ne veut rien dire, vous voyez ? Vous ne pouviez pas vous en souvenir de toute façon. Je l’ai vu sur un' over – un gars parle à un autre gars et cela ne fait aucune différence s’il n’entend pas ou ne comprend pas. Le truc, c’est qu’ils parlent, ou qu’ils ne parlent toujours pas. Cela ne fait aucune différence, aucune différence. » Son excitation avait augmenté jusqu’à ce qu’il frappe son genou avec cette main. « George peut vous dire des choses foireuses, et ce n’est pas grave. C’est juste la conversation. C’est juste </a:t>
            </a:r>
            <a:r>
              <a:rPr lang="fr-FR" sz="1100" i="1" dirty="0" err="1"/>
              <a:t>bein</a:t>
            </a:r>
            <a:r>
              <a:rPr lang="fr-FR" sz="1100" i="1" dirty="0"/>
              <a:t>' avec un autre gars. C’est tout. Il</a:t>
            </a:r>
          </a:p>
          <a:p>
            <a:r>
              <a:rPr lang="fr-FR" sz="1100" i="1" dirty="0"/>
              <a:t>Pause.</a:t>
            </a:r>
          </a:p>
          <a:p>
            <a:r>
              <a:rPr lang="fr-FR" sz="1100" i="1" dirty="0"/>
              <a:t>Sa voix devint douce et persuasive. « S’pose George ne reviens plus. S’pose il a pris une poudre et ne revient tout simplement pas. Qu’allez-vous faire alors? »</a:t>
            </a:r>
          </a:p>
          <a:p>
            <a:r>
              <a:rPr lang="fr-FR" sz="1100" i="1" dirty="0"/>
              <a:t>L’attention de </a:t>
            </a:r>
            <a:r>
              <a:rPr lang="fr-FR" sz="1100" i="1" dirty="0" err="1"/>
              <a:t>Lennie</a:t>
            </a:r>
            <a:r>
              <a:rPr lang="fr-FR" sz="1100" i="1" dirty="0"/>
              <a:t> vint progressivement sur ce qui avait été dit. « Quoi? » demanda-t-il.</a:t>
            </a:r>
          </a:p>
          <a:p>
            <a:r>
              <a:rPr lang="fr-FR" sz="1100" i="1" dirty="0"/>
              <a:t>« J’ai dit que s’pose George était allé en ville ce soir et que vous n’aviez plus jamais entendu parler de lui. » Les escrocs ont poussé vers une sorte de victoire privée. « Pose ça », répéta-t-il.</a:t>
            </a:r>
          </a:p>
          <a:p>
            <a:r>
              <a:rPr lang="fr-FR" sz="1100" i="1" dirty="0"/>
              <a:t>« Il ne le fera pas », s’écria </a:t>
            </a:r>
            <a:r>
              <a:rPr lang="fr-FR" sz="1100" i="1" dirty="0" err="1"/>
              <a:t>Lennie</a:t>
            </a:r>
            <a:r>
              <a:rPr lang="fr-FR" sz="1100" i="1" dirty="0"/>
              <a:t>. « George ne ferait rien de tel. Je suis avec George depuis longtemps. Il reviendra ce soir – « Mais le doute était trop grand pour lui. « Ne pensez-vous pas qu’il le fera? »</a:t>
            </a:r>
          </a:p>
          <a:p>
            <a:r>
              <a:rPr lang="fr-FR" sz="1100" i="1" dirty="0"/>
              <a:t>Le visage de Crooks s’illuminait de plaisir dans sa torture. « Personne ne peut dire ce qu’un gars va faire », observa-t-il calmement. « Le dit qu’il veut revenir et qu’il ne peut pas. S’pose il est tué ou blessé pour qu’il ne puisse pas revenir. »</a:t>
            </a:r>
          </a:p>
          <a:p>
            <a:r>
              <a:rPr lang="fr-FR" sz="1100" i="1" dirty="0" err="1"/>
              <a:t>Lennie</a:t>
            </a:r>
            <a:r>
              <a:rPr lang="fr-FR" sz="1100" i="1" dirty="0"/>
              <a:t> avait du mal à comprendre. « George ne fera rien de tel », </a:t>
            </a:r>
            <a:r>
              <a:rPr lang="fr-FR" sz="1100" i="1" dirty="0" err="1"/>
              <a:t>a-t-il</a:t>
            </a:r>
            <a:r>
              <a:rPr lang="fr-FR" sz="1100" i="1" dirty="0"/>
              <a:t> répété. « George est prudent. Il ne sera pas blessé. Il n’a jamais été blessé, parce qu’il fait attention.</a:t>
            </a:r>
          </a:p>
          <a:p>
            <a:r>
              <a:rPr lang="fr-FR" sz="1100" i="1" dirty="0"/>
              <a:t>« Eh bien, s’pose, jus' s’pose il ne revient pas. Qu’allez-vous faire alors? » Le visage de </a:t>
            </a:r>
            <a:r>
              <a:rPr lang="fr-FR" sz="1100" i="1" dirty="0" err="1"/>
              <a:t>Lennie</a:t>
            </a:r>
            <a:r>
              <a:rPr lang="fr-FR" sz="1100" i="1" dirty="0"/>
              <a:t> se froissait d’appréhension. « Je ne sais pas. Dis, qu’est-ce que tu fais de toute façon? s’écria-t-il. « Ce n’est pas vrai. George n’a pas été blessé.</a:t>
            </a:r>
          </a:p>
          <a:p>
            <a:r>
              <a:rPr lang="fr-FR" sz="1100" i="1" dirty="0"/>
              <a:t>Des escrocs s’ennuyaient de lui. « Voulez-vous que je vous dise ce qui va se passer? Ils vous emmèneront à la trappe. Ils vont t’attacher avec un collier, comme un chien. »</a:t>
            </a:r>
          </a:p>
          <a:p>
            <a:r>
              <a:rPr lang="fr-FR" sz="1100" i="1" dirty="0"/>
              <a:t> </a:t>
            </a:r>
          </a:p>
        </p:txBody>
      </p:sp>
    </p:spTree>
    <p:extLst>
      <p:ext uri="{BB962C8B-B14F-4D97-AF65-F5344CB8AC3E}">
        <p14:creationId xmlns:p14="http://schemas.microsoft.com/office/powerpoint/2010/main" val="197937419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1" y="508145"/>
            <a:ext cx="3912522" cy="6186309"/>
          </a:xfrm>
          <a:prstGeom prst="rect">
            <a:avLst/>
          </a:prstGeom>
        </p:spPr>
        <p:txBody>
          <a:bodyPr wrap="square">
            <a:spAutoFit/>
          </a:bodyPr>
          <a:lstStyle/>
          <a:p>
            <a:r>
              <a:rPr lang="en-US" sz="1100" dirty="0"/>
              <a:t>Suddenly Lennie’s eyes centered and grew quiet, and mad. He stood up </a:t>
            </a:r>
            <a:r>
              <a:rPr lang="en-US" sz="1100" dirty="0" smtClean="0"/>
              <a:t>and walked </a:t>
            </a:r>
            <a:r>
              <a:rPr lang="en-US" sz="1100" dirty="0"/>
              <a:t>dangerously toward Crooks. “Who hurt George?” he demanded.</a:t>
            </a:r>
          </a:p>
          <a:p>
            <a:r>
              <a:rPr lang="en-US" sz="1100" dirty="0"/>
              <a:t>Crooks saw the danger as it approached him. He edged back on his bunk </a:t>
            </a:r>
            <a:r>
              <a:rPr lang="en-US" sz="1100" dirty="0" smtClean="0"/>
              <a:t>to get </a:t>
            </a:r>
            <a:r>
              <a:rPr lang="en-US" sz="1100" dirty="0"/>
              <a:t>out of the way. “I was just </a:t>
            </a:r>
            <a:r>
              <a:rPr lang="en-US" sz="1100" dirty="0" err="1"/>
              <a:t>supposin</a:t>
            </a:r>
            <a:r>
              <a:rPr lang="en-US" sz="1100" dirty="0"/>
              <a:t>’,” he said. “George </a:t>
            </a:r>
            <a:r>
              <a:rPr lang="en-US" sz="1100" dirty="0" err="1"/>
              <a:t>ain’t</a:t>
            </a:r>
            <a:r>
              <a:rPr lang="en-US" sz="1100" dirty="0"/>
              <a:t> hurt. He’s </a:t>
            </a:r>
            <a:r>
              <a:rPr lang="en-US" sz="1100" dirty="0" smtClean="0"/>
              <a:t>all right</a:t>
            </a:r>
            <a:r>
              <a:rPr lang="en-US" sz="1100" dirty="0"/>
              <a:t>. He’ll be back all right.”</a:t>
            </a:r>
          </a:p>
          <a:p>
            <a:r>
              <a:rPr lang="en-US" sz="1100" dirty="0"/>
              <a:t>Lennie stood over him. “What you </a:t>
            </a:r>
            <a:r>
              <a:rPr lang="en-US" sz="1100" dirty="0" err="1"/>
              <a:t>supposin</a:t>
            </a:r>
            <a:r>
              <a:rPr lang="en-US" sz="1100" dirty="0"/>
              <a:t>’ for? </a:t>
            </a:r>
            <a:r>
              <a:rPr lang="en-US" sz="1100" dirty="0" err="1"/>
              <a:t>Ain’t</a:t>
            </a:r>
            <a:r>
              <a:rPr lang="en-US" sz="1100" dirty="0"/>
              <a:t> nobody </a:t>
            </a:r>
            <a:r>
              <a:rPr lang="en-US" sz="1100" dirty="0" err="1"/>
              <a:t>goin</a:t>
            </a:r>
            <a:r>
              <a:rPr lang="en-US" sz="1100" dirty="0"/>
              <a:t>’ </a:t>
            </a:r>
            <a:r>
              <a:rPr lang="en-US" sz="1100" dirty="0" smtClean="0"/>
              <a:t>to suppose </a:t>
            </a:r>
            <a:r>
              <a:rPr lang="en-US" sz="1100" dirty="0"/>
              <a:t>no hurt to George.”</a:t>
            </a:r>
          </a:p>
          <a:p>
            <a:r>
              <a:rPr lang="en-US" sz="1100" dirty="0"/>
              <a:t>Crooks removed his glasses and wiped his eyes with his fingers. “Jus’ </a:t>
            </a:r>
            <a:r>
              <a:rPr lang="en-US" sz="1100" dirty="0" smtClean="0"/>
              <a:t>set down</a:t>
            </a:r>
            <a:r>
              <a:rPr lang="en-US" sz="1100" dirty="0"/>
              <a:t>,” he said. “George </a:t>
            </a:r>
            <a:r>
              <a:rPr lang="en-US" sz="1100" dirty="0" err="1"/>
              <a:t>ain’t</a:t>
            </a:r>
            <a:r>
              <a:rPr lang="en-US" sz="1100" dirty="0"/>
              <a:t> hurt.”</a:t>
            </a:r>
          </a:p>
          <a:p>
            <a:r>
              <a:rPr lang="en-US" sz="1100" dirty="0"/>
              <a:t>Lennie growled back to his seat on the nail keg. “</a:t>
            </a:r>
            <a:r>
              <a:rPr lang="en-US" sz="1100" dirty="0" err="1"/>
              <a:t>Ain’t</a:t>
            </a:r>
            <a:r>
              <a:rPr lang="en-US" sz="1100" dirty="0"/>
              <a:t> nobody </a:t>
            </a:r>
            <a:r>
              <a:rPr lang="en-US" sz="1100" dirty="0" err="1"/>
              <a:t>goin</a:t>
            </a:r>
            <a:r>
              <a:rPr lang="en-US" sz="1100" dirty="0"/>
              <a:t>’ to </a:t>
            </a:r>
            <a:r>
              <a:rPr lang="en-US" sz="1100" dirty="0" smtClean="0"/>
              <a:t>talk no </a:t>
            </a:r>
            <a:r>
              <a:rPr lang="en-US" sz="1100" dirty="0"/>
              <a:t>hurt to George,” he grumbled.</a:t>
            </a:r>
          </a:p>
          <a:p>
            <a:r>
              <a:rPr lang="en-US" sz="1100" dirty="0"/>
              <a:t>Crooks said gently, “Maybe you can see now. You got George. You </a:t>
            </a:r>
            <a:r>
              <a:rPr lang="en-US" sz="1100" dirty="0" smtClean="0"/>
              <a:t>know he’s </a:t>
            </a:r>
            <a:r>
              <a:rPr lang="en-US" sz="1100" dirty="0" err="1"/>
              <a:t>goin</a:t>
            </a:r>
            <a:r>
              <a:rPr lang="en-US" sz="1100" dirty="0"/>
              <a:t>’ to come back. </a:t>
            </a:r>
            <a:r>
              <a:rPr lang="en-US" sz="1100" dirty="0" err="1"/>
              <a:t>S’pose</a:t>
            </a:r>
            <a:r>
              <a:rPr lang="en-US" sz="1100" dirty="0"/>
              <a:t> you didn’t have nobody. </a:t>
            </a:r>
            <a:r>
              <a:rPr lang="en-US" sz="1100" dirty="0" err="1"/>
              <a:t>S’pose</a:t>
            </a:r>
            <a:r>
              <a:rPr lang="en-US" sz="1100" dirty="0"/>
              <a:t> you </a:t>
            </a:r>
            <a:r>
              <a:rPr lang="en-US" sz="1100" dirty="0" smtClean="0"/>
              <a:t>couldn’t go </a:t>
            </a:r>
            <a:r>
              <a:rPr lang="en-US" sz="1100" dirty="0"/>
              <a:t>into the bunk house and play rummy </a:t>
            </a:r>
            <a:r>
              <a:rPr lang="en-US" sz="1100" dirty="0" err="1"/>
              <a:t>‘cause</a:t>
            </a:r>
            <a:r>
              <a:rPr lang="en-US" sz="1100" dirty="0"/>
              <a:t> you was black. How’d you </a:t>
            </a:r>
            <a:r>
              <a:rPr lang="en-US" sz="1100" dirty="0" smtClean="0"/>
              <a:t>like that</a:t>
            </a:r>
            <a:r>
              <a:rPr lang="en-US" sz="1100" dirty="0"/>
              <a:t>? </a:t>
            </a:r>
            <a:r>
              <a:rPr lang="en-US" sz="1100" dirty="0" err="1"/>
              <a:t>S’pose</a:t>
            </a:r>
            <a:r>
              <a:rPr lang="en-US" sz="1100" dirty="0"/>
              <a:t> you had to sit out here an’ read books. Sure you could </a:t>
            </a:r>
            <a:r>
              <a:rPr lang="en-US" sz="1100" dirty="0" smtClean="0"/>
              <a:t>play horseshoes </a:t>
            </a:r>
            <a:r>
              <a:rPr lang="en-US" sz="1100" dirty="0"/>
              <a:t>till it got dark, but then you got to read books. Books </a:t>
            </a:r>
            <a:r>
              <a:rPr lang="en-US" sz="1100" dirty="0" err="1"/>
              <a:t>ain’t</a:t>
            </a:r>
            <a:r>
              <a:rPr lang="en-US" sz="1100" dirty="0"/>
              <a:t> no </a:t>
            </a:r>
            <a:r>
              <a:rPr lang="en-US" sz="1100" dirty="0" smtClean="0"/>
              <a:t>good. A </a:t>
            </a:r>
            <a:r>
              <a:rPr lang="en-US" sz="1100" dirty="0"/>
              <a:t>guy needs somebody—to be near him.” He whined, “A guy goes nuts if </a:t>
            </a:r>
            <a:r>
              <a:rPr lang="en-US" sz="1100" dirty="0" smtClean="0"/>
              <a:t>he </a:t>
            </a:r>
            <a:r>
              <a:rPr lang="en-US" sz="1100" dirty="0" err="1" smtClean="0"/>
              <a:t>ain’t</a:t>
            </a:r>
            <a:r>
              <a:rPr lang="en-US" sz="1100" dirty="0" smtClean="0"/>
              <a:t> </a:t>
            </a:r>
            <a:r>
              <a:rPr lang="en-US" sz="1100" dirty="0"/>
              <a:t>got nobody. Don’t make no difference who the guy is, long’s he’s </a:t>
            </a:r>
            <a:r>
              <a:rPr lang="en-US" sz="1100" dirty="0" smtClean="0"/>
              <a:t>with you</a:t>
            </a:r>
            <a:r>
              <a:rPr lang="en-US" sz="1100" dirty="0"/>
              <a:t>. I tell </a:t>
            </a:r>
            <a:r>
              <a:rPr lang="en-US" sz="1100" dirty="0" err="1"/>
              <a:t>ya</a:t>
            </a:r>
            <a:r>
              <a:rPr lang="en-US" sz="1100" dirty="0"/>
              <a:t>,” he cried, “I tell </a:t>
            </a:r>
            <a:r>
              <a:rPr lang="en-US" sz="1100" dirty="0" err="1"/>
              <a:t>ya</a:t>
            </a:r>
            <a:r>
              <a:rPr lang="en-US" sz="1100" dirty="0"/>
              <a:t> a guy gets too lonely an’ he gets sick.”</a:t>
            </a:r>
          </a:p>
          <a:p>
            <a:r>
              <a:rPr lang="en-US" sz="1100" dirty="0"/>
              <a:t>“George </a:t>
            </a:r>
            <a:r>
              <a:rPr lang="en-US" sz="1100" dirty="0" err="1"/>
              <a:t>gonna</a:t>
            </a:r>
            <a:r>
              <a:rPr lang="en-US" sz="1100" dirty="0"/>
              <a:t> come back,” Lennie reassured himself in a frightened voice</a:t>
            </a:r>
            <a:r>
              <a:rPr lang="en-US" sz="1100" dirty="0" smtClean="0"/>
              <a:t>. “</a:t>
            </a:r>
            <a:r>
              <a:rPr lang="en-US" sz="1100" dirty="0"/>
              <a:t>Maybe George come back already. Maybe I better go see</a:t>
            </a:r>
            <a:r>
              <a:rPr lang="en-US" sz="1100" dirty="0" smtClean="0"/>
              <a:t>.” Crooks </a:t>
            </a:r>
            <a:r>
              <a:rPr lang="en-US" sz="1100" dirty="0"/>
              <a:t>said, “I didn’t mean to scare you. He’ll come back. I was </a:t>
            </a:r>
            <a:r>
              <a:rPr lang="en-US" sz="1100" dirty="0" err="1" smtClean="0"/>
              <a:t>talkin</a:t>
            </a:r>
            <a:r>
              <a:rPr lang="en-US" sz="1100" dirty="0" smtClean="0"/>
              <a:t>’ about </a:t>
            </a:r>
            <a:r>
              <a:rPr lang="en-US" sz="1100" dirty="0"/>
              <a:t>myself. A guy sets alone out here at night, maybe </a:t>
            </a:r>
            <a:r>
              <a:rPr lang="en-US" sz="1100" dirty="0" err="1"/>
              <a:t>readin</a:t>
            </a:r>
            <a:r>
              <a:rPr lang="en-US" sz="1100" dirty="0"/>
              <a:t>’ books </a:t>
            </a:r>
            <a:r>
              <a:rPr lang="en-US" sz="1100" dirty="0" smtClean="0"/>
              <a:t>or </a:t>
            </a:r>
            <a:r>
              <a:rPr lang="en-US" sz="1100" dirty="0" err="1" smtClean="0"/>
              <a:t>thinkin</a:t>
            </a:r>
            <a:r>
              <a:rPr lang="en-US" sz="1100" dirty="0"/>
              <a:t>’ or stuff like that. Sometimes he gets </a:t>
            </a:r>
            <a:r>
              <a:rPr lang="en-US" sz="1100" dirty="0" err="1"/>
              <a:t>thinkin</a:t>
            </a:r>
            <a:r>
              <a:rPr lang="en-US" sz="1100" dirty="0"/>
              <a:t>’, an’ he got nothing to </a:t>
            </a:r>
            <a:r>
              <a:rPr lang="en-US" sz="1100" dirty="0" smtClean="0"/>
              <a:t>tell him </a:t>
            </a:r>
            <a:r>
              <a:rPr lang="en-US" sz="1100" dirty="0"/>
              <a:t>what’s so an’ what </a:t>
            </a:r>
            <a:r>
              <a:rPr lang="en-US" sz="1100" dirty="0" err="1"/>
              <a:t>ain’t</a:t>
            </a:r>
            <a:r>
              <a:rPr lang="en-US" sz="1100" dirty="0"/>
              <a:t> so. Maybe if he sees </a:t>
            </a:r>
            <a:r>
              <a:rPr lang="en-US" sz="1100" dirty="0" err="1"/>
              <a:t>somethin</a:t>
            </a:r>
            <a:r>
              <a:rPr lang="en-US" sz="1100" dirty="0"/>
              <a:t>’, he don’t know</a:t>
            </a:r>
          </a:p>
          <a:p>
            <a:r>
              <a:rPr lang="en-US" sz="1100" dirty="0"/>
              <a:t>whether it’s right or not. He can’t turn to some other guy and </a:t>
            </a:r>
            <a:r>
              <a:rPr lang="en-US" sz="1100" dirty="0" err="1"/>
              <a:t>ast</a:t>
            </a:r>
            <a:r>
              <a:rPr lang="en-US" sz="1100" dirty="0"/>
              <a:t> him if he </a:t>
            </a:r>
            <a:r>
              <a:rPr lang="en-US" sz="1100" dirty="0" smtClean="0"/>
              <a:t>sees it </a:t>
            </a:r>
            <a:r>
              <a:rPr lang="en-US" sz="1100" dirty="0"/>
              <a:t>too. He can’t tell. He got nothing to measure by. I seen things out here. </a:t>
            </a:r>
            <a:r>
              <a:rPr lang="en-US" sz="1100" dirty="0" smtClean="0"/>
              <a:t>I wasn’t </a:t>
            </a:r>
            <a:r>
              <a:rPr lang="en-US" sz="1100" dirty="0"/>
              <a:t>drunk. I don’t know if I was asleep. If some guy was with me, he </a:t>
            </a:r>
            <a:r>
              <a:rPr lang="en-US" sz="1100" dirty="0" smtClean="0"/>
              <a:t>could tell </a:t>
            </a:r>
            <a:r>
              <a:rPr lang="en-US" sz="1100" dirty="0"/>
              <a:t>me I was asleep, an’ then it would be all right. But I jus’ don’t know.”</a:t>
            </a:r>
          </a:p>
          <a:p>
            <a:r>
              <a:rPr lang="en-US" sz="1100" dirty="0"/>
              <a:t>Crooks was looking across the room now, looking toward the window.</a:t>
            </a:r>
            <a:endParaRPr lang="en-GB" sz="900" dirty="0"/>
          </a:p>
        </p:txBody>
      </p:sp>
      <p:sp>
        <p:nvSpPr>
          <p:cNvPr id="3" name="Rectangle 2"/>
          <p:cNvSpPr/>
          <p:nvPr/>
        </p:nvSpPr>
        <p:spPr>
          <a:xfrm>
            <a:off x="4674525" y="323479"/>
            <a:ext cx="4214552" cy="6524863"/>
          </a:xfrm>
          <a:prstGeom prst="rect">
            <a:avLst/>
          </a:prstGeom>
        </p:spPr>
        <p:txBody>
          <a:bodyPr wrap="square">
            <a:spAutoFit/>
          </a:bodyPr>
          <a:lstStyle/>
          <a:p>
            <a:r>
              <a:rPr lang="fr-FR" sz="1100" i="1" dirty="0"/>
              <a:t>Soudain, les yeux de </a:t>
            </a:r>
            <a:r>
              <a:rPr lang="fr-FR" sz="1100" i="1" dirty="0" err="1"/>
              <a:t>Lennie</a:t>
            </a:r>
            <a:r>
              <a:rPr lang="fr-FR" sz="1100" i="1" dirty="0"/>
              <a:t> se sont centrés et sont devenus calmes et fous. Il se leva et marcha dangereusement vers Crooks. « Qui a blessé George ? » demanda-t-il.</a:t>
            </a:r>
          </a:p>
          <a:p>
            <a:r>
              <a:rPr lang="fr-FR" sz="1100" i="1" dirty="0"/>
              <a:t>Crooks a vu le danger alors qu’il s’approchait de lui. Il est revenu sur sa couchette pour s’écarter du chemin. « J’étais juste </a:t>
            </a:r>
            <a:r>
              <a:rPr lang="fr-FR" sz="1100" i="1" dirty="0" err="1"/>
              <a:t>supposin</a:t>
            </a:r>
            <a:r>
              <a:rPr lang="fr-FR" sz="1100" i="1" dirty="0"/>
              <a:t>' », </a:t>
            </a:r>
            <a:r>
              <a:rPr lang="fr-FR" sz="1100" i="1" dirty="0" err="1"/>
              <a:t>a-t-il</a:t>
            </a:r>
            <a:r>
              <a:rPr lang="fr-FR" sz="1100" i="1" dirty="0"/>
              <a:t> déclaré. « George n’est pas blessé. Il va bien. Il sera de retour d’accord.</a:t>
            </a:r>
          </a:p>
          <a:p>
            <a:r>
              <a:rPr lang="fr-FR" sz="1100" i="1" dirty="0" err="1"/>
              <a:t>Lennie</a:t>
            </a:r>
            <a:r>
              <a:rPr lang="fr-FR" sz="1100" i="1" dirty="0"/>
              <a:t> se tenait au-dessus de lui. « Qu’est-ce que vous supposiez? Personne ne va supposer qu’il n’y a pas de mal à George. »</a:t>
            </a:r>
          </a:p>
          <a:p>
            <a:r>
              <a:rPr lang="fr-FR" sz="1100" i="1" dirty="0"/>
              <a:t>Crooks a enlevé ses lunettes et s’est essuyé les yeux avec ses doigts. « Jus' s’est couché », </a:t>
            </a:r>
            <a:r>
              <a:rPr lang="fr-FR" sz="1100" i="1" dirty="0" err="1"/>
              <a:t>a-t-il</a:t>
            </a:r>
            <a:r>
              <a:rPr lang="fr-FR" sz="1100" i="1" dirty="0"/>
              <a:t> dit. « George n’est pas blessé. »</a:t>
            </a:r>
          </a:p>
          <a:p>
            <a:r>
              <a:rPr lang="fr-FR" sz="1100" i="1" dirty="0" err="1"/>
              <a:t>Lennie</a:t>
            </a:r>
            <a:r>
              <a:rPr lang="fr-FR" sz="1100" i="1" dirty="0"/>
              <a:t> grogna vers son siège sur le fût à ongles. « Personne ne va parler à George », grogna-t-il.</a:t>
            </a:r>
          </a:p>
          <a:p>
            <a:r>
              <a:rPr lang="fr-FR" sz="1100" i="1" dirty="0"/>
              <a:t>Crooks a dit doucement: « Peut-être que vous pouvez voir maintenant. Vous avez George. Vous savez qu’il va revenir. Pose tu n’avais personne. S’pose tu ne pouvais pas aller dans la maison superposée et jouer au rami parce que tu étais noir. Comment aimeriez-vous cela? S’pose tu devais t’asseoir ici et lire des livres. Bien sûr, vous pouviez jouer aux fers à cheval jusqu’à ce qu’il fasse noir, mais ensuite vous deviez lire des livres. Les livres ne sont pas bons. Un gars a besoin de quelqu’un, d’être près de lui. » Il a pleurniché: « Un gars devient fou s’il n’a personne. Ne faites aucune différence qui est le gars, longtemps il est avec vous. Je vous le dis, s’écria-t-il, je vous dis qu’un gars se sent trop seul et qu’il tombe malade.</a:t>
            </a:r>
          </a:p>
          <a:p>
            <a:r>
              <a:rPr lang="fr-FR" sz="1100" i="1" dirty="0"/>
              <a:t>« George va revenir », se rassura </a:t>
            </a:r>
            <a:r>
              <a:rPr lang="fr-FR" sz="1100" i="1" dirty="0" err="1"/>
              <a:t>Lennie</a:t>
            </a:r>
            <a:r>
              <a:rPr lang="fr-FR" sz="1100" i="1" dirty="0"/>
              <a:t> d’une voix effrayée. « Peut-être que George reviendra déjà. Peut-être que je ferais mieux d’aller voir. » Crooks a dit: « Je ne voulais pas vous faire peur. Il reviendra. Je parlais de moi. Un gars part seul ici la nuit, peut-être lire des livres ou penser ou des choses comme ça. Parfois, il se met à penser, et il n’a rien pour lui dire ce qui est si an' ce qui n’est pas ainsi. Peut-être que s’il voit quelque chose de mince », il ne sait pas</a:t>
            </a:r>
          </a:p>
          <a:p>
            <a:r>
              <a:rPr lang="fr-FR" sz="1100" i="1" dirty="0"/>
              <a:t>que ce soit juste ou non. Il ne peut pas se tourner vers un autre gars et l’attraper s’il le voit aussi. Il ne peut pas le dire. Il n’a rien eu à mesurer. J’ai vu des choses ici. Je n’étais pas ivre. Je ne sais pas si j’étais endormi. Si un gars était avec moi, il pourrait me dire que je dormais, alors tout irait bien. Mais je ne sais pas.</a:t>
            </a:r>
          </a:p>
          <a:p>
            <a:r>
              <a:rPr lang="fr-FR" sz="1100" i="1" dirty="0"/>
              <a:t>Crooks regardait de l’autre côté de la pièce maintenant, regardant vers la fenêtre.</a:t>
            </a:r>
          </a:p>
          <a:p>
            <a:r>
              <a:rPr lang="fr-FR" sz="1100" i="1" dirty="0"/>
              <a:t> </a:t>
            </a:r>
          </a:p>
        </p:txBody>
      </p:sp>
    </p:spTree>
    <p:extLst>
      <p:ext uri="{BB962C8B-B14F-4D97-AF65-F5344CB8AC3E}">
        <p14:creationId xmlns:p14="http://schemas.microsoft.com/office/powerpoint/2010/main" val="355609188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758" y="163860"/>
            <a:ext cx="4098175" cy="6694140"/>
          </a:xfrm>
          <a:prstGeom prst="rect">
            <a:avLst/>
          </a:prstGeom>
        </p:spPr>
        <p:txBody>
          <a:bodyPr wrap="square">
            <a:spAutoFit/>
          </a:bodyPr>
          <a:lstStyle/>
          <a:p>
            <a:r>
              <a:rPr lang="en-US" sz="1100" dirty="0"/>
              <a:t>Lennie said miserably, “George </a:t>
            </a:r>
            <a:r>
              <a:rPr lang="en-US" sz="1100" dirty="0" err="1"/>
              <a:t>wun’t</a:t>
            </a:r>
            <a:r>
              <a:rPr lang="en-US" sz="1100" dirty="0"/>
              <a:t> go away and leave me. I know </a:t>
            </a:r>
            <a:r>
              <a:rPr lang="en-US" sz="1100" dirty="0" smtClean="0"/>
              <a:t>George </a:t>
            </a:r>
            <a:r>
              <a:rPr lang="en-US" sz="1100" dirty="0" err="1" smtClean="0"/>
              <a:t>wun’t</a:t>
            </a:r>
            <a:r>
              <a:rPr lang="en-US" sz="1100" dirty="0" smtClean="0"/>
              <a:t> </a:t>
            </a:r>
            <a:r>
              <a:rPr lang="en-US" sz="1100" dirty="0"/>
              <a:t>do that.”</a:t>
            </a:r>
          </a:p>
          <a:p>
            <a:r>
              <a:rPr lang="en-US" sz="1100" dirty="0"/>
              <a:t>The stable buck went on dreamily, “I remember when I was a little kid on </a:t>
            </a:r>
            <a:r>
              <a:rPr lang="en-US" sz="1100" dirty="0" smtClean="0"/>
              <a:t>my old </a:t>
            </a:r>
            <a:r>
              <a:rPr lang="en-US" sz="1100" dirty="0"/>
              <a:t>man’s chicken ranch. Had two brothers. They was always near me, </a:t>
            </a:r>
            <a:r>
              <a:rPr lang="en-US" sz="1100" dirty="0" smtClean="0"/>
              <a:t>always there</a:t>
            </a:r>
            <a:r>
              <a:rPr lang="en-US" sz="1100" dirty="0"/>
              <a:t>. Used to sleep right in the same room, right in the same bed—all </a:t>
            </a:r>
            <a:r>
              <a:rPr lang="en-US" sz="1100" dirty="0" smtClean="0"/>
              <a:t>three. Had </a:t>
            </a:r>
            <a:r>
              <a:rPr lang="en-US" sz="1100" dirty="0"/>
              <a:t>a strawberry patch. Had an alfalfa patch. Used to turn the chickens out </a:t>
            </a:r>
            <a:r>
              <a:rPr lang="en-US" sz="1100" dirty="0" smtClean="0"/>
              <a:t>in the </a:t>
            </a:r>
            <a:r>
              <a:rPr lang="en-US" sz="1100" dirty="0"/>
              <a:t>alfalfa on a sunny morning. My </a:t>
            </a:r>
            <a:r>
              <a:rPr lang="en-US" sz="1100" dirty="0" err="1"/>
              <a:t>brothers’d</a:t>
            </a:r>
            <a:r>
              <a:rPr lang="en-US" sz="1100" dirty="0"/>
              <a:t> set on a fence rail an’ watch ‘</a:t>
            </a:r>
            <a:r>
              <a:rPr lang="en-US" sz="1100" dirty="0" err="1" smtClean="0"/>
              <a:t>em</a:t>
            </a:r>
            <a:r>
              <a:rPr lang="en-US" sz="1100" dirty="0" smtClean="0"/>
              <a:t> —white </a:t>
            </a:r>
            <a:r>
              <a:rPr lang="en-US" sz="1100" dirty="0"/>
              <a:t>chickens they was.”</a:t>
            </a:r>
          </a:p>
          <a:p>
            <a:r>
              <a:rPr lang="en-US" sz="1100" dirty="0"/>
              <a:t>Gradually Lennie’s interest came around to what was being said. “</a:t>
            </a:r>
            <a:r>
              <a:rPr lang="en-US" sz="1100" dirty="0" smtClean="0"/>
              <a:t>George says </a:t>
            </a:r>
            <a:r>
              <a:rPr lang="en-US" sz="1100" dirty="0"/>
              <a:t>we’re </a:t>
            </a:r>
            <a:r>
              <a:rPr lang="en-US" sz="1100" dirty="0" err="1"/>
              <a:t>gonna</a:t>
            </a:r>
            <a:r>
              <a:rPr lang="en-US" sz="1100" dirty="0"/>
              <a:t> have alfalfa for the rabbits.”</a:t>
            </a:r>
          </a:p>
          <a:p>
            <a:r>
              <a:rPr lang="en-US" sz="1100" dirty="0"/>
              <a:t>“What rabbits?”</a:t>
            </a:r>
          </a:p>
          <a:p>
            <a:r>
              <a:rPr lang="en-US" sz="1100" dirty="0"/>
              <a:t>“We’re </a:t>
            </a:r>
            <a:r>
              <a:rPr lang="en-US" sz="1100" dirty="0" err="1"/>
              <a:t>gonna</a:t>
            </a:r>
            <a:r>
              <a:rPr lang="en-US" sz="1100" dirty="0"/>
              <a:t> have rabbits an’ a berry patch.”</a:t>
            </a:r>
          </a:p>
          <a:p>
            <a:r>
              <a:rPr lang="en-US" sz="1100" dirty="0"/>
              <a:t>“You’re nuts.”</a:t>
            </a:r>
          </a:p>
          <a:p>
            <a:r>
              <a:rPr lang="en-US" sz="1100" dirty="0"/>
              <a:t>“We are too. You </a:t>
            </a:r>
            <a:r>
              <a:rPr lang="en-US" sz="1100" dirty="0" err="1"/>
              <a:t>ast</a:t>
            </a:r>
            <a:r>
              <a:rPr lang="en-US" sz="1100" dirty="0"/>
              <a:t> George.”</a:t>
            </a:r>
          </a:p>
          <a:p>
            <a:r>
              <a:rPr lang="en-US" sz="1100" dirty="0"/>
              <a:t>“You’re nuts.” Crooks was scornful. “I seen </a:t>
            </a:r>
            <a:r>
              <a:rPr lang="en-US" sz="1100" dirty="0" err="1"/>
              <a:t>hunderds</a:t>
            </a:r>
            <a:r>
              <a:rPr lang="en-US" sz="1100" dirty="0"/>
              <a:t> of men come by on </a:t>
            </a:r>
            <a:r>
              <a:rPr lang="en-US" sz="1100" dirty="0" smtClean="0"/>
              <a:t>the road </a:t>
            </a:r>
            <a:r>
              <a:rPr lang="en-US" sz="1100" dirty="0"/>
              <a:t>an’ on the ranches, with their bindles on their back an’ that same </a:t>
            </a:r>
            <a:r>
              <a:rPr lang="en-US" sz="1100" dirty="0" smtClean="0"/>
              <a:t>damn thing </a:t>
            </a:r>
            <a:r>
              <a:rPr lang="en-US" sz="1100" dirty="0"/>
              <a:t>in their heads. </a:t>
            </a:r>
            <a:r>
              <a:rPr lang="en-US" sz="1100" dirty="0" err="1"/>
              <a:t>Hunderds</a:t>
            </a:r>
            <a:r>
              <a:rPr lang="en-US" sz="1100" dirty="0"/>
              <a:t> of them. They come, an’ they quit an’ go on; an’</a:t>
            </a:r>
          </a:p>
          <a:p>
            <a:r>
              <a:rPr lang="en-US" sz="1100" dirty="0"/>
              <a:t>every damn one of ‘</a:t>
            </a:r>
            <a:r>
              <a:rPr lang="en-US" sz="1100" dirty="0" err="1"/>
              <a:t>em’s</a:t>
            </a:r>
            <a:r>
              <a:rPr lang="en-US" sz="1100" dirty="0"/>
              <a:t> got a little piece of land in his head. An’ never a </a:t>
            </a:r>
            <a:r>
              <a:rPr lang="en-US" sz="1100" dirty="0" smtClean="0"/>
              <a:t>God damn </a:t>
            </a:r>
            <a:r>
              <a:rPr lang="en-US" sz="1100" dirty="0"/>
              <a:t>one of ‘</a:t>
            </a:r>
            <a:r>
              <a:rPr lang="en-US" sz="1100" dirty="0" err="1"/>
              <a:t>em</a:t>
            </a:r>
            <a:r>
              <a:rPr lang="en-US" sz="1100" dirty="0"/>
              <a:t> ever gets it. Just like heaven. </a:t>
            </a:r>
            <a:r>
              <a:rPr lang="en-US" sz="1100" dirty="0" err="1"/>
              <a:t>Ever’body</a:t>
            </a:r>
            <a:r>
              <a:rPr lang="en-US" sz="1100" dirty="0"/>
              <a:t> wants a little piece </a:t>
            </a:r>
            <a:r>
              <a:rPr lang="en-US" sz="1100" dirty="0" smtClean="0"/>
              <a:t>of </a:t>
            </a:r>
            <a:r>
              <a:rPr lang="en-US" sz="1100" dirty="0" err="1" smtClean="0"/>
              <a:t>lan</a:t>
            </a:r>
            <a:r>
              <a:rPr lang="en-US" sz="1100" dirty="0"/>
              <a:t>’. I read plenty of books out here. Nobody never gets to heaven, and nobody</a:t>
            </a:r>
          </a:p>
          <a:p>
            <a:r>
              <a:rPr lang="en-US" sz="1100" dirty="0"/>
              <a:t>gets no land. It’s just in their head. They’re all the time </a:t>
            </a:r>
            <a:r>
              <a:rPr lang="en-US" sz="1100" dirty="0" err="1"/>
              <a:t>talkin</a:t>
            </a:r>
            <a:r>
              <a:rPr lang="en-US" sz="1100" dirty="0"/>
              <a:t>’ about it, but </a:t>
            </a:r>
            <a:r>
              <a:rPr lang="en-US" sz="1100" dirty="0" smtClean="0"/>
              <a:t>it’s jus</a:t>
            </a:r>
            <a:r>
              <a:rPr lang="en-US" sz="1100" dirty="0"/>
              <a:t>’ in their head.” He paused and looked toward the open door, for the </a:t>
            </a:r>
            <a:r>
              <a:rPr lang="en-US" sz="1100" dirty="0" smtClean="0"/>
              <a:t>horses were </a:t>
            </a:r>
            <a:r>
              <a:rPr lang="en-US" sz="1100" dirty="0"/>
              <a:t>moving restlessly and the halter chains clinked. A horse whinnied. “I guess</a:t>
            </a:r>
          </a:p>
          <a:p>
            <a:r>
              <a:rPr lang="en-US" sz="1100" dirty="0"/>
              <a:t>somebody’s out there,” Crooks said. “Maybe Slim. Slim comes in </a:t>
            </a:r>
            <a:r>
              <a:rPr lang="en-US" sz="1100" dirty="0" smtClean="0"/>
              <a:t>sometimes two</a:t>
            </a:r>
            <a:r>
              <a:rPr lang="en-US" sz="1100" dirty="0"/>
              <a:t>, three times a night. </a:t>
            </a:r>
            <a:r>
              <a:rPr lang="en-US" sz="1100" dirty="0" err="1"/>
              <a:t>Slim’s</a:t>
            </a:r>
            <a:r>
              <a:rPr lang="en-US" sz="1100" dirty="0"/>
              <a:t> a real skinner. He looks out for his team.” </a:t>
            </a:r>
            <a:r>
              <a:rPr lang="en-US" sz="1100" dirty="0" smtClean="0"/>
              <a:t>He pulled </a:t>
            </a:r>
            <a:r>
              <a:rPr lang="en-US" sz="1100" dirty="0"/>
              <a:t>himself painfully upright and moved toward the door. “That you, Slim</a:t>
            </a:r>
            <a:r>
              <a:rPr lang="en-US" sz="1100" dirty="0" smtClean="0"/>
              <a:t>?” he </a:t>
            </a:r>
            <a:r>
              <a:rPr lang="en-US" sz="1100" dirty="0"/>
              <a:t>called.</a:t>
            </a:r>
          </a:p>
          <a:p>
            <a:r>
              <a:rPr lang="en-US" sz="1100" dirty="0" smtClean="0"/>
              <a:t>Candy’s </a:t>
            </a:r>
            <a:r>
              <a:rPr lang="en-US" sz="1100" dirty="0"/>
              <a:t>voice answered. “Slim went in town. Say, you seen Lennie</a:t>
            </a:r>
            <a:r>
              <a:rPr lang="en-US" sz="1100" dirty="0" smtClean="0"/>
              <a:t>?” “</a:t>
            </a:r>
            <a:r>
              <a:rPr lang="en-US" sz="1100" dirty="0" err="1"/>
              <a:t>Ya</a:t>
            </a:r>
            <a:r>
              <a:rPr lang="en-US" sz="1100" dirty="0"/>
              <a:t> mean the big guy?”</a:t>
            </a:r>
          </a:p>
          <a:p>
            <a:r>
              <a:rPr lang="en-US" sz="1100" dirty="0"/>
              <a:t>“Yeah. Seen him around any place?”</a:t>
            </a:r>
          </a:p>
          <a:p>
            <a:r>
              <a:rPr lang="en-US" sz="1100" dirty="0"/>
              <a:t>“He’s in here,” Crooks said shortly. He went back to his bunk and lay </a:t>
            </a:r>
            <a:r>
              <a:rPr lang="en-US" sz="1100" dirty="0" smtClean="0"/>
              <a:t>down. Candy </a:t>
            </a:r>
            <a:r>
              <a:rPr lang="en-US" sz="1100" dirty="0"/>
              <a:t>stood in the doorway scratching his bald wrist and looking </a:t>
            </a:r>
            <a:r>
              <a:rPr lang="en-US" sz="1100" dirty="0" smtClean="0"/>
              <a:t>blindly into </a:t>
            </a:r>
            <a:r>
              <a:rPr lang="en-US" sz="1100" dirty="0"/>
              <a:t>the lighted room. He made no attempt to enter. “Tell </a:t>
            </a:r>
            <a:r>
              <a:rPr lang="en-US" sz="1100" dirty="0" err="1"/>
              <a:t>ya</a:t>
            </a:r>
            <a:r>
              <a:rPr lang="en-US" sz="1100" dirty="0"/>
              <a:t> what, Lennie. </a:t>
            </a:r>
            <a:r>
              <a:rPr lang="en-US" sz="1100" dirty="0" smtClean="0"/>
              <a:t>I been </a:t>
            </a:r>
            <a:r>
              <a:rPr lang="en-US" sz="1100" dirty="0"/>
              <a:t>figuring out about them rabbits.”</a:t>
            </a:r>
            <a:endParaRPr lang="en-GB" sz="900" dirty="0"/>
          </a:p>
        </p:txBody>
      </p:sp>
      <p:sp>
        <p:nvSpPr>
          <p:cNvPr id="4" name="Rectangle 3"/>
          <p:cNvSpPr/>
          <p:nvPr/>
        </p:nvSpPr>
        <p:spPr>
          <a:xfrm>
            <a:off x="4636057" y="163860"/>
            <a:ext cx="4416830" cy="6863417"/>
          </a:xfrm>
          <a:prstGeom prst="rect">
            <a:avLst/>
          </a:prstGeom>
        </p:spPr>
        <p:txBody>
          <a:bodyPr wrap="square">
            <a:spAutoFit/>
          </a:bodyPr>
          <a:lstStyle/>
          <a:p>
            <a:r>
              <a:rPr lang="fr-FR" sz="1100" i="1" dirty="0" err="1"/>
              <a:t>Lennie</a:t>
            </a:r>
            <a:r>
              <a:rPr lang="fr-FR" sz="1100" i="1" dirty="0"/>
              <a:t> dit misérablement: « George ne s’en va pas et ne me quitte pas. Je sais que George ne fera pas ça.</a:t>
            </a:r>
          </a:p>
          <a:p>
            <a:r>
              <a:rPr lang="fr-FR" sz="1100" i="1" dirty="0"/>
              <a:t>L’homme de l’écurie a continué rêveusement: « Je me souviens quand j’étais un petit enfant dans le ranch de poulets de mon vieil homme. J’avais deux frères. Ils étaient toujours près de moi, toujours là. Utilisé pour dormir dans la même pièce, dans le même lit , les trois. Il y avait une parcelle de fraises. Il y avait un patch de luzerne. Utilisé pour retourner les poulets dans la luzerne par une matinée ensoleillée. Mes frères s’étaient mis sur un rail de clôture et les regardaient – des poulets blancs qu’ils étaient. »</a:t>
            </a:r>
          </a:p>
          <a:p>
            <a:r>
              <a:rPr lang="fr-FR" sz="1100" i="1" dirty="0"/>
              <a:t>Peu à peu, l’intérêt de </a:t>
            </a:r>
            <a:r>
              <a:rPr lang="fr-FR" sz="1100" i="1" dirty="0" err="1"/>
              <a:t>Lennie</a:t>
            </a:r>
            <a:r>
              <a:rPr lang="fr-FR" sz="1100" i="1" dirty="0"/>
              <a:t> s’est tourné vers ce qui se disait. « George dit que nous allons avoir de la luzerne pour les lapins. »</a:t>
            </a:r>
          </a:p>
          <a:p>
            <a:r>
              <a:rPr lang="fr-FR" sz="1100" i="1" dirty="0"/>
              <a:t>« Quels lapins? »</a:t>
            </a:r>
          </a:p>
          <a:p>
            <a:r>
              <a:rPr lang="fr-FR" sz="1100" i="1" dirty="0"/>
              <a:t>« Nous allons avoir des lapins et une parcelle de baies. »</a:t>
            </a:r>
          </a:p>
          <a:p>
            <a:r>
              <a:rPr lang="fr-FR" sz="1100" i="1" dirty="0"/>
              <a:t>« Tu es fou. »</a:t>
            </a:r>
          </a:p>
          <a:p>
            <a:r>
              <a:rPr lang="fr-FR" sz="1100" i="1" dirty="0"/>
              <a:t>« Nous aussi. Tu </a:t>
            </a:r>
            <a:r>
              <a:rPr lang="fr-FR" sz="1100" i="1" dirty="0" err="1"/>
              <a:t>ast</a:t>
            </a:r>
            <a:r>
              <a:rPr lang="fr-FR" sz="1100" i="1" dirty="0"/>
              <a:t> George. »</a:t>
            </a:r>
          </a:p>
          <a:p>
            <a:r>
              <a:rPr lang="fr-FR" sz="1100" i="1" dirty="0"/>
              <a:t>« Tu es fou. » Crooks était méprisant. « J’ai vu des centaines d’hommes passer sur la route et dans les ranchs, avec leurs liens sur le dos et la même chose dans leur tête. </a:t>
            </a:r>
            <a:r>
              <a:rPr lang="fr-FR" sz="1100" i="1" dirty="0" err="1"/>
              <a:t>Hunderds</a:t>
            </a:r>
            <a:r>
              <a:rPr lang="fr-FR" sz="1100" i="1" dirty="0"/>
              <a:t> d’entre eux. Ils viennent, et ils quittent et continuent; an'</a:t>
            </a:r>
          </a:p>
          <a:p>
            <a:r>
              <a:rPr lang="fr-FR" sz="1100" i="1" dirty="0"/>
              <a:t>chacun d’entre eux a un petit morceau de terre dans sa tête. Un Dieu ne l’obtient jamais. Tout comme le paradis. </a:t>
            </a:r>
            <a:r>
              <a:rPr lang="fr-FR" sz="1100" i="1" dirty="0" err="1"/>
              <a:t>Ever’body</a:t>
            </a:r>
            <a:r>
              <a:rPr lang="fr-FR" sz="1100" i="1" dirty="0"/>
              <a:t> veut un petit morceau de </a:t>
            </a:r>
            <a:r>
              <a:rPr lang="fr-FR" sz="1100" i="1" dirty="0" err="1"/>
              <a:t>lan</a:t>
            </a:r>
            <a:r>
              <a:rPr lang="fr-FR" sz="1100" i="1" dirty="0"/>
              <a:t>'. J’ai lu beaucoup de livres ici. Personne n’arrive jamais au paradis, et personne</a:t>
            </a:r>
          </a:p>
          <a:p>
            <a:r>
              <a:rPr lang="fr-FR" sz="1100" i="1" dirty="0"/>
              <a:t>n’obtient pas de terre. C’est juste dans leur tête. Ils en parlent tout le temps, mais c’est jus' dans leur tête. » Il s’arrêta et regarda vers la porte ouverte, car les chevaux se déplaçaient sans relâche et les chaînes de licou clignotaient. Un cheval gémit. « Je suppose</a:t>
            </a:r>
          </a:p>
          <a:p>
            <a:r>
              <a:rPr lang="fr-FR" sz="1100" i="1" dirty="0"/>
              <a:t>quelqu’un est là-bas », a déclaré Crooks. « Peut-être mince. Slim arrive parfois deux, trois fois par nuit. Slim est un vrai </a:t>
            </a:r>
            <a:r>
              <a:rPr lang="fr-FR" sz="1100" i="1" dirty="0" err="1"/>
              <a:t>skinner</a:t>
            </a:r>
            <a:r>
              <a:rPr lang="fr-FR" sz="1100" i="1" dirty="0"/>
              <a:t>. Il veille sur son équipe. » Il se redressa douloureusement et se dirigea vers la porte. « Que toi, Slim? » appela-t-il.</a:t>
            </a:r>
          </a:p>
          <a:p>
            <a:r>
              <a:rPr lang="fr-FR" sz="1100" i="1" dirty="0"/>
              <a:t>La voix de Candy répondit. « Slim est allé en ville. Dis, tu as vu </a:t>
            </a:r>
            <a:r>
              <a:rPr lang="fr-FR" sz="1100" i="1" dirty="0" err="1"/>
              <a:t>Lennie</a:t>
            </a:r>
            <a:r>
              <a:rPr lang="fr-FR" sz="1100" i="1" dirty="0"/>
              <a:t>? » « Tu veux dire le grand gars? »</a:t>
            </a:r>
          </a:p>
          <a:p>
            <a:r>
              <a:rPr lang="fr-FR" sz="1100" i="1" dirty="0"/>
              <a:t>« Ouais. Vous l’avez vu autour de n’importe quel endroit? »</a:t>
            </a:r>
          </a:p>
          <a:p>
            <a:r>
              <a:rPr lang="fr-FR" sz="1100" i="1" dirty="0"/>
              <a:t>« Il est ici », a déclaré Crooks peu de temps après. Il retourna dans sa couchette et s’allongea. Candy se tenait dans l’embrasure de la porte, grattant son poignet chauve et regardant aveuglément dans la pièce éclairée. Il n’a pas tenté d’entrer. « Dis-toi quoi, </a:t>
            </a:r>
            <a:r>
              <a:rPr lang="fr-FR" sz="1100" i="1" dirty="0" err="1"/>
              <a:t>Lennie</a:t>
            </a:r>
            <a:r>
              <a:rPr lang="fr-FR" sz="1100" i="1" dirty="0"/>
              <a:t>. J’étais en train de découvrir à propos d’eux des lapins. »</a:t>
            </a:r>
          </a:p>
          <a:p>
            <a:r>
              <a:rPr lang="fr-FR" sz="1100" i="1" dirty="0"/>
              <a:t> </a:t>
            </a:r>
          </a:p>
        </p:txBody>
      </p:sp>
    </p:spTree>
    <p:extLst>
      <p:ext uri="{BB962C8B-B14F-4D97-AF65-F5344CB8AC3E}">
        <p14:creationId xmlns:p14="http://schemas.microsoft.com/office/powerpoint/2010/main" val="149360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4" y="622737"/>
            <a:ext cx="4214552" cy="5447645"/>
          </a:xfrm>
          <a:prstGeom prst="rect">
            <a:avLst/>
          </a:prstGeom>
        </p:spPr>
        <p:txBody>
          <a:bodyPr wrap="square">
            <a:spAutoFit/>
          </a:bodyPr>
          <a:lstStyle/>
          <a:p>
            <a:r>
              <a:rPr lang="en-US" sz="1200" dirty="0"/>
              <a:t>Lennie looked startled and then in embarrassment hid his face against </a:t>
            </a:r>
            <a:r>
              <a:rPr lang="en-US" sz="1200" dirty="0" smtClean="0"/>
              <a:t>his knees</a:t>
            </a:r>
            <a:r>
              <a:rPr lang="en-US" sz="1200" dirty="0"/>
              <a:t>. “I forgot again.”</a:t>
            </a:r>
          </a:p>
          <a:p>
            <a:r>
              <a:rPr lang="en-US" sz="1200" dirty="0"/>
              <a:t>“Jesus Christ,” George said resignedly. “Well—look, we’re </a:t>
            </a:r>
            <a:r>
              <a:rPr lang="en-US" sz="1200" dirty="0" err="1"/>
              <a:t>gonna</a:t>
            </a:r>
            <a:r>
              <a:rPr lang="en-US" sz="1200" dirty="0"/>
              <a:t> work on </a:t>
            </a:r>
            <a:r>
              <a:rPr lang="en-US" sz="1200" dirty="0" smtClean="0"/>
              <a:t>a ranch </a:t>
            </a:r>
            <a:r>
              <a:rPr lang="en-US" sz="1200" dirty="0"/>
              <a:t>like the one we come from up north.”</a:t>
            </a:r>
          </a:p>
          <a:p>
            <a:r>
              <a:rPr lang="en-US" sz="1200" dirty="0"/>
              <a:t>“Up north?”</a:t>
            </a:r>
          </a:p>
          <a:p>
            <a:r>
              <a:rPr lang="en-US" sz="1200" dirty="0"/>
              <a:t>“In Weed.”</a:t>
            </a:r>
          </a:p>
          <a:p>
            <a:r>
              <a:rPr lang="en-US" sz="1200" dirty="0"/>
              <a:t>“Oh, sure. I remember. In Weed.”</a:t>
            </a:r>
          </a:p>
          <a:p>
            <a:r>
              <a:rPr lang="en-US" sz="1200" dirty="0"/>
              <a:t>“That ranch we’re </a:t>
            </a:r>
            <a:r>
              <a:rPr lang="en-US" sz="1200" dirty="0" err="1"/>
              <a:t>goin</a:t>
            </a:r>
            <a:r>
              <a:rPr lang="en-US" sz="1200" dirty="0"/>
              <a:t>’ to is right down there about a quarter mile. </a:t>
            </a:r>
            <a:r>
              <a:rPr lang="en-US" sz="1200" dirty="0" smtClean="0"/>
              <a:t>We’re </a:t>
            </a:r>
            <a:r>
              <a:rPr lang="en-US" sz="1200" dirty="0" err="1" smtClean="0"/>
              <a:t>gonna</a:t>
            </a:r>
            <a:r>
              <a:rPr lang="en-US" sz="1200" dirty="0" smtClean="0"/>
              <a:t> </a:t>
            </a:r>
            <a:r>
              <a:rPr lang="en-US" sz="1200" dirty="0"/>
              <a:t>go in an’ see the boss. Now, look—I’ll give him the work tickets, but </a:t>
            </a:r>
            <a:r>
              <a:rPr lang="en-US" sz="1200" dirty="0" smtClean="0"/>
              <a:t>you </a:t>
            </a:r>
            <a:r>
              <a:rPr lang="en-US" sz="1200" dirty="0" err="1" smtClean="0"/>
              <a:t>ain’t</a:t>
            </a:r>
            <a:r>
              <a:rPr lang="en-US" sz="1200" dirty="0" smtClean="0"/>
              <a:t> </a:t>
            </a:r>
            <a:r>
              <a:rPr lang="en-US" sz="1200" dirty="0" err="1"/>
              <a:t>gonna</a:t>
            </a:r>
            <a:r>
              <a:rPr lang="en-US" sz="1200" dirty="0"/>
              <a:t> say a word. You jus’ stand there and don’t say nothing. If he </a:t>
            </a:r>
            <a:r>
              <a:rPr lang="en-US" sz="1200" dirty="0" smtClean="0"/>
              <a:t>finds out </a:t>
            </a:r>
            <a:r>
              <a:rPr lang="en-US" sz="1200" dirty="0"/>
              <a:t>what a crazy bastard you are, we won’t get no job, but if he sees </a:t>
            </a:r>
            <a:r>
              <a:rPr lang="en-US" sz="1200" dirty="0" err="1"/>
              <a:t>ya</a:t>
            </a:r>
            <a:r>
              <a:rPr lang="en-US" sz="1200" dirty="0"/>
              <a:t> </a:t>
            </a:r>
            <a:r>
              <a:rPr lang="en-US" sz="1200" dirty="0" smtClean="0"/>
              <a:t>work before </a:t>
            </a:r>
            <a:r>
              <a:rPr lang="en-US" sz="1200" dirty="0"/>
              <a:t>he hears </a:t>
            </a:r>
            <a:r>
              <a:rPr lang="en-US" sz="1200" dirty="0" err="1"/>
              <a:t>ya</a:t>
            </a:r>
            <a:r>
              <a:rPr lang="en-US" sz="1200" dirty="0"/>
              <a:t> talk, we’re set. </a:t>
            </a:r>
            <a:r>
              <a:rPr lang="en-US" sz="1200" dirty="0" err="1"/>
              <a:t>Ya</a:t>
            </a:r>
            <a:r>
              <a:rPr lang="en-US" sz="1200" dirty="0"/>
              <a:t> got that?”</a:t>
            </a:r>
          </a:p>
          <a:p>
            <a:r>
              <a:rPr lang="en-US" sz="1200" dirty="0"/>
              <a:t>“Sure, George. Sure I got it.”</a:t>
            </a:r>
          </a:p>
          <a:p>
            <a:r>
              <a:rPr lang="en-US" sz="1200" dirty="0"/>
              <a:t>“O.K. Now when we go in to see the boss, what you </a:t>
            </a:r>
            <a:r>
              <a:rPr lang="en-US" sz="1200" dirty="0" err="1"/>
              <a:t>gonna</a:t>
            </a:r>
            <a:r>
              <a:rPr lang="en-US" sz="1200" dirty="0"/>
              <a:t> do?”</a:t>
            </a:r>
          </a:p>
          <a:p>
            <a:r>
              <a:rPr lang="en-US" sz="1200" dirty="0"/>
              <a:t>“I . . . . I . . . .” Lennie thought. His face grew tight with thought. “I . . . . </a:t>
            </a:r>
            <a:r>
              <a:rPr lang="en-US" sz="1200" dirty="0" err="1" smtClean="0"/>
              <a:t>ain’t</a:t>
            </a:r>
            <a:r>
              <a:rPr lang="en-US" sz="1200" dirty="0" smtClean="0"/>
              <a:t> </a:t>
            </a:r>
            <a:r>
              <a:rPr lang="en-US" sz="1200" dirty="0" err="1" smtClean="0"/>
              <a:t>gonna</a:t>
            </a:r>
            <a:r>
              <a:rPr lang="en-US" sz="1200" dirty="0" smtClean="0"/>
              <a:t> </a:t>
            </a:r>
            <a:r>
              <a:rPr lang="en-US" sz="1200" dirty="0"/>
              <a:t>say </a:t>
            </a:r>
            <a:r>
              <a:rPr lang="en-US" sz="1200" dirty="0" err="1"/>
              <a:t>nothin</a:t>
            </a:r>
            <a:r>
              <a:rPr lang="en-US" sz="1200" dirty="0"/>
              <a:t>’. Jus’ </a:t>
            </a:r>
            <a:r>
              <a:rPr lang="en-US" sz="1200" dirty="0" err="1"/>
              <a:t>gonna</a:t>
            </a:r>
            <a:r>
              <a:rPr lang="en-US" sz="1200" dirty="0"/>
              <a:t> </a:t>
            </a:r>
            <a:r>
              <a:rPr lang="en-US" sz="1200" dirty="0" err="1"/>
              <a:t>stan</a:t>
            </a:r>
            <a:r>
              <a:rPr lang="en-US" sz="1200" dirty="0"/>
              <a:t>’ there.”</a:t>
            </a:r>
          </a:p>
          <a:p>
            <a:r>
              <a:rPr lang="en-US" sz="1200" dirty="0"/>
              <a:t>“Good boy. That’s swell. You say that over two, three times so you </a:t>
            </a:r>
            <a:r>
              <a:rPr lang="en-US" sz="1200" dirty="0" smtClean="0"/>
              <a:t>sure won’t </a:t>
            </a:r>
            <a:r>
              <a:rPr lang="en-US" sz="1200" dirty="0"/>
              <a:t>forget it.”</a:t>
            </a:r>
          </a:p>
          <a:p>
            <a:r>
              <a:rPr lang="en-US" sz="1200" dirty="0"/>
              <a:t>Lennie droned to himself softly, “I </a:t>
            </a:r>
            <a:r>
              <a:rPr lang="en-US" sz="1200" dirty="0" err="1"/>
              <a:t>ain’t</a:t>
            </a:r>
            <a:r>
              <a:rPr lang="en-US" sz="1200" dirty="0"/>
              <a:t> </a:t>
            </a:r>
            <a:r>
              <a:rPr lang="en-US" sz="1200" dirty="0" err="1"/>
              <a:t>gonna</a:t>
            </a:r>
            <a:r>
              <a:rPr lang="en-US" sz="1200" dirty="0"/>
              <a:t> say </a:t>
            </a:r>
            <a:r>
              <a:rPr lang="en-US" sz="1200" dirty="0" err="1"/>
              <a:t>nothin</a:t>
            </a:r>
            <a:r>
              <a:rPr lang="en-US" sz="1200" dirty="0"/>
              <a:t>’ . . . . I </a:t>
            </a:r>
            <a:r>
              <a:rPr lang="en-US" sz="1200" dirty="0" err="1"/>
              <a:t>ain’t</a:t>
            </a:r>
            <a:r>
              <a:rPr lang="en-US" sz="1200" dirty="0"/>
              <a:t> </a:t>
            </a:r>
            <a:r>
              <a:rPr lang="en-US" sz="1200" dirty="0" err="1" smtClean="0"/>
              <a:t>gonna</a:t>
            </a:r>
            <a:r>
              <a:rPr lang="en-US" sz="1200" dirty="0" smtClean="0"/>
              <a:t> say </a:t>
            </a:r>
            <a:r>
              <a:rPr lang="en-US" sz="1200" dirty="0" err="1"/>
              <a:t>nothin</a:t>
            </a:r>
            <a:r>
              <a:rPr lang="en-US" sz="1200" dirty="0"/>
              <a:t>’ . . . . I </a:t>
            </a:r>
            <a:r>
              <a:rPr lang="en-US" sz="1200" dirty="0" err="1"/>
              <a:t>ain’t</a:t>
            </a:r>
            <a:r>
              <a:rPr lang="en-US" sz="1200" dirty="0"/>
              <a:t> </a:t>
            </a:r>
            <a:r>
              <a:rPr lang="en-US" sz="1200" dirty="0" err="1"/>
              <a:t>gonna</a:t>
            </a:r>
            <a:r>
              <a:rPr lang="en-US" sz="1200" dirty="0"/>
              <a:t> say </a:t>
            </a:r>
            <a:r>
              <a:rPr lang="en-US" sz="1200" dirty="0" err="1"/>
              <a:t>nothin</a:t>
            </a:r>
            <a:r>
              <a:rPr lang="en-US" sz="1200" dirty="0"/>
              <a:t>’.”</a:t>
            </a:r>
          </a:p>
          <a:p>
            <a:r>
              <a:rPr lang="en-US" sz="1200" dirty="0"/>
              <a:t>“O.K.,” said George. “An’ you </a:t>
            </a:r>
            <a:r>
              <a:rPr lang="en-US" sz="1200" dirty="0" err="1"/>
              <a:t>ain’t</a:t>
            </a:r>
            <a:r>
              <a:rPr lang="en-US" sz="1200" dirty="0"/>
              <a:t> </a:t>
            </a:r>
            <a:r>
              <a:rPr lang="en-US" sz="1200" dirty="0" err="1"/>
              <a:t>gonna</a:t>
            </a:r>
            <a:r>
              <a:rPr lang="en-US" sz="1200" dirty="0"/>
              <a:t> do no bad things like you done </a:t>
            </a:r>
            <a:r>
              <a:rPr lang="en-US" sz="1200" dirty="0" smtClean="0"/>
              <a:t>in Weed</a:t>
            </a:r>
            <a:r>
              <a:rPr lang="en-US" sz="1200" dirty="0"/>
              <a:t>, neither.”</a:t>
            </a:r>
          </a:p>
          <a:p>
            <a:r>
              <a:rPr lang="en-US" sz="1200" dirty="0"/>
              <a:t>Lennie looked puzzled. “Like I done in Weed?”</a:t>
            </a:r>
          </a:p>
          <a:p>
            <a:r>
              <a:rPr lang="en-US" sz="1200" dirty="0"/>
              <a:t>“Oh, so </a:t>
            </a:r>
            <a:r>
              <a:rPr lang="en-US" sz="1200" dirty="0" err="1"/>
              <a:t>ya</a:t>
            </a:r>
            <a:r>
              <a:rPr lang="en-US" sz="1200" dirty="0"/>
              <a:t> forgot that too, did </a:t>
            </a:r>
            <a:r>
              <a:rPr lang="en-US" sz="1200" dirty="0" err="1"/>
              <a:t>ya</a:t>
            </a:r>
            <a:r>
              <a:rPr lang="en-US" sz="1200" dirty="0"/>
              <a:t>? Well, I </a:t>
            </a:r>
            <a:r>
              <a:rPr lang="en-US" sz="1200" dirty="0" err="1"/>
              <a:t>ain’t</a:t>
            </a:r>
            <a:r>
              <a:rPr lang="en-US" sz="1200" dirty="0"/>
              <a:t> </a:t>
            </a:r>
            <a:r>
              <a:rPr lang="en-US" sz="1200" dirty="0" err="1"/>
              <a:t>gonna</a:t>
            </a:r>
            <a:r>
              <a:rPr lang="en-US" sz="1200" dirty="0"/>
              <a:t> remind </a:t>
            </a:r>
            <a:r>
              <a:rPr lang="en-US" sz="1200" dirty="0" err="1"/>
              <a:t>ya</a:t>
            </a:r>
            <a:r>
              <a:rPr lang="en-US" sz="1200" dirty="0"/>
              <a:t>, fear </a:t>
            </a:r>
            <a:r>
              <a:rPr lang="en-US" sz="1200" dirty="0" err="1"/>
              <a:t>ya</a:t>
            </a:r>
            <a:r>
              <a:rPr lang="en-US" sz="1200" dirty="0"/>
              <a:t> do </a:t>
            </a:r>
            <a:r>
              <a:rPr lang="en-US" sz="1200" dirty="0" smtClean="0"/>
              <a:t>it again</a:t>
            </a:r>
            <a:r>
              <a:rPr lang="en-US" sz="1200" dirty="0"/>
              <a:t>.”</a:t>
            </a:r>
          </a:p>
          <a:p>
            <a:r>
              <a:rPr lang="en-US" sz="1200" dirty="0"/>
              <a:t>A light of understanding broke on Lennie’s face. “They run us outa Weed,”</a:t>
            </a:r>
          </a:p>
          <a:p>
            <a:r>
              <a:rPr lang="en-US" sz="1200" dirty="0"/>
              <a:t>he exploded triumphantly.</a:t>
            </a:r>
            <a:endParaRPr lang="en-GB" sz="1000" dirty="0"/>
          </a:p>
        </p:txBody>
      </p:sp>
      <p:sp>
        <p:nvSpPr>
          <p:cNvPr id="3" name="Rectangle 2"/>
          <p:cNvSpPr/>
          <p:nvPr/>
        </p:nvSpPr>
        <p:spPr>
          <a:xfrm>
            <a:off x="4741026" y="622737"/>
            <a:ext cx="4214552" cy="5678478"/>
          </a:xfrm>
          <a:prstGeom prst="rect">
            <a:avLst/>
          </a:prstGeom>
        </p:spPr>
        <p:txBody>
          <a:bodyPr wrap="square">
            <a:spAutoFit/>
          </a:bodyPr>
          <a:lstStyle/>
          <a:p>
            <a:r>
              <a:rPr lang="fr-FR" sz="1100" i="1" dirty="0" err="1"/>
              <a:t>Lennie</a:t>
            </a:r>
            <a:r>
              <a:rPr lang="fr-FR" sz="1100" i="1" dirty="0"/>
              <a:t> avait l’air surpris puis, dans l’embarras, cacha son visage contre ses genoux. « J’ai encore oublié. »</a:t>
            </a:r>
          </a:p>
          <a:p>
            <a:r>
              <a:rPr lang="fr-FR" sz="1100" i="1" dirty="0"/>
              <a:t>« Jésus-Christ », dit George avec résignation. « Eh bien, regardez, nous allons travailler dans un ranch comme celui d’où nous venons du Nord. »</a:t>
            </a:r>
          </a:p>
          <a:p>
            <a:r>
              <a:rPr lang="fr-FR" sz="1100" i="1" dirty="0"/>
              <a:t>« Dans le Nord? »</a:t>
            </a:r>
          </a:p>
          <a:p>
            <a:r>
              <a:rPr lang="fr-FR" sz="1100" i="1" dirty="0"/>
              <a:t>« Dans </a:t>
            </a:r>
            <a:r>
              <a:rPr lang="fr-FR" sz="1100" i="1" dirty="0" err="1"/>
              <a:t>Weed</a:t>
            </a:r>
            <a:r>
              <a:rPr lang="fr-FR" sz="1100" i="1" dirty="0"/>
              <a:t>. »</a:t>
            </a:r>
          </a:p>
          <a:p>
            <a:r>
              <a:rPr lang="fr-FR" sz="1100" i="1" dirty="0"/>
              <a:t>« Oh, bien sûr. Je me souviens. Dans </a:t>
            </a:r>
            <a:r>
              <a:rPr lang="fr-FR" sz="1100" i="1" dirty="0" err="1"/>
              <a:t>Weed</a:t>
            </a:r>
            <a:r>
              <a:rPr lang="fr-FR" sz="1100" i="1" dirty="0"/>
              <a:t>.</a:t>
            </a:r>
          </a:p>
          <a:p>
            <a:r>
              <a:rPr lang="fr-FR" sz="1100" i="1" dirty="0"/>
              <a:t>« Ce ranch où nous allons est juste là-bas à environ un quart de mile. Nous allons aller voir le patron. Maintenant, regardez, je vais lui donner les tickets de travail, mais vous n’allez pas dire un mot. Vous vous tenez là et ne dites rien. S’il découvre à quel point vous êtes un bâtard fou, nous n’aurons pas de travail, mais s’il vous voit travailler avant de vous entendre parler, nous sommes prêts. Vous avez compris? »</a:t>
            </a:r>
          </a:p>
          <a:p>
            <a:r>
              <a:rPr lang="fr-FR" sz="1100" i="1" dirty="0"/>
              <a:t>« Bien sûr, George. Bien sûr que je l’ai compris.</a:t>
            </a:r>
          </a:p>
          <a:p>
            <a:r>
              <a:rPr lang="fr-FR" sz="1100" i="1" dirty="0"/>
              <a:t>« O.K. Maintenant, quand nous allons voir le patron, qu’allez-vous faire? »</a:t>
            </a:r>
          </a:p>
          <a:p>
            <a:r>
              <a:rPr lang="fr-FR" sz="1100" i="1" dirty="0"/>
              <a:t>« Je ... I . . . ." Pensa </a:t>
            </a:r>
            <a:r>
              <a:rPr lang="fr-FR" sz="1100" i="1" dirty="0" err="1"/>
              <a:t>Lennie</a:t>
            </a:r>
            <a:r>
              <a:rPr lang="fr-FR" sz="1100" i="1" dirty="0"/>
              <a:t>. Son visage se resserra de pensée. « Je ... je ne vais pas dire non'. Jus' va </a:t>
            </a:r>
            <a:r>
              <a:rPr lang="fr-FR" sz="1100" i="1" dirty="0" err="1"/>
              <a:t>stan</a:t>
            </a:r>
            <a:r>
              <a:rPr lang="fr-FR" sz="1100" i="1" dirty="0"/>
              <a:t>' là-bas. »</a:t>
            </a:r>
          </a:p>
          <a:p>
            <a:r>
              <a:rPr lang="fr-FR" sz="1100" i="1" dirty="0"/>
              <a:t>« Bon garçon. C’est de la houle. Vous dites cela plus de deux, trois fois, donc vous ne l’oublierez certainement pas. »</a:t>
            </a:r>
          </a:p>
          <a:p>
            <a:r>
              <a:rPr lang="fr-FR" sz="1100" i="1" dirty="0" err="1"/>
              <a:t>Lennie</a:t>
            </a:r>
            <a:r>
              <a:rPr lang="fr-FR" sz="1100" i="1" dirty="0"/>
              <a:t> se tourna doucement vers lui-même, « Je ne vais pas dire non... Je ne vais pas dire non... Je ne vais pas dire non'. »</a:t>
            </a:r>
          </a:p>
          <a:p>
            <a:r>
              <a:rPr lang="fr-FR" sz="1100" i="1" dirty="0"/>
              <a:t>« O.K. », dit George. « An' </a:t>
            </a:r>
            <a:r>
              <a:rPr lang="fr-FR" sz="1100" i="1" dirty="0" err="1"/>
              <a:t>you</a:t>
            </a:r>
            <a:r>
              <a:rPr lang="fr-FR" sz="1100" i="1" dirty="0"/>
              <a:t> </a:t>
            </a:r>
            <a:r>
              <a:rPr lang="fr-FR" sz="1100" i="1" dirty="0" err="1"/>
              <a:t>ain’t</a:t>
            </a:r>
            <a:r>
              <a:rPr lang="fr-FR" sz="1100" i="1" dirty="0"/>
              <a:t> </a:t>
            </a:r>
            <a:r>
              <a:rPr lang="fr-FR" sz="1100" i="1" dirty="0" err="1"/>
              <a:t>will</a:t>
            </a:r>
            <a:r>
              <a:rPr lang="fr-FR" sz="1100" i="1" dirty="0"/>
              <a:t> not do no </a:t>
            </a:r>
            <a:r>
              <a:rPr lang="fr-FR" sz="1100" i="1" dirty="0" err="1"/>
              <a:t>bad</a:t>
            </a:r>
            <a:r>
              <a:rPr lang="fr-FR" sz="1100" i="1" dirty="0"/>
              <a:t> </a:t>
            </a:r>
            <a:r>
              <a:rPr lang="fr-FR" sz="1100" i="1" dirty="0" err="1"/>
              <a:t>things</a:t>
            </a:r>
            <a:r>
              <a:rPr lang="fr-FR" sz="1100" i="1" dirty="0"/>
              <a:t> </a:t>
            </a:r>
            <a:r>
              <a:rPr lang="fr-FR" sz="1100" i="1" dirty="0" err="1"/>
              <a:t>like</a:t>
            </a:r>
            <a:r>
              <a:rPr lang="fr-FR" sz="1100" i="1" dirty="0"/>
              <a:t> </a:t>
            </a:r>
            <a:r>
              <a:rPr lang="fr-FR" sz="1100" i="1" dirty="0" err="1"/>
              <a:t>you</a:t>
            </a:r>
            <a:r>
              <a:rPr lang="fr-FR" sz="1100" i="1" dirty="0"/>
              <a:t> </a:t>
            </a:r>
            <a:r>
              <a:rPr lang="fr-FR" sz="1100" i="1" dirty="0" err="1"/>
              <a:t>done</a:t>
            </a:r>
            <a:r>
              <a:rPr lang="fr-FR" sz="1100" i="1" dirty="0"/>
              <a:t> in </a:t>
            </a:r>
            <a:r>
              <a:rPr lang="fr-FR" sz="1100" i="1" dirty="0" err="1"/>
              <a:t>Weed</a:t>
            </a:r>
            <a:r>
              <a:rPr lang="fr-FR" sz="1100" i="1" dirty="0"/>
              <a:t>, ni. »</a:t>
            </a:r>
          </a:p>
          <a:p>
            <a:r>
              <a:rPr lang="fr-FR" sz="1100" i="1" dirty="0" err="1"/>
              <a:t>Lennie</a:t>
            </a:r>
            <a:r>
              <a:rPr lang="fr-FR" sz="1100" i="1" dirty="0"/>
              <a:t> avait l’air perplexe. « Comme je l’ai fait dans </a:t>
            </a:r>
            <a:r>
              <a:rPr lang="fr-FR" sz="1100" i="1" dirty="0" err="1"/>
              <a:t>Weed</a:t>
            </a:r>
            <a:r>
              <a:rPr lang="fr-FR" sz="1100" i="1" dirty="0"/>
              <a:t>? »</a:t>
            </a:r>
          </a:p>
          <a:p>
            <a:r>
              <a:rPr lang="fr-FR" sz="1100" i="1" dirty="0"/>
              <a:t>« Oh, alors vous avez oublié ça aussi, n’est-ce pas? Eh bien, je ne vais pas vous le rappeler, craignez que vous le fassiez à nouveau. »</a:t>
            </a:r>
          </a:p>
          <a:p>
            <a:r>
              <a:rPr lang="fr-FR" sz="1100" i="1" dirty="0"/>
              <a:t>Une lumière de compréhension se brisa sur le visage de </a:t>
            </a:r>
            <a:r>
              <a:rPr lang="fr-FR" sz="1100" i="1" dirty="0" err="1"/>
              <a:t>Lennie</a:t>
            </a:r>
            <a:r>
              <a:rPr lang="fr-FR" sz="1100" i="1" dirty="0"/>
              <a:t>. « Ils nous épuisent.</a:t>
            </a:r>
          </a:p>
          <a:p>
            <a:r>
              <a:rPr lang="fr-FR" sz="1100" i="1" dirty="0"/>
              <a:t>il a explosé triomphalement.</a:t>
            </a:r>
          </a:p>
          <a:p>
            <a:r>
              <a:rPr lang="fr-FR" sz="1100" i="1" dirty="0"/>
              <a:t> </a:t>
            </a:r>
          </a:p>
        </p:txBody>
      </p:sp>
    </p:spTree>
    <p:extLst>
      <p:ext uri="{BB962C8B-B14F-4D97-AF65-F5344CB8AC3E}">
        <p14:creationId xmlns:p14="http://schemas.microsoft.com/office/powerpoint/2010/main" val="52808628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443" y="187704"/>
            <a:ext cx="4355871" cy="6524863"/>
          </a:xfrm>
          <a:prstGeom prst="rect">
            <a:avLst/>
          </a:prstGeom>
        </p:spPr>
        <p:txBody>
          <a:bodyPr wrap="square">
            <a:spAutoFit/>
          </a:bodyPr>
          <a:lstStyle/>
          <a:p>
            <a:r>
              <a:rPr lang="en-US" sz="1100" dirty="0"/>
              <a:t>Crooks said irritably, “You can come in if you want.”</a:t>
            </a:r>
          </a:p>
          <a:p>
            <a:r>
              <a:rPr lang="en-US" sz="1100" dirty="0"/>
              <a:t>Candy seemed embarrassed. “I do’ know. ‘Course, if </a:t>
            </a:r>
            <a:r>
              <a:rPr lang="en-US" sz="1100" dirty="0" err="1"/>
              <a:t>ya</a:t>
            </a:r>
            <a:r>
              <a:rPr lang="en-US" sz="1100" dirty="0"/>
              <a:t> want me to</a:t>
            </a:r>
            <a:r>
              <a:rPr lang="en-US" sz="1100" dirty="0" smtClean="0"/>
              <a:t>.” “</a:t>
            </a:r>
            <a:r>
              <a:rPr lang="en-US" sz="1100" dirty="0"/>
              <a:t>Come on in. If </a:t>
            </a:r>
            <a:r>
              <a:rPr lang="en-US" sz="1100" dirty="0" err="1"/>
              <a:t>ever’body’s</a:t>
            </a:r>
            <a:r>
              <a:rPr lang="en-US" sz="1100" dirty="0"/>
              <a:t> </a:t>
            </a:r>
            <a:r>
              <a:rPr lang="en-US" sz="1100" dirty="0" err="1"/>
              <a:t>comin</a:t>
            </a:r>
            <a:r>
              <a:rPr lang="en-US" sz="1100" dirty="0"/>
              <a:t>’ in, you might just as well.” It </a:t>
            </a:r>
            <a:r>
              <a:rPr lang="en-US" sz="1100" dirty="0" smtClean="0"/>
              <a:t>was difficult </a:t>
            </a:r>
            <a:r>
              <a:rPr lang="en-US" sz="1100" dirty="0"/>
              <a:t>for Crooks to conceal his pleasure with anger</a:t>
            </a:r>
            <a:r>
              <a:rPr lang="en-US" sz="1100" dirty="0" smtClean="0"/>
              <a:t>. </a:t>
            </a:r>
            <a:endParaRPr lang="en-US" sz="1100" dirty="0"/>
          </a:p>
          <a:p>
            <a:r>
              <a:rPr lang="en-US" sz="1100" dirty="0"/>
              <a:t>Candy came in, but he was still embarrassed, “You got a nice cozy </a:t>
            </a:r>
            <a:r>
              <a:rPr lang="en-US" sz="1100" dirty="0" smtClean="0"/>
              <a:t>little place </a:t>
            </a:r>
            <a:r>
              <a:rPr lang="en-US" sz="1100" dirty="0"/>
              <a:t>in here,” he said to Crooks. “Must be nice to have a room all to </a:t>
            </a:r>
            <a:r>
              <a:rPr lang="en-US" sz="1100" dirty="0" smtClean="0"/>
              <a:t>yourself this </a:t>
            </a:r>
            <a:r>
              <a:rPr lang="en-US" sz="1100" dirty="0"/>
              <a:t>way.”</a:t>
            </a:r>
          </a:p>
          <a:p>
            <a:r>
              <a:rPr lang="en-US" sz="1100" dirty="0"/>
              <a:t>“Sure,” said Crooks. “And a manure pile under the window. Sure, it’s swell.”</a:t>
            </a:r>
          </a:p>
          <a:p>
            <a:r>
              <a:rPr lang="en-US" sz="1100" dirty="0"/>
              <a:t>Lennie broke in, “You said about them rabbits.”</a:t>
            </a:r>
          </a:p>
          <a:p>
            <a:r>
              <a:rPr lang="en-US" sz="1100" dirty="0"/>
              <a:t>Candy leaned against the wall beside the broken collar while he scratched </a:t>
            </a:r>
            <a:r>
              <a:rPr lang="en-US" sz="1100" dirty="0" smtClean="0"/>
              <a:t>the wrist </a:t>
            </a:r>
            <a:r>
              <a:rPr lang="en-US" sz="1100" dirty="0"/>
              <a:t>stump. “I been here a long time,” he said. “An’ Crooks been here a </a:t>
            </a:r>
            <a:r>
              <a:rPr lang="en-US" sz="1100" dirty="0" smtClean="0"/>
              <a:t>long time</a:t>
            </a:r>
            <a:r>
              <a:rPr lang="en-US" sz="1100" dirty="0"/>
              <a:t>. This’s the first time I ever been in his room</a:t>
            </a:r>
            <a:r>
              <a:rPr lang="en-US" sz="1100" dirty="0" smtClean="0"/>
              <a:t>.” Crooks </a:t>
            </a:r>
            <a:r>
              <a:rPr lang="en-US" sz="1100" dirty="0"/>
              <a:t>said darkly, “Guys don’t come into a colored man’s room very </a:t>
            </a:r>
            <a:r>
              <a:rPr lang="en-US" sz="1100" dirty="0" smtClean="0"/>
              <a:t>much. Nobody </a:t>
            </a:r>
            <a:r>
              <a:rPr lang="en-US" sz="1100" dirty="0"/>
              <a:t>been here but Slim. Slim an’ the boss.”</a:t>
            </a:r>
          </a:p>
          <a:p>
            <a:r>
              <a:rPr lang="en-US" sz="1100" dirty="0"/>
              <a:t>Candy quickly changed the subject. “</a:t>
            </a:r>
            <a:r>
              <a:rPr lang="en-US" sz="1100" dirty="0" err="1"/>
              <a:t>Slim’s</a:t>
            </a:r>
            <a:r>
              <a:rPr lang="en-US" sz="1100" dirty="0"/>
              <a:t> as good a skinner as I </a:t>
            </a:r>
            <a:r>
              <a:rPr lang="en-US" sz="1100" dirty="0" smtClean="0"/>
              <a:t>ever seen</a:t>
            </a:r>
            <a:r>
              <a:rPr lang="en-US" sz="1100" dirty="0"/>
              <a:t>.”</a:t>
            </a:r>
          </a:p>
          <a:p>
            <a:r>
              <a:rPr lang="en-US" sz="1100" dirty="0"/>
              <a:t>Lennie leaned toward the old </a:t>
            </a:r>
            <a:r>
              <a:rPr lang="en-US" sz="1100" dirty="0" err="1"/>
              <a:t>swamper</a:t>
            </a:r>
            <a:r>
              <a:rPr lang="en-US" sz="1100" dirty="0"/>
              <a:t>. “About them rabbits,” he </a:t>
            </a:r>
            <a:r>
              <a:rPr lang="en-US" sz="1100" dirty="0" smtClean="0"/>
              <a:t>insisted. Candy </a:t>
            </a:r>
            <a:r>
              <a:rPr lang="en-US" sz="1100" dirty="0"/>
              <a:t>smiled. “I got it figured out. We can make some money on </a:t>
            </a:r>
            <a:r>
              <a:rPr lang="en-US" sz="1100" dirty="0" smtClean="0"/>
              <a:t>them rabbits </a:t>
            </a:r>
            <a:r>
              <a:rPr lang="en-US" sz="1100" dirty="0"/>
              <a:t>if we go about it right.”</a:t>
            </a:r>
          </a:p>
          <a:p>
            <a:r>
              <a:rPr lang="en-US" sz="1100" dirty="0"/>
              <a:t>“But I get to tend ‘</a:t>
            </a:r>
            <a:r>
              <a:rPr lang="en-US" sz="1100" dirty="0" err="1"/>
              <a:t>em</a:t>
            </a:r>
            <a:r>
              <a:rPr lang="en-US" sz="1100" dirty="0"/>
              <a:t>,” Lennie broke in. “George says I get to tend ‘</a:t>
            </a:r>
            <a:r>
              <a:rPr lang="en-US" sz="1100" dirty="0" err="1"/>
              <a:t>em</a:t>
            </a:r>
            <a:r>
              <a:rPr lang="en-US" sz="1100" dirty="0"/>
              <a:t>. </a:t>
            </a:r>
            <a:r>
              <a:rPr lang="en-US" sz="1100" dirty="0" smtClean="0"/>
              <a:t>He promised</a:t>
            </a:r>
            <a:r>
              <a:rPr lang="en-US" sz="1100" dirty="0"/>
              <a:t>.”</a:t>
            </a:r>
          </a:p>
          <a:p>
            <a:r>
              <a:rPr lang="en-US" sz="1100" dirty="0"/>
              <a:t>Crooks interrupted brutally. “You guys is just </a:t>
            </a:r>
            <a:r>
              <a:rPr lang="en-US" sz="1100" dirty="0" err="1"/>
              <a:t>kiddin</a:t>
            </a:r>
            <a:r>
              <a:rPr lang="en-US" sz="1100" dirty="0"/>
              <a:t>’ yourself. You’ll </a:t>
            </a:r>
            <a:r>
              <a:rPr lang="en-US" sz="1100" dirty="0" smtClean="0"/>
              <a:t>talk about </a:t>
            </a:r>
            <a:r>
              <a:rPr lang="en-US" sz="1100" dirty="0"/>
              <a:t>it a hell of a lot, but you won’t get no land. You’ll be a </a:t>
            </a:r>
            <a:r>
              <a:rPr lang="en-US" sz="1100" dirty="0" err="1"/>
              <a:t>swamper</a:t>
            </a:r>
            <a:r>
              <a:rPr lang="en-US" sz="1100" dirty="0"/>
              <a:t> here </a:t>
            </a:r>
            <a:r>
              <a:rPr lang="en-US" sz="1100" dirty="0" smtClean="0"/>
              <a:t>till they </a:t>
            </a:r>
            <a:r>
              <a:rPr lang="en-US" sz="1100" dirty="0"/>
              <a:t>take you out in a box. Hell, I seen too many guys. Lennie here’ll quit an’ </a:t>
            </a:r>
            <a:r>
              <a:rPr lang="en-US" sz="1100" dirty="0" smtClean="0"/>
              <a:t>be on </a:t>
            </a:r>
            <a:r>
              <a:rPr lang="en-US" sz="1100" dirty="0"/>
              <a:t>the road in two, three weeks. Seems like ever’ guy got land in his head</a:t>
            </a:r>
            <a:r>
              <a:rPr lang="en-US" sz="1100" dirty="0" smtClean="0"/>
              <a:t>.” Candy </a:t>
            </a:r>
            <a:r>
              <a:rPr lang="en-US" sz="1100" dirty="0"/>
              <a:t>rubbed his cheek angrily. “You God damn right we’re </a:t>
            </a:r>
            <a:r>
              <a:rPr lang="en-US" sz="1100" dirty="0" err="1"/>
              <a:t>gonna</a:t>
            </a:r>
            <a:r>
              <a:rPr lang="en-US" sz="1100" dirty="0"/>
              <a:t> do it</a:t>
            </a:r>
            <a:r>
              <a:rPr lang="en-US" sz="1100" dirty="0" smtClean="0"/>
              <a:t>. George </a:t>
            </a:r>
            <a:r>
              <a:rPr lang="en-US" sz="1100" dirty="0"/>
              <a:t>says we are. We got the money right now.”</a:t>
            </a:r>
          </a:p>
          <a:p>
            <a:r>
              <a:rPr lang="en-US" sz="1100" dirty="0"/>
              <a:t>“Yeah?” said Crooks. “An’ where’s George now? In town in a </a:t>
            </a:r>
            <a:r>
              <a:rPr lang="en-US" sz="1100" dirty="0" smtClean="0"/>
              <a:t>whorehouse. That’s </a:t>
            </a:r>
            <a:r>
              <a:rPr lang="en-US" sz="1100" dirty="0"/>
              <a:t>where your money’s </a:t>
            </a:r>
            <a:r>
              <a:rPr lang="en-US" sz="1100" dirty="0" err="1"/>
              <a:t>goin</a:t>
            </a:r>
            <a:r>
              <a:rPr lang="en-US" sz="1100" dirty="0"/>
              <a:t>’. Jesus, I seen it happen too many times. I </a:t>
            </a:r>
            <a:r>
              <a:rPr lang="en-US" sz="1100" dirty="0" smtClean="0"/>
              <a:t>seen too </a:t>
            </a:r>
            <a:r>
              <a:rPr lang="en-US" sz="1100" dirty="0"/>
              <a:t>many guys with land in their head. They never get none under their hand.”</a:t>
            </a:r>
          </a:p>
          <a:p>
            <a:r>
              <a:rPr lang="en-US" sz="1100" dirty="0"/>
              <a:t>Candy cried, “Sure they all want it. Everybody wants a little bit of land, </a:t>
            </a:r>
            <a:r>
              <a:rPr lang="en-US" sz="1100" dirty="0" smtClean="0"/>
              <a:t>not much</a:t>
            </a:r>
            <a:r>
              <a:rPr lang="en-US" sz="1100" dirty="0"/>
              <a:t>. Jus’ </a:t>
            </a:r>
            <a:r>
              <a:rPr lang="en-US" sz="1100" dirty="0" err="1"/>
              <a:t>som’thin</a:t>
            </a:r>
            <a:r>
              <a:rPr lang="en-US" sz="1100" dirty="0"/>
              <a:t>’ that was his. </a:t>
            </a:r>
            <a:r>
              <a:rPr lang="en-US" sz="1100" dirty="0" err="1"/>
              <a:t>Som’thin</a:t>
            </a:r>
            <a:r>
              <a:rPr lang="en-US" sz="1100" dirty="0"/>
              <a:t>’ he could live on and </a:t>
            </a:r>
            <a:r>
              <a:rPr lang="en-US" sz="1100" dirty="0" smtClean="0"/>
              <a:t>there couldn’t </a:t>
            </a:r>
            <a:r>
              <a:rPr lang="en-US" sz="1100" dirty="0"/>
              <a:t>nobody throw him off of it. I never had none. I planted crops for </a:t>
            </a:r>
            <a:r>
              <a:rPr lang="en-US" sz="1100" dirty="0" smtClean="0"/>
              <a:t>damn near </a:t>
            </a:r>
            <a:r>
              <a:rPr lang="en-US" sz="1100" dirty="0" err="1"/>
              <a:t>ever’body</a:t>
            </a:r>
            <a:r>
              <a:rPr lang="en-US" sz="1100" dirty="0"/>
              <a:t> in this state, but they wasn’t my crops, and when I </a:t>
            </a:r>
            <a:r>
              <a:rPr lang="en-US" sz="1100" dirty="0" smtClean="0"/>
              <a:t>harvested ‘</a:t>
            </a:r>
            <a:r>
              <a:rPr lang="en-US" sz="1100" dirty="0" err="1"/>
              <a:t>em</a:t>
            </a:r>
            <a:r>
              <a:rPr lang="en-US" sz="1100" dirty="0"/>
              <a:t>, it wasn’t none of my harvest. </a:t>
            </a:r>
            <a:endParaRPr lang="en-GB" sz="900" dirty="0"/>
          </a:p>
        </p:txBody>
      </p:sp>
      <p:sp>
        <p:nvSpPr>
          <p:cNvPr id="3" name="Rectangle 2"/>
          <p:cNvSpPr/>
          <p:nvPr/>
        </p:nvSpPr>
        <p:spPr>
          <a:xfrm>
            <a:off x="4620901" y="187704"/>
            <a:ext cx="4434594" cy="6863417"/>
          </a:xfrm>
          <a:prstGeom prst="rect">
            <a:avLst/>
          </a:prstGeom>
        </p:spPr>
        <p:txBody>
          <a:bodyPr wrap="square">
            <a:spAutoFit/>
          </a:bodyPr>
          <a:lstStyle/>
          <a:p>
            <a:r>
              <a:rPr lang="fr-FR" sz="1100" i="1" dirty="0"/>
              <a:t>Crooks a dit </a:t>
            </a:r>
            <a:r>
              <a:rPr lang="fr-FR" sz="1100" i="1" dirty="0" err="1"/>
              <a:t>irritablement</a:t>
            </a:r>
            <a:r>
              <a:rPr lang="fr-FR" sz="1100" i="1" dirty="0"/>
              <a:t>: « Vous pouvez entrer si vous voulez. »</a:t>
            </a:r>
          </a:p>
          <a:p>
            <a:r>
              <a:rPr lang="fr-FR" sz="1100" i="1" dirty="0"/>
              <a:t>Candy semblait gêné. « Je sais. ' Bien sûr, si vous voulez que je le fasse. » « Entrez. Si jamais '</a:t>
            </a:r>
            <a:r>
              <a:rPr lang="fr-FR" sz="1100" i="1" dirty="0" err="1"/>
              <a:t>body’s’insin’in</a:t>
            </a:r>
            <a:r>
              <a:rPr lang="fr-FR" sz="1100" i="1" dirty="0"/>
              <a:t>,, vous pourriez tout aussi bien. » Il était difficile pour Crooks de dissimuler son plaisir avec colère.</a:t>
            </a:r>
          </a:p>
          <a:p>
            <a:r>
              <a:rPr lang="fr-FR" sz="1100" i="1" dirty="0"/>
              <a:t>Candy est entré, mais il était toujours gêné, « Vous avez un bon petit endroit confortable ici », </a:t>
            </a:r>
            <a:r>
              <a:rPr lang="fr-FR" sz="1100" i="1" dirty="0" err="1"/>
              <a:t>a-t-il</a:t>
            </a:r>
            <a:r>
              <a:rPr lang="fr-FR" sz="1100" i="1" dirty="0"/>
              <a:t> dit à Crooks. « Ça doit être agréable d’avoir une chambre pour soi de cette façon. »</a:t>
            </a:r>
          </a:p>
          <a:p>
            <a:r>
              <a:rPr lang="fr-FR" sz="1100" i="1" dirty="0"/>
              <a:t>« Bien sûr, » dit Crooks. « Et un tas de fumier sous la fenêtre. Bien sûr, c’est de la houle.</a:t>
            </a:r>
          </a:p>
          <a:p>
            <a:r>
              <a:rPr lang="fr-FR" sz="1100" i="1" dirty="0" err="1"/>
              <a:t>Lennie</a:t>
            </a:r>
            <a:r>
              <a:rPr lang="fr-FR" sz="1100" i="1" dirty="0"/>
              <a:t> est entré par effraction, « Vous avez dit d’eux des lapins. »</a:t>
            </a:r>
          </a:p>
          <a:p>
            <a:r>
              <a:rPr lang="fr-FR" sz="1100" i="1" dirty="0"/>
              <a:t>Candy s’appuya contre le mur à côté du col cassé pendant qu’il grattait le moignon du poignet. « Je suis ici depuis longtemps », </a:t>
            </a:r>
            <a:r>
              <a:rPr lang="fr-FR" sz="1100" i="1" dirty="0" err="1"/>
              <a:t>a-t-il</a:t>
            </a:r>
            <a:r>
              <a:rPr lang="fr-FR" sz="1100" i="1" dirty="0"/>
              <a:t> dit. « An' Crooks est ici depuis longtemps. C’est la première fois que je suis dans sa chambre. » Crooks a dit sombrement: « Les gars ne viennent pas beaucoup dans la chambre d’un homme de couleur. Personne n’était ici sauf Slim. Slim an' le patron. </a:t>
            </a:r>
            <a:r>
              <a:rPr lang="fr-FR" sz="1100" i="1" dirty="0" smtClean="0"/>
              <a:t>» Candy </a:t>
            </a:r>
            <a:r>
              <a:rPr lang="fr-FR" sz="1100" i="1" dirty="0"/>
              <a:t>a rapidement changé de sujet. « Slim est aussi bon </a:t>
            </a:r>
            <a:r>
              <a:rPr lang="fr-FR" sz="1100" i="1" dirty="0" err="1"/>
              <a:t>skinner</a:t>
            </a:r>
            <a:r>
              <a:rPr lang="fr-FR" sz="1100" i="1" dirty="0"/>
              <a:t> que je n’ai jamais vu. »</a:t>
            </a:r>
          </a:p>
          <a:p>
            <a:r>
              <a:rPr lang="fr-FR" sz="1100" i="1" dirty="0" err="1"/>
              <a:t>Lennie</a:t>
            </a:r>
            <a:r>
              <a:rPr lang="fr-FR" sz="1100" i="1" dirty="0"/>
              <a:t> se pencha vers le vieux </a:t>
            </a:r>
            <a:r>
              <a:rPr lang="fr-FR" sz="1100" i="1" dirty="0" err="1"/>
              <a:t>marécageur</a:t>
            </a:r>
            <a:r>
              <a:rPr lang="fr-FR" sz="1100" i="1" dirty="0"/>
              <a:t>. « À propos d’eux des lapins », </a:t>
            </a:r>
            <a:r>
              <a:rPr lang="fr-FR" sz="1100" i="1" dirty="0" err="1"/>
              <a:t>a-t-il</a:t>
            </a:r>
            <a:r>
              <a:rPr lang="fr-FR" sz="1100" i="1" dirty="0"/>
              <a:t> insisté. Candy sourit. « Je l’ai compris. Nous pouvons gagner de l’argent sur eux les lapins si nous nous y prenons bien. »</a:t>
            </a:r>
          </a:p>
          <a:p>
            <a:r>
              <a:rPr lang="fr-FR" sz="1100" i="1" dirty="0"/>
              <a:t>« Mais je peux m’occuper d’eux », </a:t>
            </a:r>
            <a:r>
              <a:rPr lang="fr-FR" sz="1100" i="1" dirty="0" err="1"/>
              <a:t>Lennie</a:t>
            </a:r>
            <a:r>
              <a:rPr lang="fr-FR" sz="1100" i="1" dirty="0"/>
              <a:t> est entré par effraction. « George dit que je peux m’occuper d’eux. Il a promis.</a:t>
            </a:r>
          </a:p>
          <a:p>
            <a:r>
              <a:rPr lang="fr-FR" sz="1100" i="1" dirty="0"/>
              <a:t>Les escrocs l’interrompirent brutalement. « Vous êtes juste </a:t>
            </a:r>
            <a:r>
              <a:rPr lang="fr-FR" sz="1100" i="1" dirty="0" err="1"/>
              <a:t>kiddin</a:t>
            </a:r>
            <a:r>
              <a:rPr lang="fr-FR" sz="1100" i="1" dirty="0"/>
              <a:t>' vous-même. Vous en parlerez beaucoup, mais vous n’aurez pas de terre. Vous serez un marécageux ici jusqu’à ce qu’ils vous sortent dans une boîte. Enfer, j’ai vu trop de gars. </a:t>
            </a:r>
            <a:r>
              <a:rPr lang="fr-FR" sz="1100" i="1" dirty="0" err="1"/>
              <a:t>Lennie</a:t>
            </a:r>
            <a:r>
              <a:rPr lang="fr-FR" sz="1100" i="1" dirty="0"/>
              <a:t> ici quittera et sera sur la route dans deux, trois semaines. On dirait que le gars a jamais eu de la terre dans sa tête. » Candy frotta sa joue avec colère. « Toi Dieu maudit, nous allons le faire. George dit que nous le sommes. Nous avons l’argent en ce moment.</a:t>
            </a:r>
          </a:p>
          <a:p>
            <a:r>
              <a:rPr lang="fr-FR" sz="1100" i="1" dirty="0"/>
              <a:t>« Ouais? » dit Crooks. « An' où est George maintenant? En ville dans une maison de pute. C’est là que va votre argent. Jésus, je l’ai vu arriver trop de fois. J’ai vu trop de gars avec la terre dans la tête. Ils n’en ont jamais sous la main. »</a:t>
            </a:r>
          </a:p>
          <a:p>
            <a:r>
              <a:rPr lang="fr-FR" sz="1100" i="1" dirty="0"/>
              <a:t>Candy s’écria: « Bien sûr, ils le veulent tous. Tout le monde veut un peu de terre, pas grand-chose. Jus' </a:t>
            </a:r>
            <a:r>
              <a:rPr lang="fr-FR" sz="1100" i="1" dirty="0" err="1"/>
              <a:t>som’thin</a:t>
            </a:r>
            <a:r>
              <a:rPr lang="fr-FR" sz="1100" i="1" dirty="0"/>
              <a:t>' c’était le sien. </a:t>
            </a:r>
            <a:r>
              <a:rPr lang="fr-FR" sz="1100" i="1" dirty="0" err="1"/>
              <a:t>Som’thin</a:t>
            </a:r>
            <a:r>
              <a:rPr lang="fr-FR" sz="1100" i="1" dirty="0"/>
              <a:t>' il pouvait vivre et il ne pouvait pas y avoir personne qui le jetait. Je n’en ai jamais eu. J’ai planté des cultures pour presque tout le monde dans cet état, mais ce n’était pas mes cultures, et quand je les ai récoltées, ce n’était pas une de mes récoltes.</a:t>
            </a:r>
          </a:p>
          <a:p>
            <a:r>
              <a:rPr lang="fr-FR" sz="1100" i="1" dirty="0"/>
              <a:t> </a:t>
            </a:r>
          </a:p>
        </p:txBody>
      </p:sp>
    </p:spTree>
    <p:extLst>
      <p:ext uri="{BB962C8B-B14F-4D97-AF65-F5344CB8AC3E}">
        <p14:creationId xmlns:p14="http://schemas.microsoft.com/office/powerpoint/2010/main" val="254670445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8393" y="570090"/>
            <a:ext cx="3923608" cy="5847755"/>
          </a:xfrm>
          <a:prstGeom prst="rect">
            <a:avLst/>
          </a:prstGeom>
        </p:spPr>
        <p:txBody>
          <a:bodyPr wrap="square">
            <a:spAutoFit/>
          </a:bodyPr>
          <a:lstStyle/>
          <a:p>
            <a:r>
              <a:rPr lang="en-US" sz="1100" dirty="0"/>
              <a:t>But we </a:t>
            </a:r>
            <a:r>
              <a:rPr lang="en-US" sz="1100" dirty="0" err="1"/>
              <a:t>gonna</a:t>
            </a:r>
            <a:r>
              <a:rPr lang="en-US" sz="1100" dirty="0"/>
              <a:t> do it now, and don’t you make no mistake about that. George </a:t>
            </a:r>
            <a:r>
              <a:rPr lang="en-US" sz="1100" dirty="0" err="1"/>
              <a:t>ain’t</a:t>
            </a:r>
            <a:r>
              <a:rPr lang="en-US" sz="1100" dirty="0"/>
              <a:t> got the money in town. That money’s in the bank. Me an’ Lennie an’ George. We </a:t>
            </a:r>
            <a:r>
              <a:rPr lang="en-US" sz="1100" dirty="0" err="1"/>
              <a:t>gonna</a:t>
            </a:r>
            <a:r>
              <a:rPr lang="en-US" sz="1100" dirty="0"/>
              <a:t> have a room to </a:t>
            </a:r>
            <a:r>
              <a:rPr lang="en-US" sz="1100" dirty="0" err="1"/>
              <a:t>ourself</a:t>
            </a:r>
            <a:r>
              <a:rPr lang="en-US" sz="1100" dirty="0"/>
              <a:t>. We’re </a:t>
            </a:r>
            <a:r>
              <a:rPr lang="en-US" sz="1100" dirty="0" err="1"/>
              <a:t>gonna</a:t>
            </a:r>
            <a:r>
              <a:rPr lang="en-US" sz="1100" dirty="0"/>
              <a:t> have a dog an’ rabbits an’ chickens. We’re </a:t>
            </a:r>
            <a:r>
              <a:rPr lang="en-US" sz="1100" dirty="0" err="1"/>
              <a:t>gonna</a:t>
            </a:r>
            <a:r>
              <a:rPr lang="en-US" sz="1100" dirty="0"/>
              <a:t> have green corn an’ maybe a cow or a goat.” He stopped, overwhelmed with his picture.</a:t>
            </a:r>
            <a:endParaRPr lang="en-GB" sz="900" dirty="0"/>
          </a:p>
          <a:p>
            <a:r>
              <a:rPr lang="en-US" sz="1100" dirty="0" smtClean="0"/>
              <a:t>Crooks </a:t>
            </a:r>
            <a:r>
              <a:rPr lang="en-US" sz="1100" dirty="0"/>
              <a:t>asked, “You say you got the money?”</a:t>
            </a:r>
          </a:p>
          <a:p>
            <a:r>
              <a:rPr lang="en-US" sz="1100" dirty="0"/>
              <a:t>“Damn right. We got most of it. Just a little bit more to get. Have it all in </a:t>
            </a:r>
            <a:r>
              <a:rPr lang="en-US" sz="1100" dirty="0" smtClean="0"/>
              <a:t>one month</a:t>
            </a:r>
            <a:r>
              <a:rPr lang="en-US" sz="1100" dirty="0"/>
              <a:t>. George got the land all picked out, too.”</a:t>
            </a:r>
          </a:p>
          <a:p>
            <a:r>
              <a:rPr lang="en-US" sz="1100" dirty="0"/>
              <a:t>Crooks reached around and explored his spine with his hand. “I never seen </a:t>
            </a:r>
            <a:r>
              <a:rPr lang="en-US" sz="1100" dirty="0" smtClean="0"/>
              <a:t>a guy </a:t>
            </a:r>
            <a:r>
              <a:rPr lang="en-US" sz="1100" dirty="0"/>
              <a:t>really do it,” he said. “I seen guys nearly crazy with loneliness for land, </a:t>
            </a:r>
            <a:r>
              <a:rPr lang="en-US" sz="1100" dirty="0" smtClean="0"/>
              <a:t>but ever</a:t>
            </a:r>
            <a:r>
              <a:rPr lang="en-US" sz="1100" dirty="0"/>
              <a:t>’ time a whore house or a blackjack game took what it takes.” He hesitated.</a:t>
            </a:r>
          </a:p>
          <a:p>
            <a:r>
              <a:rPr lang="en-US" sz="1100" dirty="0"/>
              <a:t>“ . . . . If you . . . . guys would want a hand to work for nothing—just his keep</a:t>
            </a:r>
            <a:r>
              <a:rPr lang="en-US" sz="1100" dirty="0" smtClean="0"/>
              <a:t>, why </a:t>
            </a:r>
            <a:r>
              <a:rPr lang="en-US" sz="1100" dirty="0"/>
              <a:t>I’d come an’ lend a hand. I </a:t>
            </a:r>
            <a:r>
              <a:rPr lang="en-US" sz="1100" dirty="0" err="1"/>
              <a:t>ain’t</a:t>
            </a:r>
            <a:r>
              <a:rPr lang="en-US" sz="1100" dirty="0"/>
              <a:t> so crippled I can’t work like a </a:t>
            </a:r>
            <a:r>
              <a:rPr lang="en-US" sz="1100" dirty="0" smtClean="0"/>
              <a:t>son-of-a- bitch </a:t>
            </a:r>
            <a:r>
              <a:rPr lang="en-US" sz="1100" dirty="0"/>
              <a:t>if I want to.”</a:t>
            </a:r>
          </a:p>
          <a:p>
            <a:endParaRPr lang="en-US" sz="1100" dirty="0"/>
          </a:p>
          <a:p>
            <a:r>
              <a:rPr lang="en-US" sz="1100" dirty="0"/>
              <a:t>“Any you boys seen Curley?”</a:t>
            </a:r>
          </a:p>
          <a:p>
            <a:r>
              <a:rPr lang="en-US" sz="1100" dirty="0"/>
              <a:t>They swung their heads toward the door. Looking in was Curley’s wife. </a:t>
            </a:r>
            <a:r>
              <a:rPr lang="en-US" sz="1100" dirty="0" smtClean="0"/>
              <a:t>Her face </a:t>
            </a:r>
            <a:r>
              <a:rPr lang="en-US" sz="1100" dirty="0"/>
              <a:t>was heavily made up. Her lips were slightly parted. She breathed </a:t>
            </a:r>
            <a:r>
              <a:rPr lang="en-US" sz="1100" dirty="0" smtClean="0"/>
              <a:t>strongly, as </a:t>
            </a:r>
            <a:r>
              <a:rPr lang="en-US" sz="1100" dirty="0"/>
              <a:t>though she had been running.</a:t>
            </a:r>
          </a:p>
          <a:p>
            <a:r>
              <a:rPr lang="en-US" sz="1100" dirty="0"/>
              <a:t>“Curley </a:t>
            </a:r>
            <a:r>
              <a:rPr lang="en-US" sz="1100" dirty="0" err="1"/>
              <a:t>ain’t</a:t>
            </a:r>
            <a:r>
              <a:rPr lang="en-US" sz="1100" dirty="0"/>
              <a:t> been here,” Candy said sourly.</a:t>
            </a:r>
          </a:p>
          <a:p>
            <a:r>
              <a:rPr lang="en-US" sz="1100" dirty="0"/>
              <a:t>She stood still in the doorway, smiling a little at them, rubbing the nails </a:t>
            </a:r>
            <a:r>
              <a:rPr lang="en-US" sz="1100" dirty="0" smtClean="0"/>
              <a:t>of one </a:t>
            </a:r>
            <a:r>
              <a:rPr lang="en-US" sz="1100" dirty="0"/>
              <a:t>hand with the thumb and forefinger of the other. And her eyes traveled </a:t>
            </a:r>
            <a:r>
              <a:rPr lang="en-US" sz="1100" dirty="0" smtClean="0"/>
              <a:t>from one </a:t>
            </a:r>
            <a:r>
              <a:rPr lang="en-US" sz="1100" dirty="0"/>
              <a:t>face to another. “They left all the weak ones here,” she said finally. “Think </a:t>
            </a:r>
            <a:r>
              <a:rPr lang="en-US" sz="1100" dirty="0" smtClean="0"/>
              <a:t>I don’t </a:t>
            </a:r>
            <a:r>
              <a:rPr lang="en-US" sz="1100" dirty="0"/>
              <a:t>know where they all went? Even Curley. I know where they all went.”</a:t>
            </a:r>
          </a:p>
          <a:p>
            <a:r>
              <a:rPr lang="en-US" sz="1100" dirty="0"/>
              <a:t>Lennie watched her, fascinated; but Candy and Crooks were scowling </a:t>
            </a:r>
            <a:r>
              <a:rPr lang="en-US" sz="1100" dirty="0" smtClean="0"/>
              <a:t>down away </a:t>
            </a:r>
            <a:r>
              <a:rPr lang="en-US" sz="1100" dirty="0"/>
              <a:t>from her eyes. Candy said, “Then if you know, why you want to </a:t>
            </a:r>
            <a:r>
              <a:rPr lang="en-US" sz="1100" dirty="0" err="1"/>
              <a:t>ast</a:t>
            </a:r>
            <a:r>
              <a:rPr lang="en-US" sz="1100" dirty="0"/>
              <a:t> </a:t>
            </a:r>
            <a:r>
              <a:rPr lang="en-US" sz="1100" dirty="0" smtClean="0"/>
              <a:t>us where </a:t>
            </a:r>
            <a:r>
              <a:rPr lang="en-US" sz="1100" dirty="0"/>
              <a:t>Curley is at?”</a:t>
            </a:r>
          </a:p>
          <a:p>
            <a:r>
              <a:rPr lang="en-US" sz="1100" dirty="0"/>
              <a:t>She regarded them amusedly. “Funny thing,” she said. “If I catch any </a:t>
            </a:r>
            <a:r>
              <a:rPr lang="en-US" sz="1100" dirty="0" smtClean="0"/>
              <a:t>one man</a:t>
            </a:r>
            <a:r>
              <a:rPr lang="en-US" sz="1100" dirty="0"/>
              <a:t>, and he’s alone, I get along fine with him. But just let two of the guys </a:t>
            </a:r>
            <a:r>
              <a:rPr lang="en-US" sz="1100" dirty="0" smtClean="0"/>
              <a:t>get together </a:t>
            </a:r>
            <a:r>
              <a:rPr lang="en-US" sz="1100" dirty="0"/>
              <a:t>an’ you won’t talk. Jus’ nothing but mad.” She dropped her fingers </a:t>
            </a:r>
            <a:r>
              <a:rPr lang="en-US" sz="1100" dirty="0" smtClean="0"/>
              <a:t>and put </a:t>
            </a:r>
            <a:r>
              <a:rPr lang="en-US" sz="1100" dirty="0"/>
              <a:t>her hands on her hips. </a:t>
            </a:r>
            <a:endParaRPr lang="en-GB" sz="900" dirty="0"/>
          </a:p>
        </p:txBody>
      </p:sp>
      <p:sp>
        <p:nvSpPr>
          <p:cNvPr id="3" name="Rectangle 2"/>
          <p:cNvSpPr/>
          <p:nvPr/>
        </p:nvSpPr>
        <p:spPr>
          <a:xfrm>
            <a:off x="4744124" y="502414"/>
            <a:ext cx="4184073" cy="6355586"/>
          </a:xfrm>
          <a:prstGeom prst="rect">
            <a:avLst/>
          </a:prstGeom>
        </p:spPr>
        <p:txBody>
          <a:bodyPr wrap="square">
            <a:spAutoFit/>
          </a:bodyPr>
          <a:lstStyle/>
          <a:p>
            <a:r>
              <a:rPr lang="fr-FR" sz="1100" i="1" dirty="0"/>
              <a:t>Mais nous allons le faire maintenant, et ne vous y trompez pas. George n’a pas l’argent en ville. Cet argent est à la banque. Moi et ' </a:t>
            </a:r>
            <a:r>
              <a:rPr lang="fr-FR" sz="1100" i="1" dirty="0" err="1"/>
              <a:t>Lennie</a:t>
            </a:r>
            <a:r>
              <a:rPr lang="fr-FR" sz="1100" i="1" dirty="0"/>
              <a:t> an' George. Nous allons avoir une chambre pour nous-mêmes. Nous allons avoir un chien et des lapins et des poulets. Nous allons avoir du maïs vert et peut-être une vache ou une chèvre. » Il s’arrêta, submergé par sa photo.</a:t>
            </a:r>
          </a:p>
          <a:p>
            <a:r>
              <a:rPr lang="fr-FR" sz="1100" i="1" dirty="0"/>
              <a:t>Crooks a demandé: « Vous dites que vous avez l’argent? »</a:t>
            </a:r>
          </a:p>
          <a:p>
            <a:r>
              <a:rPr lang="fr-FR" sz="1100" i="1" dirty="0"/>
              <a:t>« Bon sang. Nous en avons eu la plus grande partie. Juste un peu plus à obtenir. Ayez tout en un mois. George a aussi fait choisir la terre. »</a:t>
            </a:r>
          </a:p>
          <a:p>
            <a:r>
              <a:rPr lang="fr-FR" sz="1100" i="1" dirty="0"/>
              <a:t>Crooks s’approcha et explora sa colonne vertébrale avec sa main. « Je n’ai jamais vu un gars le faire vraiment », </a:t>
            </a:r>
            <a:r>
              <a:rPr lang="fr-FR" sz="1100" i="1" dirty="0" err="1"/>
              <a:t>a-t-il</a:t>
            </a:r>
            <a:r>
              <a:rPr lang="fr-FR" sz="1100" i="1" dirty="0"/>
              <a:t> déclaré. « J’ai vu des gars presque fous de solitude pour la terre, mais jamais une maison de pute ou un jeu de blackjack prenait ce qu’il fallait. » Il hésita.</a:t>
            </a:r>
          </a:p>
          <a:p>
            <a:r>
              <a:rPr lang="fr-FR" sz="1100" i="1" dirty="0"/>
              <a:t>" . . . . Si vous... les gars voudraient qu’une main fonctionne pour rien – juste son donjon, pourquoi je serais venu donner un coup de main. Je ne suis pas si infirme que je ne peux pas travailler comme un fils de pute si je le veux.</a:t>
            </a:r>
          </a:p>
          <a:p>
            <a:r>
              <a:rPr lang="fr-FR" sz="1100" i="1" dirty="0"/>
              <a:t>« Y </a:t>
            </a:r>
            <a:r>
              <a:rPr lang="fr-FR" sz="1100" i="1" dirty="0" err="1"/>
              <a:t>a-t-il</a:t>
            </a:r>
            <a:r>
              <a:rPr lang="fr-FR" sz="1100" i="1" dirty="0"/>
              <a:t> des gars qui ont vu </a:t>
            </a:r>
            <a:r>
              <a:rPr lang="fr-FR" sz="1100" i="1" dirty="0" err="1"/>
              <a:t>Curley</a:t>
            </a:r>
            <a:r>
              <a:rPr lang="fr-FR" sz="1100" i="1" dirty="0"/>
              <a:t>? »</a:t>
            </a:r>
          </a:p>
          <a:p>
            <a:r>
              <a:rPr lang="fr-FR" sz="1100" i="1" dirty="0"/>
              <a:t>Ils ont balancé la tête vers la porte. La femme de </a:t>
            </a:r>
            <a:r>
              <a:rPr lang="fr-FR" sz="1100" i="1" dirty="0" err="1"/>
              <a:t>Curley</a:t>
            </a:r>
            <a:r>
              <a:rPr lang="fr-FR" sz="1100" i="1" dirty="0"/>
              <a:t> regardait à l’intérieur. Son visage était lourdement maquillé. Ses lèvres étaient légèrement écartées. Elle respirait fortement, comme si elle avait couru.</a:t>
            </a:r>
          </a:p>
          <a:p>
            <a:r>
              <a:rPr lang="fr-FR" sz="1100" i="1" dirty="0"/>
              <a:t>« </a:t>
            </a:r>
            <a:r>
              <a:rPr lang="fr-FR" sz="1100" i="1" dirty="0" err="1"/>
              <a:t>Curley</a:t>
            </a:r>
            <a:r>
              <a:rPr lang="fr-FR" sz="1100" i="1" dirty="0"/>
              <a:t> n’est pas venu ici », dit Candy avec aigreur.</a:t>
            </a:r>
          </a:p>
          <a:p>
            <a:r>
              <a:rPr lang="fr-FR" sz="1100" i="1" dirty="0"/>
              <a:t>Elle resta immobile dans l’embrasure de la porte, leur souriant un peu, frottant les ongles d’une main avec le pouce et l’index de l’autre. Et ses yeux voyageaient d’un visage à l’autre. « Ils ont laissé tous les faibles ici », a-t-elle finalement dit. « Je pense que je ne sais pas où ils sont tous allés? Même </a:t>
            </a:r>
            <a:r>
              <a:rPr lang="fr-FR" sz="1100" i="1" dirty="0" err="1"/>
              <a:t>Curley</a:t>
            </a:r>
            <a:r>
              <a:rPr lang="fr-FR" sz="1100" i="1" dirty="0"/>
              <a:t>. Je sais où ils sont tous allés.</a:t>
            </a:r>
          </a:p>
          <a:p>
            <a:r>
              <a:rPr lang="fr-FR" sz="1100" i="1" dirty="0" err="1"/>
              <a:t>Lennie</a:t>
            </a:r>
            <a:r>
              <a:rPr lang="fr-FR" sz="1100" i="1" dirty="0"/>
              <a:t> la regarda, fascinée; mais Candy et Crooks s’éloignaient de ses yeux. Candy a dit: « Alors si vous savez, pourquoi voulez-vous nous dire où en est </a:t>
            </a:r>
            <a:r>
              <a:rPr lang="fr-FR" sz="1100" i="1" dirty="0" err="1"/>
              <a:t>Curley</a:t>
            </a:r>
            <a:r>
              <a:rPr lang="fr-FR" sz="1100" i="1" dirty="0"/>
              <a:t>? »</a:t>
            </a:r>
          </a:p>
          <a:p>
            <a:r>
              <a:rPr lang="fr-FR" sz="1100" i="1" dirty="0"/>
              <a:t>Elle les regarda avec amusement. « Chose drôle », dit-elle. « Si j’attrape un homme et qu’il est seul, je m’entends bien avec lui. Mais laissez simplement deux des gars se réunir et vous ne parlerez pas. Jus n’est rien d’autre que fou. » Elle laissa tomber ses doigts et posa ses mains sur ses hanches.</a:t>
            </a:r>
          </a:p>
          <a:p>
            <a:r>
              <a:rPr lang="fr-FR" sz="1100" i="1" dirty="0"/>
              <a:t> </a:t>
            </a:r>
          </a:p>
        </p:txBody>
      </p:sp>
    </p:spTree>
    <p:extLst>
      <p:ext uri="{BB962C8B-B14F-4D97-AF65-F5344CB8AC3E}">
        <p14:creationId xmlns:p14="http://schemas.microsoft.com/office/powerpoint/2010/main" val="424352342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3930" y="427143"/>
            <a:ext cx="3956859" cy="6155531"/>
          </a:xfrm>
          <a:prstGeom prst="rect">
            <a:avLst/>
          </a:prstGeom>
        </p:spPr>
        <p:txBody>
          <a:bodyPr wrap="square">
            <a:spAutoFit/>
          </a:bodyPr>
          <a:lstStyle/>
          <a:p>
            <a:r>
              <a:rPr lang="en-US" sz="1100" dirty="0"/>
              <a:t>“You’re all scared of each other, that’s what. Ever</a:t>
            </a:r>
            <a:r>
              <a:rPr lang="en-US" sz="1100" dirty="0" smtClean="0"/>
              <a:t>’ one </a:t>
            </a:r>
            <a:r>
              <a:rPr lang="en-US" sz="1100" dirty="0"/>
              <a:t>of </a:t>
            </a:r>
            <a:r>
              <a:rPr lang="en-US" sz="1100" dirty="0" err="1"/>
              <a:t>you’s</a:t>
            </a:r>
            <a:r>
              <a:rPr lang="en-US" sz="1100" dirty="0"/>
              <a:t> scared the rest is </a:t>
            </a:r>
            <a:r>
              <a:rPr lang="en-US" sz="1100" dirty="0" err="1"/>
              <a:t>goin</a:t>
            </a:r>
            <a:r>
              <a:rPr lang="en-US" sz="1100" dirty="0"/>
              <a:t>’ to get something on you.”</a:t>
            </a:r>
          </a:p>
          <a:p>
            <a:r>
              <a:rPr lang="en-US" sz="1100" dirty="0"/>
              <a:t>After a pause Crooks said, “Maybe you better go along to your own </a:t>
            </a:r>
            <a:r>
              <a:rPr lang="en-US" sz="1100" dirty="0" smtClean="0"/>
              <a:t>house now</a:t>
            </a:r>
            <a:r>
              <a:rPr lang="en-US" sz="1100" dirty="0"/>
              <a:t>. We don’t want no trouble</a:t>
            </a:r>
            <a:r>
              <a:rPr lang="en-US" sz="1100" dirty="0" smtClean="0"/>
              <a:t>.”</a:t>
            </a:r>
          </a:p>
          <a:p>
            <a:r>
              <a:rPr lang="en-US" sz="1100" dirty="0" smtClean="0"/>
              <a:t>“</a:t>
            </a:r>
            <a:r>
              <a:rPr lang="en-US" sz="1100" dirty="0"/>
              <a:t>Well, I </a:t>
            </a:r>
            <a:r>
              <a:rPr lang="en-US" sz="1100" dirty="0" err="1"/>
              <a:t>ain’t</a:t>
            </a:r>
            <a:r>
              <a:rPr lang="en-US" sz="1100" dirty="0"/>
              <a:t> giving you no trouble. Think I don’t like to talk to </a:t>
            </a:r>
            <a:r>
              <a:rPr lang="en-US" sz="1100" dirty="0" smtClean="0"/>
              <a:t>somebody ever</a:t>
            </a:r>
            <a:r>
              <a:rPr lang="en-US" sz="1100" dirty="0"/>
              <a:t>’ once in a while? Think I like to stick in that house </a:t>
            </a:r>
            <a:r>
              <a:rPr lang="en-US" sz="1100" dirty="0" err="1"/>
              <a:t>alla</a:t>
            </a:r>
            <a:r>
              <a:rPr lang="en-US" sz="1100" dirty="0"/>
              <a:t> time?”</a:t>
            </a:r>
          </a:p>
          <a:p>
            <a:r>
              <a:rPr lang="en-US" sz="1100" dirty="0"/>
              <a:t>Candy laid the stump of his wrist on his knee and rubbed it gently with </a:t>
            </a:r>
            <a:r>
              <a:rPr lang="en-US" sz="1100" dirty="0" smtClean="0"/>
              <a:t>his hand</a:t>
            </a:r>
            <a:r>
              <a:rPr lang="en-US" sz="1100" dirty="0"/>
              <a:t>. He said accusingly, “You </a:t>
            </a:r>
            <a:r>
              <a:rPr lang="en-US" sz="1100" dirty="0" err="1"/>
              <a:t>gotta</a:t>
            </a:r>
            <a:r>
              <a:rPr lang="en-US" sz="1100" dirty="0"/>
              <a:t> </a:t>
            </a:r>
            <a:r>
              <a:rPr lang="en-US" sz="1100" dirty="0" err="1"/>
              <a:t>husban</a:t>
            </a:r>
            <a:r>
              <a:rPr lang="en-US" sz="1100" dirty="0"/>
              <a:t>’. You got no call </a:t>
            </a:r>
            <a:r>
              <a:rPr lang="en-US" sz="1100" dirty="0" err="1"/>
              <a:t>foolin</a:t>
            </a:r>
            <a:r>
              <a:rPr lang="en-US" sz="1100" dirty="0"/>
              <a:t>’ </a:t>
            </a:r>
            <a:r>
              <a:rPr lang="en-US" sz="1100" dirty="0" err="1" smtClean="0"/>
              <a:t>aroun</a:t>
            </a:r>
            <a:r>
              <a:rPr lang="en-US" sz="1100" dirty="0" smtClean="0"/>
              <a:t>’ with </a:t>
            </a:r>
            <a:r>
              <a:rPr lang="en-US" sz="1100" dirty="0"/>
              <a:t>other guys, </a:t>
            </a:r>
            <a:r>
              <a:rPr lang="en-US" sz="1100" dirty="0" err="1"/>
              <a:t>causin</a:t>
            </a:r>
            <a:r>
              <a:rPr lang="en-US" sz="1100" dirty="0"/>
              <a:t>’ trouble.”</a:t>
            </a:r>
          </a:p>
          <a:p>
            <a:r>
              <a:rPr lang="en-US" sz="1100" dirty="0"/>
              <a:t>The girl flared up. “Sure I </a:t>
            </a:r>
            <a:r>
              <a:rPr lang="en-US" sz="1100" dirty="0" err="1"/>
              <a:t>gotta</a:t>
            </a:r>
            <a:r>
              <a:rPr lang="en-US" sz="1100" dirty="0"/>
              <a:t> </a:t>
            </a:r>
            <a:r>
              <a:rPr lang="en-US" sz="1100" dirty="0" err="1"/>
              <a:t>husban</a:t>
            </a:r>
            <a:r>
              <a:rPr lang="en-US" sz="1100" dirty="0"/>
              <a:t>’. You all seen him. Swell guy, </a:t>
            </a:r>
            <a:r>
              <a:rPr lang="en-US" sz="1100" dirty="0" err="1" smtClean="0"/>
              <a:t>ain’t</a:t>
            </a:r>
            <a:r>
              <a:rPr lang="en-US" sz="1100" dirty="0" smtClean="0"/>
              <a:t> he</a:t>
            </a:r>
            <a:r>
              <a:rPr lang="en-US" sz="1100" dirty="0"/>
              <a:t>? Spends all his time </a:t>
            </a:r>
            <a:r>
              <a:rPr lang="en-US" sz="1100" dirty="0" err="1"/>
              <a:t>sayin</a:t>
            </a:r>
            <a:r>
              <a:rPr lang="en-US" sz="1100" dirty="0"/>
              <a:t>’ what he’s </a:t>
            </a:r>
            <a:r>
              <a:rPr lang="en-US" sz="1100" dirty="0" err="1"/>
              <a:t>gonna</a:t>
            </a:r>
            <a:r>
              <a:rPr lang="en-US" sz="1100" dirty="0"/>
              <a:t> do to guy she don’t like, and </a:t>
            </a:r>
            <a:r>
              <a:rPr lang="en-US" sz="1100" dirty="0" smtClean="0"/>
              <a:t>he don’t </a:t>
            </a:r>
            <a:r>
              <a:rPr lang="en-US" sz="1100" dirty="0"/>
              <a:t>like nobody. Think I’m </a:t>
            </a:r>
            <a:r>
              <a:rPr lang="en-US" sz="1100" dirty="0" err="1"/>
              <a:t>gonna</a:t>
            </a:r>
            <a:r>
              <a:rPr lang="en-US" sz="1100" dirty="0"/>
              <a:t> stay in that two-by-four house and </a:t>
            </a:r>
            <a:r>
              <a:rPr lang="en-US" sz="1100" dirty="0" smtClean="0"/>
              <a:t>listen how </a:t>
            </a:r>
            <a:r>
              <a:rPr lang="en-US" sz="1100" dirty="0"/>
              <a:t>Curley’s </a:t>
            </a:r>
            <a:r>
              <a:rPr lang="en-US" sz="1100" dirty="0" err="1"/>
              <a:t>gonna</a:t>
            </a:r>
            <a:r>
              <a:rPr lang="en-US" sz="1100" dirty="0"/>
              <a:t> lead with his left </a:t>
            </a:r>
            <a:r>
              <a:rPr lang="en-US" sz="1100" dirty="0" err="1"/>
              <a:t>twicet</a:t>
            </a:r>
            <a:r>
              <a:rPr lang="en-US" sz="1100" dirty="0"/>
              <a:t>, and then bring in the </a:t>
            </a:r>
            <a:r>
              <a:rPr lang="en-US" sz="1100" dirty="0" err="1"/>
              <a:t>ol</a:t>
            </a:r>
            <a:r>
              <a:rPr lang="en-US" sz="1100" dirty="0"/>
              <a:t>’ </a:t>
            </a:r>
            <a:r>
              <a:rPr lang="en-US" sz="1100" dirty="0" smtClean="0"/>
              <a:t>right cross</a:t>
            </a:r>
            <a:r>
              <a:rPr lang="en-US" sz="1100" dirty="0"/>
              <a:t>? ‘One-two,’ he says. ‘Jus’ the </a:t>
            </a:r>
            <a:r>
              <a:rPr lang="en-US" sz="1100" dirty="0" err="1"/>
              <a:t>ol</a:t>
            </a:r>
            <a:r>
              <a:rPr lang="en-US" sz="1100" dirty="0"/>
              <a:t>’ one-two an’ he’ll go down.’” </a:t>
            </a:r>
            <a:r>
              <a:rPr lang="en-US" sz="1100" dirty="0" smtClean="0"/>
              <a:t>She paused </a:t>
            </a:r>
            <a:r>
              <a:rPr lang="en-US" sz="1100" dirty="0"/>
              <a:t>and her face lost its sullenness and grew interested. “Say—what</a:t>
            </a:r>
          </a:p>
          <a:p>
            <a:r>
              <a:rPr lang="en-US" sz="1100" dirty="0"/>
              <a:t>happened to Curley’s </a:t>
            </a:r>
            <a:r>
              <a:rPr lang="en-US" sz="1100" dirty="0" err="1"/>
              <a:t>han</a:t>
            </a:r>
            <a:r>
              <a:rPr lang="en-US" sz="1100" dirty="0"/>
              <a:t>’?”</a:t>
            </a:r>
          </a:p>
          <a:p>
            <a:r>
              <a:rPr lang="en-US" sz="1100" dirty="0"/>
              <a:t>There was an embarrassed silence. Candy stole a look at Lennie. Then </a:t>
            </a:r>
            <a:r>
              <a:rPr lang="en-US" sz="1100" dirty="0" smtClean="0"/>
              <a:t>he coughed</a:t>
            </a:r>
            <a:r>
              <a:rPr lang="en-US" sz="1100" dirty="0"/>
              <a:t>. “Why . . . . Curley . . . . he got his </a:t>
            </a:r>
            <a:r>
              <a:rPr lang="en-US" sz="1100" dirty="0" err="1"/>
              <a:t>han</a:t>
            </a:r>
            <a:r>
              <a:rPr lang="en-US" sz="1100" dirty="0"/>
              <a:t>’ caught in a machine, </a:t>
            </a:r>
            <a:r>
              <a:rPr lang="en-US" sz="1100" dirty="0" smtClean="0"/>
              <a:t>ma’am. Bust </a:t>
            </a:r>
            <a:r>
              <a:rPr lang="en-US" sz="1100" dirty="0"/>
              <a:t>his </a:t>
            </a:r>
            <a:r>
              <a:rPr lang="en-US" sz="1100" dirty="0" err="1"/>
              <a:t>han</a:t>
            </a:r>
            <a:r>
              <a:rPr lang="en-US" sz="1100" dirty="0"/>
              <a:t>’.”</a:t>
            </a:r>
          </a:p>
          <a:p>
            <a:r>
              <a:rPr lang="en-US" sz="1100" dirty="0"/>
              <a:t>She watched for a moment, and then she laughed. “Baloney! What you </a:t>
            </a:r>
            <a:r>
              <a:rPr lang="en-US" sz="1100" dirty="0" smtClean="0"/>
              <a:t>think you’re </a:t>
            </a:r>
            <a:r>
              <a:rPr lang="en-US" sz="1100" dirty="0" err="1"/>
              <a:t>sellin</a:t>
            </a:r>
            <a:r>
              <a:rPr lang="en-US" sz="1100" dirty="0"/>
              <a:t>’ me? Curley started </a:t>
            </a:r>
            <a:r>
              <a:rPr lang="en-US" sz="1100" dirty="0" err="1"/>
              <a:t>som’pin</a:t>
            </a:r>
            <a:r>
              <a:rPr lang="en-US" sz="1100" dirty="0"/>
              <a:t>’ he </a:t>
            </a:r>
            <a:r>
              <a:rPr lang="en-US" sz="1100" dirty="0" err="1"/>
              <a:t>didn</a:t>
            </a:r>
            <a:r>
              <a:rPr lang="en-US" sz="1100" dirty="0"/>
              <a:t>’ finish. Caught in a </a:t>
            </a:r>
            <a:r>
              <a:rPr lang="en-US" sz="1100" dirty="0" smtClean="0"/>
              <a:t>machine —baloney</a:t>
            </a:r>
            <a:r>
              <a:rPr lang="en-US" sz="1100" dirty="0"/>
              <a:t>! Why, he </a:t>
            </a:r>
            <a:r>
              <a:rPr lang="en-US" sz="1100" dirty="0" err="1"/>
              <a:t>ain’t</a:t>
            </a:r>
            <a:r>
              <a:rPr lang="en-US" sz="1100" dirty="0"/>
              <a:t> give nobody the good </a:t>
            </a:r>
            <a:r>
              <a:rPr lang="en-US" sz="1100" dirty="0" err="1"/>
              <a:t>ol</a:t>
            </a:r>
            <a:r>
              <a:rPr lang="en-US" sz="1100" dirty="0"/>
              <a:t>’ one-two since he got </a:t>
            </a:r>
            <a:r>
              <a:rPr lang="en-US" sz="1100" dirty="0" smtClean="0"/>
              <a:t>his </a:t>
            </a:r>
            <a:r>
              <a:rPr lang="en-US" sz="1100" dirty="0" err="1" smtClean="0"/>
              <a:t>han</a:t>
            </a:r>
            <a:r>
              <a:rPr lang="en-US" sz="1100" dirty="0"/>
              <a:t>’ bust. Who bust him?”</a:t>
            </a:r>
          </a:p>
          <a:p>
            <a:r>
              <a:rPr lang="en-US" sz="1100" dirty="0"/>
              <a:t>Candy repeated sullenly, “Got it caught in a machine.”</a:t>
            </a:r>
          </a:p>
          <a:p>
            <a:r>
              <a:rPr lang="en-US" sz="1100" dirty="0"/>
              <a:t>“</a:t>
            </a:r>
            <a:r>
              <a:rPr lang="en-US" sz="1100" dirty="0" err="1"/>
              <a:t>Awright</a:t>
            </a:r>
            <a:r>
              <a:rPr lang="en-US" sz="1100" dirty="0"/>
              <a:t>,” she said contemptuously. “</a:t>
            </a:r>
            <a:r>
              <a:rPr lang="en-US" sz="1100" dirty="0" err="1"/>
              <a:t>Awright</a:t>
            </a:r>
            <a:r>
              <a:rPr lang="en-US" sz="1100" dirty="0"/>
              <a:t>, cover ‘</a:t>
            </a:r>
            <a:r>
              <a:rPr lang="en-US" sz="1100" dirty="0" err="1"/>
              <a:t>im</a:t>
            </a:r>
            <a:r>
              <a:rPr lang="en-US" sz="1100" dirty="0"/>
              <a:t> up if </a:t>
            </a:r>
            <a:r>
              <a:rPr lang="en-US" sz="1100" dirty="0" err="1"/>
              <a:t>ya</a:t>
            </a:r>
            <a:r>
              <a:rPr lang="en-US" sz="1100" dirty="0"/>
              <a:t> </a:t>
            </a:r>
            <a:r>
              <a:rPr lang="en-US" sz="1100" dirty="0" err="1" smtClean="0"/>
              <a:t>wanta</a:t>
            </a:r>
            <a:r>
              <a:rPr lang="en-US" sz="1100" dirty="0" smtClean="0"/>
              <a:t>. </a:t>
            </a:r>
            <a:r>
              <a:rPr lang="en-US" sz="1100" dirty="0" err="1" smtClean="0"/>
              <a:t>Whatta</a:t>
            </a:r>
            <a:r>
              <a:rPr lang="en-US" sz="1100" dirty="0" smtClean="0"/>
              <a:t> </a:t>
            </a:r>
            <a:r>
              <a:rPr lang="en-US" sz="1100" dirty="0"/>
              <a:t>I care? You bindle bums think you’re so damn good. </a:t>
            </a:r>
            <a:r>
              <a:rPr lang="en-US" sz="1100" dirty="0" err="1"/>
              <a:t>Whatta</a:t>
            </a:r>
            <a:r>
              <a:rPr lang="en-US" sz="1100" dirty="0"/>
              <a:t> </a:t>
            </a:r>
            <a:r>
              <a:rPr lang="en-US" sz="1100" dirty="0" err="1"/>
              <a:t>ya</a:t>
            </a:r>
            <a:r>
              <a:rPr lang="en-US" sz="1100" dirty="0"/>
              <a:t> think </a:t>
            </a:r>
            <a:r>
              <a:rPr lang="en-US" sz="1100" dirty="0" smtClean="0"/>
              <a:t>I am</a:t>
            </a:r>
            <a:r>
              <a:rPr lang="en-US" sz="1100" dirty="0"/>
              <a:t>, a kid? I tell </a:t>
            </a:r>
            <a:r>
              <a:rPr lang="en-US" sz="1100" dirty="0" err="1"/>
              <a:t>ya</a:t>
            </a:r>
            <a:r>
              <a:rPr lang="en-US" sz="1100" dirty="0"/>
              <a:t> I could of went with shows. Not jus’ one, neither. An’ a </a:t>
            </a:r>
            <a:r>
              <a:rPr lang="en-US" sz="1100" dirty="0" smtClean="0"/>
              <a:t>guy </a:t>
            </a:r>
            <a:r>
              <a:rPr lang="en-US" sz="1100" dirty="0" err="1" smtClean="0"/>
              <a:t>tol</a:t>
            </a:r>
            <a:r>
              <a:rPr lang="en-US" sz="1100" dirty="0"/>
              <a:t>’ me he could put me in pitchers . . . .” She was breathless with indignation</a:t>
            </a:r>
            <a:r>
              <a:rPr lang="en-US" sz="1100" dirty="0" smtClean="0"/>
              <a:t>. “—</a:t>
            </a:r>
            <a:r>
              <a:rPr lang="en-US" sz="1100" dirty="0" err="1"/>
              <a:t>Sat’iday</a:t>
            </a:r>
            <a:r>
              <a:rPr lang="en-US" sz="1100" dirty="0"/>
              <a:t> night. </a:t>
            </a:r>
            <a:r>
              <a:rPr lang="en-US" sz="1100" dirty="0" err="1"/>
              <a:t>Ever’body</a:t>
            </a:r>
            <a:r>
              <a:rPr lang="en-US" sz="1100" dirty="0"/>
              <a:t> out </a:t>
            </a:r>
            <a:r>
              <a:rPr lang="en-US" sz="1100" dirty="0" err="1"/>
              <a:t>doin</a:t>
            </a:r>
            <a:r>
              <a:rPr lang="en-US" sz="1100" dirty="0"/>
              <a:t>’ </a:t>
            </a:r>
            <a:r>
              <a:rPr lang="en-US" sz="1100" dirty="0" err="1"/>
              <a:t>som’pin</a:t>
            </a:r>
            <a:r>
              <a:rPr lang="en-US" sz="1100" dirty="0"/>
              <a:t>’. </a:t>
            </a:r>
            <a:r>
              <a:rPr lang="en-US" sz="1100" dirty="0" err="1"/>
              <a:t>Ever’body</a:t>
            </a:r>
            <a:r>
              <a:rPr lang="en-US" sz="1100" dirty="0"/>
              <a:t>! An’ what am I</a:t>
            </a:r>
          </a:p>
          <a:p>
            <a:r>
              <a:rPr lang="en-US" sz="1100" dirty="0" err="1"/>
              <a:t>doin</a:t>
            </a:r>
            <a:r>
              <a:rPr lang="en-US" sz="1100" dirty="0"/>
              <a:t>’? </a:t>
            </a:r>
            <a:r>
              <a:rPr lang="en-US" sz="1100" dirty="0" err="1"/>
              <a:t>Standin</a:t>
            </a:r>
            <a:r>
              <a:rPr lang="en-US" sz="1100" dirty="0"/>
              <a:t>’ here </a:t>
            </a:r>
            <a:r>
              <a:rPr lang="en-US" sz="1100" dirty="0" err="1"/>
              <a:t>talkin</a:t>
            </a:r>
            <a:r>
              <a:rPr lang="en-US" sz="1100" dirty="0"/>
              <a:t>’ to a bunch of bindle stiffs—a nigger an’ a </a:t>
            </a:r>
            <a:r>
              <a:rPr lang="en-US" sz="1100" dirty="0" smtClean="0"/>
              <a:t>dum-dum and </a:t>
            </a:r>
            <a:r>
              <a:rPr lang="en-US" sz="1100" dirty="0"/>
              <a:t>a lousy </a:t>
            </a:r>
            <a:r>
              <a:rPr lang="en-US" sz="1100" dirty="0" err="1"/>
              <a:t>ol</a:t>
            </a:r>
            <a:r>
              <a:rPr lang="en-US" sz="1100" dirty="0"/>
              <a:t>’ sheep—an’ likin’ it because they </a:t>
            </a:r>
            <a:r>
              <a:rPr lang="en-US" sz="1100" dirty="0" err="1"/>
              <a:t>ain’t</a:t>
            </a:r>
            <a:r>
              <a:rPr lang="en-US" sz="1100" dirty="0"/>
              <a:t> nobody else.”</a:t>
            </a:r>
          </a:p>
          <a:p>
            <a:endParaRPr lang="en-GB" sz="900" dirty="0"/>
          </a:p>
        </p:txBody>
      </p:sp>
      <p:sp>
        <p:nvSpPr>
          <p:cNvPr id="3" name="Rectangle 2"/>
          <p:cNvSpPr/>
          <p:nvPr/>
        </p:nvSpPr>
        <p:spPr>
          <a:xfrm>
            <a:off x="4573468" y="333137"/>
            <a:ext cx="4408516" cy="6524863"/>
          </a:xfrm>
          <a:prstGeom prst="rect">
            <a:avLst/>
          </a:prstGeom>
        </p:spPr>
        <p:txBody>
          <a:bodyPr wrap="square">
            <a:spAutoFit/>
          </a:bodyPr>
          <a:lstStyle/>
          <a:p>
            <a:r>
              <a:rPr lang="fr-FR" sz="1100" i="1" dirty="0"/>
              <a:t>« Vous avez tous peur les uns des autres, c’est quoi. Jamais' l’un d’entre vous a peur que le reste soit </a:t>
            </a:r>
            <a:r>
              <a:rPr lang="fr-FR" sz="1100" i="1" dirty="0" err="1"/>
              <a:t>goin</a:t>
            </a:r>
            <a:r>
              <a:rPr lang="fr-FR" sz="1100" i="1" dirty="0"/>
              <a:t>' pour obtenir quelque chose sur vous. »</a:t>
            </a:r>
          </a:p>
          <a:p>
            <a:r>
              <a:rPr lang="fr-FR" sz="1100" i="1" dirty="0"/>
              <a:t>Après une pause, Crooks a dit: « Peut-être que vous feriez mieux d’aller chez vous maintenant. Nous ne voulons pas de problèmes.</a:t>
            </a:r>
          </a:p>
          <a:p>
            <a:r>
              <a:rPr lang="fr-FR" sz="1100" i="1" dirty="0"/>
              <a:t>« Eh bien, je ne vous donne aucun problème. Vous pensez que je n’aime pas parler à quelqu’un de temps en temps? Pensez-vous que j’aime rester dans cette maison tout le temps? »</a:t>
            </a:r>
          </a:p>
          <a:p>
            <a:r>
              <a:rPr lang="fr-FR" sz="1100" i="1" dirty="0"/>
              <a:t>Candy posa le moignon de son poignet sur son genou et le frotta doucement avec sa main. Il a dit avec accusation: « Vous devez </a:t>
            </a:r>
            <a:r>
              <a:rPr lang="fr-FR" sz="1100" i="1" dirty="0" err="1"/>
              <a:t>husban</a:t>
            </a:r>
            <a:r>
              <a:rPr lang="fr-FR" sz="1100" i="1" dirty="0"/>
              <a:t> ». Vous n’avez pas eu d’appel </a:t>
            </a:r>
            <a:r>
              <a:rPr lang="fr-FR" sz="1100" i="1" dirty="0" err="1"/>
              <a:t>foolin</a:t>
            </a:r>
            <a:r>
              <a:rPr lang="fr-FR" sz="1100" i="1" dirty="0"/>
              <a:t>' </a:t>
            </a:r>
            <a:r>
              <a:rPr lang="fr-FR" sz="1100" i="1" dirty="0" err="1"/>
              <a:t>aroun</a:t>
            </a:r>
            <a:r>
              <a:rPr lang="fr-FR" sz="1100" i="1" dirty="0"/>
              <a:t>' avec d’autres gars, causant des problèmes. »</a:t>
            </a:r>
          </a:p>
          <a:p>
            <a:r>
              <a:rPr lang="fr-FR" sz="1100" i="1" dirty="0"/>
              <a:t>La fille s’est enflammée. « Bien sûr que je dois </a:t>
            </a:r>
            <a:r>
              <a:rPr lang="fr-FR" sz="1100" i="1" dirty="0" err="1"/>
              <a:t>husban</a:t>
            </a:r>
            <a:r>
              <a:rPr lang="fr-FR" sz="1100" i="1" dirty="0"/>
              <a:t>'. Vous l’avez tous vu. </a:t>
            </a:r>
            <a:r>
              <a:rPr lang="fr-FR" sz="1100" i="1" dirty="0" err="1"/>
              <a:t>Swell</a:t>
            </a:r>
            <a:r>
              <a:rPr lang="fr-FR" sz="1100" i="1" dirty="0"/>
              <a:t> </a:t>
            </a:r>
            <a:r>
              <a:rPr lang="fr-FR" sz="1100" i="1" dirty="0" err="1"/>
              <a:t>guy</a:t>
            </a:r>
            <a:r>
              <a:rPr lang="fr-FR" sz="1100" i="1" dirty="0"/>
              <a:t>, n’est-ce pas? Passe tout son temps à dire ce qu’il va faire à un gars qu’elle n’aime pas, et il n’aime personne. Pensez-vous que je vais rester dans cette maison deux par quatre et écouter comment </a:t>
            </a:r>
            <a:r>
              <a:rPr lang="fr-FR" sz="1100" i="1" dirty="0" err="1"/>
              <a:t>Curley</a:t>
            </a:r>
            <a:r>
              <a:rPr lang="fr-FR" sz="1100" i="1" dirty="0"/>
              <a:t> va mener avec son double gauche, puis apporter l’ancienne croix droite? « Un-deux », dit-il. 'Jus' l’ancien un-deux </a:t>
            </a:r>
            <a:r>
              <a:rPr lang="fr-FR" sz="1100" i="1" dirty="0" err="1"/>
              <a:t>et’il</a:t>
            </a:r>
            <a:r>
              <a:rPr lang="fr-FR" sz="1100" i="1" dirty="0"/>
              <a:t> va descendre.' » Elle s’arrêta et son visage perdit sa morosité et s’y intéressa. « Dites–quoi</a:t>
            </a:r>
          </a:p>
          <a:p>
            <a:r>
              <a:rPr lang="fr-FR" sz="1100" i="1" dirty="0"/>
              <a:t>est arrivé au han'? »</a:t>
            </a:r>
          </a:p>
          <a:p>
            <a:r>
              <a:rPr lang="fr-FR" sz="1100" i="1" dirty="0"/>
              <a:t>Il y avait un silence embarrassé. Candy a jeté un coup d’œil à </a:t>
            </a:r>
            <a:r>
              <a:rPr lang="fr-FR" sz="1100" i="1" dirty="0" err="1"/>
              <a:t>Lennie</a:t>
            </a:r>
            <a:r>
              <a:rPr lang="fr-FR" sz="1100" i="1" dirty="0"/>
              <a:t>. Puis il toussa. « Pourquoi... </a:t>
            </a:r>
            <a:r>
              <a:rPr lang="fr-FR" sz="1100" i="1" dirty="0" err="1"/>
              <a:t>Curley</a:t>
            </a:r>
            <a:r>
              <a:rPr lang="fr-FR" sz="1100" i="1" dirty="0"/>
              <a:t>.... il a pris son han' dans une machine, madame. Buste son han'. »</a:t>
            </a:r>
          </a:p>
          <a:p>
            <a:r>
              <a:rPr lang="fr-FR" sz="1100" i="1" dirty="0"/>
              <a:t>Elle a regardé pendant un moment, puis elle a ri. « </a:t>
            </a:r>
            <a:r>
              <a:rPr lang="fr-FR" sz="1100" i="1" dirty="0" err="1"/>
              <a:t>Baloney</a:t>
            </a:r>
            <a:r>
              <a:rPr lang="fr-FR" sz="1100" i="1" dirty="0"/>
              <a:t>! Qu’est-ce que tu penses que tu me vends? </a:t>
            </a:r>
            <a:r>
              <a:rPr lang="fr-FR" sz="1100" i="1" dirty="0" err="1"/>
              <a:t>Curley</a:t>
            </a:r>
            <a:r>
              <a:rPr lang="fr-FR" sz="1100" i="1" dirty="0"/>
              <a:t> a commencé </a:t>
            </a:r>
            <a:r>
              <a:rPr lang="fr-FR" sz="1100" i="1" dirty="0" err="1"/>
              <a:t>som’pin</a:t>
            </a:r>
            <a:r>
              <a:rPr lang="fr-FR" sz="1100" i="1" dirty="0"/>
              <a:t>' il n’a pas fini. Pris dans une machine - </a:t>
            </a:r>
            <a:r>
              <a:rPr lang="fr-FR" sz="1100" i="1" dirty="0" err="1"/>
              <a:t>baloney</a:t>
            </a:r>
            <a:r>
              <a:rPr lang="fr-FR" sz="1100" i="1" dirty="0"/>
              <a:t>! Pourquoi, il ne donne à personne le bon vieux une-deux depuis qu’il a eu son buste han'. Qui l’a fait tomber? »</a:t>
            </a:r>
          </a:p>
          <a:p>
            <a:r>
              <a:rPr lang="fr-FR" sz="1100" i="1" dirty="0"/>
              <a:t>Candy répéta maussadement: « Je l’ai pris dans une machine. »</a:t>
            </a:r>
          </a:p>
          <a:p>
            <a:r>
              <a:rPr lang="fr-FR" sz="1100" i="1" dirty="0"/>
              <a:t>« </a:t>
            </a:r>
            <a:r>
              <a:rPr lang="fr-FR" sz="1100" i="1" dirty="0" err="1"/>
              <a:t>Awright</a:t>
            </a:r>
            <a:r>
              <a:rPr lang="fr-FR" sz="1100" i="1" dirty="0"/>
              <a:t> », dit-elle avec mépris. « </a:t>
            </a:r>
            <a:r>
              <a:rPr lang="fr-FR" sz="1100" i="1" dirty="0" err="1"/>
              <a:t>Awright</a:t>
            </a:r>
            <a:r>
              <a:rPr lang="fr-FR" sz="1100" i="1" dirty="0"/>
              <a:t>, </a:t>
            </a:r>
            <a:r>
              <a:rPr lang="fr-FR" sz="1100" i="1" dirty="0" err="1"/>
              <a:t>couvre’im</a:t>
            </a:r>
            <a:r>
              <a:rPr lang="fr-FR" sz="1100" i="1" dirty="0"/>
              <a:t> up si tu veux. Qu’est-ce qui m’importe? Vous liez les clochards en pensant que vous êtes si bon. Qu’est-ce que tu penses que je suis, un enfant? Je vous dis que je pourrais aller avec des spectacles. Pas un jus' un, ni l’un ni l’autre. Un gars qui me </a:t>
            </a:r>
            <a:r>
              <a:rPr lang="fr-FR" sz="1100" i="1" dirty="0" err="1"/>
              <a:t>tolait</a:t>
            </a:r>
            <a:r>
              <a:rPr lang="fr-FR" sz="1100" i="1" dirty="0"/>
              <a:t>, il pouvait me mettre dans des pichets... » Elle était essoufflée d’indignation. « — Samedi soir. </a:t>
            </a:r>
            <a:r>
              <a:rPr lang="fr-FR" sz="1100" i="1" dirty="0" err="1"/>
              <a:t>Ever’body</a:t>
            </a:r>
            <a:r>
              <a:rPr lang="fr-FR" sz="1100" i="1" dirty="0"/>
              <a:t> out </a:t>
            </a:r>
            <a:r>
              <a:rPr lang="fr-FR" sz="1100" i="1" dirty="0" err="1"/>
              <a:t>doin</a:t>
            </a:r>
            <a:r>
              <a:rPr lang="fr-FR" sz="1100" i="1" dirty="0"/>
              <a:t>' </a:t>
            </a:r>
            <a:r>
              <a:rPr lang="fr-FR" sz="1100" i="1" dirty="0" err="1"/>
              <a:t>som’pin</a:t>
            </a:r>
            <a:r>
              <a:rPr lang="fr-FR" sz="1100" i="1" dirty="0"/>
              <a:t>'. </a:t>
            </a:r>
            <a:r>
              <a:rPr lang="fr-FR" sz="1100" i="1" dirty="0" err="1"/>
              <a:t>Ever’body</a:t>
            </a:r>
            <a:r>
              <a:rPr lang="fr-FR" sz="1100" i="1" dirty="0"/>
              <a:t>! An' qu’est-ce que je suis</a:t>
            </a:r>
          </a:p>
          <a:p>
            <a:r>
              <a:rPr lang="fr-FR" sz="1100" i="1" dirty="0" err="1"/>
              <a:t>doin</a:t>
            </a:r>
            <a:r>
              <a:rPr lang="fr-FR" sz="1100" i="1" dirty="0"/>
              <a:t>'? </a:t>
            </a:r>
            <a:r>
              <a:rPr lang="fr-FR" sz="1100" i="1" dirty="0" err="1"/>
              <a:t>Standin</a:t>
            </a:r>
            <a:r>
              <a:rPr lang="fr-FR" sz="1100" i="1" dirty="0"/>
              <a:t>' </a:t>
            </a:r>
            <a:r>
              <a:rPr lang="fr-FR" sz="1100" i="1" dirty="0" err="1"/>
              <a:t>here</a:t>
            </a:r>
            <a:r>
              <a:rPr lang="fr-FR" sz="1100" i="1" dirty="0"/>
              <a:t> </a:t>
            </a:r>
            <a:r>
              <a:rPr lang="fr-FR" sz="1100" i="1" dirty="0" err="1"/>
              <a:t>talkin</a:t>
            </a:r>
            <a:r>
              <a:rPr lang="fr-FR" sz="1100" i="1" dirty="0"/>
              <a:t>' to a </a:t>
            </a:r>
            <a:r>
              <a:rPr lang="fr-FR" sz="1100" i="1" dirty="0" err="1"/>
              <a:t>bunch</a:t>
            </a:r>
            <a:r>
              <a:rPr lang="fr-FR" sz="1100" i="1" dirty="0"/>
              <a:t> of </a:t>
            </a:r>
            <a:r>
              <a:rPr lang="fr-FR" sz="1100" i="1" dirty="0" err="1"/>
              <a:t>bindle</a:t>
            </a:r>
            <a:r>
              <a:rPr lang="fr-FR" sz="1100" i="1" dirty="0"/>
              <a:t> </a:t>
            </a:r>
            <a:r>
              <a:rPr lang="fr-FR" sz="1100" i="1" dirty="0" err="1"/>
              <a:t>stiffs</a:t>
            </a:r>
            <a:r>
              <a:rPr lang="fr-FR" sz="1100" i="1" dirty="0"/>
              <a:t> – un nègre et un dum-dum et un vieux mouton moche – un ' </a:t>
            </a:r>
            <a:r>
              <a:rPr lang="fr-FR" sz="1100" i="1" dirty="0" err="1"/>
              <a:t>likin</a:t>
            </a:r>
            <a:r>
              <a:rPr lang="fr-FR" sz="1100" i="1" dirty="0"/>
              <a:t>' </a:t>
            </a:r>
            <a:r>
              <a:rPr lang="fr-FR" sz="1100" i="1" dirty="0" err="1"/>
              <a:t>it</a:t>
            </a:r>
            <a:r>
              <a:rPr lang="fr-FR" sz="1100" i="1" dirty="0"/>
              <a:t> parce qu’ils ne sont personne d’autre.</a:t>
            </a:r>
          </a:p>
          <a:p>
            <a:r>
              <a:rPr lang="fr-FR" sz="1100" i="1" dirty="0"/>
              <a:t> </a:t>
            </a:r>
          </a:p>
        </p:txBody>
      </p:sp>
    </p:spTree>
    <p:extLst>
      <p:ext uri="{BB962C8B-B14F-4D97-AF65-F5344CB8AC3E}">
        <p14:creationId xmlns:p14="http://schemas.microsoft.com/office/powerpoint/2010/main" val="289405044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5368" y="146467"/>
            <a:ext cx="4274207" cy="6524863"/>
          </a:xfrm>
          <a:prstGeom prst="rect">
            <a:avLst/>
          </a:prstGeom>
        </p:spPr>
        <p:txBody>
          <a:bodyPr wrap="square">
            <a:spAutoFit/>
          </a:bodyPr>
          <a:lstStyle/>
          <a:p>
            <a:r>
              <a:rPr lang="en-US" sz="1100" dirty="0"/>
              <a:t>Lennie watched her, his mouth half open. Crooks had retired into the </a:t>
            </a:r>
            <a:r>
              <a:rPr lang="en-US" sz="1100" dirty="0" smtClean="0"/>
              <a:t>terrible protective </a:t>
            </a:r>
            <a:r>
              <a:rPr lang="en-US" sz="1100" dirty="0"/>
              <a:t>dignity of the Negro. But a change came over old Candy. He stood </a:t>
            </a:r>
            <a:r>
              <a:rPr lang="en-US" sz="1100" dirty="0" smtClean="0"/>
              <a:t>up suddenly </a:t>
            </a:r>
            <a:r>
              <a:rPr lang="en-US" sz="1100" dirty="0"/>
              <a:t>and knocked his nail keg over backward. “I had enough,” he </a:t>
            </a:r>
            <a:r>
              <a:rPr lang="en-US" sz="1100" dirty="0" smtClean="0"/>
              <a:t>said </a:t>
            </a:r>
            <a:r>
              <a:rPr lang="en-US" sz="1100" dirty="0" err="1" smtClean="0"/>
              <a:t>angrily</a:t>
            </a:r>
            <a:r>
              <a:rPr lang="en-US" sz="1100" dirty="0" err="1"/>
              <a:t>.</a:t>
            </a:r>
            <a:r>
              <a:rPr lang="en-US" sz="1100" dirty="0" err="1" smtClean="0"/>
              <a:t>“</a:t>
            </a:r>
            <a:r>
              <a:rPr lang="en-US" sz="1100" dirty="0" err="1"/>
              <a:t>You</a:t>
            </a:r>
            <a:r>
              <a:rPr lang="en-US" sz="1100" dirty="0"/>
              <a:t> </a:t>
            </a:r>
            <a:r>
              <a:rPr lang="en-US" sz="1100" dirty="0" err="1"/>
              <a:t>ain’t</a:t>
            </a:r>
            <a:r>
              <a:rPr lang="en-US" sz="1100" dirty="0"/>
              <a:t> wanted here. We told you </a:t>
            </a:r>
            <a:r>
              <a:rPr lang="en-US" sz="1100" dirty="0" err="1"/>
              <a:t>you</a:t>
            </a:r>
            <a:r>
              <a:rPr lang="en-US" sz="1100" dirty="0"/>
              <a:t> </a:t>
            </a:r>
            <a:r>
              <a:rPr lang="en-US" sz="1100" dirty="0" err="1"/>
              <a:t>ain’t</a:t>
            </a:r>
            <a:r>
              <a:rPr lang="en-US" sz="1100" dirty="0"/>
              <a:t>. An’ I tell </a:t>
            </a:r>
            <a:r>
              <a:rPr lang="en-US" sz="1100" dirty="0" err="1"/>
              <a:t>ya</a:t>
            </a:r>
            <a:r>
              <a:rPr lang="en-US" sz="1100" dirty="0"/>
              <a:t>, you </a:t>
            </a:r>
            <a:r>
              <a:rPr lang="en-US" sz="1100" dirty="0" smtClean="0"/>
              <a:t>got floozy </a:t>
            </a:r>
            <a:r>
              <a:rPr lang="en-US" sz="1100" dirty="0" err="1"/>
              <a:t>idears</a:t>
            </a:r>
            <a:r>
              <a:rPr lang="en-US" sz="1100" dirty="0"/>
              <a:t> about what us guys amounts to. You </a:t>
            </a:r>
            <a:r>
              <a:rPr lang="en-US" sz="1100" dirty="0" err="1"/>
              <a:t>ain’t</a:t>
            </a:r>
            <a:r>
              <a:rPr lang="en-US" sz="1100" dirty="0"/>
              <a:t> got sense enough in </a:t>
            </a:r>
            <a:r>
              <a:rPr lang="en-US" sz="1100" dirty="0" smtClean="0"/>
              <a:t>that chicken </a:t>
            </a:r>
            <a:r>
              <a:rPr lang="en-US" sz="1100" dirty="0"/>
              <a:t>head to even see that we </a:t>
            </a:r>
            <a:r>
              <a:rPr lang="en-US" sz="1100" dirty="0" err="1"/>
              <a:t>ain’t</a:t>
            </a:r>
            <a:r>
              <a:rPr lang="en-US" sz="1100" dirty="0"/>
              <a:t> stiffs. </a:t>
            </a:r>
            <a:r>
              <a:rPr lang="en-US" sz="1100" dirty="0" err="1"/>
              <a:t>S’pose</a:t>
            </a:r>
            <a:r>
              <a:rPr lang="en-US" sz="1100" dirty="0"/>
              <a:t> you get us canned. </a:t>
            </a:r>
            <a:r>
              <a:rPr lang="en-US" sz="1100" dirty="0" err="1" smtClean="0"/>
              <a:t>S’pose</a:t>
            </a:r>
            <a:r>
              <a:rPr lang="en-US" sz="1100" dirty="0" smtClean="0"/>
              <a:t> you </a:t>
            </a:r>
            <a:r>
              <a:rPr lang="en-US" sz="1100" dirty="0"/>
              <a:t>do. You think we’ll hit the highway an’ look for another lousy two-bit </a:t>
            </a:r>
            <a:r>
              <a:rPr lang="en-US" sz="1100" dirty="0" smtClean="0"/>
              <a:t>job like </a:t>
            </a:r>
            <a:r>
              <a:rPr lang="en-US" sz="1100" dirty="0"/>
              <a:t>this. You don’t know that we got our own ranch to go to, an’ our </a:t>
            </a:r>
            <a:r>
              <a:rPr lang="en-US" sz="1100" dirty="0" smtClean="0"/>
              <a:t>own house</a:t>
            </a:r>
            <a:r>
              <a:rPr lang="en-US" sz="1100" dirty="0"/>
              <a:t>. We </a:t>
            </a:r>
            <a:r>
              <a:rPr lang="en-US" sz="1100" dirty="0" err="1"/>
              <a:t>ain’t</a:t>
            </a:r>
            <a:r>
              <a:rPr lang="en-US" sz="1100" dirty="0"/>
              <a:t> got to stay here. We </a:t>
            </a:r>
            <a:r>
              <a:rPr lang="en-US" sz="1100" dirty="0" err="1"/>
              <a:t>gotta</a:t>
            </a:r>
            <a:r>
              <a:rPr lang="en-US" sz="1100" dirty="0"/>
              <a:t> house and chickens an’ fruit trees </a:t>
            </a:r>
            <a:r>
              <a:rPr lang="en-US" sz="1100" dirty="0" smtClean="0"/>
              <a:t>an’ a </a:t>
            </a:r>
            <a:r>
              <a:rPr lang="en-US" sz="1100" dirty="0"/>
              <a:t>place a </a:t>
            </a:r>
            <a:r>
              <a:rPr lang="en-US" sz="1100" dirty="0" err="1"/>
              <a:t>hunderd</a:t>
            </a:r>
            <a:r>
              <a:rPr lang="en-US" sz="1100" dirty="0"/>
              <a:t> time prettier than this. An’ we got </a:t>
            </a:r>
            <a:r>
              <a:rPr lang="en-US" sz="1100" dirty="0" err="1"/>
              <a:t>fren’s</a:t>
            </a:r>
            <a:r>
              <a:rPr lang="en-US" sz="1100" dirty="0"/>
              <a:t>, that’s what we got.</a:t>
            </a:r>
          </a:p>
          <a:p>
            <a:r>
              <a:rPr lang="en-US" sz="1100" dirty="0"/>
              <a:t>Maybe there was a time when we was scared of </a:t>
            </a:r>
            <a:r>
              <a:rPr lang="en-US" sz="1100" dirty="0" err="1"/>
              <a:t>gettin</a:t>
            </a:r>
            <a:r>
              <a:rPr lang="en-US" sz="1100" dirty="0"/>
              <a:t>’ canned, but we </a:t>
            </a:r>
            <a:r>
              <a:rPr lang="en-US" sz="1100" dirty="0" err="1"/>
              <a:t>ain’t</a:t>
            </a:r>
            <a:r>
              <a:rPr lang="en-US" sz="1100" dirty="0"/>
              <a:t> </a:t>
            </a:r>
            <a:r>
              <a:rPr lang="en-US" sz="1100" dirty="0" smtClean="0"/>
              <a:t>no more</a:t>
            </a:r>
            <a:r>
              <a:rPr lang="en-US" sz="1100" dirty="0"/>
              <a:t>. We got our own </a:t>
            </a:r>
            <a:r>
              <a:rPr lang="en-US" sz="1100" dirty="0" err="1"/>
              <a:t>lan</a:t>
            </a:r>
            <a:r>
              <a:rPr lang="en-US" sz="1100" dirty="0"/>
              <a:t>’, and it’s ours, an’ we </a:t>
            </a:r>
            <a:r>
              <a:rPr lang="en-US" sz="1100" dirty="0" err="1"/>
              <a:t>c’n</a:t>
            </a:r>
            <a:r>
              <a:rPr lang="en-US" sz="1100" dirty="0"/>
              <a:t> go to it.”</a:t>
            </a:r>
          </a:p>
          <a:p>
            <a:r>
              <a:rPr lang="en-US" sz="1100" dirty="0"/>
              <a:t>Curley’s wife laughed at him. “Baloney,” she said. “I seen too many </a:t>
            </a:r>
            <a:r>
              <a:rPr lang="en-US" sz="1100" dirty="0" smtClean="0"/>
              <a:t>you guys</a:t>
            </a:r>
            <a:r>
              <a:rPr lang="en-US" sz="1100" dirty="0"/>
              <a:t>. If you had two bits in the </a:t>
            </a:r>
            <a:r>
              <a:rPr lang="en-US" sz="1100" dirty="0" err="1"/>
              <a:t>worl</a:t>
            </a:r>
            <a:r>
              <a:rPr lang="en-US" sz="1100" dirty="0"/>
              <a:t>’, why you’d be in </a:t>
            </a:r>
            <a:r>
              <a:rPr lang="en-US" sz="1100" dirty="0" err="1"/>
              <a:t>gettin</a:t>
            </a:r>
            <a:r>
              <a:rPr lang="en-US" sz="1100" dirty="0"/>
              <a:t>’ two shots of </a:t>
            </a:r>
            <a:r>
              <a:rPr lang="en-US" sz="1100" dirty="0" smtClean="0"/>
              <a:t>corn with </a:t>
            </a:r>
            <a:r>
              <a:rPr lang="en-US" sz="1100" dirty="0"/>
              <a:t>it and </a:t>
            </a:r>
            <a:r>
              <a:rPr lang="en-US" sz="1100" dirty="0" err="1"/>
              <a:t>suckin</a:t>
            </a:r>
            <a:r>
              <a:rPr lang="en-US" sz="1100" dirty="0"/>
              <a:t>’ the bottom of the glass. I know you guys.”</a:t>
            </a:r>
          </a:p>
          <a:p>
            <a:r>
              <a:rPr lang="en-US" sz="1100" dirty="0"/>
              <a:t>Candy’s face had grown redder and redder, but before she was </a:t>
            </a:r>
            <a:r>
              <a:rPr lang="en-US" sz="1100" dirty="0" smtClean="0"/>
              <a:t>done speaking</a:t>
            </a:r>
            <a:r>
              <a:rPr lang="en-US" sz="1100" dirty="0"/>
              <a:t>, he had control of himself. He was the master of the situation. “I </a:t>
            </a:r>
            <a:r>
              <a:rPr lang="en-US" sz="1100" dirty="0" smtClean="0"/>
              <a:t>might of </a:t>
            </a:r>
            <a:r>
              <a:rPr lang="en-US" sz="1100" dirty="0"/>
              <a:t>knew,” he said gently. “Maybe you just better go along an’ roll your </a:t>
            </a:r>
            <a:r>
              <a:rPr lang="en-US" sz="1100" dirty="0" smtClean="0"/>
              <a:t>hoop. We </a:t>
            </a:r>
            <a:r>
              <a:rPr lang="en-US" sz="1100" dirty="0" err="1"/>
              <a:t>ain’t</a:t>
            </a:r>
            <a:r>
              <a:rPr lang="en-US" sz="1100" dirty="0"/>
              <a:t> got nothing to say to you at all. We know what we got, and we </a:t>
            </a:r>
            <a:r>
              <a:rPr lang="en-US" sz="1100" dirty="0" smtClean="0"/>
              <a:t>don’t care </a:t>
            </a:r>
            <a:r>
              <a:rPr lang="en-US" sz="1100" dirty="0"/>
              <a:t>whether you know it or not. So maybe you better jus’ scatter along now</a:t>
            </a:r>
            <a:r>
              <a:rPr lang="en-US" sz="1100" dirty="0" smtClean="0"/>
              <a:t>, </a:t>
            </a:r>
            <a:r>
              <a:rPr lang="en-US" sz="1100" dirty="0" err="1" smtClean="0"/>
              <a:t>‘</a:t>
            </a:r>
            <a:r>
              <a:rPr lang="en-US" sz="1100" dirty="0" err="1"/>
              <a:t>cause</a:t>
            </a:r>
            <a:r>
              <a:rPr lang="en-US" sz="1100" dirty="0"/>
              <a:t> Curley maybe </a:t>
            </a:r>
            <a:r>
              <a:rPr lang="en-US" sz="1100" dirty="0" err="1"/>
              <a:t>ain’t</a:t>
            </a:r>
            <a:r>
              <a:rPr lang="en-US" sz="1100" dirty="0"/>
              <a:t> </a:t>
            </a:r>
            <a:r>
              <a:rPr lang="en-US" sz="1100" dirty="0" err="1"/>
              <a:t>gonna</a:t>
            </a:r>
            <a:r>
              <a:rPr lang="en-US" sz="1100" dirty="0"/>
              <a:t> like his wife out in the barn with us ‘</a:t>
            </a:r>
            <a:r>
              <a:rPr lang="en-US" sz="1100" dirty="0" smtClean="0"/>
              <a:t>bindle stiffs</a:t>
            </a:r>
            <a:r>
              <a:rPr lang="en-US" sz="1100" dirty="0"/>
              <a:t>.’”</a:t>
            </a:r>
          </a:p>
          <a:p>
            <a:r>
              <a:rPr lang="en-US" sz="1100" dirty="0"/>
              <a:t>She looked from one face to another, and they were all closed against </a:t>
            </a:r>
            <a:r>
              <a:rPr lang="en-US" sz="1100" dirty="0" smtClean="0"/>
              <a:t>her. And </a:t>
            </a:r>
            <a:r>
              <a:rPr lang="en-US" sz="1100" dirty="0"/>
              <a:t>she looked longest at Lennie, until he dropped his eyes in </a:t>
            </a:r>
            <a:r>
              <a:rPr lang="en-US" sz="1100" dirty="0" smtClean="0"/>
              <a:t>embarrassment. </a:t>
            </a:r>
          </a:p>
          <a:p>
            <a:r>
              <a:rPr lang="en-US" sz="1100" dirty="0" smtClean="0"/>
              <a:t>Suddenly </a:t>
            </a:r>
            <a:r>
              <a:rPr lang="en-US" sz="1100" dirty="0"/>
              <a:t>she said, “Where’d you get them bruises on your face?”</a:t>
            </a:r>
          </a:p>
          <a:p>
            <a:r>
              <a:rPr lang="en-US" sz="1100" dirty="0"/>
              <a:t>Lennie looked up guiltily. “Who—me?”</a:t>
            </a:r>
          </a:p>
          <a:p>
            <a:r>
              <a:rPr lang="en-US" sz="1100" dirty="0"/>
              <a:t>“Yeah, you.”</a:t>
            </a:r>
          </a:p>
          <a:p>
            <a:r>
              <a:rPr lang="en-US" sz="1100" dirty="0"/>
              <a:t>Lennie looked to Candy for help, and then he looked at his lap again. “He </a:t>
            </a:r>
            <a:r>
              <a:rPr lang="en-US" sz="1100" dirty="0" smtClean="0"/>
              <a:t>got his </a:t>
            </a:r>
            <a:r>
              <a:rPr lang="en-US" sz="1100" dirty="0" err="1"/>
              <a:t>han</a:t>
            </a:r>
            <a:r>
              <a:rPr lang="en-US" sz="1100" dirty="0"/>
              <a:t>’ caught in a machine,” he said.</a:t>
            </a:r>
          </a:p>
          <a:p>
            <a:r>
              <a:rPr lang="en-US" sz="1100" dirty="0"/>
              <a:t>Curley’s wife laughed. “O.K., Machine. I’ll talk to you later. I like</a:t>
            </a:r>
          </a:p>
          <a:p>
            <a:r>
              <a:rPr lang="en-US" sz="1100" dirty="0"/>
              <a:t>machines.”</a:t>
            </a:r>
          </a:p>
          <a:p>
            <a:r>
              <a:rPr lang="en-US" sz="1100" dirty="0"/>
              <a:t>Candy broke in. “You let this guy alone. Don’t you do no messing </a:t>
            </a:r>
            <a:r>
              <a:rPr lang="en-US" sz="1100" dirty="0" err="1"/>
              <a:t>aroun</a:t>
            </a:r>
            <a:r>
              <a:rPr lang="en-US" sz="1100" dirty="0"/>
              <a:t>’</a:t>
            </a:r>
          </a:p>
          <a:p>
            <a:r>
              <a:rPr lang="en-US" sz="1100" dirty="0"/>
              <a:t>with him. I’m </a:t>
            </a:r>
            <a:r>
              <a:rPr lang="en-US" sz="1100" dirty="0" err="1"/>
              <a:t>gonna</a:t>
            </a:r>
            <a:r>
              <a:rPr lang="en-US" sz="1100" dirty="0"/>
              <a:t> tell George what you says. George won’t have you </a:t>
            </a:r>
            <a:r>
              <a:rPr lang="en-US" sz="1100" dirty="0" err="1"/>
              <a:t>messin</a:t>
            </a:r>
            <a:r>
              <a:rPr lang="en-US" sz="1100" dirty="0"/>
              <a:t>’</a:t>
            </a:r>
          </a:p>
          <a:p>
            <a:r>
              <a:rPr lang="en-US" sz="1100" dirty="0"/>
              <a:t>with Lennie.”</a:t>
            </a:r>
          </a:p>
          <a:p>
            <a:r>
              <a:rPr lang="en-US" sz="1100" dirty="0"/>
              <a:t>“Who’s George?” she asked. “The little guy you come with?”</a:t>
            </a:r>
            <a:endParaRPr lang="en-GB" sz="900" dirty="0"/>
          </a:p>
        </p:txBody>
      </p:sp>
      <p:sp>
        <p:nvSpPr>
          <p:cNvPr id="3" name="Rectangle 2"/>
          <p:cNvSpPr/>
          <p:nvPr/>
        </p:nvSpPr>
        <p:spPr>
          <a:xfrm>
            <a:off x="4754880" y="146467"/>
            <a:ext cx="4290508" cy="6709529"/>
          </a:xfrm>
          <a:prstGeom prst="rect">
            <a:avLst/>
          </a:prstGeom>
        </p:spPr>
        <p:txBody>
          <a:bodyPr wrap="square">
            <a:spAutoFit/>
          </a:bodyPr>
          <a:lstStyle/>
          <a:p>
            <a:r>
              <a:rPr lang="fr-FR" sz="1000" i="1" dirty="0" err="1"/>
              <a:t>Lennie</a:t>
            </a:r>
            <a:r>
              <a:rPr lang="fr-FR" sz="1000" i="1" dirty="0"/>
              <a:t> la regarda, la bouche à moitié ouverte. Les escrocs s’étaient retirés dans la terrible dignité protectrice du Nègre. Mais un changement est venu sur le vieux Candy. Il se leva soudainement et frappa son fût d’ongle en arrière. « J’en avais assez », dit-il avec colère. Vous n’êtes pas désiré ici. Nous vous avons dit que ce n’était pas le cas. An' Je vous le dis, vous avez des idées floues sur ce que nous, les gars, ressemblons. Vous n’avez pas assez de sens dans cette tête de poulet pour même voir que nous ne sommes pas raides. S’pose tu nous mets en conserve. Posez-vous. Vous pensez que nous allons prendre l’autoroute et chercher un autre travail moche de deux bits comme celui-ci. Vous ne savez pas que nous avons notre propre ranch où aller, et notre propre maison. Nous n’avons pas à rester ici. Nous devons la maison et les poulets et les arbres fruitiers et un endroit un temps plus joli que cela. An' nous avons </a:t>
            </a:r>
            <a:r>
              <a:rPr lang="fr-FR" sz="1000" i="1" dirty="0" err="1"/>
              <a:t>fren’s</a:t>
            </a:r>
            <a:r>
              <a:rPr lang="fr-FR" sz="1000" i="1" dirty="0"/>
              <a:t>, c’est ce que nous avons eu.</a:t>
            </a:r>
          </a:p>
          <a:p>
            <a:r>
              <a:rPr lang="fr-FR" sz="1000" i="1" dirty="0"/>
              <a:t>Peut-être qu’il y a eu un moment où nous avions peur d’être mis en conserve, mais nous ne le sommes plus. Nous avons eu notre propre </a:t>
            </a:r>
            <a:r>
              <a:rPr lang="fr-FR" sz="1000" i="1" dirty="0" err="1"/>
              <a:t>lan</a:t>
            </a:r>
            <a:r>
              <a:rPr lang="fr-FR" sz="1000" i="1" dirty="0"/>
              <a:t>', et c’est le nôtre, et nous n’y allons pas. »</a:t>
            </a:r>
          </a:p>
          <a:p>
            <a:r>
              <a:rPr lang="fr-FR" sz="1000" i="1" dirty="0"/>
              <a:t>La femme de </a:t>
            </a:r>
            <a:r>
              <a:rPr lang="fr-FR" sz="1000" i="1" dirty="0" err="1"/>
              <a:t>Curley</a:t>
            </a:r>
            <a:r>
              <a:rPr lang="fr-FR" sz="1000" i="1" dirty="0"/>
              <a:t> se moqua de lui. « </a:t>
            </a:r>
            <a:r>
              <a:rPr lang="fr-FR" sz="1000" i="1" dirty="0" err="1"/>
              <a:t>Baloney</a:t>
            </a:r>
            <a:r>
              <a:rPr lang="fr-FR" sz="1000" i="1" dirty="0"/>
              <a:t> », dit-elle. « J’ai vu trop de vous les gars. Si vous aviez deux morceaux dans le monde, pourquoi vous seriez en train d’obtenir deux coups de maïs avec et d’aspirer le fond du verre. Je vous connais les gars.</a:t>
            </a:r>
          </a:p>
          <a:p>
            <a:r>
              <a:rPr lang="fr-FR" sz="1000" i="1" dirty="0"/>
              <a:t>Le visage de Candy était devenu de plus en plus rouge, mais avant qu’elle ait fini de parler, il avait le contrôle de lui-même. Il était le maître de la situation. « Je le savais peut-être », dit-il doucement. « Peut-être que vous feriez mieux d’aller le long d’un rouleau de votre cerceau. Nous n’avons rien à vous dire du tout. Nous savons ce que nous avons, et nous ne nous soucions pas de savoir si vous le savez ou non. Alors peut-être que vous feriez mieux de vous disperser maintenant, parce que </a:t>
            </a:r>
            <a:r>
              <a:rPr lang="fr-FR" sz="1000" i="1" dirty="0" err="1"/>
              <a:t>Curley</a:t>
            </a:r>
            <a:r>
              <a:rPr lang="fr-FR" sz="1000" i="1" dirty="0"/>
              <a:t> ne va peut-être pas aimer sa femme dans la grange avec nous '</a:t>
            </a:r>
            <a:r>
              <a:rPr lang="fr-FR" sz="1000" i="1" dirty="0" err="1"/>
              <a:t>bindle</a:t>
            </a:r>
            <a:r>
              <a:rPr lang="fr-FR" sz="1000" i="1" dirty="0"/>
              <a:t> </a:t>
            </a:r>
            <a:r>
              <a:rPr lang="fr-FR" sz="1000" i="1" dirty="0" err="1"/>
              <a:t>stiffs</a:t>
            </a:r>
            <a:r>
              <a:rPr lang="fr-FR" sz="1000" i="1" dirty="0"/>
              <a:t>'. »</a:t>
            </a:r>
          </a:p>
          <a:p>
            <a:r>
              <a:rPr lang="fr-FR" sz="1000" i="1" dirty="0"/>
              <a:t>Elle regardait d’un visage à l’autre, et ils étaient tous fermés contre elle. Et elle regarda </a:t>
            </a:r>
            <a:r>
              <a:rPr lang="fr-FR" sz="1000" i="1" dirty="0" err="1"/>
              <a:t>Lennie</a:t>
            </a:r>
            <a:r>
              <a:rPr lang="fr-FR" sz="1000" i="1" dirty="0"/>
              <a:t> le plus longtemps, jusqu’à ce qu’il laisse tomber les yeux dans l’embarras.</a:t>
            </a:r>
          </a:p>
          <a:p>
            <a:r>
              <a:rPr lang="fr-FR" sz="1000" i="1" dirty="0"/>
              <a:t>Soudain, elle a dit: « Où leur auriez-vous des ecchymoses sur le visage? »</a:t>
            </a:r>
          </a:p>
          <a:p>
            <a:r>
              <a:rPr lang="fr-FR" sz="1000" i="1" dirty="0" err="1"/>
              <a:t>Lennie</a:t>
            </a:r>
            <a:r>
              <a:rPr lang="fr-FR" sz="1000" i="1" dirty="0"/>
              <a:t> leva les yeux coupables. « Qui - moi? »</a:t>
            </a:r>
          </a:p>
          <a:p>
            <a:r>
              <a:rPr lang="fr-FR" sz="1000" i="1" dirty="0"/>
              <a:t>« Ouais, toi. »</a:t>
            </a:r>
          </a:p>
          <a:p>
            <a:r>
              <a:rPr lang="fr-FR" sz="1000" i="1" dirty="0" err="1"/>
              <a:t>Lennie</a:t>
            </a:r>
            <a:r>
              <a:rPr lang="fr-FR" sz="1000" i="1" dirty="0"/>
              <a:t> se tourna vers Candy pour obtenir de l’aide, puis il regarda à nouveau ses genoux. « Il a pris son han' dans une machine », </a:t>
            </a:r>
            <a:r>
              <a:rPr lang="fr-FR" sz="1000" i="1" dirty="0" err="1"/>
              <a:t>a-t-il</a:t>
            </a:r>
            <a:r>
              <a:rPr lang="fr-FR" sz="1000" i="1" dirty="0"/>
              <a:t> déclaré.</a:t>
            </a:r>
          </a:p>
          <a:p>
            <a:r>
              <a:rPr lang="fr-FR" sz="1000" i="1" dirty="0"/>
              <a:t>La femme de </a:t>
            </a:r>
            <a:r>
              <a:rPr lang="fr-FR" sz="1000" i="1" dirty="0" err="1"/>
              <a:t>Curley</a:t>
            </a:r>
            <a:r>
              <a:rPr lang="fr-FR" sz="1000" i="1" dirty="0"/>
              <a:t> rit. « O.K., Machine. Je vous parlerai plus tard. J’aime</a:t>
            </a:r>
          </a:p>
          <a:p>
            <a:r>
              <a:rPr lang="fr-FR" sz="1000" i="1" dirty="0"/>
              <a:t>machines. »</a:t>
            </a:r>
          </a:p>
          <a:p>
            <a:r>
              <a:rPr lang="fr-FR" sz="1000" i="1" dirty="0"/>
              <a:t>Candy est entré par effraction. « Vous avez laissé ce gars seul. Ne faites-vous pas de gâchis </a:t>
            </a:r>
            <a:r>
              <a:rPr lang="fr-FR" sz="1000" i="1" dirty="0" err="1" smtClean="0"/>
              <a:t>aroun</a:t>
            </a:r>
            <a:r>
              <a:rPr lang="fr-FR" sz="1000" i="1" dirty="0" smtClean="0"/>
              <a:t>‘ avec </a:t>
            </a:r>
            <a:r>
              <a:rPr lang="fr-FR" sz="1000" i="1" dirty="0"/>
              <a:t>lui. Je vais dire à George ce que tu dis. George ne t’aura pas </a:t>
            </a:r>
            <a:r>
              <a:rPr lang="fr-FR" sz="1000" i="1" dirty="0" smtClean="0"/>
              <a:t>messin‘ avec </a:t>
            </a:r>
            <a:r>
              <a:rPr lang="fr-FR" sz="1000" i="1" dirty="0" err="1"/>
              <a:t>Lennie</a:t>
            </a:r>
            <a:r>
              <a:rPr lang="fr-FR" sz="1000" i="1" dirty="0"/>
              <a:t>.</a:t>
            </a:r>
          </a:p>
          <a:p>
            <a:r>
              <a:rPr lang="fr-FR" sz="1000" i="1" dirty="0"/>
              <a:t>« Qui est George ? » demanda-t-elle. « Le petit gars avec qui tu viens? »</a:t>
            </a:r>
          </a:p>
          <a:p>
            <a:r>
              <a:rPr lang="fr-FR" sz="1000" i="1" dirty="0"/>
              <a:t> </a:t>
            </a:r>
          </a:p>
        </p:txBody>
      </p:sp>
    </p:spTree>
    <p:extLst>
      <p:ext uri="{BB962C8B-B14F-4D97-AF65-F5344CB8AC3E}">
        <p14:creationId xmlns:p14="http://schemas.microsoft.com/office/powerpoint/2010/main" val="408037809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1" y="561776"/>
            <a:ext cx="3923608" cy="5847755"/>
          </a:xfrm>
          <a:prstGeom prst="rect">
            <a:avLst/>
          </a:prstGeom>
        </p:spPr>
        <p:txBody>
          <a:bodyPr wrap="square">
            <a:spAutoFit/>
          </a:bodyPr>
          <a:lstStyle/>
          <a:p>
            <a:r>
              <a:rPr lang="en-US" sz="1100" dirty="0"/>
              <a:t>Candy broke in. “You let this guy alone. Don’t you do no messing </a:t>
            </a:r>
            <a:r>
              <a:rPr lang="en-US" sz="1100" dirty="0" err="1"/>
              <a:t>aroun</a:t>
            </a:r>
            <a:r>
              <a:rPr lang="en-US" sz="1100" dirty="0" smtClean="0"/>
              <a:t>’ with </a:t>
            </a:r>
            <a:r>
              <a:rPr lang="en-US" sz="1100" dirty="0"/>
              <a:t>him. I’m </a:t>
            </a:r>
            <a:r>
              <a:rPr lang="en-US" sz="1100" dirty="0" err="1"/>
              <a:t>gonna</a:t>
            </a:r>
            <a:r>
              <a:rPr lang="en-US" sz="1100" dirty="0"/>
              <a:t> tell George what you says. George won’t have you </a:t>
            </a:r>
            <a:r>
              <a:rPr lang="en-US" sz="1100" dirty="0" err="1" smtClean="0"/>
              <a:t>messin</a:t>
            </a:r>
            <a:r>
              <a:rPr lang="en-US" sz="1100" dirty="0" smtClean="0"/>
              <a:t>’ with </a:t>
            </a:r>
            <a:r>
              <a:rPr lang="en-US" sz="1100" dirty="0"/>
              <a:t>Lennie.”</a:t>
            </a:r>
          </a:p>
          <a:p>
            <a:r>
              <a:rPr lang="en-US" sz="1100" dirty="0"/>
              <a:t>“Who’s George?” she asked. “The little guy you come with?” </a:t>
            </a:r>
            <a:r>
              <a:rPr lang="en-US" sz="1100" dirty="0" smtClean="0"/>
              <a:t>Lennie </a:t>
            </a:r>
            <a:r>
              <a:rPr lang="en-US" sz="1100" dirty="0"/>
              <a:t>smiled happily. “That’s him,” he said. “That’s the guy, an’ he’s </a:t>
            </a:r>
            <a:r>
              <a:rPr lang="en-US" sz="1100" dirty="0" err="1" smtClean="0"/>
              <a:t>gonna</a:t>
            </a:r>
            <a:r>
              <a:rPr lang="en-US" sz="1100" dirty="0" smtClean="0"/>
              <a:t> let </a:t>
            </a:r>
            <a:r>
              <a:rPr lang="en-US" sz="1100" dirty="0"/>
              <a:t>me tend the rabbits.”</a:t>
            </a:r>
          </a:p>
          <a:p>
            <a:r>
              <a:rPr lang="en-US" sz="1100" dirty="0"/>
              <a:t>“Well, if that’s all you want, I might get a couple rabbits myself.”</a:t>
            </a:r>
          </a:p>
          <a:p>
            <a:r>
              <a:rPr lang="en-US" sz="1100" dirty="0"/>
              <a:t>Crooks stood up from his bunk and faced her. “I had enough,” he said coldly</a:t>
            </a:r>
            <a:r>
              <a:rPr lang="en-US" sz="1100" dirty="0" smtClean="0"/>
              <a:t>. “</a:t>
            </a:r>
            <a:r>
              <a:rPr lang="en-US" sz="1100" dirty="0"/>
              <a:t>You got no rights </a:t>
            </a:r>
            <a:r>
              <a:rPr lang="en-US" sz="1100" dirty="0" err="1"/>
              <a:t>comin</a:t>
            </a:r>
            <a:r>
              <a:rPr lang="en-US" sz="1100" dirty="0"/>
              <a:t>’ in a colored man’s room. You got no rights </a:t>
            </a:r>
            <a:r>
              <a:rPr lang="en-US" sz="1100" dirty="0" smtClean="0"/>
              <a:t>messing around </a:t>
            </a:r>
            <a:r>
              <a:rPr lang="en-US" sz="1100" dirty="0"/>
              <a:t>in here at all. Now you jus’ get out, an’ get out quick. If you don’t, </a:t>
            </a:r>
            <a:r>
              <a:rPr lang="en-US" sz="1100" dirty="0" smtClean="0"/>
              <a:t>I’m </a:t>
            </a:r>
            <a:r>
              <a:rPr lang="en-US" sz="1100" dirty="0" err="1" smtClean="0"/>
              <a:t>gonna</a:t>
            </a:r>
            <a:r>
              <a:rPr lang="en-US" sz="1100" dirty="0" smtClean="0"/>
              <a:t> </a:t>
            </a:r>
            <a:r>
              <a:rPr lang="en-US" sz="1100" dirty="0" err="1"/>
              <a:t>ast</a:t>
            </a:r>
            <a:r>
              <a:rPr lang="en-US" sz="1100" dirty="0"/>
              <a:t> the boss not to ever let you come in the barn no more.”</a:t>
            </a:r>
          </a:p>
          <a:p>
            <a:r>
              <a:rPr lang="en-US" sz="1100" dirty="0"/>
              <a:t>She turned on him in scorn. “Listen, Nigger,” she said. “You know what </a:t>
            </a:r>
            <a:r>
              <a:rPr lang="en-US" sz="1100" dirty="0" smtClean="0"/>
              <a:t>I can </a:t>
            </a:r>
            <a:r>
              <a:rPr lang="en-US" sz="1100" dirty="0"/>
              <a:t>do to you if you open your trap?”</a:t>
            </a:r>
          </a:p>
          <a:p>
            <a:r>
              <a:rPr lang="en-US" sz="1100" dirty="0"/>
              <a:t>Crooks stared hopelessly at her, and then he sat down on his bunk and </a:t>
            </a:r>
            <a:r>
              <a:rPr lang="en-US" sz="1100" dirty="0" smtClean="0"/>
              <a:t>drew into </a:t>
            </a:r>
            <a:r>
              <a:rPr lang="en-US" sz="1100" dirty="0"/>
              <a:t>himself.</a:t>
            </a:r>
          </a:p>
          <a:p>
            <a:r>
              <a:rPr lang="en-US" sz="1100" dirty="0"/>
              <a:t>She closed on him. “You know what I could do?”</a:t>
            </a:r>
          </a:p>
          <a:p>
            <a:r>
              <a:rPr lang="en-US" sz="1100" dirty="0"/>
              <a:t>Crooks seemed to grow smaller, and he pressed himself against the wall</a:t>
            </a:r>
            <a:r>
              <a:rPr lang="en-US" sz="1100" dirty="0" smtClean="0"/>
              <a:t>. “</a:t>
            </a:r>
            <a:r>
              <a:rPr lang="en-US" sz="1100" dirty="0"/>
              <a:t>Yes, ma’am.”</a:t>
            </a:r>
          </a:p>
          <a:p>
            <a:r>
              <a:rPr lang="en-US" sz="1100" dirty="0"/>
              <a:t>“Well, you keep your place then, Nigger. I could get you strung upon a </a:t>
            </a:r>
            <a:r>
              <a:rPr lang="en-US" sz="1100" dirty="0" smtClean="0"/>
              <a:t>tree so </a:t>
            </a:r>
            <a:r>
              <a:rPr lang="en-US" sz="1100" dirty="0"/>
              <a:t>easy it </a:t>
            </a:r>
            <a:r>
              <a:rPr lang="en-US" sz="1100" dirty="0" err="1"/>
              <a:t>ain’t</a:t>
            </a:r>
            <a:r>
              <a:rPr lang="en-US" sz="1100" dirty="0"/>
              <a:t> even funny.”</a:t>
            </a:r>
          </a:p>
          <a:p>
            <a:r>
              <a:rPr lang="en-US" sz="1100" dirty="0"/>
              <a:t>Crooks had reduced himself to nothing. There was no personality, no </a:t>
            </a:r>
            <a:r>
              <a:rPr lang="en-US" sz="1100" dirty="0" smtClean="0"/>
              <a:t>ego— nothing </a:t>
            </a:r>
            <a:r>
              <a:rPr lang="en-US" sz="1100" dirty="0"/>
              <a:t>to arouse either like or dislike. He said, “Yes, ma’am,” and his </a:t>
            </a:r>
            <a:r>
              <a:rPr lang="en-US" sz="1100" dirty="0" smtClean="0"/>
              <a:t>voice was </a:t>
            </a:r>
            <a:r>
              <a:rPr lang="en-US" sz="1100" dirty="0"/>
              <a:t>toneless.</a:t>
            </a:r>
          </a:p>
          <a:p>
            <a:r>
              <a:rPr lang="en-US" sz="1100" dirty="0"/>
              <a:t>For a moment she stood over him as though waiting for him to move so </a:t>
            </a:r>
            <a:r>
              <a:rPr lang="en-US" sz="1100" dirty="0" smtClean="0"/>
              <a:t>that she </a:t>
            </a:r>
            <a:r>
              <a:rPr lang="en-US" sz="1100" dirty="0"/>
              <a:t>could whip at him again; but Crooks sat perfectly still, his eyes averted,</a:t>
            </a:r>
          </a:p>
          <a:p>
            <a:r>
              <a:rPr lang="en-US" sz="1100" dirty="0"/>
              <a:t>everything </a:t>
            </a:r>
            <a:r>
              <a:rPr lang="en-US" sz="1100" dirty="0" smtClean="0"/>
              <a:t>that </a:t>
            </a:r>
            <a:r>
              <a:rPr lang="en-US" sz="1100" dirty="0"/>
              <a:t>might be hurt drawn in. She turned at last to the other </a:t>
            </a:r>
            <a:r>
              <a:rPr lang="en-US" sz="1100" dirty="0" smtClean="0"/>
              <a:t>two. </a:t>
            </a:r>
          </a:p>
          <a:p>
            <a:r>
              <a:rPr lang="en-US" sz="1100" dirty="0" smtClean="0"/>
              <a:t>Old </a:t>
            </a:r>
            <a:r>
              <a:rPr lang="en-US" sz="1100" dirty="0"/>
              <a:t>Candy was watching her, fascinated. “If you was to do that, we’d tell</a:t>
            </a:r>
            <a:r>
              <a:rPr lang="en-US" sz="1100" dirty="0" smtClean="0"/>
              <a:t>,” he </a:t>
            </a:r>
            <a:r>
              <a:rPr lang="en-US" sz="1100" dirty="0"/>
              <a:t>said quietly. “We’d tell about you </a:t>
            </a:r>
            <a:r>
              <a:rPr lang="en-US" sz="1100" dirty="0" err="1"/>
              <a:t>framin</a:t>
            </a:r>
            <a:r>
              <a:rPr lang="en-US" sz="1100" dirty="0"/>
              <a:t>’ Crooks.”</a:t>
            </a:r>
          </a:p>
          <a:p>
            <a:r>
              <a:rPr lang="en-US" sz="1100" dirty="0"/>
              <a:t>“Tell an’ be damned,” she cried. “Nobody’d listen to you, an’ you know it</a:t>
            </a:r>
            <a:r>
              <a:rPr lang="en-US" sz="1100" dirty="0" smtClean="0"/>
              <a:t>. Nobody’d </a:t>
            </a:r>
            <a:r>
              <a:rPr lang="en-US" sz="1100" dirty="0"/>
              <a:t>listen to you.”</a:t>
            </a:r>
            <a:endParaRPr lang="en-GB" sz="900" dirty="0"/>
          </a:p>
        </p:txBody>
      </p:sp>
      <p:sp>
        <p:nvSpPr>
          <p:cNvPr id="3" name="Rectangle 2"/>
          <p:cNvSpPr/>
          <p:nvPr/>
        </p:nvSpPr>
        <p:spPr>
          <a:xfrm>
            <a:off x="4890655" y="561776"/>
            <a:ext cx="4170218" cy="6355586"/>
          </a:xfrm>
          <a:prstGeom prst="rect">
            <a:avLst/>
          </a:prstGeom>
        </p:spPr>
        <p:txBody>
          <a:bodyPr wrap="square">
            <a:spAutoFit/>
          </a:bodyPr>
          <a:lstStyle/>
          <a:p>
            <a:r>
              <a:rPr lang="fr-FR" sz="1100" i="1" dirty="0"/>
              <a:t>Candy est entré par effraction. « Vous avez laissé ce gars seul. Ne faites-vous pas de gâchis avec lui. Je vais dire à George ce que tu dis. George ne t’aura pas dérangé avec </a:t>
            </a:r>
            <a:r>
              <a:rPr lang="fr-FR" sz="1100" i="1" dirty="0" err="1"/>
              <a:t>Lennie</a:t>
            </a:r>
            <a:r>
              <a:rPr lang="fr-FR" sz="1100" i="1" dirty="0"/>
              <a:t>. »</a:t>
            </a:r>
          </a:p>
          <a:p>
            <a:r>
              <a:rPr lang="fr-FR" sz="1100" i="1" dirty="0"/>
              <a:t>« Qui est George ? » demanda-t-elle. « Le petit gars avec qui tu viens? » </a:t>
            </a:r>
            <a:r>
              <a:rPr lang="fr-FR" sz="1100" i="1" dirty="0" err="1"/>
              <a:t>Lennie</a:t>
            </a:r>
            <a:r>
              <a:rPr lang="fr-FR" sz="1100" i="1" dirty="0"/>
              <a:t> sourit joyeusement. « C’est lui », </a:t>
            </a:r>
            <a:r>
              <a:rPr lang="fr-FR" sz="1100" i="1" dirty="0" err="1"/>
              <a:t>a-t-il</a:t>
            </a:r>
            <a:r>
              <a:rPr lang="fr-FR" sz="1100" i="1" dirty="0"/>
              <a:t> dit. « C’est le gars, et il va me laisser m’occuper des lapins. »</a:t>
            </a:r>
          </a:p>
          <a:p>
            <a:r>
              <a:rPr lang="fr-FR" sz="1100" i="1" dirty="0"/>
              <a:t>« Eh bien, si c’est tout ce que vous voulez, je pourrais avoir quelques lapins moi-même. »</a:t>
            </a:r>
          </a:p>
          <a:p>
            <a:r>
              <a:rPr lang="fr-FR" sz="1100" i="1" dirty="0"/>
              <a:t>Des escrocs se levèrent de sa couchette et lui firent face. « J’en avais assez », dit-il froidement. « Vous n’avez aucun droit de venir dans la chambre d’un homme de couleur. Vous n’avez aucun droit de jouer ici. Maintenant, vous sortez, et vous sortez vite. Si vous ne le faites pas, je vais reprocher au patron de ne plus jamais vous laisser entrer dans la grange.</a:t>
            </a:r>
          </a:p>
          <a:p>
            <a:r>
              <a:rPr lang="fr-FR" sz="1100" i="1" dirty="0"/>
              <a:t>Elle se retourna contre lui avec mépris. « Écoute, nègre », dit-elle. « Tu sais ce que je peux te faire si tu ouvres ton piège? »</a:t>
            </a:r>
          </a:p>
          <a:p>
            <a:r>
              <a:rPr lang="fr-FR" sz="1100" i="1" dirty="0"/>
              <a:t>Les escrocs la regardèrent désespérément, puis il s’assit sur sa couchette et s’enfonça en lui-même.</a:t>
            </a:r>
          </a:p>
          <a:p>
            <a:r>
              <a:rPr lang="fr-FR" sz="1100" i="1" dirty="0"/>
              <a:t>Elle s’est refermée sur lui. « Tu sais ce que je pourrais faire? »</a:t>
            </a:r>
          </a:p>
          <a:p>
            <a:r>
              <a:rPr lang="fr-FR" sz="1100" i="1" dirty="0"/>
              <a:t>Les escrocs semblaient devenir plus petits et il se pressait contre le mur. « Oui, madame. »</a:t>
            </a:r>
          </a:p>
          <a:p>
            <a:r>
              <a:rPr lang="fr-FR" sz="1100" i="1" dirty="0"/>
              <a:t>« Eh bien, tu gardes ta place alors, Nègre. Je pourrais t’accrocher à un arbre si facilement que ce n’est même pas drôle. »</a:t>
            </a:r>
          </a:p>
          <a:p>
            <a:r>
              <a:rPr lang="fr-FR" sz="1100" i="1" dirty="0"/>
              <a:t>Crooks s’était réduit à néant. Il n’y avait pas de personnalité, pas d’ego – rien à susciter ni à aimer ni à détester. Il a dit : « Oui, madame , » et sa voix était sans ton.</a:t>
            </a:r>
          </a:p>
          <a:p>
            <a:r>
              <a:rPr lang="fr-FR" sz="1100" i="1" dirty="0"/>
              <a:t>Pendant un moment, elle se tint au-dessus de lui comme si elle attendait qu’il bouge pour qu’elle puisse le fouetter à nouveau; mais Crooks resta parfaitement immobile, les yeux écartés,</a:t>
            </a:r>
          </a:p>
          <a:p>
            <a:r>
              <a:rPr lang="fr-FR" sz="1100" i="1" dirty="0"/>
              <a:t>tout ce qui pourrait être blessé est attiré. Elle se tourna enfin vers les deux autres.</a:t>
            </a:r>
          </a:p>
          <a:p>
            <a:r>
              <a:rPr lang="fr-FR" sz="1100" i="1" dirty="0"/>
              <a:t>Old Candy la regardait, fascinée. « Si vous deviez faire cela, nous le dirions », dit-il doucement. « Nous parlerions de vous </a:t>
            </a:r>
            <a:r>
              <a:rPr lang="fr-FR" sz="1100" i="1" dirty="0" err="1"/>
              <a:t>framin</a:t>
            </a:r>
            <a:r>
              <a:rPr lang="fr-FR" sz="1100" i="1" dirty="0"/>
              <a:t>' Crooks. »</a:t>
            </a:r>
          </a:p>
          <a:p>
            <a:r>
              <a:rPr lang="fr-FR" sz="1100" i="1" dirty="0"/>
              <a:t>« Dites-lui d’être damné », s’écria-t-elle. « Personne ne t’écouterait, et tu le sais. Personne ne t’écouterait.</a:t>
            </a:r>
          </a:p>
          <a:p>
            <a:r>
              <a:rPr lang="fr-FR" sz="1100" i="1" dirty="0"/>
              <a:t> </a:t>
            </a:r>
          </a:p>
        </p:txBody>
      </p:sp>
    </p:spTree>
    <p:extLst>
      <p:ext uri="{BB962C8B-B14F-4D97-AF65-F5344CB8AC3E}">
        <p14:creationId xmlns:p14="http://schemas.microsoft.com/office/powerpoint/2010/main" val="335658813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455" y="520214"/>
            <a:ext cx="3740727" cy="6017032"/>
          </a:xfrm>
          <a:prstGeom prst="rect">
            <a:avLst/>
          </a:prstGeom>
        </p:spPr>
        <p:txBody>
          <a:bodyPr wrap="square">
            <a:spAutoFit/>
          </a:bodyPr>
          <a:lstStyle/>
          <a:p>
            <a:r>
              <a:rPr lang="en-US" sz="1100" dirty="0"/>
              <a:t>Candy subsided. “No . . . .” he agreed. “Nobody’d listen to us.”</a:t>
            </a:r>
          </a:p>
          <a:p>
            <a:r>
              <a:rPr lang="en-US" sz="1100" dirty="0"/>
              <a:t>Lennie whined, “I </a:t>
            </a:r>
            <a:r>
              <a:rPr lang="en-US" sz="1100" dirty="0" err="1"/>
              <a:t>wisht</a:t>
            </a:r>
            <a:r>
              <a:rPr lang="en-US" sz="1100" dirty="0"/>
              <a:t> George was here. I </a:t>
            </a:r>
            <a:r>
              <a:rPr lang="en-US" sz="1100" dirty="0" err="1"/>
              <a:t>wisht</a:t>
            </a:r>
            <a:r>
              <a:rPr lang="en-US" sz="1100" dirty="0"/>
              <a:t> George was here.”</a:t>
            </a:r>
          </a:p>
          <a:p>
            <a:r>
              <a:rPr lang="en-US" sz="1100" dirty="0"/>
              <a:t>Candy stepped over to him. “Don’t you worry none,” he said. “I jus’ </a:t>
            </a:r>
            <a:r>
              <a:rPr lang="en-US" sz="1100" dirty="0" smtClean="0"/>
              <a:t>heard the </a:t>
            </a:r>
            <a:r>
              <a:rPr lang="en-US" sz="1100" dirty="0"/>
              <a:t>guys </a:t>
            </a:r>
            <a:r>
              <a:rPr lang="en-US" sz="1100" dirty="0" err="1"/>
              <a:t>comin</a:t>
            </a:r>
            <a:r>
              <a:rPr lang="en-US" sz="1100" dirty="0"/>
              <a:t>’ in. </a:t>
            </a:r>
            <a:r>
              <a:rPr lang="en-US" sz="1100" dirty="0" err="1"/>
              <a:t>George’ll</a:t>
            </a:r>
            <a:r>
              <a:rPr lang="en-US" sz="1100" dirty="0"/>
              <a:t> be in the bunk house right now, I bet.” He </a:t>
            </a:r>
            <a:r>
              <a:rPr lang="en-US" sz="1100" dirty="0" smtClean="0"/>
              <a:t>turned to </a:t>
            </a:r>
            <a:r>
              <a:rPr lang="en-US" sz="1100" dirty="0"/>
              <a:t>Curley’s wife. “You better go home now,” he said quietly. “If you go </a:t>
            </a:r>
            <a:r>
              <a:rPr lang="en-US" sz="1100" dirty="0" smtClean="0"/>
              <a:t>right now</a:t>
            </a:r>
            <a:r>
              <a:rPr lang="en-US" sz="1100" dirty="0"/>
              <a:t>, we won’t tell Curley you was here.”</a:t>
            </a:r>
          </a:p>
          <a:p>
            <a:r>
              <a:rPr lang="en-US" sz="1100" dirty="0"/>
              <a:t>She appraised him coolly. “I </a:t>
            </a:r>
            <a:r>
              <a:rPr lang="en-US" sz="1100" dirty="0" err="1"/>
              <a:t>ain’t</a:t>
            </a:r>
            <a:r>
              <a:rPr lang="en-US" sz="1100" dirty="0"/>
              <a:t> sure you heard nothing.”</a:t>
            </a:r>
          </a:p>
          <a:p>
            <a:r>
              <a:rPr lang="en-US" sz="1100" dirty="0"/>
              <a:t>“Better not take no chances,” he said. “If you </a:t>
            </a:r>
            <a:r>
              <a:rPr lang="en-US" sz="1100" dirty="0" err="1"/>
              <a:t>ain’t</a:t>
            </a:r>
            <a:r>
              <a:rPr lang="en-US" sz="1100" dirty="0"/>
              <a:t> sure, you better take </a:t>
            </a:r>
            <a:r>
              <a:rPr lang="en-US" sz="1100" dirty="0" smtClean="0"/>
              <a:t>the safe </a:t>
            </a:r>
            <a:r>
              <a:rPr lang="en-US" sz="1100" dirty="0"/>
              <a:t>way.”</a:t>
            </a:r>
          </a:p>
          <a:p>
            <a:r>
              <a:rPr lang="en-US" sz="1100" dirty="0"/>
              <a:t>She turned to Lennie. “I’m glad you bust up Curley a little bit. He got </a:t>
            </a:r>
            <a:r>
              <a:rPr lang="en-US" sz="1100" dirty="0" smtClean="0"/>
              <a:t>it </a:t>
            </a:r>
            <a:r>
              <a:rPr lang="en-US" sz="1100" dirty="0" err="1" smtClean="0"/>
              <a:t>comin</a:t>
            </a:r>
            <a:r>
              <a:rPr lang="en-US" sz="1100" dirty="0"/>
              <a:t>’ to him. Sometimes I’d like to bust him myself.” She slipped out the </a:t>
            </a:r>
            <a:r>
              <a:rPr lang="en-US" sz="1100" dirty="0" smtClean="0"/>
              <a:t>door and </a:t>
            </a:r>
            <a:r>
              <a:rPr lang="en-US" sz="1100" dirty="0"/>
              <a:t>disappeared into the dark barn. And while she went through the barn, </a:t>
            </a:r>
            <a:r>
              <a:rPr lang="en-US" sz="1100" dirty="0" smtClean="0"/>
              <a:t>the halter </a:t>
            </a:r>
            <a:r>
              <a:rPr lang="en-US" sz="1100" dirty="0"/>
              <a:t>chains rattled, and some horses snorted and some stamped their </a:t>
            </a:r>
            <a:r>
              <a:rPr lang="en-US" sz="1100" dirty="0" smtClean="0"/>
              <a:t>feet. Crooks </a:t>
            </a:r>
            <a:r>
              <a:rPr lang="en-US" sz="1100" dirty="0"/>
              <a:t>seemed to come slowly out of the layers of protection he had put on</a:t>
            </a:r>
            <a:r>
              <a:rPr lang="en-US" sz="1100" dirty="0" smtClean="0"/>
              <a:t>. </a:t>
            </a:r>
          </a:p>
          <a:p>
            <a:r>
              <a:rPr lang="en-US" sz="1100" dirty="0" smtClean="0"/>
              <a:t>“</a:t>
            </a:r>
            <a:r>
              <a:rPr lang="en-US" sz="1100" dirty="0"/>
              <a:t>Was that the truth what you said about the guys come back?” he asked</a:t>
            </a:r>
            <a:r>
              <a:rPr lang="en-US" sz="1100" dirty="0" smtClean="0"/>
              <a:t>. “</a:t>
            </a:r>
            <a:r>
              <a:rPr lang="en-US" sz="1100" dirty="0"/>
              <a:t>Sure. I heard ‘</a:t>
            </a:r>
            <a:r>
              <a:rPr lang="en-US" sz="1100" dirty="0" err="1"/>
              <a:t>em</a:t>
            </a:r>
            <a:r>
              <a:rPr lang="en-US" sz="1100" dirty="0"/>
              <a:t>.”</a:t>
            </a:r>
          </a:p>
          <a:p>
            <a:r>
              <a:rPr lang="en-US" sz="1100" dirty="0"/>
              <a:t>“Well, I didn’t hear nothing.”</a:t>
            </a:r>
          </a:p>
          <a:p>
            <a:r>
              <a:rPr lang="en-US" sz="1100" dirty="0"/>
              <a:t>“The gate banged,” Candy said, and he went on, “Jesus Christ, Curley’s </a:t>
            </a:r>
            <a:r>
              <a:rPr lang="en-US" sz="1100" dirty="0" smtClean="0"/>
              <a:t>wife can </a:t>
            </a:r>
            <a:r>
              <a:rPr lang="en-US" sz="1100" dirty="0"/>
              <a:t>move quiet. I guess she had a lot of practice, though.”</a:t>
            </a:r>
          </a:p>
          <a:p>
            <a:r>
              <a:rPr lang="en-US" sz="1100" dirty="0"/>
              <a:t>Crooks avoided the whole subject now. “Maybe you guys better go,” he said</a:t>
            </a:r>
            <a:r>
              <a:rPr lang="en-US" sz="1100" dirty="0" smtClean="0"/>
              <a:t>. “</a:t>
            </a:r>
            <a:r>
              <a:rPr lang="en-US" sz="1100" dirty="0"/>
              <a:t>I </a:t>
            </a:r>
            <a:r>
              <a:rPr lang="en-US" sz="1100" dirty="0" err="1"/>
              <a:t>ain’t</a:t>
            </a:r>
            <a:r>
              <a:rPr lang="en-US" sz="1100" dirty="0"/>
              <a:t> sure I want you in here no more. A colored man got to have some </a:t>
            </a:r>
            <a:r>
              <a:rPr lang="en-US" sz="1100" dirty="0" smtClean="0"/>
              <a:t>rights even </a:t>
            </a:r>
            <a:r>
              <a:rPr lang="en-US" sz="1100" dirty="0"/>
              <a:t>if he don’t like ‘</a:t>
            </a:r>
            <a:r>
              <a:rPr lang="en-US" sz="1100" dirty="0" err="1"/>
              <a:t>em</a:t>
            </a:r>
            <a:r>
              <a:rPr lang="en-US" sz="1100" dirty="0"/>
              <a:t>.”</a:t>
            </a:r>
          </a:p>
          <a:p>
            <a:r>
              <a:rPr lang="en-US" sz="1100" dirty="0"/>
              <a:t>Candy said, “That bitch didn’t ought to of said that to you.”</a:t>
            </a:r>
          </a:p>
          <a:p>
            <a:r>
              <a:rPr lang="en-US" sz="1100" dirty="0"/>
              <a:t>“It wasn’t nothing,” Crooks said dully. “You guys </a:t>
            </a:r>
            <a:r>
              <a:rPr lang="en-US" sz="1100" dirty="0" err="1"/>
              <a:t>comin</a:t>
            </a:r>
            <a:r>
              <a:rPr lang="en-US" sz="1100" dirty="0"/>
              <a:t>’ in an’ </a:t>
            </a:r>
            <a:r>
              <a:rPr lang="en-US" sz="1100" dirty="0" err="1"/>
              <a:t>settin</a:t>
            </a:r>
            <a:r>
              <a:rPr lang="en-US" sz="1100" dirty="0"/>
              <a:t>’ </a:t>
            </a:r>
            <a:r>
              <a:rPr lang="en-US" sz="1100" dirty="0" smtClean="0"/>
              <a:t>made me </a:t>
            </a:r>
            <a:r>
              <a:rPr lang="en-US" sz="1100" dirty="0"/>
              <a:t>forget. What she says is true.”</a:t>
            </a:r>
          </a:p>
          <a:p>
            <a:r>
              <a:rPr lang="en-US" sz="1100" dirty="0"/>
              <a:t>The horses snorted out in the barn and the chains rang and a voice called</a:t>
            </a:r>
            <a:r>
              <a:rPr lang="en-US" sz="1100" dirty="0" smtClean="0"/>
              <a:t>, “</a:t>
            </a:r>
            <a:r>
              <a:rPr lang="en-US" sz="1100" dirty="0"/>
              <a:t>Lennie. Oh, Lennie. You in the barn?”</a:t>
            </a:r>
          </a:p>
          <a:p>
            <a:r>
              <a:rPr lang="en-US" sz="1100" dirty="0"/>
              <a:t>“It’s George,” Lennie cried. And he answered, “Here, George. I’m right </a:t>
            </a:r>
            <a:r>
              <a:rPr lang="en-US" sz="1100" dirty="0" smtClean="0"/>
              <a:t>in here.”</a:t>
            </a:r>
            <a:endParaRPr lang="en-US" sz="1100" dirty="0"/>
          </a:p>
        </p:txBody>
      </p:sp>
      <p:sp>
        <p:nvSpPr>
          <p:cNvPr id="3" name="Rectangle 2"/>
          <p:cNvSpPr/>
          <p:nvPr/>
        </p:nvSpPr>
        <p:spPr>
          <a:xfrm>
            <a:off x="4580314" y="370584"/>
            <a:ext cx="4247802" cy="6694140"/>
          </a:xfrm>
          <a:prstGeom prst="rect">
            <a:avLst/>
          </a:prstGeom>
        </p:spPr>
        <p:txBody>
          <a:bodyPr wrap="square">
            <a:spAutoFit/>
          </a:bodyPr>
          <a:lstStyle/>
          <a:p>
            <a:r>
              <a:rPr lang="fr-FR" sz="1100" i="1" dirty="0"/>
              <a:t>Les bonbons se sont calmés. « Non... » accepta-t-il. « Personne ne nous écouterait. »</a:t>
            </a:r>
          </a:p>
          <a:p>
            <a:r>
              <a:rPr lang="fr-FR" sz="1100" i="1" dirty="0" err="1"/>
              <a:t>Lennie</a:t>
            </a:r>
            <a:r>
              <a:rPr lang="fr-FR" sz="1100" i="1" dirty="0"/>
              <a:t> se plaignit: « J’aurais aimé que George soit ici. J’aurais aimé que George soit ici.</a:t>
            </a:r>
          </a:p>
          <a:p>
            <a:r>
              <a:rPr lang="fr-FR" sz="1100" i="1" dirty="0"/>
              <a:t>Candy s’approcha de lui. « Ne vous inquiétez pas personne », </a:t>
            </a:r>
            <a:r>
              <a:rPr lang="fr-FR" sz="1100" i="1" dirty="0" err="1"/>
              <a:t>a-t-il</a:t>
            </a:r>
            <a:r>
              <a:rPr lang="fr-FR" sz="1100" i="1" dirty="0"/>
              <a:t> dit. « J’ai entendu les gars entrer. George sera dans la maison superposée en ce moment, je parie. » Il se tourna vers la femme de </a:t>
            </a:r>
            <a:r>
              <a:rPr lang="fr-FR" sz="1100" i="1" dirty="0" err="1"/>
              <a:t>Curley</a:t>
            </a:r>
            <a:r>
              <a:rPr lang="fr-FR" sz="1100" i="1" dirty="0"/>
              <a:t>. « Tu ferais mieux de rentrer chez toi maintenant », dit-il doucement. « Si vous y allez tout de suite, nous ne dirons pas à </a:t>
            </a:r>
            <a:r>
              <a:rPr lang="fr-FR" sz="1100" i="1" dirty="0" err="1"/>
              <a:t>Curley</a:t>
            </a:r>
            <a:r>
              <a:rPr lang="fr-FR" sz="1100" i="1" dirty="0"/>
              <a:t> que vous étiez là. »</a:t>
            </a:r>
          </a:p>
          <a:p>
            <a:r>
              <a:rPr lang="fr-FR" sz="1100" i="1" dirty="0"/>
              <a:t>Elle l’a évalué froidement. « Je ne suis pas sûr que vous n’ayez rien entendu. »</a:t>
            </a:r>
          </a:p>
          <a:p>
            <a:r>
              <a:rPr lang="fr-FR" sz="1100" i="1" dirty="0"/>
              <a:t>« Mieux vaut ne pas prendre de risques », </a:t>
            </a:r>
            <a:r>
              <a:rPr lang="fr-FR" sz="1100" i="1" dirty="0" err="1"/>
              <a:t>a-t-il</a:t>
            </a:r>
            <a:r>
              <a:rPr lang="fr-FR" sz="1100" i="1" dirty="0"/>
              <a:t> déclaré. « Si vous n’êtes pas sûr, vous feriez mieux de prendre la voie en toute sécurité. »</a:t>
            </a:r>
          </a:p>
          <a:p>
            <a:r>
              <a:rPr lang="fr-FR" sz="1100" i="1" dirty="0"/>
              <a:t>Elle se tourna vers </a:t>
            </a:r>
            <a:r>
              <a:rPr lang="fr-FR" sz="1100" i="1" dirty="0" err="1"/>
              <a:t>Lennie</a:t>
            </a:r>
            <a:r>
              <a:rPr lang="fr-FR" sz="1100" i="1" dirty="0"/>
              <a:t>. « Je suis content que vous fassiez un peu </a:t>
            </a:r>
            <a:r>
              <a:rPr lang="fr-FR" sz="1100" i="1" dirty="0" err="1"/>
              <a:t>Curley</a:t>
            </a:r>
            <a:r>
              <a:rPr lang="fr-FR" sz="1100" i="1" dirty="0"/>
              <a:t>. Il l’a fait venir à lui. Parfois, j’aimerais le casser moi-même. » Elle s’est glissée par la porte et a disparu dans la grange sombre. Et pendant qu’elle traversait la grange, les chaînes de licous tremblaient, et certains chevaux reniflaient et d’autres se frappaient les pieds. Les escrocs semblaient sortir lentement des couches de protection qu’il avait mises.</a:t>
            </a:r>
          </a:p>
          <a:p>
            <a:r>
              <a:rPr lang="fr-FR" sz="1100" i="1" dirty="0"/>
              <a:t>« Est-ce que c’était la vérité ce que vous avez dit à propos du retour des gars ? », </a:t>
            </a:r>
            <a:r>
              <a:rPr lang="fr-FR" sz="1100" i="1" dirty="0" err="1"/>
              <a:t>a-t-il</a:t>
            </a:r>
            <a:r>
              <a:rPr lang="fr-FR" sz="1100" i="1" dirty="0"/>
              <a:t> demandé. « Bien sûr. Je les ai entendus.</a:t>
            </a:r>
          </a:p>
          <a:p>
            <a:r>
              <a:rPr lang="fr-FR" sz="1100" i="1" dirty="0"/>
              <a:t>« Eh bien, je n’ai rien entendu. »</a:t>
            </a:r>
          </a:p>
          <a:p>
            <a:r>
              <a:rPr lang="fr-FR" sz="1100" i="1" dirty="0"/>
              <a:t>« La porte a frappé », dit Candy, et il a poursuivi, « Jésus-Christ, la femme de </a:t>
            </a:r>
            <a:r>
              <a:rPr lang="fr-FR" sz="1100" i="1" dirty="0" err="1"/>
              <a:t>Curley</a:t>
            </a:r>
            <a:r>
              <a:rPr lang="fr-FR" sz="1100" i="1" dirty="0"/>
              <a:t> peut se taire. Je suppose qu’elle avait beaucoup de pratique, cependant. »</a:t>
            </a:r>
          </a:p>
          <a:p>
            <a:r>
              <a:rPr lang="fr-FR" sz="1100" i="1" dirty="0"/>
              <a:t>Les escrocs évitaient tout le sujet maintenant. « Peut-être que vous feriez mieux d’y aller », </a:t>
            </a:r>
            <a:r>
              <a:rPr lang="fr-FR" sz="1100" i="1" dirty="0" err="1"/>
              <a:t>a-t-il</a:t>
            </a:r>
            <a:r>
              <a:rPr lang="fr-FR" sz="1100" i="1" dirty="0"/>
              <a:t> dit. « Je ne suis pas sûr de ne plus vouloir que tu sois ici. Un homme de couleur doit avoir des droits même s’il ne les aime pas. »</a:t>
            </a:r>
          </a:p>
          <a:p>
            <a:r>
              <a:rPr lang="fr-FR" sz="1100" i="1" dirty="0"/>
              <a:t>Candy a dit : « Cette chienne n’aurait pas dû te dire ça. »</a:t>
            </a:r>
          </a:p>
          <a:p>
            <a:r>
              <a:rPr lang="fr-FR" sz="1100" i="1" dirty="0"/>
              <a:t>« Ce n’était pas rien », a déclaré Crooks. « Vous les gars, vous venez dans un </a:t>
            </a:r>
            <a:r>
              <a:rPr lang="fr-FR" sz="1100" i="1" dirty="0" err="1"/>
              <a:t>settin</a:t>
            </a:r>
            <a:r>
              <a:rPr lang="fr-FR" sz="1100" i="1" dirty="0"/>
              <a:t>' m’a fait oublier. Ce qu’elle dit est vrai.</a:t>
            </a:r>
          </a:p>
          <a:p>
            <a:r>
              <a:rPr lang="fr-FR" sz="1100" i="1" dirty="0"/>
              <a:t>Les chevaux reniflèrent dans la grange et les chaînes retentirent et une voix s’appela: « </a:t>
            </a:r>
            <a:r>
              <a:rPr lang="fr-FR" sz="1100" i="1" dirty="0" err="1"/>
              <a:t>Lennie</a:t>
            </a:r>
            <a:r>
              <a:rPr lang="fr-FR" sz="1100" i="1" dirty="0"/>
              <a:t>. Oh, </a:t>
            </a:r>
            <a:r>
              <a:rPr lang="fr-FR" sz="1100" i="1" dirty="0" err="1"/>
              <a:t>Lennie</a:t>
            </a:r>
            <a:r>
              <a:rPr lang="fr-FR" sz="1100" i="1" dirty="0"/>
              <a:t>. Toi dans la grange? »</a:t>
            </a:r>
          </a:p>
          <a:p>
            <a:r>
              <a:rPr lang="fr-FR" sz="1100" i="1" dirty="0"/>
              <a:t>« C’est George », s’écria </a:t>
            </a:r>
            <a:r>
              <a:rPr lang="fr-FR" sz="1100" i="1" dirty="0" err="1"/>
              <a:t>Lennie</a:t>
            </a:r>
            <a:r>
              <a:rPr lang="fr-FR" sz="1100" i="1" dirty="0"/>
              <a:t>. Et il répondit : « Ici, George. Je suis juste ici.</a:t>
            </a:r>
          </a:p>
          <a:p>
            <a:r>
              <a:rPr lang="fr-FR" sz="1100" i="1" dirty="0"/>
              <a:t> </a:t>
            </a:r>
          </a:p>
        </p:txBody>
      </p:sp>
    </p:spTree>
    <p:extLst>
      <p:ext uri="{BB962C8B-B14F-4D97-AF65-F5344CB8AC3E}">
        <p14:creationId xmlns:p14="http://schemas.microsoft.com/office/powerpoint/2010/main" val="127568470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495275"/>
            <a:ext cx="3923608" cy="5170646"/>
          </a:xfrm>
          <a:prstGeom prst="rect">
            <a:avLst/>
          </a:prstGeom>
        </p:spPr>
        <p:txBody>
          <a:bodyPr wrap="square">
            <a:spAutoFit/>
          </a:bodyPr>
          <a:lstStyle/>
          <a:p>
            <a:r>
              <a:rPr lang="en-US" sz="1100" dirty="0"/>
              <a:t>In a second George stood framed in the door, and he looked </a:t>
            </a:r>
            <a:r>
              <a:rPr lang="en-US" sz="1100" dirty="0" smtClean="0"/>
              <a:t>disapprovingly about</a:t>
            </a:r>
            <a:r>
              <a:rPr lang="en-US" sz="1100" dirty="0"/>
              <a:t>. “What you </a:t>
            </a:r>
            <a:r>
              <a:rPr lang="en-US" sz="1100" dirty="0" err="1"/>
              <a:t>doin</a:t>
            </a:r>
            <a:r>
              <a:rPr lang="en-US" sz="1100" dirty="0"/>
              <a:t>’ in Crooks’ room? You hadn’t ought to be here.”</a:t>
            </a:r>
          </a:p>
          <a:p>
            <a:r>
              <a:rPr lang="en-US" sz="1100" dirty="0"/>
              <a:t>Crooks nodded. “I </a:t>
            </a:r>
            <a:r>
              <a:rPr lang="en-US" sz="1100" dirty="0" err="1"/>
              <a:t>tol</a:t>
            </a:r>
            <a:r>
              <a:rPr lang="en-US" sz="1100" dirty="0"/>
              <a:t>’ ‘</a:t>
            </a:r>
            <a:r>
              <a:rPr lang="en-US" sz="1100" dirty="0" err="1"/>
              <a:t>em</a:t>
            </a:r>
            <a:r>
              <a:rPr lang="en-US" sz="1100" dirty="0"/>
              <a:t>, but they come in anyways.”</a:t>
            </a:r>
          </a:p>
          <a:p>
            <a:r>
              <a:rPr lang="en-US" sz="1100" dirty="0"/>
              <a:t>“Well, </a:t>
            </a:r>
            <a:r>
              <a:rPr lang="en-US" sz="1100" dirty="0" err="1"/>
              <a:t>why’n’t</a:t>
            </a:r>
            <a:r>
              <a:rPr lang="en-US" sz="1100" dirty="0"/>
              <a:t> you kick ‘</a:t>
            </a:r>
            <a:r>
              <a:rPr lang="en-US" sz="1100" dirty="0" err="1"/>
              <a:t>em</a:t>
            </a:r>
            <a:r>
              <a:rPr lang="en-US" sz="1100" dirty="0"/>
              <a:t> out?”</a:t>
            </a:r>
            <a:endParaRPr lang="en-GB" sz="900" dirty="0"/>
          </a:p>
          <a:p>
            <a:r>
              <a:rPr lang="en-US" sz="1100" dirty="0" smtClean="0"/>
              <a:t>“</a:t>
            </a:r>
            <a:r>
              <a:rPr lang="en-US" sz="1100" dirty="0"/>
              <a:t>I </a:t>
            </a:r>
            <a:r>
              <a:rPr lang="en-US" sz="1100" dirty="0" err="1"/>
              <a:t>di’n’t</a:t>
            </a:r>
            <a:r>
              <a:rPr lang="en-US" sz="1100" dirty="0"/>
              <a:t> care much,” said Crooks. “Lennie’s a nice fella</a:t>
            </a:r>
            <a:r>
              <a:rPr lang="en-US" sz="1100" dirty="0" smtClean="0"/>
              <a:t>.” Now </a:t>
            </a:r>
            <a:r>
              <a:rPr lang="en-US" sz="1100" dirty="0"/>
              <a:t>Candy aroused himself. “Oh, George! I been </a:t>
            </a:r>
            <a:r>
              <a:rPr lang="en-US" sz="1100" dirty="0" err="1"/>
              <a:t>figurin</a:t>
            </a:r>
            <a:r>
              <a:rPr lang="en-US" sz="1100" dirty="0"/>
              <a:t>’ and </a:t>
            </a:r>
            <a:r>
              <a:rPr lang="en-US" sz="1100" dirty="0" err="1"/>
              <a:t>figurin</a:t>
            </a:r>
            <a:r>
              <a:rPr lang="en-US" sz="1100" dirty="0"/>
              <a:t>’. I </a:t>
            </a:r>
            <a:r>
              <a:rPr lang="en-US" sz="1100" dirty="0" smtClean="0"/>
              <a:t>got it </a:t>
            </a:r>
            <a:r>
              <a:rPr lang="en-US" sz="1100" dirty="0"/>
              <a:t>doped out how we can even make some money on them rabbits</a:t>
            </a:r>
            <a:r>
              <a:rPr lang="en-US" sz="1100" dirty="0" smtClean="0"/>
              <a:t>.”</a:t>
            </a:r>
          </a:p>
          <a:p>
            <a:r>
              <a:rPr lang="en-US" sz="1100" dirty="0" smtClean="0"/>
              <a:t>George </a:t>
            </a:r>
            <a:r>
              <a:rPr lang="en-US" sz="1100" dirty="0"/>
              <a:t>scowled. “I thought I </a:t>
            </a:r>
            <a:r>
              <a:rPr lang="en-US" sz="1100" dirty="0" err="1"/>
              <a:t>tol</a:t>
            </a:r>
            <a:r>
              <a:rPr lang="en-US" sz="1100" dirty="0"/>
              <a:t>’ you not to tell nobody about that.”</a:t>
            </a:r>
          </a:p>
          <a:p>
            <a:r>
              <a:rPr lang="en-US" sz="1100" dirty="0"/>
              <a:t>Candy was crestfallen. “Didn’t tell nobody but Crooks.”</a:t>
            </a:r>
          </a:p>
          <a:p>
            <a:r>
              <a:rPr lang="en-US" sz="1100" dirty="0"/>
              <a:t>George said, “Well you guys get outa here. Jesus, seems like I can’t go </a:t>
            </a:r>
            <a:r>
              <a:rPr lang="en-US" sz="1100" dirty="0" smtClean="0"/>
              <a:t>away for </a:t>
            </a:r>
            <a:r>
              <a:rPr lang="en-US" sz="1100" dirty="0"/>
              <a:t>a minute.”</a:t>
            </a:r>
          </a:p>
          <a:p>
            <a:r>
              <a:rPr lang="en-US" sz="1100" dirty="0"/>
              <a:t>Candy and Lennie stood up and went toward the door. Crooks called</a:t>
            </a:r>
            <a:r>
              <a:rPr lang="en-US" sz="1100" dirty="0" smtClean="0"/>
              <a:t>, “</a:t>
            </a:r>
            <a:r>
              <a:rPr lang="en-US" sz="1100" dirty="0"/>
              <a:t>Candy!”</a:t>
            </a:r>
          </a:p>
          <a:p>
            <a:r>
              <a:rPr lang="en-US" sz="1100" dirty="0"/>
              <a:t>“Huh?”</a:t>
            </a:r>
          </a:p>
          <a:p>
            <a:r>
              <a:rPr lang="en-US" sz="1100" dirty="0"/>
              <a:t>“’Member what I said about </a:t>
            </a:r>
            <a:r>
              <a:rPr lang="en-US" sz="1100" dirty="0" err="1"/>
              <a:t>hoein</a:t>
            </a:r>
            <a:r>
              <a:rPr lang="en-US" sz="1100" dirty="0"/>
              <a:t>’ and </a:t>
            </a:r>
            <a:r>
              <a:rPr lang="en-US" sz="1100" dirty="0" err="1"/>
              <a:t>doin</a:t>
            </a:r>
            <a:r>
              <a:rPr lang="en-US" sz="1100" dirty="0"/>
              <a:t>’ odd jobs?”</a:t>
            </a:r>
          </a:p>
          <a:p>
            <a:r>
              <a:rPr lang="en-US" sz="1100" dirty="0"/>
              <a:t>“Yeah,” said Candy. “I remember.”</a:t>
            </a:r>
          </a:p>
          <a:p>
            <a:r>
              <a:rPr lang="en-US" sz="1100" dirty="0"/>
              <a:t>“Well, jus’ forget it,” said Crooks. “I didn’t mean it. Jus’ </a:t>
            </a:r>
            <a:r>
              <a:rPr lang="en-US" sz="1100" dirty="0" err="1"/>
              <a:t>foolin</a:t>
            </a:r>
            <a:r>
              <a:rPr lang="en-US" sz="1100" dirty="0"/>
              <a:t>’. I </a:t>
            </a:r>
            <a:r>
              <a:rPr lang="en-US" sz="1100" dirty="0" err="1" smtClean="0"/>
              <a:t>wouldn</a:t>
            </a:r>
            <a:r>
              <a:rPr lang="en-US" sz="1100" dirty="0" smtClean="0"/>
              <a:t>’ want </a:t>
            </a:r>
            <a:r>
              <a:rPr lang="en-US" sz="1100" dirty="0"/>
              <a:t>to go no place like that.”</a:t>
            </a:r>
          </a:p>
          <a:p>
            <a:r>
              <a:rPr lang="en-US" sz="1100" dirty="0"/>
              <a:t>“Well, O.K., if you feel like that. Good night.”</a:t>
            </a:r>
          </a:p>
          <a:p>
            <a:r>
              <a:rPr lang="en-US" sz="1100" dirty="0"/>
              <a:t>The three men went out of the door. As they went through the barn the </a:t>
            </a:r>
            <a:r>
              <a:rPr lang="en-US" sz="1100" dirty="0" smtClean="0"/>
              <a:t>horses snorted </a:t>
            </a:r>
            <a:r>
              <a:rPr lang="en-US" sz="1100" dirty="0"/>
              <a:t>and the halter chains rattled.</a:t>
            </a:r>
          </a:p>
          <a:p>
            <a:endParaRPr lang="en-US" sz="1100" dirty="0"/>
          </a:p>
          <a:p>
            <a:r>
              <a:rPr lang="en-US" sz="1100" dirty="0"/>
              <a:t>Crooks sat on his bunk and looked at the door for a moment, and then </a:t>
            </a:r>
            <a:r>
              <a:rPr lang="en-US" sz="1100" dirty="0" smtClean="0"/>
              <a:t>he reached </a:t>
            </a:r>
            <a:r>
              <a:rPr lang="en-US" sz="1100" dirty="0"/>
              <a:t>for the liniment bottle. He pulled out his shirt in back, poured a </a:t>
            </a:r>
            <a:r>
              <a:rPr lang="en-US" sz="1100" dirty="0" smtClean="0"/>
              <a:t>little liniment </a:t>
            </a:r>
            <a:r>
              <a:rPr lang="en-US" sz="1100" dirty="0"/>
              <a:t>in his pink palm and, reaching around, he fell slowly to rubbing </a:t>
            </a:r>
            <a:r>
              <a:rPr lang="en-US" sz="1100" dirty="0" smtClean="0"/>
              <a:t>his back</a:t>
            </a:r>
            <a:r>
              <a:rPr lang="en-US" sz="1100" dirty="0"/>
              <a:t>.</a:t>
            </a:r>
            <a:endParaRPr lang="en-GB" sz="900" dirty="0"/>
          </a:p>
        </p:txBody>
      </p:sp>
      <p:sp>
        <p:nvSpPr>
          <p:cNvPr id="3" name="Rectangle 2"/>
          <p:cNvSpPr/>
          <p:nvPr/>
        </p:nvSpPr>
        <p:spPr>
          <a:xfrm>
            <a:off x="4882342" y="495275"/>
            <a:ext cx="3923608" cy="5678478"/>
          </a:xfrm>
          <a:prstGeom prst="rect">
            <a:avLst/>
          </a:prstGeom>
        </p:spPr>
        <p:txBody>
          <a:bodyPr wrap="square">
            <a:spAutoFit/>
          </a:bodyPr>
          <a:lstStyle/>
          <a:p>
            <a:r>
              <a:rPr lang="fr-FR" sz="1100" i="1" dirty="0"/>
              <a:t>Dans une seconde, George se tenait encadré dans la porte, et il regarda avec désapprobation. « Qu’est-ce que tu fais dans la chambre de Crooks? Tu n’aurais pas dû être ici.</a:t>
            </a:r>
          </a:p>
          <a:p>
            <a:r>
              <a:rPr lang="fr-FR" sz="1100" i="1" dirty="0"/>
              <a:t>Les escrocs hochèrent la tête. « Je les </a:t>
            </a:r>
            <a:r>
              <a:rPr lang="fr-FR" sz="1100" i="1" dirty="0" err="1"/>
              <a:t>tol</a:t>
            </a:r>
            <a:r>
              <a:rPr lang="fr-FR" sz="1100" i="1" dirty="0"/>
              <a:t>' '</a:t>
            </a:r>
            <a:r>
              <a:rPr lang="fr-FR" sz="1100" i="1" dirty="0" err="1"/>
              <a:t>em</a:t>
            </a:r>
            <a:r>
              <a:rPr lang="fr-FR" sz="1100" i="1" dirty="0"/>
              <a:t>, mais ils entrent quand même. »</a:t>
            </a:r>
          </a:p>
          <a:p>
            <a:r>
              <a:rPr lang="fr-FR" sz="1100" i="1" dirty="0"/>
              <a:t>« Eh bien, pourquoi ne les mettez-vous pas à la porte? »</a:t>
            </a:r>
          </a:p>
          <a:p>
            <a:r>
              <a:rPr lang="fr-FR" sz="1100" i="1" dirty="0"/>
              <a:t>« Je m’en fiche beaucoup », a déclaré Crooks. « </a:t>
            </a:r>
            <a:r>
              <a:rPr lang="fr-FR" sz="1100" i="1" dirty="0" err="1"/>
              <a:t>Lennie</a:t>
            </a:r>
            <a:r>
              <a:rPr lang="fr-FR" sz="1100" i="1" dirty="0"/>
              <a:t> est une belle </a:t>
            </a:r>
            <a:r>
              <a:rPr lang="fr-FR" sz="1100" i="1" dirty="0" err="1"/>
              <a:t>fella</a:t>
            </a:r>
            <a:r>
              <a:rPr lang="fr-FR" sz="1100" i="1" dirty="0"/>
              <a:t>. » Maintenant, Candy s’éveilla. « Oh, George! J’ai été </a:t>
            </a:r>
            <a:r>
              <a:rPr lang="fr-FR" sz="1100" i="1" dirty="0" err="1"/>
              <a:t>figurin</a:t>
            </a:r>
            <a:r>
              <a:rPr lang="fr-FR" sz="1100" i="1" dirty="0"/>
              <a:t>' et </a:t>
            </a:r>
            <a:r>
              <a:rPr lang="fr-FR" sz="1100" i="1" dirty="0" err="1"/>
              <a:t>figurin</a:t>
            </a:r>
            <a:r>
              <a:rPr lang="fr-FR" sz="1100" i="1" dirty="0"/>
              <a:t>'. Je l’ai fait doper comment nous pouvons même gagner de l’argent sur eux des lapins.</a:t>
            </a:r>
          </a:p>
          <a:p>
            <a:r>
              <a:rPr lang="fr-FR" sz="1100" i="1" dirty="0"/>
              <a:t>George renfrogna. « J’ai pensé que je vous devais ne rien dire à ce sujet. »</a:t>
            </a:r>
          </a:p>
          <a:p>
            <a:r>
              <a:rPr lang="fr-FR" sz="1100" i="1" dirty="0"/>
              <a:t>Candy était crêté. « Je ne l’ai dit à personne d’autre que </a:t>
            </a:r>
            <a:r>
              <a:rPr lang="fr-FR" sz="1100" i="1" dirty="0" err="1"/>
              <a:t>crooks</a:t>
            </a:r>
            <a:r>
              <a:rPr lang="fr-FR" sz="1100" i="1" dirty="0"/>
              <a:t>. »</a:t>
            </a:r>
          </a:p>
          <a:p>
            <a:r>
              <a:rPr lang="fr-FR" sz="1100" i="1" dirty="0"/>
              <a:t>George a dit: « Eh bien, vous sortez ici. Jésus, semble que je ne peux pas partir une minute. »</a:t>
            </a:r>
          </a:p>
          <a:p>
            <a:r>
              <a:rPr lang="fr-FR" sz="1100" i="1" dirty="0"/>
              <a:t>Candy et </a:t>
            </a:r>
            <a:r>
              <a:rPr lang="fr-FR" sz="1100" i="1" dirty="0" err="1"/>
              <a:t>Lennie</a:t>
            </a:r>
            <a:r>
              <a:rPr lang="fr-FR" sz="1100" i="1" dirty="0"/>
              <a:t> se levèrent et se dirigèrent vers la porte. Les escrocs ont appelé: « Candy! »</a:t>
            </a:r>
          </a:p>
          <a:p>
            <a:r>
              <a:rPr lang="fr-FR" sz="1100" i="1" dirty="0"/>
              <a:t>« Hein? »</a:t>
            </a:r>
          </a:p>
          <a:p>
            <a:r>
              <a:rPr lang="fr-FR" sz="1100" i="1" dirty="0"/>
              <a:t>« 'Membre qu’est-ce que j’ai dit à propos des petits boulots et des petits boulots? »</a:t>
            </a:r>
          </a:p>
          <a:p>
            <a:r>
              <a:rPr lang="fr-FR" sz="1100" i="1" dirty="0"/>
              <a:t>« Oui, » dit Candy. « Je me souviens. »</a:t>
            </a:r>
          </a:p>
          <a:p>
            <a:r>
              <a:rPr lang="fr-FR" sz="1100" i="1" dirty="0"/>
              <a:t>« Eh bien, jus' oubliez-le », a déclaré Crooks. « Je ne le pensais pas. Jus' </a:t>
            </a:r>
            <a:r>
              <a:rPr lang="fr-FR" sz="1100" i="1" dirty="0" err="1"/>
              <a:t>foolin</a:t>
            </a:r>
            <a:r>
              <a:rPr lang="fr-FR" sz="1100" i="1" dirty="0"/>
              <a:t>'. Je ne voudrais pas aller nulle part comme ça. »</a:t>
            </a:r>
          </a:p>
          <a:p>
            <a:r>
              <a:rPr lang="fr-FR" sz="1100" i="1" dirty="0"/>
              <a:t>« Eh bien, O.K., si vous vous sentez comme ça. Bonne nuit.</a:t>
            </a:r>
          </a:p>
          <a:p>
            <a:r>
              <a:rPr lang="fr-FR" sz="1100" i="1" dirty="0"/>
              <a:t>Les trois hommes sont sortis de la porte. Alors qu’ils traversaient la grange, les chevaux reniflaient et les chaînes de licou tremblaient.</a:t>
            </a:r>
          </a:p>
          <a:p>
            <a:r>
              <a:rPr lang="fr-FR" sz="1100" i="1" dirty="0"/>
              <a:t>Crooks s’assit sur sa couchette et regarda la porte pendant un moment, puis il tendit la main vers la bouteille de liniment. Il sortit sa chemise dans le dos, versa un peu de liniment dans sa paume rose et, tendant la main, il tomba lentement en se frottant le dos.</a:t>
            </a:r>
          </a:p>
          <a:p>
            <a:r>
              <a:rPr lang="fr-FR" sz="1100" i="1" dirty="0"/>
              <a:t> </a:t>
            </a:r>
          </a:p>
        </p:txBody>
      </p:sp>
    </p:spTree>
    <p:extLst>
      <p:ext uri="{BB962C8B-B14F-4D97-AF65-F5344CB8AC3E}">
        <p14:creationId xmlns:p14="http://schemas.microsoft.com/office/powerpoint/2010/main" val="214986631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1117037"/>
          </a:xfrm>
          <a:prstGeom prst="rect">
            <a:avLst/>
          </a:prstGeom>
        </p:spPr>
        <p:txBody>
          <a:bodyPr wrap="square">
            <a:spAutoFit/>
          </a:bodyPr>
          <a:lstStyle/>
          <a:p>
            <a:pPr>
              <a:lnSpc>
                <a:spcPct val="107000"/>
              </a:lnSpc>
              <a:spcAft>
                <a:spcPts val="800"/>
              </a:spcAft>
            </a:pPr>
            <a:r>
              <a:rPr lang="en-GB" sz="3200" b="1" dirty="0" smtClean="0">
                <a:latin typeface="Calibri" panose="020F0502020204030204" pitchFamily="34" charset="0"/>
                <a:ea typeface="Calibri" panose="020F0502020204030204" pitchFamily="34" charset="0"/>
                <a:cs typeface="Times New Roman" panose="02020603050405020304" pitchFamily="18" charset="0"/>
              </a:rPr>
              <a:t>Chapter 5 </a:t>
            </a:r>
          </a:p>
          <a:p>
            <a:pPr>
              <a:lnSpc>
                <a:spcPct val="107000"/>
              </a:lnSpc>
              <a:spcAft>
                <a:spcPts val="800"/>
              </a:spcAft>
            </a:pP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16725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5265" y="921968"/>
            <a:ext cx="3948546" cy="5073184"/>
          </a:xfrm>
          <a:prstGeom prst="rect">
            <a:avLst/>
          </a:prstGeom>
        </p:spPr>
        <p:txBody>
          <a:bodyPr wrap="square">
            <a:spAutoFit/>
          </a:bodyPr>
          <a:lstStyle/>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One </a:t>
            </a:r>
            <a:r>
              <a:rPr lang="en-US" sz="1100" dirty="0">
                <a:latin typeface="Calibri" panose="020F0502020204030204" pitchFamily="34" charset="0"/>
                <a:ea typeface="Calibri" panose="020F0502020204030204" pitchFamily="34" charset="0"/>
                <a:cs typeface="Times New Roman" panose="02020603050405020304" pitchFamily="18" charset="0"/>
              </a:rPr>
              <a:t>end of the great barn was piled high with new hay and over the pile </a:t>
            </a:r>
            <a:r>
              <a:rPr lang="en-US" sz="1100" dirty="0" smtClean="0">
                <a:latin typeface="Calibri" panose="020F0502020204030204" pitchFamily="34" charset="0"/>
                <a:ea typeface="Calibri" panose="020F0502020204030204" pitchFamily="34" charset="0"/>
                <a:cs typeface="Times New Roman" panose="02020603050405020304" pitchFamily="18" charset="0"/>
              </a:rPr>
              <a:t>hung the </a:t>
            </a:r>
            <a:r>
              <a:rPr lang="en-US" sz="1100" dirty="0">
                <a:latin typeface="Calibri" panose="020F0502020204030204" pitchFamily="34" charset="0"/>
                <a:ea typeface="Calibri" panose="020F0502020204030204" pitchFamily="34" charset="0"/>
                <a:cs typeface="Times New Roman" panose="02020603050405020304" pitchFamily="18" charset="0"/>
              </a:rPr>
              <a:t>four-</a:t>
            </a:r>
            <a:r>
              <a:rPr lang="en-US" sz="1100" dirty="0" err="1">
                <a:latin typeface="Calibri" panose="020F0502020204030204" pitchFamily="34" charset="0"/>
                <a:ea typeface="Calibri" panose="020F0502020204030204" pitchFamily="34" charset="0"/>
                <a:cs typeface="Times New Roman" panose="02020603050405020304" pitchFamily="18" charset="0"/>
              </a:rPr>
              <a:t>taloned</a:t>
            </a:r>
            <a:r>
              <a:rPr lang="en-US" sz="1100" dirty="0">
                <a:latin typeface="Calibri" panose="020F0502020204030204" pitchFamily="34" charset="0"/>
                <a:ea typeface="Calibri" panose="020F0502020204030204" pitchFamily="34" charset="0"/>
                <a:cs typeface="Times New Roman" panose="02020603050405020304" pitchFamily="18" charset="0"/>
              </a:rPr>
              <a:t> Jackson fork suspended from its pulley. The hay came </a:t>
            </a:r>
            <a:r>
              <a:rPr lang="en-US" sz="1100" dirty="0" smtClean="0">
                <a:latin typeface="Calibri" panose="020F0502020204030204" pitchFamily="34" charset="0"/>
                <a:ea typeface="Calibri" panose="020F0502020204030204" pitchFamily="34" charset="0"/>
                <a:cs typeface="Times New Roman" panose="02020603050405020304" pitchFamily="18" charset="0"/>
              </a:rPr>
              <a:t>down like </a:t>
            </a:r>
            <a:r>
              <a:rPr lang="en-US" sz="1100" dirty="0">
                <a:latin typeface="Calibri" panose="020F0502020204030204" pitchFamily="34" charset="0"/>
                <a:ea typeface="Calibri" panose="020F0502020204030204" pitchFamily="34" charset="0"/>
                <a:cs typeface="Times New Roman" panose="02020603050405020304" pitchFamily="18" charset="0"/>
              </a:rPr>
              <a:t>a mountain slope to the other end of the barn, and there was a level place </a:t>
            </a:r>
            <a:r>
              <a:rPr lang="en-US" sz="1100" dirty="0" smtClean="0">
                <a:latin typeface="Calibri" panose="020F0502020204030204" pitchFamily="34" charset="0"/>
                <a:ea typeface="Calibri" panose="020F0502020204030204" pitchFamily="34" charset="0"/>
                <a:cs typeface="Times New Roman" panose="02020603050405020304" pitchFamily="18" charset="0"/>
              </a:rPr>
              <a:t>as yet </a:t>
            </a:r>
            <a:r>
              <a:rPr lang="en-US" sz="1100" dirty="0">
                <a:latin typeface="Calibri" panose="020F0502020204030204" pitchFamily="34" charset="0"/>
                <a:ea typeface="Calibri" panose="020F0502020204030204" pitchFamily="34" charset="0"/>
                <a:cs typeface="Times New Roman" panose="02020603050405020304" pitchFamily="18" charset="0"/>
              </a:rPr>
              <a:t>unfilled with the new crop. At the sides the feeding racks were visible,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between </a:t>
            </a:r>
            <a:r>
              <a:rPr lang="en-US" sz="1100" dirty="0">
                <a:latin typeface="Calibri" panose="020F0502020204030204" pitchFamily="34" charset="0"/>
                <a:ea typeface="Calibri" panose="020F0502020204030204" pitchFamily="34" charset="0"/>
                <a:cs typeface="Times New Roman" panose="02020603050405020304" pitchFamily="18" charset="0"/>
              </a:rPr>
              <a:t>the slats the heads of horses could be seen.</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It was Sunday afternoon. The resting horses nibbled the remaining wisps </a:t>
            </a:r>
            <a:r>
              <a:rPr lang="en-US" sz="1100" dirty="0" smtClean="0">
                <a:latin typeface="Calibri" panose="020F0502020204030204" pitchFamily="34" charset="0"/>
                <a:ea typeface="Calibri" panose="020F0502020204030204" pitchFamily="34" charset="0"/>
                <a:cs typeface="Times New Roman" panose="02020603050405020304" pitchFamily="18" charset="0"/>
              </a:rPr>
              <a:t>of hay</a:t>
            </a:r>
            <a:r>
              <a:rPr lang="en-US" sz="1100" dirty="0">
                <a:latin typeface="Calibri" panose="020F0502020204030204" pitchFamily="34" charset="0"/>
                <a:ea typeface="Calibri" panose="020F0502020204030204" pitchFamily="34" charset="0"/>
                <a:cs typeface="Times New Roman" panose="02020603050405020304" pitchFamily="18" charset="0"/>
              </a:rPr>
              <a:t>, and they stamped their feet and they bit the wood of the mangers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rattled </a:t>
            </a:r>
            <a:r>
              <a:rPr lang="en-US" sz="1100" dirty="0">
                <a:latin typeface="Calibri" panose="020F0502020204030204" pitchFamily="34" charset="0"/>
                <a:ea typeface="Calibri" panose="020F0502020204030204" pitchFamily="34" charset="0"/>
                <a:cs typeface="Times New Roman" panose="02020603050405020304" pitchFamily="18" charset="0"/>
              </a:rPr>
              <a:t>the halter chains. The afternoon sun sliced in through the cracks of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barn </a:t>
            </a:r>
            <a:r>
              <a:rPr lang="en-US" sz="1100" dirty="0">
                <a:latin typeface="Calibri" panose="020F0502020204030204" pitchFamily="34" charset="0"/>
                <a:ea typeface="Calibri" panose="020F0502020204030204" pitchFamily="34" charset="0"/>
                <a:cs typeface="Times New Roman" panose="02020603050405020304" pitchFamily="18" charset="0"/>
              </a:rPr>
              <a:t>walls and lay in bright lines on the hay. There was the buzz of flies in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air</a:t>
            </a:r>
            <a:r>
              <a:rPr lang="en-US" sz="1100" dirty="0">
                <a:latin typeface="Calibri" panose="020F0502020204030204" pitchFamily="34" charset="0"/>
                <a:ea typeface="Calibri" panose="020F0502020204030204" pitchFamily="34" charset="0"/>
                <a:cs typeface="Times New Roman" panose="02020603050405020304" pitchFamily="18" charset="0"/>
              </a:rPr>
              <a:t>, the lazy afternoon humming.</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From outside came the clang of horseshoes on the playing peg and the </a:t>
            </a:r>
            <a:r>
              <a:rPr lang="en-US" sz="1100" dirty="0" smtClean="0">
                <a:latin typeface="Calibri" panose="020F0502020204030204" pitchFamily="34" charset="0"/>
                <a:ea typeface="Calibri" panose="020F0502020204030204" pitchFamily="34" charset="0"/>
                <a:cs typeface="Times New Roman" panose="02020603050405020304" pitchFamily="18" charset="0"/>
              </a:rPr>
              <a:t>shouts of </a:t>
            </a:r>
            <a:r>
              <a:rPr lang="en-US" sz="1100" dirty="0">
                <a:latin typeface="Calibri" panose="020F0502020204030204" pitchFamily="34" charset="0"/>
                <a:ea typeface="Calibri" panose="020F0502020204030204" pitchFamily="34" charset="0"/>
                <a:cs typeface="Times New Roman" panose="02020603050405020304" pitchFamily="18" charset="0"/>
              </a:rPr>
              <a:t>men, playing, encouraging, jeering. But in the barn it was quiet and </a:t>
            </a:r>
            <a:r>
              <a:rPr lang="en-US" sz="1100" dirty="0" smtClean="0">
                <a:latin typeface="Calibri" panose="020F0502020204030204" pitchFamily="34" charset="0"/>
                <a:ea typeface="Calibri" panose="020F0502020204030204" pitchFamily="34" charset="0"/>
                <a:cs typeface="Times New Roman" panose="02020603050405020304" pitchFamily="18" charset="0"/>
              </a:rPr>
              <a:t>humming and </a:t>
            </a:r>
            <a:r>
              <a:rPr lang="en-US" sz="1100" dirty="0">
                <a:latin typeface="Calibri" panose="020F0502020204030204" pitchFamily="34" charset="0"/>
                <a:ea typeface="Calibri" panose="020F0502020204030204" pitchFamily="34" charset="0"/>
                <a:cs typeface="Times New Roman" panose="02020603050405020304" pitchFamily="18" charset="0"/>
              </a:rPr>
              <a:t>lazy and warm.</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Only Lennie was in the barn, and Lennie sat in the hay beside a packing </a:t>
            </a:r>
            <a:r>
              <a:rPr lang="en-US" sz="1100" dirty="0" smtClean="0">
                <a:latin typeface="Calibri" panose="020F0502020204030204" pitchFamily="34" charset="0"/>
                <a:ea typeface="Calibri" panose="020F0502020204030204" pitchFamily="34" charset="0"/>
                <a:cs typeface="Times New Roman" panose="02020603050405020304" pitchFamily="18" charset="0"/>
              </a:rPr>
              <a:t>case under </a:t>
            </a:r>
            <a:r>
              <a:rPr lang="en-US" sz="1100" dirty="0">
                <a:latin typeface="Calibri" panose="020F0502020204030204" pitchFamily="34" charset="0"/>
                <a:ea typeface="Calibri" panose="020F0502020204030204" pitchFamily="34" charset="0"/>
                <a:cs typeface="Times New Roman" panose="02020603050405020304" pitchFamily="18" charset="0"/>
              </a:rPr>
              <a:t>a manger in the end of the barn that had not been filled with hay. </a:t>
            </a:r>
            <a:r>
              <a:rPr lang="en-US" sz="1100" dirty="0" smtClean="0">
                <a:latin typeface="Calibri" panose="020F0502020204030204" pitchFamily="34" charset="0"/>
                <a:ea typeface="Calibri" panose="020F0502020204030204" pitchFamily="34" charset="0"/>
                <a:cs typeface="Times New Roman" panose="02020603050405020304" pitchFamily="18" charset="0"/>
              </a:rPr>
              <a:t>Lennie sat </a:t>
            </a:r>
            <a:r>
              <a:rPr lang="en-US" sz="1100" dirty="0">
                <a:latin typeface="Calibri" panose="020F0502020204030204" pitchFamily="34" charset="0"/>
                <a:ea typeface="Calibri" panose="020F0502020204030204" pitchFamily="34" charset="0"/>
                <a:cs typeface="Times New Roman" panose="02020603050405020304" pitchFamily="18" charset="0"/>
              </a:rPr>
              <a:t>in the hay and looked at a little dead puppy that lay in front of him. </a:t>
            </a:r>
            <a:r>
              <a:rPr lang="en-US" sz="1100" dirty="0" smtClean="0">
                <a:latin typeface="Calibri" panose="020F0502020204030204" pitchFamily="34" charset="0"/>
                <a:ea typeface="Calibri" panose="020F0502020204030204" pitchFamily="34" charset="0"/>
                <a:cs typeface="Times New Roman" panose="02020603050405020304" pitchFamily="18" charset="0"/>
              </a:rPr>
              <a:t>Lennie looked </a:t>
            </a:r>
            <a:r>
              <a:rPr lang="en-US" sz="1100" dirty="0">
                <a:latin typeface="Calibri" panose="020F0502020204030204" pitchFamily="34" charset="0"/>
                <a:ea typeface="Calibri" panose="020F0502020204030204" pitchFamily="34" charset="0"/>
                <a:cs typeface="Times New Roman" panose="02020603050405020304" pitchFamily="18" charset="0"/>
              </a:rPr>
              <a:t>at it for a long time, and then he put out his huge hand and stroked </a:t>
            </a:r>
            <a:r>
              <a:rPr lang="en-US" sz="1100" dirty="0" smtClean="0">
                <a:latin typeface="Calibri" panose="020F0502020204030204" pitchFamily="34" charset="0"/>
                <a:ea typeface="Calibri" panose="020F0502020204030204" pitchFamily="34" charset="0"/>
                <a:cs typeface="Times New Roman" panose="02020603050405020304" pitchFamily="18" charset="0"/>
              </a:rPr>
              <a:t>it, stroked </a:t>
            </a:r>
            <a:r>
              <a:rPr lang="en-US" sz="1100" dirty="0">
                <a:latin typeface="Calibri" panose="020F0502020204030204" pitchFamily="34" charset="0"/>
                <a:ea typeface="Calibri" panose="020F0502020204030204" pitchFamily="34" charset="0"/>
                <a:cs typeface="Times New Roman" panose="02020603050405020304" pitchFamily="18" charset="0"/>
              </a:rPr>
              <a:t>it clear from one end to the other.</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And Lennie said softly to the puppy, “Why do you got to get killed? </a:t>
            </a:r>
            <a:r>
              <a:rPr lang="en-US" sz="1100" dirty="0" smtClean="0">
                <a:latin typeface="Calibri" panose="020F0502020204030204" pitchFamily="34" charset="0"/>
                <a:ea typeface="Calibri" panose="020F0502020204030204" pitchFamily="34" charset="0"/>
                <a:cs typeface="Times New Roman" panose="02020603050405020304" pitchFamily="18" charset="0"/>
              </a:rPr>
              <a:t>You </a:t>
            </a:r>
            <a:r>
              <a:rPr lang="en-US" sz="1100" dirty="0" err="1" smtClean="0">
                <a:latin typeface="Calibri" panose="020F0502020204030204" pitchFamily="34" charset="0"/>
                <a:ea typeface="Calibri" panose="020F0502020204030204" pitchFamily="34" charset="0"/>
                <a:cs typeface="Times New Roman" panose="02020603050405020304" pitchFamily="18" charset="0"/>
              </a:rPr>
              <a:t>ain’t</a:t>
            </a:r>
            <a:r>
              <a:rPr lang="en-US" sz="1100" dirty="0" smtClean="0">
                <a:latin typeface="Calibri" panose="020F0502020204030204" pitchFamily="34" charset="0"/>
                <a:ea typeface="Calibri" panose="020F0502020204030204" pitchFamily="34" charset="0"/>
                <a:cs typeface="Times New Roman" panose="02020603050405020304" pitchFamily="18" charset="0"/>
              </a:rPr>
              <a:t> </a:t>
            </a:r>
            <a:r>
              <a:rPr lang="en-US" sz="1100" dirty="0">
                <a:latin typeface="Calibri" panose="020F0502020204030204" pitchFamily="34" charset="0"/>
                <a:ea typeface="Calibri" panose="020F0502020204030204" pitchFamily="34" charset="0"/>
                <a:cs typeface="Times New Roman" panose="02020603050405020304" pitchFamily="18" charset="0"/>
              </a:rPr>
              <a:t>so little as mice. I didn’t bounce you hard.” He bent the pup’s head up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looked </a:t>
            </a:r>
            <a:r>
              <a:rPr lang="en-US" sz="1100" dirty="0">
                <a:latin typeface="Calibri" panose="020F0502020204030204" pitchFamily="34" charset="0"/>
                <a:ea typeface="Calibri" panose="020F0502020204030204" pitchFamily="34" charset="0"/>
                <a:cs typeface="Times New Roman" panose="02020603050405020304" pitchFamily="18" charset="0"/>
              </a:rPr>
              <a:t>in its face, and he said to it, “Now maybe George </a:t>
            </a:r>
            <a:r>
              <a:rPr lang="en-US" sz="1100" dirty="0" err="1">
                <a:latin typeface="Calibri" panose="020F0502020204030204" pitchFamily="34" charset="0"/>
                <a:ea typeface="Calibri" panose="020F0502020204030204" pitchFamily="34" charset="0"/>
                <a:cs typeface="Times New Roman" panose="02020603050405020304" pitchFamily="18" charset="0"/>
              </a:rPr>
              <a:t>ain’t</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100" dirty="0" err="1">
                <a:latin typeface="Calibri" panose="020F0502020204030204" pitchFamily="34" charset="0"/>
                <a:ea typeface="Calibri" panose="020F0502020204030204" pitchFamily="34" charset="0"/>
                <a:cs typeface="Times New Roman" panose="02020603050405020304" pitchFamily="18" charset="0"/>
              </a:rPr>
              <a:t>gonna</a:t>
            </a:r>
            <a:r>
              <a:rPr lang="en-US" sz="1100" dirty="0">
                <a:latin typeface="Calibri" panose="020F0502020204030204" pitchFamily="34" charset="0"/>
                <a:ea typeface="Calibri" panose="020F0502020204030204" pitchFamily="34" charset="0"/>
                <a:cs typeface="Times New Roman" panose="02020603050405020304" pitchFamily="18" charset="0"/>
              </a:rPr>
              <a:t> let me </a:t>
            </a:r>
            <a:r>
              <a:rPr lang="en-US" sz="1100" dirty="0" smtClean="0">
                <a:latin typeface="Calibri" panose="020F0502020204030204" pitchFamily="34" charset="0"/>
                <a:ea typeface="Calibri" panose="020F0502020204030204" pitchFamily="34" charset="0"/>
                <a:cs typeface="Times New Roman" panose="02020603050405020304" pitchFamily="18" charset="0"/>
              </a:rPr>
              <a:t>tend no </a:t>
            </a:r>
            <a:r>
              <a:rPr lang="en-US" sz="1100" dirty="0">
                <a:latin typeface="Calibri" panose="020F0502020204030204" pitchFamily="34" charset="0"/>
                <a:ea typeface="Calibri" panose="020F0502020204030204" pitchFamily="34" charset="0"/>
                <a:cs typeface="Times New Roman" panose="02020603050405020304" pitchFamily="18" charset="0"/>
              </a:rPr>
              <a:t>rabbits, if he fin’s out you got killed.”</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717716" y="692051"/>
            <a:ext cx="4230200" cy="4832092"/>
          </a:xfrm>
          <a:prstGeom prst="rect">
            <a:avLst/>
          </a:prstGeom>
        </p:spPr>
        <p:txBody>
          <a:bodyPr wrap="square">
            <a:spAutoFit/>
          </a:bodyPr>
          <a:lstStyle/>
          <a:p>
            <a:r>
              <a:rPr lang="fr-FR" sz="1100" i="1" dirty="0"/>
              <a:t>Une extrémité de la grande grange était empilée avec du foin neuf et au-dessus de la pile pendait la fourche Jackson à quatre talons suspendue à sa poulie. Le foin descendait comme une pente de montagne jusqu’à l’autre extrémité de la grange, et il y avait un endroit plat encore non rempli avec la nouvelle récolte. Sur les côtés, les étagères d’alimentation étaient visibles et entre les lattes, on pouvait voir la tête des chevaux.</a:t>
            </a:r>
          </a:p>
          <a:p>
            <a:r>
              <a:rPr lang="fr-FR" sz="1100" i="1" dirty="0"/>
              <a:t>C’était dimanche après-midi. Les chevaux au repos ont grignoté les restes de foin, et ils ont frappé leurs pieds et ils ont mordu le bois des mangeoires et secoué les chaînes de haltères. Le soleil de l’après-midi a traversé les fissures des murs de la grange et s’est allongé en lignes vives sur le foin. Il y avait le bourdonnement des mouches dans l’air, le bourdonnement paresseux de l’après-midi.</a:t>
            </a:r>
          </a:p>
          <a:p>
            <a:r>
              <a:rPr lang="fr-FR" sz="1100" i="1" dirty="0"/>
              <a:t>De l’extérieur venait le claquement des fers à cheval sur la cheville de jeu et les cris des hommes, jouant, encourageant, se moquant. Mais dans la grange, c’était calme et bourdonnant, paresseux et chaud.</a:t>
            </a:r>
          </a:p>
          <a:p>
            <a:r>
              <a:rPr lang="fr-FR" sz="1100" i="1" dirty="0"/>
              <a:t>Seul </a:t>
            </a:r>
            <a:r>
              <a:rPr lang="fr-FR" sz="1100" i="1" dirty="0" err="1"/>
              <a:t>Lennie</a:t>
            </a:r>
            <a:r>
              <a:rPr lang="fr-FR" sz="1100" i="1" dirty="0"/>
              <a:t> était dans la grange, et </a:t>
            </a:r>
            <a:r>
              <a:rPr lang="fr-FR" sz="1100" i="1" dirty="0" err="1"/>
              <a:t>Lennie</a:t>
            </a:r>
            <a:r>
              <a:rPr lang="fr-FR" sz="1100" i="1" dirty="0"/>
              <a:t> était assis dans le foin à côté d’une caisse d’emballage sous une mangeoire à la fin de la grange qui n’avait pas été remplie de foin. </a:t>
            </a:r>
            <a:r>
              <a:rPr lang="fr-FR" sz="1100" i="1" dirty="0" err="1"/>
              <a:t>Lennie</a:t>
            </a:r>
            <a:r>
              <a:rPr lang="fr-FR" sz="1100" i="1" dirty="0"/>
              <a:t> s’assit dans le foin et regarda un petit chiot mort qui gisait devant lui. </a:t>
            </a:r>
            <a:r>
              <a:rPr lang="fr-FR" sz="1100" i="1" dirty="0" err="1"/>
              <a:t>Lennie</a:t>
            </a:r>
            <a:r>
              <a:rPr lang="fr-FR" sz="1100" i="1" dirty="0"/>
              <a:t> l’a regardé pendant un long moment, puis il a sorti son énorme main et l’a caressée, l’a caressée d’un bout à l’autre.</a:t>
            </a:r>
          </a:p>
          <a:p>
            <a:r>
              <a:rPr lang="fr-FR" sz="1100" i="1" dirty="0"/>
              <a:t>Et </a:t>
            </a:r>
            <a:r>
              <a:rPr lang="fr-FR" sz="1100" i="1" dirty="0" err="1"/>
              <a:t>Lennie</a:t>
            </a:r>
            <a:r>
              <a:rPr lang="fr-FR" sz="1100" i="1" dirty="0"/>
              <a:t> dit doucement au chiot: « Pourquoi tu dois te faire tuer? Vous n’êtes pas si petits que des souris. Je ne t’ai pas fait rebondir fort. » Il a plié la tête du chiot vers le haut et l’a regardé en face, et il lui a dit: « Maintenant, peut-être que George ne va pas me laisser m’occuper des lapins, s’il est sorti, vous avez été tué. »</a:t>
            </a:r>
          </a:p>
          <a:p>
            <a:r>
              <a:rPr lang="fr-FR" sz="1100" i="1" dirty="0"/>
              <a:t> </a:t>
            </a:r>
          </a:p>
        </p:txBody>
      </p:sp>
    </p:spTree>
    <p:extLst>
      <p:ext uri="{BB962C8B-B14F-4D97-AF65-F5344CB8AC3E}">
        <p14:creationId xmlns:p14="http://schemas.microsoft.com/office/powerpoint/2010/main" val="19606103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832" y="1222599"/>
            <a:ext cx="3848794" cy="3985706"/>
          </a:xfrm>
          <a:prstGeom prst="rect">
            <a:avLst/>
          </a:prstGeom>
        </p:spPr>
        <p:txBody>
          <a:bodyPr wrap="square">
            <a:spAutoFit/>
          </a:bodyPr>
          <a:lstStyle/>
          <a:p>
            <a:r>
              <a:rPr lang="en-US" sz="1100" dirty="0"/>
              <a:t>He scooped a little hollow and laid the puppy in it and covered it over </a:t>
            </a:r>
            <a:r>
              <a:rPr lang="en-US" sz="1100" dirty="0" smtClean="0"/>
              <a:t>with hay</a:t>
            </a:r>
            <a:r>
              <a:rPr lang="en-US" sz="1100" dirty="0"/>
              <a:t>, out of sight; but he continued to stare at the mound he had made. He said</a:t>
            </a:r>
            <a:r>
              <a:rPr lang="en-US" sz="1100" dirty="0" smtClean="0"/>
              <a:t>, “</a:t>
            </a:r>
            <a:r>
              <a:rPr lang="en-US" sz="1100" dirty="0"/>
              <a:t>This </a:t>
            </a:r>
            <a:r>
              <a:rPr lang="en-US" sz="1100" dirty="0" err="1"/>
              <a:t>ain’t</a:t>
            </a:r>
            <a:r>
              <a:rPr lang="en-US" sz="1100" dirty="0"/>
              <a:t> no bad thing like I got to go hide in the brush. Oh! no. This </a:t>
            </a:r>
            <a:r>
              <a:rPr lang="en-US" sz="1100" dirty="0" err="1"/>
              <a:t>ain’t</a:t>
            </a:r>
            <a:r>
              <a:rPr lang="en-US" sz="1100" dirty="0"/>
              <a:t>. </a:t>
            </a:r>
            <a:r>
              <a:rPr lang="en-US" sz="1100" dirty="0" smtClean="0"/>
              <a:t>I’ll tell </a:t>
            </a:r>
            <a:r>
              <a:rPr lang="en-US" sz="1100" dirty="0"/>
              <a:t>George I </a:t>
            </a:r>
            <a:r>
              <a:rPr lang="en-US" sz="1100" dirty="0" err="1"/>
              <a:t>foun</a:t>
            </a:r>
            <a:r>
              <a:rPr lang="en-US" sz="1100" dirty="0"/>
              <a:t>’ it dead.”</a:t>
            </a:r>
          </a:p>
          <a:p>
            <a:r>
              <a:rPr lang="en-US" sz="1100" dirty="0"/>
              <a:t>He unburied the puppy and inspected it, and he stroked it from ears to </a:t>
            </a:r>
            <a:r>
              <a:rPr lang="en-US" sz="1100" dirty="0" smtClean="0"/>
              <a:t>tail. He </a:t>
            </a:r>
            <a:r>
              <a:rPr lang="en-US" sz="1100" dirty="0"/>
              <a:t>went on sorrowfully, “But he’ll know. George always knows. He’ll say</a:t>
            </a:r>
            <a:r>
              <a:rPr lang="en-US" sz="1100" dirty="0" smtClean="0"/>
              <a:t>, ‘</a:t>
            </a:r>
            <a:r>
              <a:rPr lang="en-US" sz="1100" dirty="0"/>
              <a:t>You done it. Don’t try to put nothing over on me.’ An’ he’ll say, ‘Now jus’ </a:t>
            </a:r>
            <a:r>
              <a:rPr lang="en-US" sz="1100" dirty="0" smtClean="0"/>
              <a:t>for that </a:t>
            </a:r>
            <a:r>
              <a:rPr lang="en-US" sz="1100" dirty="0"/>
              <a:t>you don’t get to tend no rabbits!’”</a:t>
            </a:r>
          </a:p>
          <a:p>
            <a:r>
              <a:rPr lang="en-US" sz="1100" dirty="0"/>
              <a:t>Suddenly his anger arose. “God damn you,” he cried. “Why do you got to </a:t>
            </a:r>
            <a:r>
              <a:rPr lang="en-US" sz="1100" dirty="0" smtClean="0"/>
              <a:t>get killed</a:t>
            </a:r>
            <a:r>
              <a:rPr lang="en-US" sz="1100" dirty="0"/>
              <a:t>? You </a:t>
            </a:r>
            <a:r>
              <a:rPr lang="en-US" sz="1100" dirty="0" err="1"/>
              <a:t>ain’t</a:t>
            </a:r>
            <a:r>
              <a:rPr lang="en-US" sz="1100" dirty="0"/>
              <a:t> so little as mice.” He picked up the pup and hurled it </a:t>
            </a:r>
            <a:r>
              <a:rPr lang="en-US" sz="1100" dirty="0" smtClean="0"/>
              <a:t>from him</a:t>
            </a:r>
            <a:r>
              <a:rPr lang="en-US" sz="1100" dirty="0"/>
              <a:t>. He turned his back on it. He sat bent over his knees and he whispered</a:t>
            </a:r>
            <a:r>
              <a:rPr lang="en-US" sz="1100" dirty="0" smtClean="0"/>
              <a:t>, “</a:t>
            </a:r>
            <a:r>
              <a:rPr lang="en-US" sz="1100" dirty="0"/>
              <a:t>Now I won’t get to tend the rabbits. Now he won’t let me.” He rocked </a:t>
            </a:r>
            <a:r>
              <a:rPr lang="en-US" sz="1100" dirty="0" smtClean="0"/>
              <a:t>himself back </a:t>
            </a:r>
            <a:r>
              <a:rPr lang="en-US" sz="1100" dirty="0"/>
              <a:t>and forth in his sorrow.</a:t>
            </a:r>
          </a:p>
          <a:p>
            <a:r>
              <a:rPr lang="en-US" sz="1100" dirty="0"/>
              <a:t>From outside came the clang of horseshoes on the iron stake, and then a </a:t>
            </a:r>
            <a:r>
              <a:rPr lang="en-US" sz="1100" dirty="0" smtClean="0"/>
              <a:t>little chorus </a:t>
            </a:r>
            <a:r>
              <a:rPr lang="en-US" sz="1100" dirty="0"/>
              <a:t>of cries. Lennie got up and brought the puppy back and laid it on the </a:t>
            </a:r>
            <a:r>
              <a:rPr lang="en-US" sz="1100" dirty="0" smtClean="0"/>
              <a:t>hay and </a:t>
            </a:r>
            <a:r>
              <a:rPr lang="en-US" sz="1100" dirty="0"/>
              <a:t>sat down. He stroked the pup again. “You wasn’t big enough,” he said.</a:t>
            </a:r>
          </a:p>
          <a:p>
            <a:r>
              <a:rPr lang="en-US" sz="1100" dirty="0"/>
              <a:t>“They </a:t>
            </a:r>
            <a:r>
              <a:rPr lang="en-US" sz="1100" dirty="0" err="1"/>
              <a:t>tol</a:t>
            </a:r>
            <a:r>
              <a:rPr lang="en-US" sz="1100" dirty="0"/>
              <a:t>’ me and </a:t>
            </a:r>
            <a:r>
              <a:rPr lang="en-US" sz="1100" dirty="0" err="1"/>
              <a:t>tol</a:t>
            </a:r>
            <a:r>
              <a:rPr lang="en-US" sz="1100" dirty="0"/>
              <a:t>’ me you wasn’t. I </a:t>
            </a:r>
            <a:r>
              <a:rPr lang="en-US" sz="1100" dirty="0" err="1"/>
              <a:t>di’n’t</a:t>
            </a:r>
            <a:r>
              <a:rPr lang="en-US" sz="1100" dirty="0"/>
              <a:t> know you’d get killed so easy</a:t>
            </a:r>
            <a:r>
              <a:rPr lang="en-US" sz="1100" dirty="0" smtClean="0"/>
              <a:t>.”</a:t>
            </a:r>
          </a:p>
          <a:p>
            <a:r>
              <a:rPr lang="en-US" sz="1100" dirty="0" smtClean="0"/>
              <a:t>He </a:t>
            </a:r>
            <a:r>
              <a:rPr lang="en-US" sz="1100" dirty="0"/>
              <a:t>worked his fingers on the pup’s limp ear.</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769060" y="826610"/>
            <a:ext cx="3702587" cy="4662815"/>
          </a:xfrm>
          <a:prstGeom prst="rect">
            <a:avLst/>
          </a:prstGeom>
        </p:spPr>
        <p:txBody>
          <a:bodyPr wrap="square">
            <a:spAutoFit/>
          </a:bodyPr>
          <a:lstStyle/>
          <a:p>
            <a:r>
              <a:rPr lang="fr-FR" sz="1100" i="1" dirty="0"/>
              <a:t>Il a ramassé un peu creux et y a déposé le chiot et l’a recouvert de foin, à l’abri des regards; mais il continua à regarder le monticule qu’il avait fait. Il a dit: « Ce n’est pas une mauvaise chose comme si je devais aller me cacher dans les broussailles. Oh! Non. Ce n’est pas le cas. Je dirai à George que je l’ai foutu mort. »</a:t>
            </a:r>
          </a:p>
          <a:p>
            <a:r>
              <a:rPr lang="fr-FR" sz="1100" i="1" dirty="0"/>
              <a:t>Il a </a:t>
            </a:r>
            <a:r>
              <a:rPr lang="fr-FR" sz="1100" i="1" dirty="0" err="1"/>
              <a:t>désenterré</a:t>
            </a:r>
            <a:r>
              <a:rPr lang="fr-FR" sz="1100" i="1" dirty="0"/>
              <a:t> le chiot et l’a inspecté, et il l’a caressé des oreilles à la queue. Il continua tristement: « Mais il le saura. George le sait toujours. Il dira : « Vous l’avez fait. N’essayez pas de ne rien mettre sur moi. » An' il dira: 'Maintenant jus' pour ça tu ne peux pas t’occuper de lapins!' »</a:t>
            </a:r>
          </a:p>
          <a:p>
            <a:r>
              <a:rPr lang="fr-FR" sz="1100" i="1" dirty="0"/>
              <a:t>Soudain, sa colère surgit. « Bon sang, s’écria-t-il. « Pourquoi devez-vous vous faire tuer? Vous n’êtes pas si petits que des souris. » Il a ramassé le chiot et l’a jeté de lui. Il lui tourna le dos. Il s’assit penché sur ses genoux et il murmura: « Maintenant, je ne pourrai pas m’occuper des lapins. Maintenant, il ne me laissera pas faire. » Il se berçait d’avant en arrière dans son chagrin.</a:t>
            </a:r>
          </a:p>
          <a:p>
            <a:r>
              <a:rPr lang="fr-FR" sz="1100" i="1" dirty="0"/>
              <a:t>De l’extérieur vint le grondement des fers à cheval sur le pieu de fer, puis un petit chœur de cris. </a:t>
            </a:r>
            <a:r>
              <a:rPr lang="fr-FR" sz="1100" i="1" dirty="0" err="1"/>
              <a:t>Lennie</a:t>
            </a:r>
            <a:r>
              <a:rPr lang="fr-FR" sz="1100" i="1" dirty="0"/>
              <a:t> s’est levé et a ramené le chiot et l’a couché sur le foin et s’est assis. Il caressa à nouveau le chiot. « Tu n’étais pas assez grand », </a:t>
            </a:r>
            <a:r>
              <a:rPr lang="fr-FR" sz="1100" i="1" dirty="0" err="1"/>
              <a:t>a-t-il</a:t>
            </a:r>
            <a:r>
              <a:rPr lang="fr-FR" sz="1100" i="1" dirty="0"/>
              <a:t> dit.</a:t>
            </a:r>
          </a:p>
          <a:p>
            <a:r>
              <a:rPr lang="fr-FR" sz="1100" i="1" dirty="0"/>
              <a:t>« Ils m’ont </a:t>
            </a:r>
            <a:r>
              <a:rPr lang="fr-FR" sz="1100" i="1" dirty="0" err="1"/>
              <a:t>tol</a:t>
            </a:r>
            <a:r>
              <a:rPr lang="fr-FR" sz="1100" i="1" dirty="0"/>
              <a:t>' et </a:t>
            </a:r>
            <a:r>
              <a:rPr lang="fr-FR" sz="1100" i="1" dirty="0" err="1"/>
              <a:t>tol</a:t>
            </a:r>
            <a:r>
              <a:rPr lang="fr-FR" sz="1100" i="1" dirty="0"/>
              <a:t>' moi tu n’étais pas. Je ne sais pas si tu te ferais tuer si facilement. »</a:t>
            </a:r>
          </a:p>
          <a:p>
            <a:r>
              <a:rPr lang="fr-FR" sz="1100" i="1" dirty="0"/>
              <a:t>Il a travaillé ses doigts sur l’oreille molle du chiot.</a:t>
            </a:r>
          </a:p>
          <a:p>
            <a:r>
              <a:rPr lang="fr-FR" sz="1100" i="1" dirty="0"/>
              <a:t> </a:t>
            </a:r>
          </a:p>
        </p:txBody>
      </p:sp>
    </p:spTree>
    <p:extLst>
      <p:ext uri="{BB962C8B-B14F-4D97-AF65-F5344CB8AC3E}">
        <p14:creationId xmlns:p14="http://schemas.microsoft.com/office/powerpoint/2010/main" val="217659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577" y="378896"/>
            <a:ext cx="4089863" cy="6186309"/>
          </a:xfrm>
          <a:prstGeom prst="rect">
            <a:avLst/>
          </a:prstGeom>
        </p:spPr>
        <p:txBody>
          <a:bodyPr wrap="square">
            <a:spAutoFit/>
          </a:bodyPr>
          <a:lstStyle/>
          <a:p>
            <a:r>
              <a:rPr lang="en-US" sz="1200" dirty="0"/>
              <a:t>“Run us out, hell,” said George disgustedly. “We run. They was </a:t>
            </a:r>
            <a:r>
              <a:rPr lang="en-US" sz="1200" dirty="0" err="1"/>
              <a:t>lookin</a:t>
            </a:r>
            <a:r>
              <a:rPr lang="en-US" sz="1200" dirty="0"/>
              <a:t>’ </a:t>
            </a:r>
            <a:r>
              <a:rPr lang="en-US" sz="1200" dirty="0" smtClean="0"/>
              <a:t>for us</a:t>
            </a:r>
            <a:r>
              <a:rPr lang="en-US" sz="1200" dirty="0"/>
              <a:t>, but they didn’t catch us.”</a:t>
            </a:r>
          </a:p>
          <a:p>
            <a:r>
              <a:rPr lang="en-US" sz="1200" dirty="0"/>
              <a:t>Lennie giggled happily. “I didn’t forget that, you bet.”</a:t>
            </a:r>
          </a:p>
          <a:p>
            <a:r>
              <a:rPr lang="en-US" sz="1200" dirty="0"/>
              <a:t>George lay back on the sand and crossed his hands under his </a:t>
            </a:r>
            <a:r>
              <a:rPr lang="en-US" sz="1200" dirty="0" smtClean="0"/>
              <a:t>head</a:t>
            </a:r>
            <a:r>
              <a:rPr lang="en-US" sz="1200" dirty="0"/>
              <a:t>, </a:t>
            </a:r>
            <a:r>
              <a:rPr lang="en-US" sz="1200" dirty="0" smtClean="0"/>
              <a:t>and Lennie </a:t>
            </a:r>
            <a:r>
              <a:rPr lang="en-US" sz="1200" dirty="0"/>
              <a:t>imitated him, raising his head to see whether he was doing it right.</a:t>
            </a:r>
          </a:p>
          <a:p>
            <a:r>
              <a:rPr lang="en-US" sz="1200" dirty="0"/>
              <a:t>“God, you’re a lot of trouble,” said George. “I could get along so easy and </a:t>
            </a:r>
            <a:r>
              <a:rPr lang="en-US" sz="1200" dirty="0" smtClean="0"/>
              <a:t>so nice </a:t>
            </a:r>
            <a:r>
              <a:rPr lang="en-US" sz="1200" dirty="0"/>
              <a:t>if I didn’t have you on my tail. I could live so easy and maybe have a girl.”</a:t>
            </a:r>
          </a:p>
          <a:p>
            <a:r>
              <a:rPr lang="en-US" sz="1200" dirty="0"/>
              <a:t>For a moment Lennie lay quiet, and then he said hopefully, “We </a:t>
            </a:r>
            <a:r>
              <a:rPr lang="en-US" sz="1200" dirty="0" err="1"/>
              <a:t>gonna</a:t>
            </a:r>
            <a:r>
              <a:rPr lang="en-US" sz="1200" dirty="0"/>
              <a:t> </a:t>
            </a:r>
            <a:r>
              <a:rPr lang="en-US" sz="1200" dirty="0" smtClean="0"/>
              <a:t>work on </a:t>
            </a:r>
            <a:r>
              <a:rPr lang="en-US" sz="1200" dirty="0"/>
              <a:t>a ranch, George.”</a:t>
            </a:r>
          </a:p>
          <a:p>
            <a:r>
              <a:rPr lang="en-US" sz="1200" dirty="0"/>
              <a:t>“</a:t>
            </a:r>
            <a:r>
              <a:rPr lang="en-US" sz="1200" dirty="0" err="1"/>
              <a:t>Awright</a:t>
            </a:r>
            <a:r>
              <a:rPr lang="en-US" sz="1200" dirty="0"/>
              <a:t>. You got that. But we’re </a:t>
            </a:r>
            <a:r>
              <a:rPr lang="en-US" sz="1200" dirty="0" err="1"/>
              <a:t>gonna</a:t>
            </a:r>
            <a:r>
              <a:rPr lang="en-US" sz="1200" dirty="0"/>
              <a:t> sleep here because I got a reason.”</a:t>
            </a:r>
          </a:p>
          <a:p>
            <a:r>
              <a:rPr lang="en-US" sz="1200" dirty="0"/>
              <a:t>The day was going fast now. Only the tops of the </a:t>
            </a:r>
            <a:r>
              <a:rPr lang="en-US" sz="1200" dirty="0" err="1"/>
              <a:t>Gabilan</a:t>
            </a:r>
            <a:r>
              <a:rPr lang="en-US" sz="1200" dirty="0"/>
              <a:t> Mountains </a:t>
            </a:r>
            <a:r>
              <a:rPr lang="en-US" sz="1200" dirty="0" smtClean="0"/>
              <a:t>flamed with </a:t>
            </a:r>
            <a:r>
              <a:rPr lang="en-US" sz="1200" dirty="0"/>
              <a:t>the light of the sun that had gone from the valley. A water snake </a:t>
            </a:r>
            <a:r>
              <a:rPr lang="en-US" sz="1200" dirty="0" smtClean="0"/>
              <a:t>slipped along </a:t>
            </a:r>
            <a:r>
              <a:rPr lang="en-US" sz="1200" dirty="0"/>
              <a:t>on the pool, its head held up like a little periscope. The reeds </a:t>
            </a:r>
            <a:r>
              <a:rPr lang="en-US" sz="1200" dirty="0" smtClean="0"/>
              <a:t>jerked slightly </a:t>
            </a:r>
            <a:r>
              <a:rPr lang="en-US" sz="1200" dirty="0"/>
              <a:t>in the current. Far off toward the highway a man shouted </a:t>
            </a:r>
            <a:r>
              <a:rPr lang="en-US" sz="1200" dirty="0" smtClean="0"/>
              <a:t>something, and </a:t>
            </a:r>
            <a:r>
              <a:rPr lang="en-US" sz="1200" dirty="0"/>
              <a:t>another man shouted back. The sycamore limbs rustled under a little </a:t>
            </a:r>
            <a:r>
              <a:rPr lang="en-US" sz="1200" dirty="0" smtClean="0"/>
              <a:t>wind that </a:t>
            </a:r>
            <a:r>
              <a:rPr lang="en-US" sz="1200" dirty="0"/>
              <a:t>died immediately.</a:t>
            </a:r>
          </a:p>
          <a:p>
            <a:r>
              <a:rPr lang="en-US" sz="1200" dirty="0"/>
              <a:t>“George—why </a:t>
            </a:r>
            <a:r>
              <a:rPr lang="en-US" sz="1200" dirty="0" err="1"/>
              <a:t>ain’t</a:t>
            </a:r>
            <a:r>
              <a:rPr lang="en-US" sz="1200" dirty="0"/>
              <a:t> we </a:t>
            </a:r>
            <a:r>
              <a:rPr lang="en-US" sz="1200" dirty="0" err="1"/>
              <a:t>goin</a:t>
            </a:r>
            <a:r>
              <a:rPr lang="en-US" sz="1200" dirty="0"/>
              <a:t>’ on to the ranch and get some supper? They </a:t>
            </a:r>
            <a:r>
              <a:rPr lang="en-US" sz="1200" dirty="0" smtClean="0"/>
              <a:t>got supper </a:t>
            </a:r>
            <a:r>
              <a:rPr lang="en-US" sz="1200" dirty="0"/>
              <a:t>at the ranch.”</a:t>
            </a:r>
          </a:p>
          <a:p>
            <a:r>
              <a:rPr lang="en-US" sz="1200" dirty="0"/>
              <a:t>George rolled on his side. “No reason at all for you. I like it here. </a:t>
            </a:r>
            <a:r>
              <a:rPr lang="en-US" sz="1200" dirty="0" err="1" smtClean="0"/>
              <a:t>Tomorra</a:t>
            </a:r>
            <a:r>
              <a:rPr lang="en-US" sz="1200" dirty="0" smtClean="0"/>
              <a:t> we’re </a:t>
            </a:r>
            <a:r>
              <a:rPr lang="en-US" sz="1200" dirty="0" err="1"/>
              <a:t>gonna</a:t>
            </a:r>
            <a:r>
              <a:rPr lang="en-US" sz="1200" dirty="0"/>
              <a:t> go to work. I seen </a:t>
            </a:r>
            <a:r>
              <a:rPr lang="en-US" sz="1200" dirty="0" err="1"/>
              <a:t>thrashin</a:t>
            </a:r>
            <a:r>
              <a:rPr lang="en-US" sz="1200" dirty="0"/>
              <a:t>’ machines on the way down. </a:t>
            </a:r>
            <a:r>
              <a:rPr lang="en-US" sz="1200" dirty="0" smtClean="0"/>
              <a:t>That means </a:t>
            </a:r>
            <a:r>
              <a:rPr lang="en-US" sz="1200" dirty="0"/>
              <a:t>we’ll be </a:t>
            </a:r>
            <a:r>
              <a:rPr lang="en-US" sz="1200" dirty="0" err="1"/>
              <a:t>buckin</a:t>
            </a:r>
            <a:r>
              <a:rPr lang="en-US" sz="1200" dirty="0"/>
              <a:t>’ grain bags, </a:t>
            </a:r>
            <a:r>
              <a:rPr lang="en-US" sz="1200" dirty="0" err="1"/>
              <a:t>bustin</a:t>
            </a:r>
            <a:r>
              <a:rPr lang="en-US" sz="1200" dirty="0"/>
              <a:t>’ a gut. Tonight I’m </a:t>
            </a:r>
            <a:r>
              <a:rPr lang="en-US" sz="1200" dirty="0" err="1"/>
              <a:t>gonna</a:t>
            </a:r>
            <a:r>
              <a:rPr lang="en-US" sz="1200" dirty="0"/>
              <a:t> lay </a:t>
            </a:r>
            <a:r>
              <a:rPr lang="en-US" sz="1200" dirty="0" smtClean="0"/>
              <a:t>right here </a:t>
            </a:r>
            <a:r>
              <a:rPr lang="en-US" sz="1200" dirty="0"/>
              <a:t>and look up. I like it.”</a:t>
            </a:r>
          </a:p>
          <a:p>
            <a:r>
              <a:rPr lang="en-US" sz="1200" dirty="0"/>
              <a:t>Lennie got up on his knees and looked down at George. “</a:t>
            </a:r>
            <a:r>
              <a:rPr lang="en-US" sz="1200" dirty="0" err="1"/>
              <a:t>Ain’t</a:t>
            </a:r>
            <a:r>
              <a:rPr lang="en-US" sz="1200" dirty="0"/>
              <a:t> we </a:t>
            </a:r>
            <a:r>
              <a:rPr lang="en-US" sz="1200" dirty="0" err="1" smtClean="0"/>
              <a:t>gonna</a:t>
            </a:r>
            <a:r>
              <a:rPr lang="en-US" sz="1200" dirty="0" smtClean="0"/>
              <a:t> have </a:t>
            </a:r>
            <a:r>
              <a:rPr lang="en-US" sz="1200" dirty="0"/>
              <a:t>no supper?”</a:t>
            </a:r>
          </a:p>
          <a:p>
            <a:r>
              <a:rPr lang="en-US" sz="1200" dirty="0"/>
              <a:t>“Sure we are, if you gather up some dead willow sticks. I got three cans </a:t>
            </a:r>
            <a:r>
              <a:rPr lang="en-US" sz="1200" dirty="0" smtClean="0"/>
              <a:t>of beans </a:t>
            </a:r>
            <a:r>
              <a:rPr lang="en-US" sz="1200" dirty="0"/>
              <a:t>in my bindle. You get a fire ready. I’ll give you a match when you get </a:t>
            </a:r>
            <a:r>
              <a:rPr lang="en-US" sz="1200" dirty="0" smtClean="0"/>
              <a:t>the sticks </a:t>
            </a:r>
            <a:r>
              <a:rPr lang="en-US" sz="1200" dirty="0"/>
              <a:t>together. Then we’ll heat the beans and have supper.”</a:t>
            </a:r>
            <a:endParaRPr lang="en-GB" sz="1000" dirty="0"/>
          </a:p>
        </p:txBody>
      </p:sp>
      <p:sp>
        <p:nvSpPr>
          <p:cNvPr id="4" name="Rectangle 3"/>
          <p:cNvSpPr/>
          <p:nvPr/>
        </p:nvSpPr>
        <p:spPr>
          <a:xfrm>
            <a:off x="4663440" y="378896"/>
            <a:ext cx="4217323" cy="5678478"/>
          </a:xfrm>
          <a:prstGeom prst="rect">
            <a:avLst/>
          </a:prstGeom>
        </p:spPr>
        <p:txBody>
          <a:bodyPr wrap="square">
            <a:spAutoFit/>
          </a:bodyPr>
          <a:lstStyle/>
          <a:p>
            <a:r>
              <a:rPr lang="fr-FR" sz="1100" i="1" dirty="0"/>
              <a:t>--Courez-nous, l’enfer, dit George avec dégoût. « Nous courons. Ils nous cherchaient, mais ils ne nous ont pas attrapés. »</a:t>
            </a:r>
          </a:p>
          <a:p>
            <a:r>
              <a:rPr lang="fr-FR" sz="1100" i="1" dirty="0" err="1"/>
              <a:t>Lennie</a:t>
            </a:r>
            <a:r>
              <a:rPr lang="fr-FR" sz="1100" i="1" dirty="0"/>
              <a:t> gloussa joyeusement. « Je n’ai pas oublié ça, vous pariez. »</a:t>
            </a:r>
          </a:p>
          <a:p>
            <a:r>
              <a:rPr lang="fr-FR" sz="1100" i="1" dirty="0"/>
              <a:t>George s’allongea sur le sable et croisa ses mains sous sa tête, et </a:t>
            </a:r>
            <a:r>
              <a:rPr lang="fr-FR" sz="1100" i="1" dirty="0" err="1"/>
              <a:t>Lennie</a:t>
            </a:r>
            <a:r>
              <a:rPr lang="fr-FR" sz="1100" i="1" dirty="0"/>
              <a:t> l’</a:t>
            </a:r>
            <a:r>
              <a:rPr lang="fr-FR" sz="1100" i="1" dirty="0" err="1"/>
              <a:t>imit</a:t>
            </a:r>
            <a:r>
              <a:rPr lang="fr-FR" sz="1100" i="1" dirty="0"/>
              <a:t>, levant la tête pour voir s’il le faisait bien.</a:t>
            </a:r>
          </a:p>
          <a:p>
            <a:r>
              <a:rPr lang="fr-FR" sz="1100" i="1" dirty="0"/>
              <a:t>« Dieu, tu as beaucoup de problèmes », dit George. « Je pourrais m’entendre si facilement et si bien si je ne t’avais pas sur la queue. Je pourrais vivre si facilement et peut-être avoir une fille. »</a:t>
            </a:r>
          </a:p>
          <a:p>
            <a:r>
              <a:rPr lang="fr-FR" sz="1100" i="1" dirty="0"/>
              <a:t>Pendant un moment, </a:t>
            </a:r>
            <a:r>
              <a:rPr lang="fr-FR" sz="1100" i="1" dirty="0" err="1"/>
              <a:t>Lennie</a:t>
            </a:r>
            <a:r>
              <a:rPr lang="fr-FR" sz="1100" i="1" dirty="0"/>
              <a:t> resta silencieux, puis il dit avec espoir: « Nous allons travailler dans un ranch, George. »</a:t>
            </a:r>
          </a:p>
          <a:p>
            <a:r>
              <a:rPr lang="fr-FR" sz="1100" i="1" dirty="0"/>
              <a:t>« </a:t>
            </a:r>
            <a:r>
              <a:rPr lang="fr-FR" sz="1100" i="1" dirty="0" err="1"/>
              <a:t>Awright</a:t>
            </a:r>
            <a:r>
              <a:rPr lang="fr-FR" sz="1100" i="1" dirty="0"/>
              <a:t>. Vous l’avez compris. Mais nous allons dormir ici parce que j’ai une raison. »</a:t>
            </a:r>
          </a:p>
          <a:p>
            <a:r>
              <a:rPr lang="fr-FR" sz="1100" i="1" dirty="0"/>
              <a:t>La journée allait vite maintenant. Seuls les sommets des montagnes </a:t>
            </a:r>
            <a:r>
              <a:rPr lang="fr-FR" sz="1100" i="1" dirty="0" err="1"/>
              <a:t>gabilans</a:t>
            </a:r>
            <a:r>
              <a:rPr lang="fr-FR" sz="1100" i="1" dirty="0"/>
              <a:t> s’enflammaient de la lumière du soleil qui avait quitté la vallée. Un serpent d’eau glissa sur la piscine, la tête relevée comme un petit périscope. Les roseaux se </a:t>
            </a:r>
            <a:r>
              <a:rPr lang="fr-FR" sz="1100" i="1" dirty="0" err="1"/>
              <a:t>se</a:t>
            </a:r>
            <a:r>
              <a:rPr lang="fr-FR" sz="1100" i="1" dirty="0"/>
              <a:t> branlaient légèrement dans le courant. Loin vers l’autoroute, un homme a crié quelque chose, et un autre homme a crié en retour. Les membres du sycomore bruissaient sous un petit vent qui mourut immédiatement.</a:t>
            </a:r>
          </a:p>
          <a:p>
            <a:r>
              <a:rPr lang="fr-FR" sz="1100" i="1" dirty="0"/>
              <a:t>« George, pourquoi n’allons-nous pas au ranch et soupons? Ils ont soupé au ranch.</a:t>
            </a:r>
          </a:p>
          <a:p>
            <a:r>
              <a:rPr lang="fr-FR" sz="1100" i="1" dirty="0"/>
              <a:t>George roula sur le côté. « Aucune raison du tout pour vous. J’aime ça ici. </a:t>
            </a:r>
            <a:r>
              <a:rPr lang="fr-FR" sz="1100" i="1" dirty="0" err="1"/>
              <a:t>Tomorra</a:t>
            </a:r>
            <a:r>
              <a:rPr lang="fr-FR" sz="1100" i="1" dirty="0"/>
              <a:t> nous allons aller travailler. J’ai vu des </a:t>
            </a:r>
            <a:r>
              <a:rPr lang="fr-FR" sz="1100" i="1" dirty="0" err="1"/>
              <a:t>thrashin</a:t>
            </a:r>
            <a:r>
              <a:rPr lang="fr-FR" sz="1100" i="1" dirty="0"/>
              <a:t>' machines en descendant. Cela signifie que nous serons des sacs de céréales </a:t>
            </a:r>
            <a:r>
              <a:rPr lang="fr-FR" sz="1100" i="1" dirty="0" err="1"/>
              <a:t>buckin</a:t>
            </a:r>
            <a:r>
              <a:rPr lang="fr-FR" sz="1100" i="1" dirty="0"/>
              <a:t>', </a:t>
            </a:r>
            <a:r>
              <a:rPr lang="fr-FR" sz="1100" i="1" dirty="0" err="1"/>
              <a:t>bustin</a:t>
            </a:r>
            <a:r>
              <a:rPr lang="fr-FR" sz="1100" i="1" dirty="0"/>
              <a:t>' un intestin. Ce soir, je vais m’allonger ici et lever les yeux. J’aime ça.</a:t>
            </a:r>
          </a:p>
          <a:p>
            <a:r>
              <a:rPr lang="fr-FR" sz="1100" i="1" dirty="0" err="1"/>
              <a:t>Lennie</a:t>
            </a:r>
            <a:r>
              <a:rPr lang="fr-FR" sz="1100" i="1" dirty="0"/>
              <a:t> se leva à genoux et baissa les yeux sur George. « N’allons-nous pas ne pas avoir de souper? »</a:t>
            </a:r>
          </a:p>
          <a:p>
            <a:r>
              <a:rPr lang="fr-FR" sz="1100" i="1" dirty="0"/>
              <a:t>« Bien sûr que nous le sommes, si vous ramassez des bâtons de saule morts. J’ai eu trois boîtes de haricots dans mon </a:t>
            </a:r>
            <a:r>
              <a:rPr lang="fr-FR" sz="1100" i="1" dirty="0" err="1"/>
              <a:t>bindle</a:t>
            </a:r>
            <a:r>
              <a:rPr lang="fr-FR" sz="1100" i="1" dirty="0"/>
              <a:t>. Vous préparez un feu. Je vous donnerai une allumette quand vous aurez les bâtons ensemble. Ensuite, nous chaufferons les haricots et dînerons.</a:t>
            </a:r>
          </a:p>
          <a:p>
            <a:r>
              <a:rPr lang="fr-FR" sz="1100" i="1" dirty="0"/>
              <a:t> </a:t>
            </a:r>
          </a:p>
        </p:txBody>
      </p:sp>
    </p:spTree>
    <p:extLst>
      <p:ext uri="{BB962C8B-B14F-4D97-AF65-F5344CB8AC3E}">
        <p14:creationId xmlns:p14="http://schemas.microsoft.com/office/powerpoint/2010/main" val="359837434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2" y="910910"/>
            <a:ext cx="4031672" cy="5170646"/>
          </a:xfrm>
          <a:prstGeom prst="rect">
            <a:avLst/>
          </a:prstGeom>
        </p:spPr>
        <p:txBody>
          <a:bodyPr wrap="square">
            <a:spAutoFit/>
          </a:bodyPr>
          <a:lstStyle/>
          <a:p>
            <a:r>
              <a:rPr lang="en-US" sz="1100" dirty="0"/>
              <a:t>“Maybe George won’t care,” </a:t>
            </a:r>
            <a:r>
              <a:rPr lang="en-US" sz="1100" dirty="0" smtClean="0"/>
              <a:t>he said</a:t>
            </a:r>
            <a:r>
              <a:rPr lang="en-US" sz="1100" dirty="0"/>
              <a:t>. “This here God damn little son-of-a-bitch wasn’t nothing to George.”</a:t>
            </a:r>
          </a:p>
          <a:p>
            <a:r>
              <a:rPr lang="en-US" sz="1100" dirty="0"/>
              <a:t>Curley’s wife came around the end of the last stall. She came very quietly, </a:t>
            </a:r>
            <a:r>
              <a:rPr lang="en-US" sz="1100" dirty="0" smtClean="0"/>
              <a:t>so that </a:t>
            </a:r>
            <a:r>
              <a:rPr lang="en-US" sz="1100" dirty="0"/>
              <a:t>Lennie didn’t see her. She wore her bright cotton dress and the mules </a:t>
            </a:r>
            <a:r>
              <a:rPr lang="en-US" sz="1100" dirty="0" smtClean="0"/>
              <a:t>with the </a:t>
            </a:r>
            <a:r>
              <a:rPr lang="en-US" sz="1100" dirty="0"/>
              <a:t>red ostrich feathers. Her face was made-up and the little sausage curls </a:t>
            </a:r>
            <a:r>
              <a:rPr lang="en-US" sz="1100" dirty="0" smtClean="0"/>
              <a:t>were all </a:t>
            </a:r>
            <a:r>
              <a:rPr lang="en-US" sz="1100" dirty="0"/>
              <a:t>in place. She was quite near to him before Lennie looked up and saw her.</a:t>
            </a:r>
          </a:p>
          <a:p>
            <a:r>
              <a:rPr lang="en-US" sz="1100" dirty="0"/>
              <a:t>In a panic he shoveled hay over the puppy with his fingers. He </a:t>
            </a:r>
            <a:r>
              <a:rPr lang="en-US" sz="1100" dirty="0" smtClean="0"/>
              <a:t>looked sullenly </a:t>
            </a:r>
            <a:r>
              <a:rPr lang="en-US" sz="1100" dirty="0"/>
              <a:t>up at her.</a:t>
            </a:r>
          </a:p>
          <a:p>
            <a:r>
              <a:rPr lang="en-US" sz="1100" dirty="0"/>
              <a:t>She said, “What you got there, sonny boy?”</a:t>
            </a:r>
          </a:p>
          <a:p>
            <a:r>
              <a:rPr lang="en-US" sz="1100" dirty="0"/>
              <a:t>Lennie glared at her. “George says I </a:t>
            </a:r>
            <a:r>
              <a:rPr lang="en-US" sz="1100" dirty="0" err="1"/>
              <a:t>ain’t</a:t>
            </a:r>
            <a:r>
              <a:rPr lang="en-US" sz="1100" dirty="0"/>
              <a:t> to have nothing to do with </a:t>
            </a:r>
            <a:r>
              <a:rPr lang="en-US" sz="1100" dirty="0" smtClean="0"/>
              <a:t>you— talk </a:t>
            </a:r>
            <a:r>
              <a:rPr lang="en-US" sz="1100" dirty="0"/>
              <a:t>to you or nothing.”</a:t>
            </a:r>
          </a:p>
          <a:p>
            <a:r>
              <a:rPr lang="en-US" sz="1100" dirty="0"/>
              <a:t>She laughed. “George giving you orders about everything?”</a:t>
            </a:r>
          </a:p>
          <a:p>
            <a:r>
              <a:rPr lang="en-US" sz="1100" dirty="0"/>
              <a:t>Lennie looked down at the hay. “Says I can’t tend no rabbits if I talk to </a:t>
            </a:r>
            <a:r>
              <a:rPr lang="en-US" sz="1100" dirty="0" smtClean="0"/>
              <a:t>you or </a:t>
            </a:r>
            <a:r>
              <a:rPr lang="en-US" sz="1100" dirty="0"/>
              <a:t>anything.”</a:t>
            </a:r>
          </a:p>
          <a:p>
            <a:r>
              <a:rPr lang="en-US" sz="1100" dirty="0"/>
              <a:t>She said quietly, “He’s scared </a:t>
            </a:r>
            <a:r>
              <a:rPr lang="en-US" sz="1100" dirty="0" err="1"/>
              <a:t>Curley’ll</a:t>
            </a:r>
            <a:r>
              <a:rPr lang="en-US" sz="1100" dirty="0"/>
              <a:t> get mad. Well, Curley got his arm </a:t>
            </a:r>
            <a:r>
              <a:rPr lang="en-US" sz="1100" dirty="0" smtClean="0"/>
              <a:t>in a </a:t>
            </a:r>
            <a:r>
              <a:rPr lang="en-US" sz="1100" dirty="0"/>
              <a:t>sling- an’ if Curley gets tough, you can break his other </a:t>
            </a:r>
            <a:r>
              <a:rPr lang="en-US" sz="1100" dirty="0" err="1"/>
              <a:t>han</a:t>
            </a:r>
            <a:r>
              <a:rPr lang="en-US" sz="1100" dirty="0"/>
              <a:t>’. You didn’t </a:t>
            </a:r>
            <a:r>
              <a:rPr lang="en-US" sz="1100" dirty="0" smtClean="0"/>
              <a:t>put nothing </a:t>
            </a:r>
            <a:r>
              <a:rPr lang="en-US" sz="1100" dirty="0"/>
              <a:t>over on me about </a:t>
            </a:r>
            <a:r>
              <a:rPr lang="en-US" sz="1100" dirty="0" err="1"/>
              <a:t>gettin</a:t>
            </a:r>
            <a:r>
              <a:rPr lang="en-US" sz="1100" dirty="0"/>
              <a:t>’ it caught in no machine.”</a:t>
            </a:r>
          </a:p>
          <a:p>
            <a:r>
              <a:rPr lang="en-US" sz="1100" dirty="0"/>
              <a:t>But Lennie was not to be drawn. “No, sir. I </a:t>
            </a:r>
            <a:r>
              <a:rPr lang="en-US" sz="1100" dirty="0" err="1"/>
              <a:t>ain’t</a:t>
            </a:r>
            <a:r>
              <a:rPr lang="en-US" sz="1100" dirty="0"/>
              <a:t> </a:t>
            </a:r>
            <a:r>
              <a:rPr lang="en-US" sz="1100" dirty="0" err="1"/>
              <a:t>gonna</a:t>
            </a:r>
            <a:r>
              <a:rPr lang="en-US" sz="1100" dirty="0"/>
              <a:t> talk to you or</a:t>
            </a:r>
          </a:p>
          <a:p>
            <a:r>
              <a:rPr lang="en-US" sz="1100" dirty="0"/>
              <a:t>nothing.”</a:t>
            </a:r>
          </a:p>
          <a:p>
            <a:r>
              <a:rPr lang="en-US" sz="1100" dirty="0"/>
              <a:t>She knelt in the hay beside him. “Listen,” she said. “All the guys got </a:t>
            </a:r>
            <a:r>
              <a:rPr lang="en-US" sz="1100" dirty="0" smtClean="0"/>
              <a:t>a horseshoe </a:t>
            </a:r>
            <a:r>
              <a:rPr lang="en-US" sz="1100" dirty="0"/>
              <a:t>tenement </a:t>
            </a:r>
            <a:r>
              <a:rPr lang="en-US" sz="1100" dirty="0" err="1"/>
              <a:t>goin</a:t>
            </a:r>
            <a:r>
              <a:rPr lang="en-US" sz="1100" dirty="0"/>
              <a:t>’ on. It’s </a:t>
            </a:r>
            <a:r>
              <a:rPr lang="en-US" sz="1100" dirty="0" err="1"/>
              <a:t>on’y</a:t>
            </a:r>
            <a:r>
              <a:rPr lang="en-US" sz="1100" dirty="0"/>
              <a:t> about four o’clock. None of them guys </a:t>
            </a:r>
            <a:r>
              <a:rPr lang="en-US" sz="1100" dirty="0" smtClean="0"/>
              <a:t>is </a:t>
            </a:r>
            <a:r>
              <a:rPr lang="en-US" sz="1100" dirty="0" err="1" smtClean="0"/>
              <a:t>goin</a:t>
            </a:r>
            <a:r>
              <a:rPr lang="en-US" sz="1100" dirty="0"/>
              <a:t>’ to leave that tenement. Why can’t I talk to you? I never get to talk </a:t>
            </a:r>
            <a:r>
              <a:rPr lang="en-US" sz="1100" dirty="0" smtClean="0"/>
              <a:t>to nobody</a:t>
            </a:r>
            <a:r>
              <a:rPr lang="en-US" sz="1100" dirty="0"/>
              <a:t>. I get awful lonely.”</a:t>
            </a:r>
          </a:p>
          <a:p>
            <a:r>
              <a:rPr lang="en-US" sz="1100" dirty="0"/>
              <a:t>Lennie said, “Well, I </a:t>
            </a:r>
            <a:r>
              <a:rPr lang="en-US" sz="1100" dirty="0" err="1"/>
              <a:t>ain’t</a:t>
            </a:r>
            <a:r>
              <a:rPr lang="en-US" sz="1100" dirty="0"/>
              <a:t> supposed to talk to you or nothing.”</a:t>
            </a:r>
          </a:p>
          <a:p>
            <a:r>
              <a:rPr lang="en-US" sz="1100" dirty="0"/>
              <a:t>“I get lonely,” she said. “You can talk to people, but I can’t talk to </a:t>
            </a:r>
            <a:r>
              <a:rPr lang="en-US" sz="1100" dirty="0" smtClean="0"/>
              <a:t>nobody but </a:t>
            </a:r>
            <a:r>
              <a:rPr lang="en-US" sz="1100" dirty="0"/>
              <a:t>Curley. Else he gets mad. How’d you like not to talk to anybody?”</a:t>
            </a:r>
            <a:endParaRPr lang="en-GB" sz="1100" dirty="0"/>
          </a:p>
        </p:txBody>
      </p:sp>
      <p:sp>
        <p:nvSpPr>
          <p:cNvPr id="4" name="Rectangle 3"/>
          <p:cNvSpPr/>
          <p:nvPr/>
        </p:nvSpPr>
        <p:spPr>
          <a:xfrm>
            <a:off x="4671754" y="755344"/>
            <a:ext cx="4425142" cy="5678478"/>
          </a:xfrm>
          <a:prstGeom prst="rect">
            <a:avLst/>
          </a:prstGeom>
        </p:spPr>
        <p:txBody>
          <a:bodyPr wrap="square">
            <a:spAutoFit/>
          </a:bodyPr>
          <a:lstStyle/>
          <a:p>
            <a:r>
              <a:rPr lang="fr-FR" sz="1100" i="1" dirty="0"/>
              <a:t>« Peut-être que George s’en fichera », </a:t>
            </a:r>
            <a:r>
              <a:rPr lang="fr-FR" sz="1100" i="1" dirty="0" err="1"/>
              <a:t>a-t-il</a:t>
            </a:r>
            <a:r>
              <a:rPr lang="fr-FR" sz="1100" i="1" dirty="0"/>
              <a:t> dit. « Ce dieu ici sacrément petit fils de pute n’était pas rien pour George. »</a:t>
            </a:r>
          </a:p>
          <a:p>
            <a:r>
              <a:rPr lang="fr-FR" sz="1100" i="1" dirty="0"/>
              <a:t>La femme de </a:t>
            </a:r>
            <a:r>
              <a:rPr lang="fr-FR" sz="1100" i="1" dirty="0" err="1"/>
              <a:t>Curley</a:t>
            </a:r>
            <a:r>
              <a:rPr lang="fr-FR" sz="1100" i="1" dirty="0"/>
              <a:t> arriva vers la fin du dernier stand. Elle est venue très tranquillement, de sorte que </a:t>
            </a:r>
            <a:r>
              <a:rPr lang="fr-FR" sz="1100" i="1" dirty="0" err="1"/>
              <a:t>Lennie</a:t>
            </a:r>
            <a:r>
              <a:rPr lang="fr-FR" sz="1100" i="1" dirty="0"/>
              <a:t> ne l’a pas vue. Elle portait sa robe de coton brillant et les mules avec les plumes d’autruche rouges. Son visage était maquillé et les petites boucles de saucisse étaient toutes en place. Elle était assez proche de lui avant que </a:t>
            </a:r>
            <a:r>
              <a:rPr lang="fr-FR" sz="1100" i="1" dirty="0" err="1"/>
              <a:t>Lennie</a:t>
            </a:r>
            <a:r>
              <a:rPr lang="fr-FR" sz="1100" i="1" dirty="0"/>
              <a:t> ne lève les yeux et ne la voie.</a:t>
            </a:r>
          </a:p>
          <a:p>
            <a:r>
              <a:rPr lang="fr-FR" sz="1100" i="1" dirty="0"/>
              <a:t>Paniqué, il pelleta du foin sur le chiot avec ses doigts. Il la regarda maussade.</a:t>
            </a:r>
          </a:p>
          <a:p>
            <a:r>
              <a:rPr lang="fr-FR" sz="1100" i="1" dirty="0"/>
              <a:t>Elle a dit: « Qu’est-ce que tu as eu là, </a:t>
            </a:r>
            <a:r>
              <a:rPr lang="fr-FR" sz="1100" i="1" dirty="0" err="1"/>
              <a:t>sonny</a:t>
            </a:r>
            <a:r>
              <a:rPr lang="fr-FR" sz="1100" i="1" dirty="0"/>
              <a:t> boy? »</a:t>
            </a:r>
          </a:p>
          <a:p>
            <a:r>
              <a:rPr lang="fr-FR" sz="1100" i="1" dirty="0" err="1"/>
              <a:t>Lennie</a:t>
            </a:r>
            <a:r>
              <a:rPr lang="fr-FR" sz="1100" i="1" dirty="0"/>
              <a:t> la regarda. « George dit que je ne veux rien avoir à voir avec toi - parlez-vous ou rien. »</a:t>
            </a:r>
          </a:p>
          <a:p>
            <a:r>
              <a:rPr lang="fr-FR" sz="1100" i="1" dirty="0"/>
              <a:t>Elle a ri. « George vous donne des ordres sur tout? »</a:t>
            </a:r>
          </a:p>
          <a:p>
            <a:r>
              <a:rPr lang="fr-FR" sz="1100" i="1" dirty="0" err="1"/>
              <a:t>Lennie</a:t>
            </a:r>
            <a:r>
              <a:rPr lang="fr-FR" sz="1100" i="1" dirty="0"/>
              <a:t> baissa les yeux sur le foin. « Dit que je ne peux pas m’occuper de lapins si je vous parle ou quoi que ce soit. »</a:t>
            </a:r>
          </a:p>
          <a:p>
            <a:r>
              <a:rPr lang="fr-FR" sz="1100" i="1" dirty="0"/>
              <a:t>Elle a dit doucement: « Il a peur que </a:t>
            </a:r>
            <a:r>
              <a:rPr lang="fr-FR" sz="1100" i="1" dirty="0" err="1"/>
              <a:t>Curley</a:t>
            </a:r>
            <a:r>
              <a:rPr lang="fr-FR" sz="1100" i="1" dirty="0"/>
              <a:t> se fâche. Eh bien, </a:t>
            </a:r>
            <a:r>
              <a:rPr lang="fr-FR" sz="1100" i="1" dirty="0" err="1"/>
              <a:t>Curley</a:t>
            </a:r>
            <a:r>
              <a:rPr lang="fr-FR" sz="1100" i="1" dirty="0"/>
              <a:t> a mis son bras dans une fronde - et si </a:t>
            </a:r>
            <a:r>
              <a:rPr lang="fr-FR" sz="1100" i="1" dirty="0" err="1"/>
              <a:t>Curley</a:t>
            </a:r>
            <a:r>
              <a:rPr lang="fr-FR" sz="1100" i="1" dirty="0"/>
              <a:t> devient dur, vous pouvez casser son autre han'. Tu ne m’as rien mis sur le fait de le prendre dans aucune machine. »</a:t>
            </a:r>
          </a:p>
          <a:p>
            <a:r>
              <a:rPr lang="fr-FR" sz="1100" i="1" dirty="0"/>
              <a:t>Mais </a:t>
            </a:r>
            <a:r>
              <a:rPr lang="fr-FR" sz="1100" i="1" dirty="0" err="1"/>
              <a:t>Lennie</a:t>
            </a:r>
            <a:r>
              <a:rPr lang="fr-FR" sz="1100" i="1" dirty="0"/>
              <a:t> ne devait pas être dessiné. « Non, monsieur. Je ne vais pas vous parler ou</a:t>
            </a:r>
          </a:p>
          <a:p>
            <a:r>
              <a:rPr lang="fr-FR" sz="1100" i="1" dirty="0"/>
              <a:t>rien.</a:t>
            </a:r>
          </a:p>
          <a:p>
            <a:r>
              <a:rPr lang="fr-FR" sz="1100" i="1" dirty="0"/>
              <a:t>Elle s’agenouilla dans le foin à côté de lui. « Écoutez », dit-elle. « Tous les gars ont eu un immeuble en fer à cheval </a:t>
            </a:r>
            <a:r>
              <a:rPr lang="fr-FR" sz="1100" i="1" dirty="0" err="1"/>
              <a:t>goin</a:t>
            </a:r>
            <a:r>
              <a:rPr lang="fr-FR" sz="1100" i="1" dirty="0"/>
              <a:t>' on. Il est environ quatre heures. Aucun d’entre eux n’est prêt à quitter cet immeuble. Pourquoi ne puis-je pas vous parler? Je n’ai jamais l’occasion de parler à personne. Je me sens terriblement seul.</a:t>
            </a:r>
          </a:p>
          <a:p>
            <a:r>
              <a:rPr lang="fr-FR" sz="1100" i="1" dirty="0" err="1"/>
              <a:t>Lennie</a:t>
            </a:r>
            <a:r>
              <a:rPr lang="fr-FR" sz="1100" i="1" dirty="0"/>
              <a:t> a dit: « Eh bien, je ne suis pas censé vous parler ou rien. »</a:t>
            </a:r>
          </a:p>
          <a:p>
            <a:r>
              <a:rPr lang="fr-FR" sz="1100" i="1" dirty="0"/>
              <a:t>« Je me sens seule », dit-elle. « Vous pouvez parler aux gens, mais je ne peux parler à personne d’autre qu’à </a:t>
            </a:r>
            <a:r>
              <a:rPr lang="fr-FR" sz="1100" i="1" dirty="0" err="1"/>
              <a:t>Curley</a:t>
            </a:r>
            <a:r>
              <a:rPr lang="fr-FR" sz="1100" i="1" dirty="0"/>
              <a:t>. Sinon, il s’énerve. Comment aimeriez-vous ne parler à personne? »</a:t>
            </a:r>
          </a:p>
          <a:p>
            <a:r>
              <a:rPr lang="fr-FR" sz="1100" i="1" dirty="0"/>
              <a:t> </a:t>
            </a:r>
          </a:p>
        </p:txBody>
      </p:sp>
    </p:spTree>
    <p:extLst>
      <p:ext uri="{BB962C8B-B14F-4D97-AF65-F5344CB8AC3E}">
        <p14:creationId xmlns:p14="http://schemas.microsoft.com/office/powerpoint/2010/main" val="136592052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3703" y="977414"/>
            <a:ext cx="4056610" cy="4832092"/>
          </a:xfrm>
          <a:prstGeom prst="rect">
            <a:avLst/>
          </a:prstGeom>
        </p:spPr>
        <p:txBody>
          <a:bodyPr wrap="square">
            <a:spAutoFit/>
          </a:bodyPr>
          <a:lstStyle/>
          <a:p>
            <a:r>
              <a:rPr lang="en-US" sz="1100" dirty="0"/>
              <a:t>Lennie said, “Well, I </a:t>
            </a:r>
            <a:r>
              <a:rPr lang="en-US" sz="1100" dirty="0" err="1"/>
              <a:t>ain’t</a:t>
            </a:r>
            <a:r>
              <a:rPr lang="en-US" sz="1100" dirty="0"/>
              <a:t> supposed to. George’s scared I’ll get in trouble.”</a:t>
            </a:r>
          </a:p>
          <a:p>
            <a:r>
              <a:rPr lang="en-US" sz="1100" dirty="0"/>
              <a:t>She changed the subject. “What you got covered up there?”</a:t>
            </a:r>
          </a:p>
          <a:p>
            <a:r>
              <a:rPr lang="en-US" sz="1100" dirty="0"/>
              <a:t>Then all of Lennie’s woe came back on him. “Jus’ my pup,” he said sadly.</a:t>
            </a:r>
          </a:p>
          <a:p>
            <a:r>
              <a:rPr lang="en-US" sz="1100" dirty="0"/>
              <a:t>“Jus’ my little pup.” And he swept the hay from on top of it.</a:t>
            </a:r>
          </a:p>
          <a:p>
            <a:r>
              <a:rPr lang="en-US" sz="1100" dirty="0"/>
              <a:t>“Why, he’s dead,” she cried.</a:t>
            </a:r>
          </a:p>
          <a:p>
            <a:r>
              <a:rPr lang="en-US" sz="1100" dirty="0"/>
              <a:t>“He was so little,” said Lennie. “I was jus’ </a:t>
            </a:r>
            <a:r>
              <a:rPr lang="en-US" sz="1100" dirty="0" err="1"/>
              <a:t>playin</a:t>
            </a:r>
            <a:r>
              <a:rPr lang="en-US" sz="1100" dirty="0"/>
              <a:t>’ with him . . . . an’ </a:t>
            </a:r>
            <a:r>
              <a:rPr lang="en-US" sz="1100" dirty="0" smtClean="0"/>
              <a:t>he made </a:t>
            </a:r>
            <a:r>
              <a:rPr lang="en-US" sz="1100" dirty="0"/>
              <a:t>like he’s </a:t>
            </a:r>
            <a:r>
              <a:rPr lang="en-US" sz="1100" dirty="0" err="1"/>
              <a:t>gonna</a:t>
            </a:r>
            <a:r>
              <a:rPr lang="en-US" sz="1100" dirty="0"/>
              <a:t> bite me . . . . an’ I made like I was </a:t>
            </a:r>
            <a:r>
              <a:rPr lang="en-US" sz="1100" dirty="0" err="1"/>
              <a:t>gonna</a:t>
            </a:r>
            <a:r>
              <a:rPr lang="en-US" sz="1100" dirty="0"/>
              <a:t> smack him . . . </a:t>
            </a:r>
            <a:r>
              <a:rPr lang="en-US" sz="1100" dirty="0" smtClean="0"/>
              <a:t>. an</a:t>
            </a:r>
            <a:r>
              <a:rPr lang="en-US" sz="1100" dirty="0"/>
              <a:t>’ . . . . an’ I done it. An’ then he was dead.”</a:t>
            </a:r>
          </a:p>
          <a:p>
            <a:r>
              <a:rPr lang="en-US" sz="1100" dirty="0"/>
              <a:t>She consoled him. “Don’t you worry none. He was jus’ a mutt. You can </a:t>
            </a:r>
            <a:r>
              <a:rPr lang="en-US" sz="1100" dirty="0" smtClean="0"/>
              <a:t>get another </a:t>
            </a:r>
            <a:r>
              <a:rPr lang="en-US" sz="1100" dirty="0"/>
              <a:t>one easy. The whole country is </a:t>
            </a:r>
            <a:r>
              <a:rPr lang="en-US" sz="1100" dirty="0" err="1"/>
              <a:t>fulla</a:t>
            </a:r>
            <a:r>
              <a:rPr lang="en-US" sz="1100" dirty="0"/>
              <a:t> mutts.”</a:t>
            </a:r>
          </a:p>
          <a:p>
            <a:r>
              <a:rPr lang="en-US" sz="1100" dirty="0"/>
              <a:t>“It </a:t>
            </a:r>
            <a:r>
              <a:rPr lang="en-US" sz="1100" dirty="0" err="1"/>
              <a:t>ain’t</a:t>
            </a:r>
            <a:r>
              <a:rPr lang="en-US" sz="1100" dirty="0"/>
              <a:t> that so much,” Lennie explained miserably. “George </a:t>
            </a:r>
            <a:r>
              <a:rPr lang="en-US" sz="1100" dirty="0" err="1"/>
              <a:t>ain’t</a:t>
            </a:r>
            <a:r>
              <a:rPr lang="en-US" sz="1100" dirty="0"/>
              <a:t> </a:t>
            </a:r>
            <a:r>
              <a:rPr lang="en-US" sz="1100" dirty="0" err="1"/>
              <a:t>gonna</a:t>
            </a:r>
            <a:r>
              <a:rPr lang="en-US" sz="1100" dirty="0"/>
              <a:t> </a:t>
            </a:r>
            <a:r>
              <a:rPr lang="en-US" sz="1100" dirty="0" smtClean="0"/>
              <a:t>let me </a:t>
            </a:r>
            <a:r>
              <a:rPr lang="en-US" sz="1100" dirty="0"/>
              <a:t>tend no rabbits now.</a:t>
            </a:r>
          </a:p>
          <a:p>
            <a:r>
              <a:rPr lang="en-US" sz="1100" dirty="0"/>
              <a:t>“Why don’t he?”</a:t>
            </a:r>
          </a:p>
          <a:p>
            <a:r>
              <a:rPr lang="en-US" sz="1100" dirty="0"/>
              <a:t>“Well, he said if I done any more bad things he </a:t>
            </a:r>
            <a:r>
              <a:rPr lang="en-US" sz="1100" dirty="0" err="1"/>
              <a:t>ain’t</a:t>
            </a:r>
            <a:r>
              <a:rPr lang="en-US" sz="1100" dirty="0"/>
              <a:t> </a:t>
            </a:r>
            <a:r>
              <a:rPr lang="en-US" sz="1100" dirty="0" err="1"/>
              <a:t>gonna</a:t>
            </a:r>
            <a:r>
              <a:rPr lang="en-US" sz="1100" dirty="0"/>
              <a:t> let me tend </a:t>
            </a:r>
            <a:r>
              <a:rPr lang="en-US" sz="1100" dirty="0" smtClean="0"/>
              <a:t>the rabbits</a:t>
            </a:r>
            <a:r>
              <a:rPr lang="en-US" sz="1100" dirty="0"/>
              <a:t>.”</a:t>
            </a:r>
          </a:p>
          <a:p>
            <a:r>
              <a:rPr lang="en-US" sz="1100" dirty="0"/>
              <a:t>She moved closer to him and she spoke soothingly. “Don’t you worry </a:t>
            </a:r>
            <a:r>
              <a:rPr lang="en-US" sz="1100" dirty="0" smtClean="0"/>
              <a:t>about </a:t>
            </a:r>
            <a:r>
              <a:rPr lang="en-US" sz="1100" dirty="0" err="1" smtClean="0"/>
              <a:t>talkin</a:t>
            </a:r>
            <a:r>
              <a:rPr lang="en-US" sz="1100" dirty="0"/>
              <a:t>’ to me. Listen to the guys yell out there. They got four dollars bet in </a:t>
            </a:r>
            <a:r>
              <a:rPr lang="en-US" sz="1100" dirty="0" smtClean="0"/>
              <a:t>that tenement</a:t>
            </a:r>
            <a:r>
              <a:rPr lang="en-US" sz="1100" dirty="0"/>
              <a:t>. None of them </a:t>
            </a:r>
            <a:r>
              <a:rPr lang="en-US" sz="1100" dirty="0" err="1"/>
              <a:t>ain’t</a:t>
            </a:r>
            <a:r>
              <a:rPr lang="en-US" sz="1100" dirty="0"/>
              <a:t> </a:t>
            </a:r>
            <a:r>
              <a:rPr lang="en-US" sz="1100" dirty="0" err="1"/>
              <a:t>gonna</a:t>
            </a:r>
            <a:r>
              <a:rPr lang="en-US" sz="1100" dirty="0"/>
              <a:t> leave till it’s over.”</a:t>
            </a:r>
          </a:p>
          <a:p>
            <a:r>
              <a:rPr lang="en-US" sz="1100" dirty="0"/>
              <a:t>“If George sees me </a:t>
            </a:r>
            <a:r>
              <a:rPr lang="en-US" sz="1100" dirty="0" err="1"/>
              <a:t>talkin</a:t>
            </a:r>
            <a:r>
              <a:rPr lang="en-US" sz="1100" dirty="0"/>
              <a:t>’ to you he’ll give me hell,” Lennie said cautiously</a:t>
            </a:r>
            <a:r>
              <a:rPr lang="en-US" sz="1100" dirty="0" smtClean="0"/>
              <a:t>. “</a:t>
            </a:r>
            <a:r>
              <a:rPr lang="en-US" sz="1100" dirty="0"/>
              <a:t>He </a:t>
            </a:r>
            <a:r>
              <a:rPr lang="en-US" sz="1100" dirty="0" err="1"/>
              <a:t>tol</a:t>
            </a:r>
            <a:r>
              <a:rPr lang="en-US" sz="1100" dirty="0"/>
              <a:t>’ me so.”</a:t>
            </a:r>
          </a:p>
          <a:p>
            <a:r>
              <a:rPr lang="en-US" sz="1100" dirty="0"/>
              <a:t>Her face grew angry. “</a:t>
            </a:r>
            <a:r>
              <a:rPr lang="en-US" sz="1100" dirty="0" err="1"/>
              <a:t>Wha’s</a:t>
            </a:r>
            <a:r>
              <a:rPr lang="en-US" sz="1100" dirty="0"/>
              <a:t> the matter with me?” she cried. “</a:t>
            </a:r>
            <a:r>
              <a:rPr lang="en-US" sz="1100" dirty="0" err="1"/>
              <a:t>Ain’t</a:t>
            </a:r>
            <a:r>
              <a:rPr lang="en-US" sz="1100" dirty="0"/>
              <a:t> I got </a:t>
            </a:r>
            <a:r>
              <a:rPr lang="en-US" sz="1100" dirty="0" smtClean="0"/>
              <a:t>a right </a:t>
            </a:r>
            <a:r>
              <a:rPr lang="en-US" sz="1100" dirty="0"/>
              <a:t>to talk to nobody? </a:t>
            </a:r>
            <a:r>
              <a:rPr lang="en-US" sz="1100" dirty="0" err="1"/>
              <a:t>Whatta</a:t>
            </a:r>
            <a:r>
              <a:rPr lang="en-US" sz="1100" dirty="0"/>
              <a:t> they think I am, anyways? You’re a nice guy. </a:t>
            </a:r>
            <a:r>
              <a:rPr lang="en-US" sz="1100" dirty="0" smtClean="0"/>
              <a:t>I don’t </a:t>
            </a:r>
            <a:r>
              <a:rPr lang="en-US" sz="1100" dirty="0"/>
              <a:t>know why I can’t talk to you. I </a:t>
            </a:r>
            <a:r>
              <a:rPr lang="en-US" sz="1100" dirty="0" err="1"/>
              <a:t>ain’t</a:t>
            </a:r>
            <a:r>
              <a:rPr lang="en-US" sz="1100" dirty="0"/>
              <a:t> </a:t>
            </a:r>
            <a:r>
              <a:rPr lang="en-US" sz="1100" dirty="0" err="1"/>
              <a:t>doin</a:t>
            </a:r>
            <a:r>
              <a:rPr lang="en-US" sz="1100" dirty="0"/>
              <a:t>’ no harm to you.”</a:t>
            </a:r>
          </a:p>
          <a:p>
            <a:r>
              <a:rPr lang="en-US" sz="1100" dirty="0"/>
              <a:t>“Well, George says you’ll get us in a mess.”</a:t>
            </a:r>
            <a:endParaRPr lang="en-GB" sz="1100" dirty="0"/>
          </a:p>
        </p:txBody>
      </p:sp>
      <p:sp>
        <p:nvSpPr>
          <p:cNvPr id="4" name="Rectangle 3"/>
          <p:cNvSpPr/>
          <p:nvPr/>
        </p:nvSpPr>
        <p:spPr>
          <a:xfrm>
            <a:off x="4697833" y="571602"/>
            <a:ext cx="4289368" cy="5509200"/>
          </a:xfrm>
          <a:prstGeom prst="rect">
            <a:avLst/>
          </a:prstGeom>
        </p:spPr>
        <p:txBody>
          <a:bodyPr wrap="square">
            <a:spAutoFit/>
          </a:bodyPr>
          <a:lstStyle/>
          <a:p>
            <a:r>
              <a:rPr lang="fr-FR" sz="1100" i="1" dirty="0" err="1"/>
              <a:t>Lennie</a:t>
            </a:r>
            <a:r>
              <a:rPr lang="fr-FR" sz="1100" i="1" dirty="0"/>
              <a:t> a dit: « Eh bien, je ne suis pas censé le faire. George a peur que j’aie des ennuis. »</a:t>
            </a:r>
          </a:p>
          <a:p>
            <a:r>
              <a:rPr lang="fr-FR" sz="1100" i="1" dirty="0"/>
              <a:t>Elle a changé de sujet. « Qu’est-ce que vous avez couvert là-haut? »</a:t>
            </a:r>
          </a:p>
          <a:p>
            <a:r>
              <a:rPr lang="fr-FR" sz="1100" i="1" dirty="0"/>
              <a:t>Puis tout le malheur de </a:t>
            </a:r>
            <a:r>
              <a:rPr lang="fr-FR" sz="1100" i="1" dirty="0" err="1"/>
              <a:t>Lennie</a:t>
            </a:r>
            <a:r>
              <a:rPr lang="fr-FR" sz="1100" i="1" dirty="0"/>
              <a:t> lui est revenu. « Jus' mon chiot, » dit-il tristement.</a:t>
            </a:r>
          </a:p>
          <a:p>
            <a:r>
              <a:rPr lang="fr-FR" sz="1100" i="1" dirty="0"/>
              <a:t>« Jus' mon petit chiot. » Et il a balayé le foin par-dessus.</a:t>
            </a:r>
          </a:p>
          <a:p>
            <a:r>
              <a:rPr lang="fr-FR" sz="1100" i="1" dirty="0"/>
              <a:t>« Pourquoi, il est mort », s’écria-t-elle.</a:t>
            </a:r>
          </a:p>
          <a:p>
            <a:r>
              <a:rPr lang="fr-FR" sz="1100" i="1" dirty="0"/>
              <a:t>« Il était si petit », dit </a:t>
            </a:r>
            <a:r>
              <a:rPr lang="fr-FR" sz="1100" i="1" dirty="0" err="1"/>
              <a:t>Lennie</a:t>
            </a:r>
            <a:r>
              <a:rPr lang="fr-FR" sz="1100" i="1" dirty="0"/>
              <a:t>. « J’étais jus' </a:t>
            </a:r>
            <a:r>
              <a:rPr lang="fr-FR" sz="1100" i="1" dirty="0" err="1"/>
              <a:t>playin</a:t>
            </a:r>
            <a:r>
              <a:rPr lang="fr-FR" sz="1100" i="1" dirty="0"/>
              <a:t>' avec lui... il a fait comme s’il allait me mordre... J’ai fait comme si j’allais le frapper... an' . . . . et je l’ai fait. An' puis il était mort. »</a:t>
            </a:r>
          </a:p>
          <a:p>
            <a:r>
              <a:rPr lang="fr-FR" sz="1100" i="1" dirty="0"/>
              <a:t>Elle le consola. « Ne vous inquiétez pas, personne. Il était jus' a </a:t>
            </a:r>
            <a:r>
              <a:rPr lang="fr-FR" sz="1100" i="1" dirty="0" err="1"/>
              <a:t>mutt</a:t>
            </a:r>
            <a:r>
              <a:rPr lang="fr-FR" sz="1100" i="1" dirty="0"/>
              <a:t>. Vous pouvez en obtenir un autre facilement. Tout le pays est plein de </a:t>
            </a:r>
            <a:r>
              <a:rPr lang="fr-FR" sz="1100" i="1" dirty="0" err="1"/>
              <a:t>mutts</a:t>
            </a:r>
            <a:r>
              <a:rPr lang="fr-FR" sz="1100" i="1" dirty="0"/>
              <a:t>. »</a:t>
            </a:r>
          </a:p>
          <a:p>
            <a:r>
              <a:rPr lang="fr-FR" sz="1100" i="1" dirty="0"/>
              <a:t>« Ce n’est pas tellement ça », a expliqué </a:t>
            </a:r>
            <a:r>
              <a:rPr lang="fr-FR" sz="1100" i="1" dirty="0" err="1"/>
              <a:t>Lennie</a:t>
            </a:r>
            <a:r>
              <a:rPr lang="fr-FR" sz="1100" i="1" dirty="0"/>
              <a:t> misérablement. « George ne va pas me laisser m’occuper de pas de lapins maintenant.</a:t>
            </a:r>
          </a:p>
          <a:p>
            <a:r>
              <a:rPr lang="fr-FR" sz="1100" i="1" dirty="0"/>
              <a:t>« Pourquoi ne le fait-il pas? »</a:t>
            </a:r>
          </a:p>
          <a:p>
            <a:r>
              <a:rPr lang="fr-FR" sz="1100" i="1" dirty="0"/>
              <a:t>« Eh bien, il a dit que si je faisais d’autres mauvaises choses, il ne me laisserait pas m’occuper des lapins. »</a:t>
            </a:r>
          </a:p>
          <a:p>
            <a:r>
              <a:rPr lang="fr-FR" sz="1100" i="1" dirty="0"/>
              <a:t>Elle se rapprocha de lui et elle parla de manière apaisante. « Ne t’inquiète pas de me parler. Écoutez les gars crier là-bas. Ils ont obtenu un pari de quatre dollars dans cet immeuble. Aucun d’entre eux ne partira tant que ce ne sera pas fini. »</a:t>
            </a:r>
          </a:p>
          <a:p>
            <a:r>
              <a:rPr lang="fr-FR" sz="1100" i="1" dirty="0"/>
              <a:t>« Si George me voit te parler, il me donnera l’enfer », dit </a:t>
            </a:r>
            <a:r>
              <a:rPr lang="fr-FR" sz="1100" i="1" dirty="0" err="1"/>
              <a:t>Lennie</a:t>
            </a:r>
            <a:r>
              <a:rPr lang="fr-FR" sz="1100" i="1" dirty="0"/>
              <a:t> avec prudence. « Il m’a dit que oui. »</a:t>
            </a:r>
          </a:p>
          <a:p>
            <a:r>
              <a:rPr lang="fr-FR" sz="1100" i="1" dirty="0"/>
              <a:t>Son visage s’est mis en colère. « Qu’est-ce que c’est le problème avec moi ? » s’écria-t-elle. « N’ai-je pas le droit de ne parler à personne ? Qu’est-ce qu’ils pensent que je suis, de toute façon? Tu es un gars sympa. Je ne sais pas pourquoi je ne peux pas vous parler. Je ne te fais pas de mal. »</a:t>
            </a:r>
          </a:p>
          <a:p>
            <a:r>
              <a:rPr lang="fr-FR" sz="1100" i="1" dirty="0"/>
              <a:t>« Eh bien, George dit que vous allez nous mettre dans le pétrin. »</a:t>
            </a:r>
          </a:p>
          <a:p>
            <a:r>
              <a:rPr lang="fr-FR" sz="1100" i="1" dirty="0"/>
              <a:t> </a:t>
            </a:r>
          </a:p>
        </p:txBody>
      </p:sp>
    </p:spTree>
    <p:extLst>
      <p:ext uri="{BB962C8B-B14F-4D97-AF65-F5344CB8AC3E}">
        <p14:creationId xmlns:p14="http://schemas.microsoft.com/office/powerpoint/2010/main" val="147750334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6830" y="732148"/>
            <a:ext cx="3882043" cy="5001369"/>
          </a:xfrm>
          <a:prstGeom prst="rect">
            <a:avLst/>
          </a:prstGeom>
        </p:spPr>
        <p:txBody>
          <a:bodyPr wrap="square">
            <a:spAutoFit/>
          </a:bodyPr>
          <a:lstStyle/>
          <a:p>
            <a:r>
              <a:rPr lang="en-US" sz="1100" dirty="0"/>
              <a:t>“Aw, nuts!” she said. “What </a:t>
            </a:r>
            <a:r>
              <a:rPr lang="en-US" sz="1100" dirty="0" err="1"/>
              <a:t>kinda</a:t>
            </a:r>
            <a:r>
              <a:rPr lang="en-US" sz="1100" dirty="0"/>
              <a:t> harm am I </a:t>
            </a:r>
            <a:r>
              <a:rPr lang="en-US" sz="1100" dirty="0" err="1"/>
              <a:t>doin</a:t>
            </a:r>
            <a:r>
              <a:rPr lang="en-US" sz="1100" dirty="0"/>
              <a:t>’ to you? Seems like </a:t>
            </a:r>
            <a:r>
              <a:rPr lang="en-US" sz="1100" dirty="0" smtClean="0"/>
              <a:t>they </a:t>
            </a:r>
            <a:r>
              <a:rPr lang="en-US" sz="1100" dirty="0" err="1" smtClean="0"/>
              <a:t>ain’t</a:t>
            </a:r>
            <a:r>
              <a:rPr lang="en-US" sz="1100" dirty="0" smtClean="0"/>
              <a:t> </a:t>
            </a:r>
            <a:r>
              <a:rPr lang="en-US" sz="1100" dirty="0"/>
              <a:t>none of them cares how I </a:t>
            </a:r>
            <a:r>
              <a:rPr lang="en-US" sz="1100" dirty="0" err="1"/>
              <a:t>gotta</a:t>
            </a:r>
            <a:r>
              <a:rPr lang="en-US" sz="1100" dirty="0"/>
              <a:t> live. I tell you I </a:t>
            </a:r>
            <a:r>
              <a:rPr lang="en-US" sz="1100" dirty="0" err="1"/>
              <a:t>ain’t</a:t>
            </a:r>
            <a:r>
              <a:rPr lang="en-US" sz="1100" dirty="0"/>
              <a:t> used to </a:t>
            </a:r>
            <a:r>
              <a:rPr lang="en-US" sz="1100" dirty="0" err="1"/>
              <a:t>livin</a:t>
            </a:r>
            <a:r>
              <a:rPr lang="en-US" sz="1100" dirty="0"/>
              <a:t>’ like </a:t>
            </a:r>
            <a:r>
              <a:rPr lang="en-US" sz="1100" dirty="0" smtClean="0"/>
              <a:t>this. I </a:t>
            </a:r>
            <a:r>
              <a:rPr lang="en-US" sz="1100" dirty="0" err="1"/>
              <a:t>coulda</a:t>
            </a:r>
            <a:r>
              <a:rPr lang="en-US" sz="1100" dirty="0"/>
              <a:t> made </a:t>
            </a:r>
            <a:r>
              <a:rPr lang="en-US" sz="1100" dirty="0" err="1"/>
              <a:t>somethin</a:t>
            </a:r>
            <a:r>
              <a:rPr lang="en-US" sz="1100" dirty="0"/>
              <a:t>’ of myself.” She said darkly, “Maybe I will yet.” </a:t>
            </a:r>
            <a:r>
              <a:rPr lang="en-US" sz="1100" dirty="0" smtClean="0"/>
              <a:t>And then </a:t>
            </a:r>
            <a:r>
              <a:rPr lang="en-US" sz="1100" dirty="0"/>
              <a:t>her words tumbled out in a passion of communication, as though </a:t>
            </a:r>
            <a:r>
              <a:rPr lang="en-US" sz="1100" dirty="0" smtClean="0"/>
              <a:t>she hurried </a:t>
            </a:r>
            <a:r>
              <a:rPr lang="en-US" sz="1100" dirty="0"/>
              <a:t>before her listener could be taken away. “I lived right in Salinas,” </a:t>
            </a:r>
            <a:r>
              <a:rPr lang="en-US" sz="1100" dirty="0" smtClean="0"/>
              <a:t>she said</a:t>
            </a:r>
            <a:r>
              <a:rPr lang="en-US" sz="1100" dirty="0"/>
              <a:t>. “Come there when I was a kid. Well, a show come through, an’ I met </a:t>
            </a:r>
            <a:r>
              <a:rPr lang="en-US" sz="1100" dirty="0" smtClean="0"/>
              <a:t>one of </a:t>
            </a:r>
            <a:r>
              <a:rPr lang="en-US" sz="1100" dirty="0"/>
              <a:t>the actors. He says I could go with that show. But my </a:t>
            </a:r>
            <a:r>
              <a:rPr lang="en-US" sz="1100" dirty="0" err="1"/>
              <a:t>ol</a:t>
            </a:r>
            <a:r>
              <a:rPr lang="en-US" sz="1100" dirty="0"/>
              <a:t>’ lady wouldn’t </a:t>
            </a:r>
            <a:r>
              <a:rPr lang="en-US" sz="1100" dirty="0" smtClean="0"/>
              <a:t>let me</a:t>
            </a:r>
            <a:r>
              <a:rPr lang="en-US" sz="1100" dirty="0"/>
              <a:t>. She says because I was </a:t>
            </a:r>
            <a:r>
              <a:rPr lang="en-US" sz="1100" dirty="0" err="1"/>
              <a:t>on’y</a:t>
            </a:r>
            <a:r>
              <a:rPr lang="en-US" sz="1100" dirty="0"/>
              <a:t> fifteen. But the guy says I </a:t>
            </a:r>
            <a:r>
              <a:rPr lang="en-US" sz="1100" dirty="0" err="1"/>
              <a:t>coulda</a:t>
            </a:r>
            <a:r>
              <a:rPr lang="en-US" sz="1100" dirty="0"/>
              <a:t>. If I’d went, I</a:t>
            </a:r>
          </a:p>
          <a:p>
            <a:r>
              <a:rPr lang="en-US" sz="1100" dirty="0"/>
              <a:t>wouldn’t be </a:t>
            </a:r>
            <a:r>
              <a:rPr lang="en-US" sz="1100" dirty="0" err="1"/>
              <a:t>livin</a:t>
            </a:r>
            <a:r>
              <a:rPr lang="en-US" sz="1100" dirty="0"/>
              <a:t>’ like this, you bet</a:t>
            </a:r>
            <a:r>
              <a:rPr lang="en-US" sz="1100" dirty="0" smtClean="0"/>
              <a:t>.”</a:t>
            </a:r>
          </a:p>
          <a:p>
            <a:endParaRPr lang="en-US" sz="1100" dirty="0"/>
          </a:p>
          <a:p>
            <a:r>
              <a:rPr lang="en-US" sz="1100" dirty="0"/>
              <a:t>Lennie stroked the pup back and forth. “We </a:t>
            </a:r>
            <a:r>
              <a:rPr lang="en-US" sz="1100" dirty="0" err="1"/>
              <a:t>gonna</a:t>
            </a:r>
            <a:r>
              <a:rPr lang="en-US" sz="1100" dirty="0"/>
              <a:t> have a little </a:t>
            </a:r>
            <a:r>
              <a:rPr lang="en-US" sz="1100" dirty="0" smtClean="0"/>
              <a:t>place—an’ rabbits</a:t>
            </a:r>
            <a:r>
              <a:rPr lang="en-US" sz="1100" dirty="0"/>
              <a:t>,” he explained</a:t>
            </a:r>
            <a:r>
              <a:rPr lang="en-US" sz="1100" dirty="0" smtClean="0"/>
              <a:t>.</a:t>
            </a:r>
          </a:p>
          <a:p>
            <a:endParaRPr lang="en-US" sz="1100" dirty="0"/>
          </a:p>
          <a:p>
            <a:r>
              <a:rPr lang="en-US" sz="1100" dirty="0"/>
              <a:t>She went on with her story quickly, before she could be interrupted. “</a:t>
            </a:r>
            <a:r>
              <a:rPr lang="en-US" sz="1100" dirty="0" smtClean="0"/>
              <a:t>’</a:t>
            </a:r>
            <a:r>
              <a:rPr lang="en-US" sz="1100" dirty="0" err="1" smtClean="0"/>
              <a:t>Nother</a:t>
            </a:r>
            <a:r>
              <a:rPr lang="en-US" sz="1100" dirty="0" smtClean="0"/>
              <a:t> time </a:t>
            </a:r>
            <a:r>
              <a:rPr lang="en-US" sz="1100" dirty="0"/>
              <a:t>I met a guy, an’ he was in pitchers. Went out to the Riverside Dance </a:t>
            </a:r>
            <a:r>
              <a:rPr lang="en-US" sz="1100" dirty="0" smtClean="0"/>
              <a:t>Palace with </a:t>
            </a:r>
            <a:r>
              <a:rPr lang="en-US" sz="1100" dirty="0"/>
              <a:t>him. He says he was </a:t>
            </a:r>
            <a:r>
              <a:rPr lang="en-US" sz="1100" dirty="0" err="1"/>
              <a:t>gonna</a:t>
            </a:r>
            <a:r>
              <a:rPr lang="en-US" sz="1100" dirty="0"/>
              <a:t> put me in the movies. Says I was a </a:t>
            </a:r>
            <a:r>
              <a:rPr lang="en-US" sz="1100" dirty="0" smtClean="0"/>
              <a:t>natural. </a:t>
            </a:r>
            <a:r>
              <a:rPr lang="en-US" sz="1100" dirty="0" err="1" smtClean="0"/>
              <a:t>Soon’s</a:t>
            </a:r>
            <a:r>
              <a:rPr lang="en-US" sz="1100" dirty="0" smtClean="0"/>
              <a:t> </a:t>
            </a:r>
            <a:r>
              <a:rPr lang="en-US" sz="1100" dirty="0"/>
              <a:t>he got back to Hollywood he was </a:t>
            </a:r>
            <a:r>
              <a:rPr lang="en-US" sz="1100" dirty="0" err="1"/>
              <a:t>gonna</a:t>
            </a:r>
            <a:r>
              <a:rPr lang="en-US" sz="1100" dirty="0"/>
              <a:t> write to me about it.” </a:t>
            </a:r>
            <a:r>
              <a:rPr lang="en-US" sz="1100" dirty="0" smtClean="0"/>
              <a:t>She looked </a:t>
            </a:r>
            <a:r>
              <a:rPr lang="en-US" sz="1100" dirty="0"/>
              <a:t>closely at Lennie to see whether she was impressing him. “I never </a:t>
            </a:r>
            <a:r>
              <a:rPr lang="en-US" sz="1100" dirty="0" smtClean="0"/>
              <a:t>got that </a:t>
            </a:r>
            <a:r>
              <a:rPr lang="en-US" sz="1100" dirty="0"/>
              <a:t>letter,” she said. “I always thought my </a:t>
            </a:r>
            <a:r>
              <a:rPr lang="en-US" sz="1100" dirty="0" err="1"/>
              <a:t>ol</a:t>
            </a:r>
            <a:r>
              <a:rPr lang="en-US" sz="1100" dirty="0"/>
              <a:t>’ lady stole it. Well, I wasn’t </a:t>
            </a:r>
            <a:r>
              <a:rPr lang="en-US" sz="1100" dirty="0" err="1" smtClean="0"/>
              <a:t>gonna</a:t>
            </a:r>
            <a:r>
              <a:rPr lang="en-US" sz="1100" dirty="0" smtClean="0"/>
              <a:t> stay </a:t>
            </a:r>
            <a:r>
              <a:rPr lang="en-US" sz="1100" dirty="0"/>
              <a:t>no place where I couldn’t get nowhere or make something of myself, </a:t>
            </a:r>
            <a:r>
              <a:rPr lang="en-US" sz="1100" dirty="0" smtClean="0"/>
              <a:t>an’ where </a:t>
            </a:r>
            <a:r>
              <a:rPr lang="en-US" sz="1100" dirty="0"/>
              <a:t>they stole your letters, I </a:t>
            </a:r>
            <a:r>
              <a:rPr lang="en-US" sz="1100" dirty="0" err="1"/>
              <a:t>ast</a:t>
            </a:r>
            <a:r>
              <a:rPr lang="en-US" sz="1100" dirty="0"/>
              <a:t> her if she stole it, too, an’ she says no. So I</a:t>
            </a:r>
          </a:p>
          <a:p>
            <a:r>
              <a:rPr lang="en-US" sz="1100" dirty="0"/>
              <a:t>married Curley. Met him out to the Riverside Dance Palace that same night</a:t>
            </a:r>
            <a:r>
              <a:rPr lang="en-US" sz="1100" dirty="0" smtClean="0"/>
              <a:t>.”</a:t>
            </a:r>
          </a:p>
          <a:p>
            <a:endParaRPr lang="en-US" sz="1100" dirty="0"/>
          </a:p>
          <a:p>
            <a:r>
              <a:rPr lang="en-US" sz="1100" dirty="0"/>
              <a:t>She demanded, “You </a:t>
            </a:r>
            <a:r>
              <a:rPr lang="en-US" sz="1100" dirty="0" err="1"/>
              <a:t>listenin</a:t>
            </a:r>
            <a:r>
              <a:rPr lang="en-US" sz="1100" dirty="0"/>
              <a:t>’?”</a:t>
            </a:r>
            <a:endParaRPr lang="en-GB" sz="1100" dirty="0"/>
          </a:p>
        </p:txBody>
      </p:sp>
      <p:sp>
        <p:nvSpPr>
          <p:cNvPr id="3" name="Rectangle 2"/>
          <p:cNvSpPr/>
          <p:nvPr/>
        </p:nvSpPr>
        <p:spPr>
          <a:xfrm>
            <a:off x="4623391" y="555205"/>
            <a:ext cx="4314142" cy="5632311"/>
          </a:xfrm>
          <a:prstGeom prst="rect">
            <a:avLst/>
          </a:prstGeom>
        </p:spPr>
        <p:txBody>
          <a:bodyPr wrap="square">
            <a:spAutoFit/>
          </a:bodyPr>
          <a:lstStyle/>
          <a:p>
            <a:r>
              <a:rPr lang="fr-FR" sz="1200" i="1" dirty="0"/>
              <a:t>« </a:t>
            </a:r>
            <a:r>
              <a:rPr lang="fr-FR" sz="1200" i="1" dirty="0" err="1"/>
              <a:t>Aw</a:t>
            </a:r>
            <a:r>
              <a:rPr lang="fr-FR" sz="1200" i="1" dirty="0"/>
              <a:t>, fous! » dit-elle. « Quel genre de mal est-ce que je te fais? On dirait qu’aucun d’entre eux ne se soucie de la façon dont je dois vivre. Je vous dis que je n’ai pas l’habitude de vivre comme ça. J’aurais pu faire quelque chose de moi-même. Elle a dit sombrement: « Peut-être que je le ferai encore. » Et puis ses mots ont débordé dans une passion de communication, comme si elle se dépêchait avant que son auditeur puisse être emmené. « J’habitais à Salinas », dit-elle. « Viens là-bas quand j’étais enfant. Eh bien, un spectacle est arrivé, et j’ai rencontré l’un des acteurs. Il dit que je pourrais aller avec ce spectacle. Mais ma vieille dame ne me laissait pas faire. Elle dit parce que j’avais quinze ans. Mais le gars dit que j’aurais pu. Si j’y étais allé, je</a:t>
            </a:r>
          </a:p>
          <a:p>
            <a:r>
              <a:rPr lang="fr-FR" sz="1200" i="1" dirty="0"/>
              <a:t>ne serait pas </a:t>
            </a:r>
            <a:r>
              <a:rPr lang="fr-FR" sz="1200" i="1" dirty="0" err="1"/>
              <a:t>livin</a:t>
            </a:r>
            <a:r>
              <a:rPr lang="fr-FR" sz="1200" i="1" dirty="0"/>
              <a:t>' comme ça, vous pariez. »</a:t>
            </a:r>
          </a:p>
          <a:p>
            <a:r>
              <a:rPr lang="fr-FR" sz="1200" i="1" dirty="0" err="1"/>
              <a:t>Lennie</a:t>
            </a:r>
            <a:r>
              <a:rPr lang="fr-FR" sz="1200" i="1" dirty="0"/>
              <a:t> caressa le chiot d’avant en arrière. « Nous allons avoir un petit endroit, un lapin », </a:t>
            </a:r>
            <a:r>
              <a:rPr lang="fr-FR" sz="1200" i="1" dirty="0" err="1"/>
              <a:t>a-t-il</a:t>
            </a:r>
            <a:r>
              <a:rPr lang="fr-FR" sz="1200" i="1" dirty="0"/>
              <a:t> expliqué.</a:t>
            </a:r>
          </a:p>
          <a:p>
            <a:r>
              <a:rPr lang="fr-FR" sz="1200" i="1" dirty="0"/>
              <a:t>Elle a continué son histoire rapidement, avant de pouvoir être interrompue. « La première fois que j’ai rencontré un gars, il était dans les lanceurs. Je suis allé au Riverside Dance Palace avec lui. Il dit qu’il allait me mettre dans les films. Dit que j’étais un naturel. Bientôt, il est revenu à Hollywood, il allait m’écrire à ce sujet. » Elle regarda de près </a:t>
            </a:r>
            <a:r>
              <a:rPr lang="fr-FR" sz="1200" i="1" dirty="0" err="1"/>
              <a:t>Lennie</a:t>
            </a:r>
            <a:r>
              <a:rPr lang="fr-FR" sz="1200" i="1" dirty="0"/>
              <a:t> pour voir si elle l’impressionnait. « Je n’ai jamais reçu cette lettre », a-t-elle dit. « J’ai toujours pensé que ma vieille dame l’avait volé. Eh bien, je n’allais pas rester dans un endroit où je ne pourrais aller nulle part ou faire quelque chose de moi-même, un' où ils ont volé vos lettres, je lui ai dit si elle les volait aussi, et elle dit non. Alors je</a:t>
            </a:r>
          </a:p>
          <a:p>
            <a:r>
              <a:rPr lang="fr-FR" sz="1200" i="1" dirty="0"/>
              <a:t>marié à </a:t>
            </a:r>
            <a:r>
              <a:rPr lang="fr-FR" sz="1200" i="1" dirty="0" err="1"/>
              <a:t>Curley</a:t>
            </a:r>
            <a:r>
              <a:rPr lang="fr-FR" sz="1200" i="1" dirty="0"/>
              <a:t>. Je l’ai rencontré au Riverside Dance Palace la même nuit.</a:t>
            </a:r>
          </a:p>
          <a:p>
            <a:r>
              <a:rPr lang="fr-FR" sz="1200" i="1" dirty="0"/>
              <a:t>Elle a demandé: « Vous écoutez? »</a:t>
            </a:r>
          </a:p>
          <a:p>
            <a:r>
              <a:rPr lang="fr-FR" sz="1200" i="1" dirty="0"/>
              <a:t> </a:t>
            </a:r>
          </a:p>
        </p:txBody>
      </p:sp>
    </p:spTree>
    <p:extLst>
      <p:ext uri="{BB962C8B-B14F-4D97-AF65-F5344CB8AC3E}">
        <p14:creationId xmlns:p14="http://schemas.microsoft.com/office/powerpoint/2010/main" val="94394340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1" y="508145"/>
            <a:ext cx="3912522" cy="5847755"/>
          </a:xfrm>
          <a:prstGeom prst="rect">
            <a:avLst/>
          </a:prstGeom>
        </p:spPr>
        <p:txBody>
          <a:bodyPr wrap="square">
            <a:spAutoFit/>
          </a:bodyPr>
          <a:lstStyle/>
          <a:p>
            <a:r>
              <a:rPr lang="en-US" sz="1100" dirty="0"/>
              <a:t>“Me? Sure.”</a:t>
            </a:r>
          </a:p>
          <a:p>
            <a:r>
              <a:rPr lang="en-US" sz="1100" dirty="0"/>
              <a:t>“Well, I </a:t>
            </a:r>
            <a:r>
              <a:rPr lang="en-US" sz="1100" dirty="0" err="1"/>
              <a:t>ain’t</a:t>
            </a:r>
            <a:r>
              <a:rPr lang="en-US" sz="1100" dirty="0"/>
              <a:t> told this to nobody before. Maybe I </a:t>
            </a:r>
            <a:r>
              <a:rPr lang="en-US" sz="1100" dirty="0" err="1"/>
              <a:t>oughten</a:t>
            </a:r>
            <a:r>
              <a:rPr lang="en-US" sz="1100" dirty="0"/>
              <a:t> to. I don’ </a:t>
            </a:r>
            <a:r>
              <a:rPr lang="en-US" sz="1100" dirty="0" smtClean="0"/>
              <a:t>like Curley</a:t>
            </a:r>
            <a:r>
              <a:rPr lang="en-US" sz="1100" dirty="0"/>
              <a:t>. He </a:t>
            </a:r>
            <a:r>
              <a:rPr lang="en-US" sz="1100" dirty="0" err="1"/>
              <a:t>ain’t</a:t>
            </a:r>
            <a:r>
              <a:rPr lang="en-US" sz="1100" dirty="0"/>
              <a:t> a nice fella.” And because she had confided in him, she </a:t>
            </a:r>
            <a:r>
              <a:rPr lang="en-US" sz="1100" dirty="0" smtClean="0"/>
              <a:t>moved closer </a:t>
            </a:r>
            <a:r>
              <a:rPr lang="en-US" sz="1100" dirty="0"/>
              <a:t>to Lennie and sat beside him. “</a:t>
            </a:r>
            <a:r>
              <a:rPr lang="en-US" sz="1100" dirty="0" err="1"/>
              <a:t>Coulda</a:t>
            </a:r>
            <a:r>
              <a:rPr lang="en-US" sz="1100" dirty="0"/>
              <a:t> been in the movies, an’ had </a:t>
            </a:r>
            <a:r>
              <a:rPr lang="en-US" sz="1100" dirty="0" smtClean="0"/>
              <a:t>nice clothes—all </a:t>
            </a:r>
            <a:r>
              <a:rPr lang="en-US" sz="1100" dirty="0"/>
              <a:t>them nice clothes like they wear. An’ I </a:t>
            </a:r>
            <a:r>
              <a:rPr lang="en-US" sz="1100" dirty="0" err="1"/>
              <a:t>coulda</a:t>
            </a:r>
            <a:r>
              <a:rPr lang="en-US" sz="1100" dirty="0"/>
              <a:t> sat in them </a:t>
            </a:r>
            <a:r>
              <a:rPr lang="en-US" sz="1100" dirty="0" smtClean="0"/>
              <a:t>big hotels</a:t>
            </a:r>
            <a:r>
              <a:rPr lang="en-US" sz="1100" dirty="0"/>
              <a:t>, an’ had pitchers took of me. When they had them previews I </a:t>
            </a:r>
            <a:r>
              <a:rPr lang="en-US" sz="1100" dirty="0" err="1"/>
              <a:t>coulda</a:t>
            </a:r>
            <a:r>
              <a:rPr lang="en-US" sz="1100" dirty="0"/>
              <a:t> went</a:t>
            </a:r>
          </a:p>
          <a:p>
            <a:r>
              <a:rPr lang="en-US" sz="1100" dirty="0"/>
              <a:t>to them, an’ spoke in the radio, an’ it </a:t>
            </a:r>
            <a:r>
              <a:rPr lang="en-US" sz="1100" dirty="0" err="1"/>
              <a:t>wouldn’ta</a:t>
            </a:r>
            <a:r>
              <a:rPr lang="en-US" sz="1100" dirty="0"/>
              <a:t> cost me a cent because I was </a:t>
            </a:r>
            <a:r>
              <a:rPr lang="en-US" sz="1100" dirty="0" smtClean="0"/>
              <a:t>in the </a:t>
            </a:r>
            <a:r>
              <a:rPr lang="en-US" sz="1100" dirty="0"/>
              <a:t>pitcher. An’ all them nice clothes like they wear. Because this guy says </a:t>
            </a:r>
            <a:r>
              <a:rPr lang="en-US" sz="1100" dirty="0" smtClean="0"/>
              <a:t>I was </a:t>
            </a:r>
            <a:r>
              <a:rPr lang="en-US" sz="1100" dirty="0"/>
              <a:t>a natural.” She looked up at Lennie, and she made a small grand </a:t>
            </a:r>
            <a:r>
              <a:rPr lang="en-US" sz="1100" dirty="0" smtClean="0"/>
              <a:t>gesture with </a:t>
            </a:r>
            <a:r>
              <a:rPr lang="en-US" sz="1100" dirty="0"/>
              <a:t>her arm and hand to show that she could act. The fingers trailed after her</a:t>
            </a:r>
          </a:p>
          <a:p>
            <a:r>
              <a:rPr lang="en-US" sz="1100" dirty="0"/>
              <a:t>leading wrist, and her little finger stuck out grandly from the rest.</a:t>
            </a:r>
          </a:p>
          <a:p>
            <a:r>
              <a:rPr lang="en-US" sz="1100" dirty="0"/>
              <a:t>Lennie sighed deeply. From outside came the clang of a h</a:t>
            </a:r>
            <a:r>
              <a:rPr lang="en-US" sz="1100" dirty="0" smtClean="0"/>
              <a:t>orseshoe </a:t>
            </a:r>
            <a:r>
              <a:rPr lang="en-US" sz="1100" dirty="0"/>
              <a:t>on </a:t>
            </a:r>
            <a:r>
              <a:rPr lang="en-US" sz="1100" dirty="0" smtClean="0"/>
              <a:t>metal, and </a:t>
            </a:r>
            <a:r>
              <a:rPr lang="en-US" sz="1100" dirty="0"/>
              <a:t>then a chorus of cheers. “Somebody made a ringer,” said Curley’s wife.</a:t>
            </a:r>
          </a:p>
          <a:p>
            <a:r>
              <a:rPr lang="en-US" sz="1100" dirty="0"/>
              <a:t>Now the light was lifting as the sun went down, and the sun streaks </a:t>
            </a:r>
            <a:r>
              <a:rPr lang="en-US" sz="1100" dirty="0" smtClean="0"/>
              <a:t>climbed up </a:t>
            </a:r>
            <a:r>
              <a:rPr lang="en-US" sz="1100" dirty="0"/>
              <a:t>the wall and fell over the feeding racks and over the heads of the horses.</a:t>
            </a:r>
          </a:p>
          <a:p>
            <a:r>
              <a:rPr lang="en-US" sz="1100" dirty="0"/>
              <a:t>Lennie said, “Maybe if I took this pup out and </a:t>
            </a:r>
            <a:r>
              <a:rPr lang="en-US" sz="1100" dirty="0" err="1"/>
              <a:t>throwed</a:t>
            </a:r>
            <a:r>
              <a:rPr lang="en-US" sz="1100" dirty="0"/>
              <a:t> him away </a:t>
            </a:r>
            <a:r>
              <a:rPr lang="en-US" sz="1100" dirty="0" smtClean="0"/>
              <a:t>George wouldn’t </a:t>
            </a:r>
            <a:r>
              <a:rPr lang="en-US" sz="1100" dirty="0"/>
              <a:t>never know. An’ then I could tend the rabbits without no trouble.”</a:t>
            </a:r>
          </a:p>
          <a:p>
            <a:r>
              <a:rPr lang="en-US" sz="1100" dirty="0"/>
              <a:t>Curley’s wife said angrily, “Don’t you think of nothing but rabbits?”</a:t>
            </a:r>
          </a:p>
          <a:p>
            <a:r>
              <a:rPr lang="en-US" sz="1100" dirty="0"/>
              <a:t>“We </a:t>
            </a:r>
            <a:r>
              <a:rPr lang="en-US" sz="1100" dirty="0" err="1"/>
              <a:t>gonna</a:t>
            </a:r>
            <a:r>
              <a:rPr lang="en-US" sz="1100" dirty="0"/>
              <a:t> have a little place,” Lennie explained patiently. “We </a:t>
            </a:r>
            <a:r>
              <a:rPr lang="en-US" sz="1100" dirty="0" err="1"/>
              <a:t>gonna</a:t>
            </a:r>
            <a:r>
              <a:rPr lang="en-US" sz="1100" dirty="0"/>
              <a:t> </a:t>
            </a:r>
            <a:r>
              <a:rPr lang="en-US" sz="1100" dirty="0" smtClean="0"/>
              <a:t>have a </a:t>
            </a:r>
            <a:r>
              <a:rPr lang="en-US" sz="1100" dirty="0"/>
              <a:t>house an’ a garden and a place for alfalfa, an’ that alfalfa is for the rabbits, </a:t>
            </a:r>
            <a:r>
              <a:rPr lang="en-US" sz="1100" dirty="0" smtClean="0"/>
              <a:t>an’ I </a:t>
            </a:r>
            <a:r>
              <a:rPr lang="en-US" sz="1100" dirty="0"/>
              <a:t>take a sack and get it all </a:t>
            </a:r>
            <a:r>
              <a:rPr lang="en-US" sz="1100" dirty="0" err="1"/>
              <a:t>fulla</a:t>
            </a:r>
            <a:r>
              <a:rPr lang="en-US" sz="1100" dirty="0"/>
              <a:t> alfalfa and then I take it to the rabbits.”</a:t>
            </a:r>
          </a:p>
          <a:p>
            <a:r>
              <a:rPr lang="en-US" sz="1100" dirty="0"/>
              <a:t>She asked, “What makes you so nuts about rabbits?”</a:t>
            </a:r>
          </a:p>
          <a:p>
            <a:r>
              <a:rPr lang="en-US" sz="1100" dirty="0"/>
              <a:t>Lennie had to think carefully before he could come to a conclusion. </a:t>
            </a:r>
            <a:r>
              <a:rPr lang="en-US" sz="1100" dirty="0" smtClean="0"/>
              <a:t>He moved </a:t>
            </a:r>
            <a:r>
              <a:rPr lang="en-US" sz="1100" dirty="0"/>
              <a:t>cautiously close to her, until he was right against her. “I like to pet </a:t>
            </a:r>
            <a:r>
              <a:rPr lang="en-US" sz="1100" dirty="0" smtClean="0"/>
              <a:t>nice things</a:t>
            </a:r>
            <a:r>
              <a:rPr lang="en-US" sz="1100" dirty="0"/>
              <a:t>. Once at a fair I seen some of them long-hair rabbits. An’ they was </a:t>
            </a:r>
            <a:r>
              <a:rPr lang="en-US" sz="1100" dirty="0" smtClean="0"/>
              <a:t>nice, you </a:t>
            </a:r>
            <a:r>
              <a:rPr lang="en-US" sz="1100" dirty="0"/>
              <a:t>bet. Sometimes I’ve even pet mice, but not when I couldn’t get </a:t>
            </a:r>
            <a:r>
              <a:rPr lang="en-US" sz="1100" dirty="0" smtClean="0"/>
              <a:t>nothing better</a:t>
            </a:r>
            <a:r>
              <a:rPr lang="en-US" sz="1100" dirty="0"/>
              <a:t>.”</a:t>
            </a:r>
            <a:endParaRPr lang="en-GB" sz="900" dirty="0"/>
          </a:p>
        </p:txBody>
      </p:sp>
      <p:sp>
        <p:nvSpPr>
          <p:cNvPr id="3" name="Rectangle 2"/>
          <p:cNvSpPr/>
          <p:nvPr/>
        </p:nvSpPr>
        <p:spPr>
          <a:xfrm>
            <a:off x="4674525" y="323479"/>
            <a:ext cx="4214552" cy="6355586"/>
          </a:xfrm>
          <a:prstGeom prst="rect">
            <a:avLst/>
          </a:prstGeom>
        </p:spPr>
        <p:txBody>
          <a:bodyPr wrap="square">
            <a:spAutoFit/>
          </a:bodyPr>
          <a:lstStyle/>
          <a:p>
            <a:r>
              <a:rPr lang="fr-FR" sz="1100" i="1" dirty="0"/>
              <a:t>« Moi? Bien sûr.</a:t>
            </a:r>
          </a:p>
          <a:p>
            <a:r>
              <a:rPr lang="fr-FR" sz="1100" i="1" dirty="0"/>
              <a:t>« Eh bien, je n’ai jamais dit cela à personne auparavant. Peut-être devrais-je le faire. Je n’aime pas </a:t>
            </a:r>
            <a:r>
              <a:rPr lang="fr-FR" sz="1100" i="1" dirty="0" err="1"/>
              <a:t>Curley</a:t>
            </a:r>
            <a:r>
              <a:rPr lang="fr-FR" sz="1100" i="1" dirty="0"/>
              <a:t>. Ce n’est pas un beau </a:t>
            </a:r>
            <a:r>
              <a:rPr lang="fr-FR" sz="1100" i="1" dirty="0" err="1"/>
              <a:t>fella</a:t>
            </a:r>
            <a:r>
              <a:rPr lang="fr-FR" sz="1100" i="1" dirty="0"/>
              <a:t>. Et parce qu’elle s’était confiée à lui, elle se rapprocha de </a:t>
            </a:r>
            <a:r>
              <a:rPr lang="fr-FR" sz="1100" i="1" dirty="0" err="1"/>
              <a:t>Lennie</a:t>
            </a:r>
            <a:r>
              <a:rPr lang="fr-FR" sz="1100" i="1" dirty="0"/>
              <a:t> et s’assit à côté de lui. « Aurait pu être dans les films, un' avait de beaux vêtements - tous de beaux vêtements comme ils portent. J’aurais pu m’asseoir dans de grands hôtels, et j’avais pris des pichets sur moi. Quand ils ont eu des aperçus, j’aurais pu y aller</a:t>
            </a:r>
          </a:p>
          <a:p>
            <a:r>
              <a:rPr lang="fr-FR" sz="1100" i="1" dirty="0"/>
              <a:t>pour eux, un' parlait à la radio, un' ça me coûtait un centime parce que j’étais dans le pichet. An' tous de beaux vêtements comme ils portent. Parce que ce type dit que j’étais un naturel. » Elle leva les yeux vers </a:t>
            </a:r>
            <a:r>
              <a:rPr lang="fr-FR" sz="1100" i="1" dirty="0" err="1"/>
              <a:t>Lennie</a:t>
            </a:r>
            <a:r>
              <a:rPr lang="fr-FR" sz="1100" i="1" dirty="0"/>
              <a:t>, et elle fit un petit grand geste avec son bras et sa main pour montrer qu’elle pouvait agir. Les doigts traînaient après elle</a:t>
            </a:r>
          </a:p>
          <a:p>
            <a:r>
              <a:rPr lang="fr-FR" sz="1100" i="1" dirty="0"/>
              <a:t>poignet principal, et son petit doigt se détachait grandiose du reste.</a:t>
            </a:r>
          </a:p>
          <a:p>
            <a:r>
              <a:rPr lang="fr-FR" sz="1100" i="1" dirty="0" err="1"/>
              <a:t>Lennie</a:t>
            </a:r>
            <a:r>
              <a:rPr lang="fr-FR" sz="1100" i="1" dirty="0"/>
              <a:t> soupira profondément. De l’extérieur vint le </a:t>
            </a:r>
            <a:r>
              <a:rPr lang="fr-FR" sz="1100" i="1" dirty="0" err="1"/>
              <a:t>clang</a:t>
            </a:r>
            <a:r>
              <a:rPr lang="fr-FR" sz="1100" i="1" dirty="0"/>
              <a:t> d’un fer à cheval sur du métal, puis un chœur d’acclamations. « Quelqu’un a fait une sonnerie », a déclaré la femme de </a:t>
            </a:r>
            <a:r>
              <a:rPr lang="fr-FR" sz="1100" i="1" dirty="0" err="1"/>
              <a:t>Curley</a:t>
            </a:r>
            <a:r>
              <a:rPr lang="fr-FR" sz="1100" i="1" dirty="0"/>
              <a:t>.</a:t>
            </a:r>
          </a:p>
          <a:p>
            <a:r>
              <a:rPr lang="fr-FR" sz="1100" i="1" dirty="0"/>
              <a:t>Maintenant, la lumière se levait alors que le soleil se couchait, et les traînées de soleil grimpaient sur le mur et tombaient sur les étagères d’alimentation et sur la tête des chevaux.</a:t>
            </a:r>
          </a:p>
          <a:p>
            <a:r>
              <a:rPr lang="fr-FR" sz="1100" i="1" dirty="0" err="1"/>
              <a:t>Lennie</a:t>
            </a:r>
            <a:r>
              <a:rPr lang="fr-FR" sz="1100" i="1" dirty="0"/>
              <a:t> a dit: « Peut-être que si je sortais ce chiot et le jetais, George ne le saurait jamais. Alors je pourrais m’occuper des lapins sans aucun problème. »</a:t>
            </a:r>
          </a:p>
          <a:p>
            <a:r>
              <a:rPr lang="fr-FR" sz="1100" i="1" dirty="0"/>
              <a:t>La femme de </a:t>
            </a:r>
            <a:r>
              <a:rPr lang="fr-FR" sz="1100" i="1" dirty="0" err="1"/>
              <a:t>Curley</a:t>
            </a:r>
            <a:r>
              <a:rPr lang="fr-FR" sz="1100" i="1" dirty="0"/>
              <a:t> a dit avec colère: « Ne pensez-vous pas à rien d’autre que des lapins? »</a:t>
            </a:r>
          </a:p>
          <a:p>
            <a:r>
              <a:rPr lang="fr-FR" sz="1100" i="1" dirty="0"/>
              <a:t>« Nous allons avoir une petite place », a expliqué Patiemment </a:t>
            </a:r>
            <a:r>
              <a:rPr lang="fr-FR" sz="1100" i="1" dirty="0" err="1"/>
              <a:t>Lennie</a:t>
            </a:r>
            <a:r>
              <a:rPr lang="fr-FR" sz="1100" i="1" dirty="0"/>
              <a:t>. « Nous allons avoir une maison et un jardin et un endroit pour la luzerne, une luzerne pour les lapins, un sac et je prends tout la luzerne </a:t>
            </a:r>
            <a:r>
              <a:rPr lang="fr-FR" sz="1100" i="1" dirty="0" err="1"/>
              <a:t>fulla</a:t>
            </a:r>
            <a:r>
              <a:rPr lang="fr-FR" sz="1100" i="1" dirty="0"/>
              <a:t> et ensuite je l’apporte aux lapins. »</a:t>
            </a:r>
          </a:p>
          <a:p>
            <a:r>
              <a:rPr lang="fr-FR" sz="1100" i="1" dirty="0"/>
              <a:t>Elle a demandé: « Qu’est-ce qui vous rend si fou à propos des lapins? »</a:t>
            </a:r>
          </a:p>
          <a:p>
            <a:r>
              <a:rPr lang="fr-FR" sz="1100" i="1" dirty="0" err="1"/>
              <a:t>Lennie</a:t>
            </a:r>
            <a:r>
              <a:rPr lang="fr-FR" sz="1100" i="1" dirty="0"/>
              <a:t> a dû réfléchir attentivement avant de pouvoir arriver à une conclusion. Il s’approcha prudemment d’elle, jusqu’à ce qu’il ait raison contre elle. « J’aime caresser de belles choses. Une fois, à une foire, j’ai vu certains d’entre eux des lapins à poil long. An' ils étaient gentils, vous pariez. Parfois, j’ai même des souris de compagnie, mais pas quand je ne pouvais rien faire de mieux.</a:t>
            </a:r>
          </a:p>
          <a:p>
            <a:r>
              <a:rPr lang="fr-FR" sz="1100" i="1" dirty="0"/>
              <a:t> </a:t>
            </a:r>
          </a:p>
        </p:txBody>
      </p:sp>
    </p:spTree>
    <p:extLst>
      <p:ext uri="{BB962C8B-B14F-4D97-AF65-F5344CB8AC3E}">
        <p14:creationId xmlns:p14="http://schemas.microsoft.com/office/powerpoint/2010/main" val="85072038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9009" y="604434"/>
            <a:ext cx="4098175" cy="5509200"/>
          </a:xfrm>
          <a:prstGeom prst="rect">
            <a:avLst/>
          </a:prstGeom>
        </p:spPr>
        <p:txBody>
          <a:bodyPr wrap="square">
            <a:spAutoFit/>
          </a:bodyPr>
          <a:lstStyle/>
          <a:p>
            <a:r>
              <a:rPr lang="en-US" sz="1100" dirty="0"/>
              <a:t>Curley’s wife moved away from him a little. “I think you’re nuts,” she said.</a:t>
            </a:r>
          </a:p>
          <a:p>
            <a:r>
              <a:rPr lang="en-US" sz="1100" dirty="0"/>
              <a:t>“No I </a:t>
            </a:r>
            <a:r>
              <a:rPr lang="en-US" sz="1100" dirty="0" err="1"/>
              <a:t>ain’t</a:t>
            </a:r>
            <a:r>
              <a:rPr lang="en-US" sz="1100" dirty="0"/>
              <a:t>,” Lennie explained earnestly. “George says I </a:t>
            </a:r>
            <a:r>
              <a:rPr lang="en-US" sz="1100" dirty="0" err="1"/>
              <a:t>ain’t</a:t>
            </a:r>
            <a:r>
              <a:rPr lang="en-US" sz="1100" dirty="0"/>
              <a:t>. I like to </a:t>
            </a:r>
            <a:r>
              <a:rPr lang="en-US" sz="1100" dirty="0" smtClean="0"/>
              <a:t>pet nice </a:t>
            </a:r>
            <a:r>
              <a:rPr lang="en-US" sz="1100" dirty="0"/>
              <a:t>things with my fingers, </a:t>
            </a:r>
            <a:r>
              <a:rPr lang="en-US" sz="1100" dirty="0" err="1"/>
              <a:t>sof</a:t>
            </a:r>
            <a:r>
              <a:rPr lang="en-US" sz="1100" dirty="0"/>
              <a:t>’ things.”</a:t>
            </a:r>
          </a:p>
          <a:p>
            <a:r>
              <a:rPr lang="en-US" sz="1100" dirty="0"/>
              <a:t>She was a little bit reassured. “Well, who don’t?” she said. “</a:t>
            </a:r>
            <a:r>
              <a:rPr lang="en-US" sz="1100" dirty="0" err="1"/>
              <a:t>Ever’body</a:t>
            </a:r>
            <a:r>
              <a:rPr lang="en-US" sz="1100" dirty="0"/>
              <a:t> </a:t>
            </a:r>
            <a:r>
              <a:rPr lang="en-US" sz="1100" dirty="0" smtClean="0"/>
              <a:t>likes that</a:t>
            </a:r>
            <a:r>
              <a:rPr lang="en-US" sz="1100" dirty="0"/>
              <a:t>. I like to feel silk an’ velvet. Do you like to feel velvet?”</a:t>
            </a:r>
          </a:p>
          <a:p>
            <a:r>
              <a:rPr lang="en-US" sz="1100" dirty="0"/>
              <a:t>Lennie chuckled with pleasure. “You bet, by God,” he cried happily. “An’ </a:t>
            </a:r>
            <a:r>
              <a:rPr lang="en-US" sz="1100" dirty="0" smtClean="0"/>
              <a:t>I had </a:t>
            </a:r>
            <a:r>
              <a:rPr lang="en-US" sz="1100" dirty="0"/>
              <a:t>some, too. A lady give me some, an’ that lady was—my own Aunt </a:t>
            </a:r>
            <a:r>
              <a:rPr lang="en-US" sz="1100" dirty="0" smtClean="0"/>
              <a:t>Clara. She </a:t>
            </a:r>
            <a:r>
              <a:rPr lang="en-US" sz="1100" dirty="0"/>
              <a:t>give it right to me—‘bout this big a piece. I </a:t>
            </a:r>
            <a:r>
              <a:rPr lang="en-US" sz="1100" dirty="0" err="1"/>
              <a:t>wisht</a:t>
            </a:r>
            <a:r>
              <a:rPr lang="en-US" sz="1100" dirty="0"/>
              <a:t> I had that velvet </a:t>
            </a:r>
            <a:r>
              <a:rPr lang="en-US" sz="1100" dirty="0" smtClean="0"/>
              <a:t>right now</a:t>
            </a:r>
            <a:r>
              <a:rPr lang="en-US" sz="1100" dirty="0"/>
              <a:t>.” A frown came over his face. “I lost it,” he said. “I </a:t>
            </a:r>
            <a:r>
              <a:rPr lang="en-US" sz="1100" dirty="0" err="1"/>
              <a:t>ain’t</a:t>
            </a:r>
            <a:r>
              <a:rPr lang="en-US" sz="1100" dirty="0"/>
              <a:t> seen it for a </a:t>
            </a:r>
            <a:r>
              <a:rPr lang="en-US" sz="1100" dirty="0" smtClean="0"/>
              <a:t>long time.”</a:t>
            </a:r>
          </a:p>
          <a:p>
            <a:endParaRPr lang="en-US" sz="1100" dirty="0"/>
          </a:p>
          <a:p>
            <a:r>
              <a:rPr lang="en-US" sz="1100" dirty="0"/>
              <a:t>Curley’s wife laughed at him. “You’re nuts,” she said. “But you’re a </a:t>
            </a:r>
            <a:r>
              <a:rPr lang="en-US" sz="1100" dirty="0" err="1" smtClean="0"/>
              <a:t>kinda</a:t>
            </a:r>
            <a:r>
              <a:rPr lang="en-US" sz="1100" dirty="0" smtClean="0"/>
              <a:t> nice </a:t>
            </a:r>
            <a:r>
              <a:rPr lang="en-US" sz="1100" dirty="0"/>
              <a:t>fella. Jus’ like a big baby. But a person can see </a:t>
            </a:r>
            <a:r>
              <a:rPr lang="en-US" sz="1100" dirty="0" err="1"/>
              <a:t>kinda</a:t>
            </a:r>
            <a:r>
              <a:rPr lang="en-US" sz="1100" dirty="0"/>
              <a:t> what you </a:t>
            </a:r>
            <a:r>
              <a:rPr lang="en-US" sz="1100" dirty="0" smtClean="0"/>
              <a:t>mean. When </a:t>
            </a:r>
            <a:r>
              <a:rPr lang="en-US" sz="1100" dirty="0"/>
              <a:t>I’m </a:t>
            </a:r>
            <a:r>
              <a:rPr lang="en-US" sz="1100" dirty="0" err="1"/>
              <a:t>doin</a:t>
            </a:r>
            <a:r>
              <a:rPr lang="en-US" sz="1100" dirty="0"/>
              <a:t>’ my hair sometimes I jus’ set an’ stroke it </a:t>
            </a:r>
            <a:r>
              <a:rPr lang="en-US" sz="1100" dirty="0" err="1"/>
              <a:t>‘cause</a:t>
            </a:r>
            <a:r>
              <a:rPr lang="en-US" sz="1100" dirty="0"/>
              <a:t> it’s so soft</a:t>
            </a:r>
            <a:r>
              <a:rPr lang="en-US" sz="1100" dirty="0" smtClean="0"/>
              <a:t>.” </a:t>
            </a:r>
          </a:p>
          <a:p>
            <a:endParaRPr lang="en-US" sz="1100" dirty="0"/>
          </a:p>
          <a:p>
            <a:r>
              <a:rPr lang="en-US" sz="1100" dirty="0" smtClean="0"/>
              <a:t>To </a:t>
            </a:r>
            <a:r>
              <a:rPr lang="en-US" sz="1100" dirty="0"/>
              <a:t>show how she did it, she ran her fingers over the top of her head. “</a:t>
            </a:r>
            <a:r>
              <a:rPr lang="en-US" sz="1100" dirty="0" smtClean="0"/>
              <a:t>Some people </a:t>
            </a:r>
            <a:r>
              <a:rPr lang="en-US" sz="1100" dirty="0"/>
              <a:t>got </a:t>
            </a:r>
            <a:r>
              <a:rPr lang="en-US" sz="1100" dirty="0" err="1"/>
              <a:t>kinda</a:t>
            </a:r>
            <a:r>
              <a:rPr lang="en-US" sz="1100" dirty="0"/>
              <a:t> coarse hair,” she said complacently. “Take Curley. His hair </a:t>
            </a:r>
            <a:r>
              <a:rPr lang="en-US" sz="1100" dirty="0" smtClean="0"/>
              <a:t>is jus</a:t>
            </a:r>
            <a:r>
              <a:rPr lang="en-US" sz="1100" dirty="0"/>
              <a:t>’ like wire. But mine is soft and fine. ‘Course I brush it a lot. That makes </a:t>
            </a:r>
            <a:r>
              <a:rPr lang="en-US" sz="1100" dirty="0" smtClean="0"/>
              <a:t>it fine</a:t>
            </a:r>
            <a:r>
              <a:rPr lang="en-US" sz="1100" dirty="0"/>
              <a:t>. Here—feel right here.” She took Lennie’s hand and put it on her head</a:t>
            </a:r>
            <a:r>
              <a:rPr lang="en-US" sz="1100" dirty="0" smtClean="0"/>
              <a:t>.</a:t>
            </a:r>
          </a:p>
          <a:p>
            <a:endParaRPr lang="en-US" sz="1100" dirty="0"/>
          </a:p>
          <a:p>
            <a:r>
              <a:rPr lang="en-US" sz="1100" dirty="0"/>
              <a:t>“Feel right </a:t>
            </a:r>
            <a:r>
              <a:rPr lang="en-US" sz="1100" dirty="0" err="1"/>
              <a:t>aroun</a:t>
            </a:r>
            <a:r>
              <a:rPr lang="en-US" sz="1100" dirty="0"/>
              <a:t>’ there an’ see how soft it is</a:t>
            </a:r>
            <a:r>
              <a:rPr lang="en-US" sz="1100" dirty="0" smtClean="0"/>
              <a:t>.”</a:t>
            </a:r>
          </a:p>
          <a:p>
            <a:endParaRPr lang="en-US" sz="1100" dirty="0"/>
          </a:p>
          <a:p>
            <a:r>
              <a:rPr lang="en-US" sz="1100" dirty="0"/>
              <a:t>Lennie’s big fingers fell to stroking her hair.</a:t>
            </a:r>
          </a:p>
          <a:p>
            <a:endParaRPr lang="en-US" sz="1100" dirty="0" smtClean="0"/>
          </a:p>
          <a:p>
            <a:r>
              <a:rPr lang="en-US" sz="1100" dirty="0" smtClean="0"/>
              <a:t>“</a:t>
            </a:r>
            <a:r>
              <a:rPr lang="en-US" sz="1100" dirty="0"/>
              <a:t>Don’t you muss it up,” she said.</a:t>
            </a:r>
          </a:p>
          <a:p>
            <a:endParaRPr lang="en-US" sz="1100" dirty="0" smtClean="0"/>
          </a:p>
          <a:p>
            <a:r>
              <a:rPr lang="en-US" sz="1100" dirty="0" smtClean="0"/>
              <a:t>Lennie </a:t>
            </a:r>
            <a:r>
              <a:rPr lang="en-US" sz="1100" dirty="0"/>
              <a:t>said, “Oh! That’s nice,” and he stroked harder. “Oh, that’s nice.”</a:t>
            </a:r>
            <a:endParaRPr lang="en-GB" sz="900" dirty="0"/>
          </a:p>
        </p:txBody>
      </p:sp>
      <p:sp>
        <p:nvSpPr>
          <p:cNvPr id="4" name="Rectangle 3"/>
          <p:cNvSpPr/>
          <p:nvPr/>
        </p:nvSpPr>
        <p:spPr>
          <a:xfrm>
            <a:off x="4497184" y="858349"/>
            <a:ext cx="4416830" cy="5001369"/>
          </a:xfrm>
          <a:prstGeom prst="rect">
            <a:avLst/>
          </a:prstGeom>
        </p:spPr>
        <p:txBody>
          <a:bodyPr wrap="square">
            <a:spAutoFit/>
          </a:bodyPr>
          <a:lstStyle/>
          <a:p>
            <a:r>
              <a:rPr lang="fr-FR" sz="1100" i="1" dirty="0"/>
              <a:t>La femme de </a:t>
            </a:r>
            <a:r>
              <a:rPr lang="fr-FR" sz="1100" i="1" dirty="0" err="1"/>
              <a:t>Curley</a:t>
            </a:r>
            <a:r>
              <a:rPr lang="fr-FR" sz="1100" i="1" dirty="0"/>
              <a:t> s’éloigna un peu de lui. « Je pense que vous êtes fous », a-t-elle déclaré.</a:t>
            </a:r>
          </a:p>
          <a:p>
            <a:r>
              <a:rPr lang="fr-FR" sz="1100" i="1" dirty="0"/>
              <a:t>« Non, je ne l’ai pas », a expliqué </a:t>
            </a:r>
            <a:r>
              <a:rPr lang="fr-FR" sz="1100" i="1" dirty="0" err="1"/>
              <a:t>Lennie</a:t>
            </a:r>
            <a:r>
              <a:rPr lang="fr-FR" sz="1100" i="1" dirty="0"/>
              <a:t> avec ferveur. « George dit que je ne l’ai pas. J’aime caresser de belles choses avec mes doigts, des choses </a:t>
            </a:r>
            <a:r>
              <a:rPr lang="fr-FR" sz="1100" i="1" dirty="0" err="1"/>
              <a:t>sof</a:t>
            </a:r>
            <a:r>
              <a:rPr lang="fr-FR" sz="1100" i="1" dirty="0"/>
              <a:t>'. »</a:t>
            </a:r>
          </a:p>
          <a:p>
            <a:r>
              <a:rPr lang="fr-FR" sz="1100" i="1" dirty="0"/>
              <a:t>Elle était un peu rassurée. « Eh bien, qui ne le fait pas? » dit-elle. « </a:t>
            </a:r>
            <a:r>
              <a:rPr lang="fr-FR" sz="1100" i="1" dirty="0" err="1"/>
              <a:t>Ever’body</a:t>
            </a:r>
            <a:r>
              <a:rPr lang="fr-FR" sz="1100" i="1" dirty="0"/>
              <a:t> aime ça. J’aime sentir la soie et le velours. Aimez-vous sentir du velours? »</a:t>
            </a:r>
          </a:p>
          <a:p>
            <a:r>
              <a:rPr lang="fr-FR" sz="1100" i="1" dirty="0" err="1"/>
              <a:t>Lennie</a:t>
            </a:r>
            <a:r>
              <a:rPr lang="fr-FR" sz="1100" i="1" dirty="0"/>
              <a:t> gloussa de plaisir. « Tu paries, par Dieu », s’écria-t-il joyeusement. « An' j’en avais aussi. Une dame m’en donne, et cette dame était – ma propre tante Clara. Elle me donne raison : « C’est un gros morceau. J’aurais aimé avoir ce velours en ce moment. » Un froncement de sourcils vint sur son visage. « Je l’ai perdu », </a:t>
            </a:r>
            <a:r>
              <a:rPr lang="fr-FR" sz="1100" i="1" dirty="0" err="1"/>
              <a:t>a-t-il</a:t>
            </a:r>
            <a:r>
              <a:rPr lang="fr-FR" sz="1100" i="1" dirty="0"/>
              <a:t> dit. « Je ne l’ai pas vu depuis longtemps. »</a:t>
            </a:r>
          </a:p>
          <a:p>
            <a:r>
              <a:rPr lang="fr-FR" sz="1100" i="1" dirty="0"/>
              <a:t>La femme de </a:t>
            </a:r>
            <a:r>
              <a:rPr lang="fr-FR" sz="1100" i="1" dirty="0" err="1"/>
              <a:t>Curley</a:t>
            </a:r>
            <a:r>
              <a:rPr lang="fr-FR" sz="1100" i="1" dirty="0"/>
              <a:t> se moqua de lui. « Tu es folle », dit-elle. « Mais tu es un peu gentil </a:t>
            </a:r>
            <a:r>
              <a:rPr lang="fr-FR" sz="1100" i="1" dirty="0" err="1"/>
              <a:t>fella</a:t>
            </a:r>
            <a:r>
              <a:rPr lang="fr-FR" sz="1100" i="1" dirty="0"/>
              <a:t>. Jus' comme un gros bébé. Mais une personne peut voir un peu ce que vous voulez dire. Quand je me coiffe, parfois, je me mets à le caresser parce que c’est si doux.</a:t>
            </a:r>
          </a:p>
          <a:p>
            <a:r>
              <a:rPr lang="fr-FR" sz="1100" i="1" dirty="0"/>
              <a:t>Pour montrer comment elle l’a fait, elle a passé ses doigts sur le dessus de sa tête. « Certaines personnes ont eu des cheveux un peu grossiers », a-t-elle déclaré avec complaisance. « Prenez </a:t>
            </a:r>
            <a:r>
              <a:rPr lang="fr-FR" sz="1100" i="1" dirty="0" err="1"/>
              <a:t>Curley</a:t>
            </a:r>
            <a:r>
              <a:rPr lang="fr-FR" sz="1100" i="1" dirty="0"/>
              <a:t>. Ses cheveux sont comme du fil de fer. Mais le mien est doux et fin. « Bien sûr, je le brosse beaucoup. C’est très bien. Ici, sentez-vous ici. Elle prit la main de </a:t>
            </a:r>
            <a:r>
              <a:rPr lang="fr-FR" sz="1100" i="1" dirty="0" err="1"/>
              <a:t>Lennie</a:t>
            </a:r>
            <a:r>
              <a:rPr lang="fr-FR" sz="1100" i="1" dirty="0"/>
              <a:t> et la posa sur sa tête.</a:t>
            </a:r>
          </a:p>
          <a:p>
            <a:r>
              <a:rPr lang="fr-FR" sz="1100" i="1" dirty="0"/>
              <a:t>« Sentez-vous bien </a:t>
            </a:r>
            <a:r>
              <a:rPr lang="fr-FR" sz="1100" i="1" dirty="0" err="1"/>
              <a:t>aroun</a:t>
            </a:r>
            <a:r>
              <a:rPr lang="fr-FR" sz="1100" i="1" dirty="0"/>
              <a:t>' là et voyez à quel point c’est doux. »</a:t>
            </a:r>
          </a:p>
          <a:p>
            <a:r>
              <a:rPr lang="fr-FR" sz="1100" i="1" dirty="0"/>
              <a:t>Les gros doigts de </a:t>
            </a:r>
            <a:r>
              <a:rPr lang="fr-FR" sz="1100" i="1" dirty="0" err="1"/>
              <a:t>Lennie</a:t>
            </a:r>
            <a:r>
              <a:rPr lang="fr-FR" sz="1100" i="1" dirty="0"/>
              <a:t> tombèrent à caresser ses cheveux.</a:t>
            </a:r>
          </a:p>
          <a:p>
            <a:r>
              <a:rPr lang="fr-FR" sz="1100" i="1" dirty="0"/>
              <a:t>« Ne le faites pas », a-t-elle dit.</a:t>
            </a:r>
          </a:p>
          <a:p>
            <a:r>
              <a:rPr lang="fr-FR" sz="1100" i="1" dirty="0" err="1"/>
              <a:t>Lennie</a:t>
            </a:r>
            <a:r>
              <a:rPr lang="fr-FR" sz="1100" i="1" dirty="0"/>
              <a:t> a dit: « Oh! C’est bien », et il a caressé plus fort. « Oh, c’est bien. »</a:t>
            </a:r>
          </a:p>
          <a:p>
            <a:r>
              <a:rPr lang="fr-FR" sz="1100" i="1" dirty="0"/>
              <a:t> </a:t>
            </a:r>
          </a:p>
        </p:txBody>
      </p:sp>
    </p:spTree>
    <p:extLst>
      <p:ext uri="{BB962C8B-B14F-4D97-AF65-F5344CB8AC3E}">
        <p14:creationId xmlns:p14="http://schemas.microsoft.com/office/powerpoint/2010/main" val="139846513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950" y="695535"/>
            <a:ext cx="4015048" cy="5339923"/>
          </a:xfrm>
          <a:prstGeom prst="rect">
            <a:avLst/>
          </a:prstGeom>
        </p:spPr>
        <p:txBody>
          <a:bodyPr wrap="square">
            <a:spAutoFit/>
          </a:bodyPr>
          <a:lstStyle/>
          <a:p>
            <a:r>
              <a:rPr lang="en-US" sz="1100" dirty="0"/>
              <a:t>“Look out, now, you’ll muss it.” And then she cried angrily, “You stop </a:t>
            </a:r>
            <a:r>
              <a:rPr lang="en-US" sz="1100" dirty="0" smtClean="0"/>
              <a:t>it now</a:t>
            </a:r>
            <a:r>
              <a:rPr lang="en-US" sz="1100" dirty="0"/>
              <a:t>, you’ll mess it all up.” She jerked her head sideways, and Lennie’s </a:t>
            </a:r>
            <a:r>
              <a:rPr lang="en-US" sz="1100" dirty="0" smtClean="0"/>
              <a:t>fingers closed </a:t>
            </a:r>
            <a:r>
              <a:rPr lang="en-US" sz="1100" dirty="0"/>
              <a:t>on her hair and hung on. “Let go,” she cried. “You let go!”</a:t>
            </a:r>
          </a:p>
          <a:p>
            <a:r>
              <a:rPr lang="en-US" sz="1100" dirty="0"/>
              <a:t>Lennie was in a panic. His face was contorted. She screamed then, </a:t>
            </a:r>
            <a:r>
              <a:rPr lang="en-US" sz="1100" dirty="0" smtClean="0"/>
              <a:t>and Lennie’s </a:t>
            </a:r>
            <a:r>
              <a:rPr lang="en-US" sz="1100" dirty="0"/>
              <a:t>other hand closed over her mouth and nose. “Please don’t,” he begged.</a:t>
            </a:r>
          </a:p>
          <a:p>
            <a:r>
              <a:rPr lang="en-US" sz="1100" dirty="0"/>
              <a:t>“Oh! Please don’t do that. </a:t>
            </a:r>
            <a:r>
              <a:rPr lang="en-US" sz="1100" dirty="0" err="1"/>
              <a:t>George’ll</a:t>
            </a:r>
            <a:r>
              <a:rPr lang="en-US" sz="1100" dirty="0"/>
              <a:t> be mad.”</a:t>
            </a:r>
          </a:p>
          <a:p>
            <a:r>
              <a:rPr lang="en-US" sz="1100" dirty="0"/>
              <a:t>She struggled violently under his hands. Her feet battered on the hay and </a:t>
            </a:r>
            <a:r>
              <a:rPr lang="en-US" sz="1100" dirty="0" smtClean="0"/>
              <a:t>she writhed </a:t>
            </a:r>
            <a:r>
              <a:rPr lang="en-US" sz="1100" dirty="0"/>
              <a:t>to be free; and from under Lennie’s hand came a muffled screaming.</a:t>
            </a:r>
          </a:p>
          <a:p>
            <a:r>
              <a:rPr lang="en-US" sz="1100" dirty="0"/>
              <a:t>Lennie began to cry with fright. “Oh! Please don’t do none of that,” he begged.</a:t>
            </a:r>
          </a:p>
          <a:p>
            <a:r>
              <a:rPr lang="en-US" sz="1100" dirty="0"/>
              <a:t>“George </a:t>
            </a:r>
            <a:r>
              <a:rPr lang="en-US" sz="1100" dirty="0" err="1"/>
              <a:t>gonna</a:t>
            </a:r>
            <a:r>
              <a:rPr lang="en-US" sz="1100" dirty="0"/>
              <a:t> say I done a bad thing. He </a:t>
            </a:r>
            <a:r>
              <a:rPr lang="en-US" sz="1100" dirty="0" err="1"/>
              <a:t>ain’t</a:t>
            </a:r>
            <a:r>
              <a:rPr lang="en-US" sz="1100" dirty="0"/>
              <a:t> </a:t>
            </a:r>
            <a:r>
              <a:rPr lang="en-US" sz="1100" dirty="0" err="1"/>
              <a:t>gonna</a:t>
            </a:r>
            <a:r>
              <a:rPr lang="en-US" sz="1100" dirty="0"/>
              <a:t> let me tend no rabbits.”</a:t>
            </a:r>
          </a:p>
          <a:p>
            <a:r>
              <a:rPr lang="en-US" sz="1100" dirty="0"/>
              <a:t>He moved his hand a little and her hoarse cry came out. Then Lennie </a:t>
            </a:r>
            <a:r>
              <a:rPr lang="en-US" sz="1100" dirty="0" smtClean="0"/>
              <a:t>grew angry</a:t>
            </a:r>
            <a:r>
              <a:rPr lang="en-US" sz="1100" dirty="0"/>
              <a:t>. “Now don’t,” he said. “I don’t want you to yell. You </a:t>
            </a:r>
            <a:r>
              <a:rPr lang="en-US" sz="1100" dirty="0" err="1"/>
              <a:t>gonna</a:t>
            </a:r>
            <a:r>
              <a:rPr lang="en-US" sz="1100" dirty="0"/>
              <a:t> get me </a:t>
            </a:r>
            <a:r>
              <a:rPr lang="en-US" sz="1100" dirty="0" smtClean="0"/>
              <a:t>in trouble </a:t>
            </a:r>
            <a:r>
              <a:rPr lang="en-US" sz="1100" dirty="0"/>
              <a:t>jus’ like George says you will. Now don’t you do that.” And </a:t>
            </a:r>
            <a:r>
              <a:rPr lang="en-US" sz="1100" dirty="0" smtClean="0"/>
              <a:t>she continued </a:t>
            </a:r>
            <a:r>
              <a:rPr lang="en-US" sz="1100" dirty="0"/>
              <a:t>to struggle, and her eyes were wild with terror. He shook her </a:t>
            </a:r>
            <a:r>
              <a:rPr lang="en-US" sz="1100" dirty="0" smtClean="0"/>
              <a:t>then, and </a:t>
            </a:r>
            <a:r>
              <a:rPr lang="en-US" sz="1100" dirty="0"/>
              <a:t>he was angry with her. “Don’t you go </a:t>
            </a:r>
            <a:r>
              <a:rPr lang="en-US" sz="1100" dirty="0" err="1"/>
              <a:t>yellin</a:t>
            </a:r>
            <a:r>
              <a:rPr lang="en-US" sz="1100" dirty="0"/>
              <a:t>’,” he said, and he shook </a:t>
            </a:r>
            <a:r>
              <a:rPr lang="en-US" sz="1100" dirty="0" smtClean="0"/>
              <a:t>her; and </a:t>
            </a:r>
            <a:r>
              <a:rPr lang="en-US" sz="1100" dirty="0"/>
              <a:t>her body flopped like a fish. And then she was still, for Lennie had </a:t>
            </a:r>
            <a:r>
              <a:rPr lang="en-US" sz="1100" dirty="0" smtClean="0"/>
              <a:t>broken her </a:t>
            </a:r>
            <a:r>
              <a:rPr lang="en-US" sz="1100" dirty="0"/>
              <a:t>neck.</a:t>
            </a:r>
          </a:p>
          <a:p>
            <a:r>
              <a:rPr lang="en-US" sz="1100" dirty="0"/>
              <a:t>He looked down at her, and carefully he removed his hand from over </a:t>
            </a:r>
            <a:r>
              <a:rPr lang="en-US" sz="1100" dirty="0" smtClean="0"/>
              <a:t>her mouth</a:t>
            </a:r>
            <a:r>
              <a:rPr lang="en-US" sz="1100" dirty="0"/>
              <a:t>, and she lay still. “I don’t want to hurt you,” he said, “but </a:t>
            </a:r>
            <a:r>
              <a:rPr lang="en-US" sz="1100" dirty="0" err="1"/>
              <a:t>George’ll</a:t>
            </a:r>
            <a:r>
              <a:rPr lang="en-US" sz="1100" dirty="0"/>
              <a:t> </a:t>
            </a:r>
            <a:r>
              <a:rPr lang="en-US" sz="1100" dirty="0" smtClean="0"/>
              <a:t>be mad </a:t>
            </a:r>
            <a:r>
              <a:rPr lang="en-US" sz="1100" dirty="0"/>
              <a:t>if you yell.” When she didn’t answer nor move he bent closely over her. </a:t>
            </a:r>
            <a:r>
              <a:rPr lang="en-US" sz="1100" dirty="0" smtClean="0"/>
              <a:t>He lifted </a:t>
            </a:r>
            <a:r>
              <a:rPr lang="en-US" sz="1100" dirty="0"/>
              <a:t>her arm and let it drop. For a moment he seemed bewildered. And then </a:t>
            </a:r>
            <a:r>
              <a:rPr lang="en-US" sz="1100" dirty="0" smtClean="0"/>
              <a:t>he whispered </a:t>
            </a:r>
            <a:r>
              <a:rPr lang="en-US" sz="1100" dirty="0"/>
              <a:t>in fright, “I done a bad thing. I done another bad thing.”</a:t>
            </a:r>
          </a:p>
          <a:p>
            <a:r>
              <a:rPr lang="en-US" sz="1100" dirty="0"/>
              <a:t>He pawed up the hay until it partly covered her.</a:t>
            </a:r>
            <a:endParaRPr lang="en-GB" sz="900" dirty="0"/>
          </a:p>
        </p:txBody>
      </p:sp>
      <p:sp>
        <p:nvSpPr>
          <p:cNvPr id="3" name="Rectangle 2"/>
          <p:cNvSpPr/>
          <p:nvPr/>
        </p:nvSpPr>
        <p:spPr>
          <a:xfrm>
            <a:off x="4620901" y="187704"/>
            <a:ext cx="4434594" cy="6186309"/>
          </a:xfrm>
          <a:prstGeom prst="rect">
            <a:avLst/>
          </a:prstGeom>
        </p:spPr>
        <p:txBody>
          <a:bodyPr wrap="square">
            <a:spAutoFit/>
          </a:bodyPr>
          <a:lstStyle/>
          <a:p>
            <a:r>
              <a:rPr lang="fr-FR" sz="1200" i="1" dirty="0"/>
              <a:t>« Attention, maintenant, tu vas le </a:t>
            </a:r>
            <a:r>
              <a:rPr lang="fr-FR" sz="1200" i="1" dirty="0" err="1"/>
              <a:t>muss</a:t>
            </a:r>
            <a:r>
              <a:rPr lang="fr-FR" sz="1200" i="1" dirty="0"/>
              <a:t>. » Et puis elle a pleuré avec colère, « Vous arrêtez maintenant, vous allez tout gâcher. » Elle secoua la tête sur le côté, et les doigts de </a:t>
            </a:r>
            <a:r>
              <a:rPr lang="fr-FR" sz="1200" i="1" dirty="0" err="1"/>
              <a:t>Lennie</a:t>
            </a:r>
            <a:r>
              <a:rPr lang="fr-FR" sz="1200" i="1" dirty="0"/>
              <a:t> se refermèrent sur ses cheveux et s’accrochèrent. « Lâchez prise », s’écria-t-elle. « Tu lâches prise! »</a:t>
            </a:r>
          </a:p>
          <a:p>
            <a:r>
              <a:rPr lang="fr-FR" sz="1200" i="1" dirty="0" err="1"/>
              <a:t>Lennie</a:t>
            </a:r>
            <a:r>
              <a:rPr lang="fr-FR" sz="1200" i="1" dirty="0"/>
              <a:t> était paniqué. Son visage était tordu. Elle cria alors, et l’autre main de </a:t>
            </a:r>
            <a:r>
              <a:rPr lang="fr-FR" sz="1200" i="1" dirty="0" err="1"/>
              <a:t>Lennie</a:t>
            </a:r>
            <a:r>
              <a:rPr lang="fr-FR" sz="1200" i="1" dirty="0"/>
              <a:t> se referma sur sa bouche et son nez. « S’il vous plaît, ne le faites pas », </a:t>
            </a:r>
            <a:r>
              <a:rPr lang="fr-FR" sz="1200" i="1" dirty="0" err="1"/>
              <a:t>a-t-il</a:t>
            </a:r>
            <a:r>
              <a:rPr lang="fr-FR" sz="1200" i="1" dirty="0"/>
              <a:t> supplié.</a:t>
            </a:r>
          </a:p>
          <a:p>
            <a:r>
              <a:rPr lang="fr-FR" sz="1200" i="1" dirty="0"/>
              <a:t>« Oh! S’il vous plaît, ne faites pas ça. George sera fou. »</a:t>
            </a:r>
          </a:p>
          <a:p>
            <a:r>
              <a:rPr lang="fr-FR" sz="1200" i="1" dirty="0"/>
              <a:t>Elle lutta violemment sous ses mains. Ses pieds se frappèrent sur le foin et elle se tordit pour être libre; et de sous la main de </a:t>
            </a:r>
            <a:r>
              <a:rPr lang="fr-FR" sz="1200" i="1" dirty="0" err="1"/>
              <a:t>Lennie</a:t>
            </a:r>
            <a:r>
              <a:rPr lang="fr-FR" sz="1200" i="1" dirty="0"/>
              <a:t> vint un cri étouffé.</a:t>
            </a:r>
          </a:p>
          <a:p>
            <a:r>
              <a:rPr lang="fr-FR" sz="1200" i="1" dirty="0" err="1"/>
              <a:t>Lennie</a:t>
            </a:r>
            <a:r>
              <a:rPr lang="fr-FR" sz="1200" i="1" dirty="0"/>
              <a:t> se mit à pleurer de peur. « Oh! S’il vous plaît, ne faites rien de tout cela », </a:t>
            </a:r>
            <a:r>
              <a:rPr lang="fr-FR" sz="1200" i="1" dirty="0" err="1"/>
              <a:t>a-t-il</a:t>
            </a:r>
            <a:r>
              <a:rPr lang="fr-FR" sz="1200" i="1" dirty="0"/>
              <a:t> supplié.</a:t>
            </a:r>
          </a:p>
          <a:p>
            <a:r>
              <a:rPr lang="fr-FR" sz="1200" i="1" dirty="0"/>
              <a:t>« George va dire que j’ai fait une mauvaise chose. Il ne va pas me laisser m’occuper de lapins. »</a:t>
            </a:r>
          </a:p>
          <a:p>
            <a:r>
              <a:rPr lang="fr-FR" sz="1200" i="1" dirty="0"/>
              <a:t>Il bougea un peu la main et son cri rauque sortit. Puis </a:t>
            </a:r>
            <a:r>
              <a:rPr lang="fr-FR" sz="1200" i="1" dirty="0" err="1"/>
              <a:t>Lennie</a:t>
            </a:r>
            <a:r>
              <a:rPr lang="fr-FR" sz="1200" i="1" dirty="0"/>
              <a:t> s’est mis en colère. « Maintenant, ne le faites pas », </a:t>
            </a:r>
            <a:r>
              <a:rPr lang="fr-FR" sz="1200" i="1" dirty="0" err="1"/>
              <a:t>a-t-il</a:t>
            </a:r>
            <a:r>
              <a:rPr lang="fr-FR" sz="1200" i="1" dirty="0"/>
              <a:t> dit. « Je ne veux pas que tu cries. Tu vas me mettre en difficulté jus' comme George dit que tu le feras. Maintenant, ne faites-vous pas ça. » Et elle a continué à se débattre, et ses yeux étaient fous de terreur. Il la secoua alors, et il était en colère contre elle. --N’allez pas crier, dit-il, et il la secoua; et son corps s’est effondré comme un poisson. Et puis elle était immobile, car </a:t>
            </a:r>
            <a:r>
              <a:rPr lang="fr-FR" sz="1200" i="1" dirty="0" err="1"/>
              <a:t>Lennie</a:t>
            </a:r>
            <a:r>
              <a:rPr lang="fr-FR" sz="1200" i="1" dirty="0"/>
              <a:t> s’était cassé le cou.</a:t>
            </a:r>
          </a:p>
          <a:p>
            <a:r>
              <a:rPr lang="fr-FR" sz="1200" i="1" dirty="0"/>
              <a:t>Il la regarda, et soigneusement il retira sa main de sa bouche, et elle resta immobile. « Je ne veux pas te blesser », dit-il, « mais George sera en colère si tu cries. » Quand elle ne répondait pas et ne bougeait pas, il se pencha de près sur elle. Il leva son bras et le laissa tomber. Pendant un moment, il sembla perplexe. Et puis il a murmuré avec effroi: « J’ai fait une mauvaise chose. J’ai fait une autre mauvaise chose.</a:t>
            </a:r>
          </a:p>
          <a:p>
            <a:r>
              <a:rPr lang="fr-FR" sz="1200" i="1" dirty="0"/>
              <a:t>Il a mis le foin jusqu’à ce qu’il la recouvre en partie.</a:t>
            </a:r>
          </a:p>
          <a:p>
            <a:r>
              <a:rPr lang="fr-FR" sz="1200" i="1" dirty="0"/>
              <a:t> </a:t>
            </a:r>
          </a:p>
        </p:txBody>
      </p:sp>
    </p:spTree>
    <p:extLst>
      <p:ext uri="{BB962C8B-B14F-4D97-AF65-F5344CB8AC3E}">
        <p14:creationId xmlns:p14="http://schemas.microsoft.com/office/powerpoint/2010/main" val="208988068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6829" y="1052228"/>
            <a:ext cx="3923608" cy="4832092"/>
          </a:xfrm>
          <a:prstGeom prst="rect">
            <a:avLst/>
          </a:prstGeom>
        </p:spPr>
        <p:txBody>
          <a:bodyPr wrap="square">
            <a:spAutoFit/>
          </a:bodyPr>
          <a:lstStyle/>
          <a:p>
            <a:r>
              <a:rPr lang="en-US" sz="1100" dirty="0"/>
              <a:t>From outside the barn came a cry of men and the double clang of shoes </a:t>
            </a:r>
            <a:r>
              <a:rPr lang="en-US" sz="1100" dirty="0" smtClean="0"/>
              <a:t>on metal</a:t>
            </a:r>
            <a:r>
              <a:rPr lang="en-US" sz="1100" dirty="0"/>
              <a:t>. For the first time Lennie became conscious of the outside. He </a:t>
            </a:r>
            <a:r>
              <a:rPr lang="en-US" sz="1100" dirty="0" smtClean="0"/>
              <a:t>crouched down </a:t>
            </a:r>
            <a:r>
              <a:rPr lang="en-US" sz="1100" dirty="0"/>
              <a:t>in the hay and listened. “I done a real bad thing,” he said. “I shouldn’t </a:t>
            </a:r>
            <a:r>
              <a:rPr lang="en-US" sz="1100" dirty="0" smtClean="0"/>
              <a:t>of did </a:t>
            </a:r>
            <a:r>
              <a:rPr lang="en-US" sz="1100" dirty="0"/>
              <a:t>that. </a:t>
            </a:r>
            <a:r>
              <a:rPr lang="en-US" sz="1100" dirty="0" err="1"/>
              <a:t>George’ll</a:t>
            </a:r>
            <a:r>
              <a:rPr lang="en-US" sz="1100" dirty="0"/>
              <a:t> be mad. An’ . . . . he said . . . . an’ hide in the brush till </a:t>
            </a:r>
            <a:r>
              <a:rPr lang="en-US" sz="1100" dirty="0" smtClean="0"/>
              <a:t>he come</a:t>
            </a:r>
            <a:r>
              <a:rPr lang="en-US" sz="1100" dirty="0"/>
              <a:t>. He’s </a:t>
            </a:r>
            <a:r>
              <a:rPr lang="en-US" sz="1100" dirty="0" err="1"/>
              <a:t>gonna</a:t>
            </a:r>
            <a:r>
              <a:rPr lang="en-US" sz="1100" dirty="0"/>
              <a:t> be mad. In the brush till he come. </a:t>
            </a:r>
            <a:r>
              <a:rPr lang="en-US" sz="1100" dirty="0" err="1"/>
              <a:t>Tha’s</a:t>
            </a:r>
            <a:r>
              <a:rPr lang="en-US" sz="1100" dirty="0"/>
              <a:t> what he said.”</a:t>
            </a:r>
          </a:p>
          <a:p>
            <a:r>
              <a:rPr lang="en-US" sz="1100" dirty="0"/>
              <a:t>Lennie went back and looked at the dead girl. The puppy lay close to </a:t>
            </a:r>
            <a:r>
              <a:rPr lang="en-US" sz="1100" dirty="0" smtClean="0"/>
              <a:t>her. Lennie </a:t>
            </a:r>
            <a:r>
              <a:rPr lang="en-US" sz="1100" dirty="0"/>
              <a:t>picked it up. “I’ll throw him away,” he said. “It’s bad enough like it is</a:t>
            </a:r>
            <a:r>
              <a:rPr lang="en-US" sz="1100" dirty="0" smtClean="0"/>
              <a:t>.”</a:t>
            </a:r>
          </a:p>
          <a:p>
            <a:endParaRPr lang="en-US" sz="1100" dirty="0"/>
          </a:p>
          <a:p>
            <a:r>
              <a:rPr lang="en-US" sz="1100" dirty="0"/>
              <a:t>He put the pup under his coat, and he crept to the barn wall and peered </a:t>
            </a:r>
            <a:r>
              <a:rPr lang="en-US" sz="1100" dirty="0" smtClean="0"/>
              <a:t>out between </a:t>
            </a:r>
            <a:r>
              <a:rPr lang="en-US" sz="1100" dirty="0"/>
              <a:t>the cracks, toward the horseshoe game. And then he crept around </a:t>
            </a:r>
            <a:r>
              <a:rPr lang="en-US" sz="1100" dirty="0" smtClean="0"/>
              <a:t>the end </a:t>
            </a:r>
            <a:r>
              <a:rPr lang="en-US" sz="1100" dirty="0"/>
              <a:t>of the last manger and disappeared.</a:t>
            </a:r>
          </a:p>
          <a:p>
            <a:r>
              <a:rPr lang="en-US" sz="1100" dirty="0"/>
              <a:t>The sun streaks were high on the wall by now, and the light was growing </a:t>
            </a:r>
            <a:r>
              <a:rPr lang="en-US" sz="1100" dirty="0" smtClean="0"/>
              <a:t>soft in </a:t>
            </a:r>
            <a:r>
              <a:rPr lang="en-US" sz="1100" dirty="0"/>
              <a:t>the barn. Curley’s wife lay on her back, and she was half covered with hay</a:t>
            </a:r>
            <a:r>
              <a:rPr lang="en-US" sz="1100" dirty="0" smtClean="0"/>
              <a:t>.</a:t>
            </a:r>
          </a:p>
          <a:p>
            <a:endParaRPr lang="en-US" sz="1100" dirty="0"/>
          </a:p>
          <a:p>
            <a:r>
              <a:rPr lang="en-US" sz="1100" dirty="0"/>
              <a:t>It was very quiet in the barn, and the quiet of the afternoon was on the </a:t>
            </a:r>
            <a:r>
              <a:rPr lang="en-US" sz="1100" dirty="0" smtClean="0"/>
              <a:t>ranch. Even </a:t>
            </a:r>
            <a:r>
              <a:rPr lang="en-US" sz="1100" dirty="0"/>
              <a:t>the clang of the pitched shoes, even the voices of the men in the </a:t>
            </a:r>
            <a:r>
              <a:rPr lang="en-US" sz="1100" dirty="0" smtClean="0"/>
              <a:t>game, seemed </a:t>
            </a:r>
            <a:r>
              <a:rPr lang="en-US" sz="1100" dirty="0"/>
              <a:t>to grow more quiet. The air in the barn was dusky in advance of </a:t>
            </a:r>
            <a:r>
              <a:rPr lang="en-US" sz="1100" dirty="0" smtClean="0"/>
              <a:t>the outside </a:t>
            </a:r>
            <a:r>
              <a:rPr lang="en-US" sz="1100" dirty="0"/>
              <a:t>day. A pigeon flew in through the open hay door and circled and </a:t>
            </a:r>
            <a:r>
              <a:rPr lang="en-US" sz="1100" dirty="0" smtClean="0"/>
              <a:t>flew out </a:t>
            </a:r>
            <a:r>
              <a:rPr lang="en-US" sz="1100" dirty="0"/>
              <a:t>again. Around the last stall came a shepherd bitch, lean and long, with</a:t>
            </a:r>
          </a:p>
          <a:p>
            <a:r>
              <a:rPr lang="en-US" sz="1100" dirty="0"/>
              <a:t>heavy, hanging dugs. Halfway to the packing box where the puppies were </a:t>
            </a:r>
            <a:r>
              <a:rPr lang="en-US" sz="1100" dirty="0" smtClean="0"/>
              <a:t>she caught </a:t>
            </a:r>
            <a:r>
              <a:rPr lang="en-US" sz="1100" dirty="0"/>
              <a:t>the dead scent of Curley’s wife, and the hair arose along her spine. </a:t>
            </a:r>
            <a:r>
              <a:rPr lang="en-US" sz="1100" dirty="0" smtClean="0"/>
              <a:t>She whimpered </a:t>
            </a:r>
            <a:r>
              <a:rPr lang="en-US" sz="1100" dirty="0"/>
              <a:t>and cringed to the packing box, and jumped in among the puppies.</a:t>
            </a:r>
            <a:endParaRPr lang="en-GB" sz="900" dirty="0"/>
          </a:p>
        </p:txBody>
      </p:sp>
      <p:sp>
        <p:nvSpPr>
          <p:cNvPr id="3" name="Rectangle 2"/>
          <p:cNvSpPr/>
          <p:nvPr/>
        </p:nvSpPr>
        <p:spPr>
          <a:xfrm>
            <a:off x="4744124" y="502414"/>
            <a:ext cx="4184073" cy="5632311"/>
          </a:xfrm>
          <a:prstGeom prst="rect">
            <a:avLst/>
          </a:prstGeom>
        </p:spPr>
        <p:txBody>
          <a:bodyPr wrap="square">
            <a:spAutoFit/>
          </a:bodyPr>
          <a:lstStyle/>
          <a:p>
            <a:r>
              <a:rPr lang="fr-FR" sz="1200" i="1" dirty="0"/>
              <a:t>De l’extérieur de la grange vint un cri d’hommes et le double </a:t>
            </a:r>
            <a:r>
              <a:rPr lang="fr-FR" sz="1200" i="1" dirty="0" err="1"/>
              <a:t>clang</a:t>
            </a:r>
            <a:r>
              <a:rPr lang="fr-FR" sz="1200" i="1" dirty="0"/>
              <a:t> de chaussures sur le métal. Pour la première fois, </a:t>
            </a:r>
            <a:r>
              <a:rPr lang="fr-FR" sz="1200" i="1" dirty="0" err="1"/>
              <a:t>Lennie</a:t>
            </a:r>
            <a:r>
              <a:rPr lang="fr-FR" sz="1200" i="1" dirty="0"/>
              <a:t> a pris conscience de l’extérieur. Il s’accroupit dans le foin et écouta. « J’ai fait une très mauvaise chose », </a:t>
            </a:r>
            <a:r>
              <a:rPr lang="fr-FR" sz="1200" i="1" dirty="0" err="1"/>
              <a:t>a-t-il</a:t>
            </a:r>
            <a:r>
              <a:rPr lang="fr-FR" sz="1200" i="1" dirty="0"/>
              <a:t> déclaré. « Je ne devrais pas faire ça. George sera fou. An' . . . . dire.... an' se cache dans la brosse jusqu’à ce qu’il vienne. Il va être fou. Dans la brosse jusqu’à ce qu’il vienne. C’est ce qu’il a dit.</a:t>
            </a:r>
          </a:p>
          <a:p>
            <a:r>
              <a:rPr lang="fr-FR" sz="1200" i="1" dirty="0" err="1"/>
              <a:t>Lennie</a:t>
            </a:r>
            <a:r>
              <a:rPr lang="fr-FR" sz="1200" i="1" dirty="0"/>
              <a:t> retourna et regarda la fille morte. Le chiot gisait près d’elle. </a:t>
            </a:r>
            <a:r>
              <a:rPr lang="fr-FR" sz="1200" i="1" dirty="0" err="1"/>
              <a:t>Lennie</a:t>
            </a:r>
            <a:r>
              <a:rPr lang="fr-FR" sz="1200" i="1" dirty="0"/>
              <a:t> l’a ramassé. « Je vais le jeter », </a:t>
            </a:r>
            <a:r>
              <a:rPr lang="fr-FR" sz="1200" i="1" dirty="0" err="1"/>
              <a:t>a-t-il</a:t>
            </a:r>
            <a:r>
              <a:rPr lang="fr-FR" sz="1200" i="1" dirty="0"/>
              <a:t> dit. « C’est déjà assez mauvais comme ça. »</a:t>
            </a:r>
          </a:p>
          <a:p>
            <a:r>
              <a:rPr lang="fr-FR" sz="1200" i="1" dirty="0"/>
              <a:t>Il a mis le chiot sous son manteau, et il s’est glissé vers le mur de la grange et a regardé entre les fissures, vers le jeu en fer à cheval. Et puis il s’est glissé au bout de la dernière mangeoire et a disparu.</a:t>
            </a:r>
          </a:p>
          <a:p>
            <a:r>
              <a:rPr lang="fr-FR" sz="1200" i="1" dirty="0"/>
              <a:t>Les traînées de soleil étaient hautes sur le mur à ce moment-là, et la lumière devenait douce dans la grange. La femme de </a:t>
            </a:r>
            <a:r>
              <a:rPr lang="fr-FR" sz="1200" i="1" dirty="0" err="1"/>
              <a:t>Curley</a:t>
            </a:r>
            <a:r>
              <a:rPr lang="fr-FR" sz="1200" i="1" dirty="0"/>
              <a:t> était allongée sur le dos et elle était à moitié couverte de foin.</a:t>
            </a:r>
          </a:p>
          <a:p>
            <a:r>
              <a:rPr lang="fr-FR" sz="1200" i="1" dirty="0"/>
              <a:t>C’était très calme dans la grange, et le calme de l’après-midi était sur le ranch. Même le claquement des chaussures aiguës, même les voix des hommes dans le jeu, semblaient devenir plus calmes. L’air dans la grange était sombre avant la journée extérieure. Un pigeon a volé par la porte de foin ouverte et a fait un cercle et s’est envolé à nouveau. Autour de la dernière stalle vint une chienne de berger, maigre et longue, avec</a:t>
            </a:r>
          </a:p>
          <a:p>
            <a:r>
              <a:rPr lang="fr-FR" sz="1200" i="1" dirty="0"/>
              <a:t>des fouilles lourdes et suspendues. À mi-chemin de la boîte d’emballage où se trouvaient les chiots, elle attrapa l’odeur morte de la femme de </a:t>
            </a:r>
            <a:r>
              <a:rPr lang="fr-FR" sz="1200" i="1" dirty="0" err="1"/>
              <a:t>Curley</a:t>
            </a:r>
            <a:r>
              <a:rPr lang="fr-FR" sz="1200" i="1" dirty="0"/>
              <a:t> et les cheveux surgirent le long de sa colonne vertébrale. Elle gémit et grinça des dents dans la boîte d’emballage et sauta parmi les chiots.</a:t>
            </a:r>
          </a:p>
          <a:p>
            <a:r>
              <a:rPr lang="fr-FR" sz="1200" i="1" dirty="0"/>
              <a:t> </a:t>
            </a:r>
          </a:p>
        </p:txBody>
      </p:sp>
    </p:spTree>
    <p:extLst>
      <p:ext uri="{BB962C8B-B14F-4D97-AF65-F5344CB8AC3E}">
        <p14:creationId xmlns:p14="http://schemas.microsoft.com/office/powerpoint/2010/main" val="322729264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7181" y="615769"/>
            <a:ext cx="3956859" cy="5678478"/>
          </a:xfrm>
          <a:prstGeom prst="rect">
            <a:avLst/>
          </a:prstGeom>
        </p:spPr>
        <p:txBody>
          <a:bodyPr wrap="square">
            <a:spAutoFit/>
          </a:bodyPr>
          <a:lstStyle/>
          <a:p>
            <a:r>
              <a:rPr lang="en-US" sz="1100" dirty="0"/>
              <a:t>Curley’s wife lay with a half-covering of yellow hay. And the meanness </a:t>
            </a:r>
            <a:r>
              <a:rPr lang="en-US" sz="1100" dirty="0" smtClean="0"/>
              <a:t>and the </a:t>
            </a:r>
            <a:r>
              <a:rPr lang="en-US" sz="1100" dirty="0" err="1"/>
              <a:t>plannings</a:t>
            </a:r>
            <a:r>
              <a:rPr lang="en-US" sz="1100" dirty="0"/>
              <a:t> and the discontent and the ache for attention were all gone </a:t>
            </a:r>
            <a:r>
              <a:rPr lang="en-US" sz="1100" dirty="0" smtClean="0"/>
              <a:t>from her </a:t>
            </a:r>
            <a:r>
              <a:rPr lang="en-US" sz="1100" dirty="0"/>
              <a:t>face. She was very pretty and simple, and her face was sweet and young.</a:t>
            </a:r>
          </a:p>
          <a:p>
            <a:r>
              <a:rPr lang="en-US" sz="1100" dirty="0"/>
              <a:t>Now her rouged cheeks and her reddened lips made her seem alive and </a:t>
            </a:r>
            <a:r>
              <a:rPr lang="en-US" sz="1100" dirty="0" smtClean="0"/>
              <a:t>sleeping very </a:t>
            </a:r>
            <a:r>
              <a:rPr lang="en-US" sz="1100" dirty="0"/>
              <a:t>lightly. The curls, tiny little sausages, were spread on the hay behind </a:t>
            </a:r>
            <a:r>
              <a:rPr lang="en-US" sz="1100" dirty="0" smtClean="0"/>
              <a:t>her head</a:t>
            </a:r>
            <a:r>
              <a:rPr lang="en-US" sz="1100" dirty="0"/>
              <a:t>, and her lips were parted.</a:t>
            </a:r>
          </a:p>
          <a:p>
            <a:r>
              <a:rPr lang="en-US" sz="1100" dirty="0"/>
              <a:t>As happens sometimes, a moment settled and hovered and remained </a:t>
            </a:r>
            <a:r>
              <a:rPr lang="en-US" sz="1100" dirty="0" smtClean="0"/>
              <a:t>for much </a:t>
            </a:r>
            <a:r>
              <a:rPr lang="en-US" sz="1100" dirty="0"/>
              <a:t>more than a moment. And sound stopped and movement stopped </a:t>
            </a:r>
            <a:r>
              <a:rPr lang="en-US" sz="1100" dirty="0" smtClean="0"/>
              <a:t>for much</a:t>
            </a:r>
            <a:r>
              <a:rPr lang="en-US" sz="1100" dirty="0"/>
              <a:t>, much more than a moment.</a:t>
            </a:r>
          </a:p>
          <a:p>
            <a:r>
              <a:rPr lang="en-US" sz="1100" dirty="0"/>
              <a:t>Then gradually time awakened again and moved sluggishly on. The </a:t>
            </a:r>
            <a:r>
              <a:rPr lang="en-US" sz="1100" dirty="0" smtClean="0"/>
              <a:t>horses stamped </a:t>
            </a:r>
            <a:r>
              <a:rPr lang="en-US" sz="1100" dirty="0"/>
              <a:t>on the other side of the feeding racks and the </a:t>
            </a:r>
            <a:r>
              <a:rPr lang="en-US" sz="1100" dirty="0" err="1"/>
              <a:t>halterchains</a:t>
            </a:r>
            <a:r>
              <a:rPr lang="en-US" sz="1100" dirty="0"/>
              <a:t> clinked.</a:t>
            </a:r>
          </a:p>
          <a:p>
            <a:r>
              <a:rPr lang="en-US" sz="1100" dirty="0"/>
              <a:t>Outside, the men’s voices became louder and clearer.</a:t>
            </a:r>
          </a:p>
          <a:p>
            <a:r>
              <a:rPr lang="en-US" sz="1100" dirty="0"/>
              <a:t>From around the end of the last stall old Candy’s voice came. “Lennie,” </a:t>
            </a:r>
            <a:r>
              <a:rPr lang="en-US" sz="1100" dirty="0" smtClean="0"/>
              <a:t>he called</a:t>
            </a:r>
            <a:r>
              <a:rPr lang="en-US" sz="1100" dirty="0"/>
              <a:t>. “Oh, Lennie! You in here? I been figuring some more. Tell you what </a:t>
            </a:r>
            <a:r>
              <a:rPr lang="en-US" sz="1100" dirty="0" smtClean="0"/>
              <a:t>we can </a:t>
            </a:r>
            <a:r>
              <a:rPr lang="en-US" sz="1100" dirty="0"/>
              <a:t>do, Lennie.” Old Candy appeared around the end of the last stall. “</a:t>
            </a:r>
            <a:r>
              <a:rPr lang="en-US" sz="1100" dirty="0" smtClean="0"/>
              <a:t>Oh, Lennie</a:t>
            </a:r>
            <a:r>
              <a:rPr lang="en-US" sz="1100" dirty="0"/>
              <a:t>!” he called again; and then he stopped, and his body stiffened. </a:t>
            </a:r>
            <a:r>
              <a:rPr lang="en-US" sz="1100" dirty="0" smtClean="0"/>
              <a:t>He rubbed </a:t>
            </a:r>
            <a:r>
              <a:rPr lang="en-US" sz="1100" dirty="0"/>
              <a:t>his smooth wrist on his white stubble whiskers. “I </a:t>
            </a:r>
            <a:r>
              <a:rPr lang="en-US" sz="1100" dirty="0" err="1"/>
              <a:t>di’n’t</a:t>
            </a:r>
            <a:r>
              <a:rPr lang="en-US" sz="1100" dirty="0"/>
              <a:t> know you was</a:t>
            </a:r>
          </a:p>
          <a:p>
            <a:r>
              <a:rPr lang="en-US" sz="1100" dirty="0"/>
              <a:t>here,” he said to Curley’s wife</a:t>
            </a:r>
            <a:r>
              <a:rPr lang="en-US" sz="1100" dirty="0" smtClean="0"/>
              <a:t>.</a:t>
            </a:r>
          </a:p>
          <a:p>
            <a:endParaRPr lang="en-US" sz="1100" dirty="0"/>
          </a:p>
          <a:p>
            <a:r>
              <a:rPr lang="en-US" sz="1100" dirty="0"/>
              <a:t>When she didn’t answer, he stepped nearer. “You </a:t>
            </a:r>
            <a:r>
              <a:rPr lang="en-US" sz="1100" dirty="0" err="1"/>
              <a:t>oughten</a:t>
            </a:r>
            <a:r>
              <a:rPr lang="en-US" sz="1100" dirty="0"/>
              <a:t> to sleep out here</a:t>
            </a:r>
            <a:r>
              <a:rPr lang="en-US" sz="1100" dirty="0" smtClean="0"/>
              <a:t>,” he </a:t>
            </a:r>
            <a:r>
              <a:rPr lang="en-US" sz="1100" dirty="0"/>
              <a:t>said disapprovingly; and then he was beside her and—“Oh, Jesus Christ!” </a:t>
            </a:r>
            <a:r>
              <a:rPr lang="en-US" sz="1100" dirty="0" smtClean="0"/>
              <a:t>He looked </a:t>
            </a:r>
            <a:r>
              <a:rPr lang="en-US" sz="1100" dirty="0"/>
              <a:t>about helplessly, and he rubbed his beard. And then he jumped up </a:t>
            </a:r>
            <a:r>
              <a:rPr lang="en-US" sz="1100" dirty="0" smtClean="0"/>
              <a:t>and went </a:t>
            </a:r>
            <a:r>
              <a:rPr lang="en-US" sz="1100" dirty="0"/>
              <a:t>quickly out of the barn.</a:t>
            </a:r>
          </a:p>
          <a:p>
            <a:r>
              <a:rPr lang="en-US" sz="1100" dirty="0"/>
              <a:t>But the barn was alive now. The horses stamped and snorted, and </a:t>
            </a:r>
            <a:r>
              <a:rPr lang="en-US" sz="1100" dirty="0" smtClean="0"/>
              <a:t>they chewed </a:t>
            </a:r>
            <a:r>
              <a:rPr lang="en-US" sz="1100" dirty="0"/>
              <a:t>the straw of their bedding and they clashed the chains of their halters. </a:t>
            </a:r>
            <a:r>
              <a:rPr lang="en-US" sz="1100" dirty="0" smtClean="0"/>
              <a:t>In a </a:t>
            </a:r>
            <a:r>
              <a:rPr lang="en-US" sz="1100" dirty="0"/>
              <a:t>moment Candy came back, and George was with him.</a:t>
            </a:r>
          </a:p>
          <a:p>
            <a:r>
              <a:rPr lang="en-US" sz="1100" dirty="0"/>
              <a:t>George said, “What was it you wanted to see me about?”</a:t>
            </a:r>
            <a:endParaRPr lang="en-GB" sz="900" dirty="0"/>
          </a:p>
        </p:txBody>
      </p:sp>
      <p:sp>
        <p:nvSpPr>
          <p:cNvPr id="3" name="Rectangle 2"/>
          <p:cNvSpPr/>
          <p:nvPr/>
        </p:nvSpPr>
        <p:spPr>
          <a:xfrm>
            <a:off x="4581780" y="615769"/>
            <a:ext cx="4408516" cy="5339923"/>
          </a:xfrm>
          <a:prstGeom prst="rect">
            <a:avLst/>
          </a:prstGeom>
        </p:spPr>
        <p:txBody>
          <a:bodyPr wrap="square">
            <a:spAutoFit/>
          </a:bodyPr>
          <a:lstStyle/>
          <a:p>
            <a:r>
              <a:rPr lang="fr-FR" sz="1100" i="1" dirty="0"/>
              <a:t>La femme de </a:t>
            </a:r>
            <a:r>
              <a:rPr lang="fr-FR" sz="1100" i="1" dirty="0" err="1"/>
              <a:t>Curley</a:t>
            </a:r>
            <a:r>
              <a:rPr lang="fr-FR" sz="1100" i="1" dirty="0"/>
              <a:t> gisait avec une demi-couverture de foin jaune. Et la méchanceté, les planifications, le mécontentement et la douleur pour attirer l’attention avaient tous disparu de son visage. Elle était très jolie et simple, et son visage était doux et jeune.</a:t>
            </a:r>
          </a:p>
          <a:p>
            <a:r>
              <a:rPr lang="fr-FR" sz="1100" i="1" dirty="0"/>
              <a:t>Maintenant, ses joues rougies et ses lèvres rougies la faisaient paraître vivante et endormie très légèrement. Les boucles, de minuscules petites saucisses, étaient étalées sur le foin derrière sa tête et ses lèvres étaient séparées.</a:t>
            </a:r>
          </a:p>
          <a:p>
            <a:r>
              <a:rPr lang="fr-FR" sz="1100" i="1" dirty="0"/>
              <a:t>Comme cela arrive parfois, un moment s’est installé et a plané et est resté pendant beaucoup plus d’un moment. Et le son s’est arrêté et le mouvement s’est arrêté pendant beaucoup, beaucoup plus qu’un instant.</a:t>
            </a:r>
          </a:p>
          <a:p>
            <a:r>
              <a:rPr lang="fr-FR" sz="1100" i="1" dirty="0"/>
              <a:t>Puis, peu à peu, le temps s’est réveillé à nouveau et s’est déplacé lentement. Les chevaux ont marqué de l’autre côté des étagères d’alimentation et les chaînes de </a:t>
            </a:r>
            <a:r>
              <a:rPr lang="fr-FR" sz="1100" i="1" dirty="0" err="1"/>
              <a:t>halter</a:t>
            </a:r>
            <a:r>
              <a:rPr lang="fr-FR" sz="1100" i="1" dirty="0"/>
              <a:t> ont clignoté.</a:t>
            </a:r>
          </a:p>
          <a:p>
            <a:r>
              <a:rPr lang="fr-FR" sz="1100" i="1" dirty="0"/>
              <a:t>Dehors, les voix des hommes sont devenues de plus en plus fortes.</a:t>
            </a:r>
          </a:p>
          <a:p>
            <a:r>
              <a:rPr lang="fr-FR" sz="1100" i="1" dirty="0"/>
              <a:t>De la fin du dernier stand, la voix du vieux Candy est venue. « </a:t>
            </a:r>
            <a:r>
              <a:rPr lang="fr-FR" sz="1100" i="1" dirty="0" err="1"/>
              <a:t>Lennie</a:t>
            </a:r>
            <a:r>
              <a:rPr lang="fr-FR" sz="1100" i="1" dirty="0"/>
              <a:t>, » appela-t-il. « Oh, </a:t>
            </a:r>
            <a:r>
              <a:rPr lang="fr-FR" sz="1100" i="1" dirty="0" err="1"/>
              <a:t>Lennie</a:t>
            </a:r>
            <a:r>
              <a:rPr lang="fr-FR" sz="1100" i="1" dirty="0"/>
              <a:t>! Vous êtes ici? J’en imaginais un peu plus. Dis-toi ce que nous pouvons faire, </a:t>
            </a:r>
            <a:r>
              <a:rPr lang="fr-FR" sz="1100" i="1" dirty="0" err="1"/>
              <a:t>Lennie</a:t>
            </a:r>
            <a:r>
              <a:rPr lang="fr-FR" sz="1100" i="1" dirty="0"/>
              <a:t>. » Old Candy est apparu vers la fin du dernier stand. --Oh, </a:t>
            </a:r>
            <a:r>
              <a:rPr lang="fr-FR" sz="1100" i="1" dirty="0" err="1"/>
              <a:t>Lennie</a:t>
            </a:r>
            <a:r>
              <a:rPr lang="fr-FR" sz="1100" i="1" dirty="0"/>
              <a:t>! appela-t-il encore; puis il s’arrêta et son corps se raidit. Il frotta son poignet lisse sur ses moustaches de chaume blanches. « Je ne sais pas si tu étais</a:t>
            </a:r>
          </a:p>
          <a:p>
            <a:r>
              <a:rPr lang="fr-FR" sz="1100" i="1" dirty="0"/>
              <a:t>ici », dit-il à la femme de </a:t>
            </a:r>
            <a:r>
              <a:rPr lang="fr-FR" sz="1100" i="1" dirty="0" err="1"/>
              <a:t>Curley</a:t>
            </a:r>
            <a:r>
              <a:rPr lang="fr-FR" sz="1100" i="1" dirty="0"/>
              <a:t>.</a:t>
            </a:r>
          </a:p>
          <a:p>
            <a:r>
              <a:rPr lang="fr-FR" sz="1100" i="1" dirty="0"/>
              <a:t>Quand elle n’a pas répondu, il s’est approché. « Tu devrais dormir ici », dit-il avec désapprobation; et puis il était à côté d’elle et – « Oh, Jésus-Christ ! » Il regarda impuissant et se frotta la barbe. Et puis il a sauté et est sorti rapidement de la grange.</a:t>
            </a:r>
          </a:p>
          <a:p>
            <a:r>
              <a:rPr lang="fr-FR" sz="1100" i="1" dirty="0"/>
              <a:t>Mais la grange était vivante maintenant. Les chevaux ont frappé et reniflé, et ils ont mâché la paille de leur litière et ils ont heurté les chaînes de leurs haltères. En un instant, Candy est revenue et George était avec lui.</a:t>
            </a:r>
          </a:p>
          <a:p>
            <a:r>
              <a:rPr lang="fr-FR" sz="1100" i="1" dirty="0"/>
              <a:t>George a dit : « De quoi </a:t>
            </a:r>
            <a:r>
              <a:rPr lang="fr-FR" sz="1100" i="1" dirty="0" err="1"/>
              <a:t>vouliez-vous</a:t>
            </a:r>
            <a:r>
              <a:rPr lang="fr-FR" sz="1100" i="1" dirty="0"/>
              <a:t> me voir ? »</a:t>
            </a:r>
          </a:p>
          <a:p>
            <a:r>
              <a:rPr lang="fr-FR" sz="1100" i="1" dirty="0"/>
              <a:t> </a:t>
            </a:r>
          </a:p>
        </p:txBody>
      </p:sp>
    </p:spTree>
    <p:extLst>
      <p:ext uri="{BB962C8B-B14F-4D97-AF65-F5344CB8AC3E}">
        <p14:creationId xmlns:p14="http://schemas.microsoft.com/office/powerpoint/2010/main" val="107166202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2117" y="836423"/>
            <a:ext cx="4274207" cy="4832092"/>
          </a:xfrm>
          <a:prstGeom prst="rect">
            <a:avLst/>
          </a:prstGeom>
        </p:spPr>
        <p:txBody>
          <a:bodyPr wrap="square">
            <a:spAutoFit/>
          </a:bodyPr>
          <a:lstStyle/>
          <a:p>
            <a:r>
              <a:rPr lang="en-US" sz="1100" dirty="0"/>
              <a:t>Candy pointed at Curley’s wife. George stared. “What’s the matter with</a:t>
            </a:r>
          </a:p>
          <a:p>
            <a:r>
              <a:rPr lang="en-US" sz="1100" dirty="0"/>
              <a:t>her?” he asked. He stepped closer, and then he echoed Candy’s words. “Oh</a:t>
            </a:r>
            <a:r>
              <a:rPr lang="en-US" sz="1100" dirty="0" smtClean="0"/>
              <a:t>, Jesus </a:t>
            </a:r>
            <a:r>
              <a:rPr lang="en-US" sz="1100" dirty="0"/>
              <a:t>Christ!” He was down on his knees beside her. He put his hand over </a:t>
            </a:r>
            <a:r>
              <a:rPr lang="en-US" sz="1100" dirty="0" smtClean="0"/>
              <a:t>her heart</a:t>
            </a:r>
            <a:r>
              <a:rPr lang="en-US" sz="1100" dirty="0"/>
              <a:t>. And finally, when he stood up, slowly and stiffly, his face was as hard </a:t>
            </a:r>
            <a:r>
              <a:rPr lang="en-US" sz="1100" dirty="0" smtClean="0"/>
              <a:t>and tight </a:t>
            </a:r>
            <a:r>
              <a:rPr lang="en-US" sz="1100" dirty="0"/>
              <a:t>as wood, and his eyes were hard.</a:t>
            </a:r>
          </a:p>
          <a:p>
            <a:r>
              <a:rPr lang="en-US" sz="1100" dirty="0"/>
              <a:t>Candy said, “What done it?”</a:t>
            </a:r>
          </a:p>
          <a:p>
            <a:r>
              <a:rPr lang="en-US" sz="1100" dirty="0"/>
              <a:t>George looked coldly at him. “</a:t>
            </a:r>
            <a:r>
              <a:rPr lang="en-US" sz="1100" dirty="0" err="1"/>
              <a:t>Ain’t</a:t>
            </a:r>
            <a:r>
              <a:rPr lang="en-US" sz="1100" dirty="0"/>
              <a:t> you got any </a:t>
            </a:r>
            <a:r>
              <a:rPr lang="en-US" sz="1100" dirty="0" err="1"/>
              <a:t>idear</a:t>
            </a:r>
            <a:r>
              <a:rPr lang="en-US" sz="1100" dirty="0"/>
              <a:t>?” he asked. And</a:t>
            </a:r>
          </a:p>
          <a:p>
            <a:r>
              <a:rPr lang="en-US" sz="1100" dirty="0"/>
              <a:t>Candy was silent. “I should of knew,” George said hopelessly. “I guess </a:t>
            </a:r>
            <a:r>
              <a:rPr lang="en-US" sz="1100" dirty="0" smtClean="0"/>
              <a:t>maybe way </a:t>
            </a:r>
            <a:r>
              <a:rPr lang="en-US" sz="1100" dirty="0"/>
              <a:t>back in my head I did.”</a:t>
            </a:r>
          </a:p>
          <a:p>
            <a:r>
              <a:rPr lang="en-US" sz="1100" dirty="0"/>
              <a:t>Candy asked, “What we </a:t>
            </a:r>
            <a:r>
              <a:rPr lang="en-US" sz="1100" dirty="0" err="1"/>
              <a:t>gonna</a:t>
            </a:r>
            <a:r>
              <a:rPr lang="en-US" sz="1100" dirty="0"/>
              <a:t> do now, George? What we </a:t>
            </a:r>
            <a:r>
              <a:rPr lang="en-US" sz="1100" dirty="0" err="1"/>
              <a:t>gonna</a:t>
            </a:r>
            <a:r>
              <a:rPr lang="en-US" sz="1100" dirty="0"/>
              <a:t> do now?”</a:t>
            </a:r>
          </a:p>
          <a:p>
            <a:r>
              <a:rPr lang="en-US" sz="1100" dirty="0"/>
              <a:t>George was a long time in answering. “Guess . . . . we </a:t>
            </a:r>
            <a:r>
              <a:rPr lang="en-US" sz="1100" dirty="0" err="1"/>
              <a:t>gotta</a:t>
            </a:r>
            <a:r>
              <a:rPr lang="en-US" sz="1100" dirty="0"/>
              <a:t> tell the . . . .</a:t>
            </a:r>
          </a:p>
          <a:p>
            <a:r>
              <a:rPr lang="en-US" sz="1100" dirty="0"/>
              <a:t>guys. I guess we </a:t>
            </a:r>
            <a:r>
              <a:rPr lang="en-US" sz="1100" dirty="0" err="1"/>
              <a:t>gotta</a:t>
            </a:r>
            <a:r>
              <a:rPr lang="en-US" sz="1100" dirty="0"/>
              <a:t> get ‘</a:t>
            </a:r>
            <a:r>
              <a:rPr lang="en-US" sz="1100" dirty="0" err="1"/>
              <a:t>im</a:t>
            </a:r>
            <a:r>
              <a:rPr lang="en-US" sz="1100" dirty="0"/>
              <a:t> an’ lock ‘</a:t>
            </a:r>
            <a:r>
              <a:rPr lang="en-US" sz="1100" dirty="0" err="1"/>
              <a:t>im</a:t>
            </a:r>
            <a:r>
              <a:rPr lang="en-US" sz="1100" dirty="0"/>
              <a:t> up. We can’t let ‘</a:t>
            </a:r>
            <a:r>
              <a:rPr lang="en-US" sz="1100" dirty="0" err="1"/>
              <a:t>im</a:t>
            </a:r>
            <a:r>
              <a:rPr lang="en-US" sz="1100" dirty="0"/>
              <a:t> get away. </a:t>
            </a:r>
            <a:r>
              <a:rPr lang="en-US" sz="1100" dirty="0" smtClean="0"/>
              <a:t>Why, the </a:t>
            </a:r>
            <a:r>
              <a:rPr lang="en-US" sz="1100" dirty="0"/>
              <a:t>poor </a:t>
            </a:r>
            <a:r>
              <a:rPr lang="en-US" sz="1100" dirty="0" err="1"/>
              <a:t>bastard’d</a:t>
            </a:r>
            <a:r>
              <a:rPr lang="en-US" sz="1100" dirty="0"/>
              <a:t> starve.” And he tried to reassure himself. “Maybe they’ll </a:t>
            </a:r>
            <a:r>
              <a:rPr lang="en-US" sz="1100" dirty="0" smtClean="0"/>
              <a:t>lock ‘</a:t>
            </a:r>
            <a:r>
              <a:rPr lang="en-US" sz="1100" dirty="0" err="1" smtClean="0"/>
              <a:t>im</a:t>
            </a:r>
            <a:r>
              <a:rPr lang="en-US" sz="1100" dirty="0" smtClean="0"/>
              <a:t> </a:t>
            </a:r>
            <a:r>
              <a:rPr lang="en-US" sz="1100" dirty="0"/>
              <a:t>up an’ be nice to ‘</a:t>
            </a:r>
            <a:r>
              <a:rPr lang="en-US" sz="1100" dirty="0" err="1"/>
              <a:t>im</a:t>
            </a:r>
            <a:r>
              <a:rPr lang="en-US" sz="1100" dirty="0"/>
              <a:t>.”</a:t>
            </a:r>
          </a:p>
          <a:p>
            <a:r>
              <a:rPr lang="en-US" sz="1100" dirty="0"/>
              <a:t>But Candy said excitedly, “We </a:t>
            </a:r>
            <a:r>
              <a:rPr lang="en-US" sz="1100" dirty="0" err="1"/>
              <a:t>oughta</a:t>
            </a:r>
            <a:r>
              <a:rPr lang="en-US" sz="1100" dirty="0"/>
              <a:t> let ‘</a:t>
            </a:r>
            <a:r>
              <a:rPr lang="en-US" sz="1100" dirty="0" err="1"/>
              <a:t>im</a:t>
            </a:r>
            <a:r>
              <a:rPr lang="en-US" sz="1100" dirty="0"/>
              <a:t> get away. You don’t know </a:t>
            </a:r>
            <a:r>
              <a:rPr lang="en-US" sz="1100" dirty="0" smtClean="0"/>
              <a:t>that Curley</a:t>
            </a:r>
            <a:r>
              <a:rPr lang="en-US" sz="1100" dirty="0"/>
              <a:t>. Curley </a:t>
            </a:r>
            <a:r>
              <a:rPr lang="en-US" sz="1100" dirty="0" err="1"/>
              <a:t>gon’ta</a:t>
            </a:r>
            <a:r>
              <a:rPr lang="en-US" sz="1100" dirty="0"/>
              <a:t> </a:t>
            </a:r>
            <a:r>
              <a:rPr lang="en-US" sz="1100" dirty="0" err="1"/>
              <a:t>wanta</a:t>
            </a:r>
            <a:r>
              <a:rPr lang="en-US" sz="1100" dirty="0"/>
              <a:t> get ‘</a:t>
            </a:r>
            <a:r>
              <a:rPr lang="en-US" sz="1100" dirty="0" err="1"/>
              <a:t>im</a:t>
            </a:r>
            <a:r>
              <a:rPr lang="en-US" sz="1100" dirty="0"/>
              <a:t> lynched. </a:t>
            </a:r>
            <a:r>
              <a:rPr lang="en-US" sz="1100" dirty="0" err="1"/>
              <a:t>Curley’ll</a:t>
            </a:r>
            <a:r>
              <a:rPr lang="en-US" sz="1100" dirty="0"/>
              <a:t> get ‘</a:t>
            </a:r>
            <a:r>
              <a:rPr lang="en-US" sz="1100" dirty="0" err="1"/>
              <a:t>im</a:t>
            </a:r>
            <a:r>
              <a:rPr lang="en-US" sz="1100" dirty="0"/>
              <a:t> killed.”</a:t>
            </a:r>
          </a:p>
          <a:p>
            <a:r>
              <a:rPr lang="en-US" sz="1100" dirty="0"/>
              <a:t>George watched Candy’s lips. “Yeah,” he said at last, “that’s right, </a:t>
            </a:r>
            <a:r>
              <a:rPr lang="en-US" sz="1100" dirty="0" smtClean="0"/>
              <a:t>Curley will</a:t>
            </a:r>
            <a:r>
              <a:rPr lang="en-US" sz="1100" dirty="0"/>
              <a:t>. An’ the other guys will.” And he looked back at Curley’s </a:t>
            </a:r>
            <a:r>
              <a:rPr lang="en-US" sz="1100" dirty="0" smtClean="0"/>
              <a:t>wife. Now </a:t>
            </a:r>
            <a:r>
              <a:rPr lang="en-US" sz="1100" dirty="0"/>
              <a:t>Candy spoke his greatest fear. “You an’ me can get that little </a:t>
            </a:r>
            <a:r>
              <a:rPr lang="en-US" sz="1100" dirty="0" smtClean="0"/>
              <a:t>place, can’t </a:t>
            </a:r>
            <a:r>
              <a:rPr lang="en-US" sz="1100" dirty="0"/>
              <a:t>we, George? You an’ me can go there an’ live nice, can’t we, </a:t>
            </a:r>
            <a:r>
              <a:rPr lang="en-US" sz="1100" dirty="0" smtClean="0"/>
              <a:t>George? Can’t </a:t>
            </a:r>
            <a:r>
              <a:rPr lang="en-US" sz="1100" dirty="0"/>
              <a:t>we?”</a:t>
            </a:r>
          </a:p>
          <a:p>
            <a:r>
              <a:rPr lang="en-US" sz="1100" dirty="0"/>
              <a:t>Before George answered, Candy dropped his head and looked down at </a:t>
            </a:r>
            <a:r>
              <a:rPr lang="en-US" sz="1100" dirty="0" smtClean="0"/>
              <a:t>the hay</a:t>
            </a:r>
            <a:r>
              <a:rPr lang="en-US" sz="1100" dirty="0"/>
              <a:t>. He knew.</a:t>
            </a:r>
          </a:p>
          <a:p>
            <a:r>
              <a:rPr lang="en-US" sz="1100" dirty="0"/>
              <a:t>George said softly, “—I think I </a:t>
            </a:r>
            <a:r>
              <a:rPr lang="en-US" sz="1100" dirty="0" err="1"/>
              <a:t>knowed</a:t>
            </a:r>
            <a:r>
              <a:rPr lang="en-US" sz="1100" dirty="0"/>
              <a:t> from the very first. I think I </a:t>
            </a:r>
            <a:r>
              <a:rPr lang="en-US" sz="1100" dirty="0" err="1" smtClean="0"/>
              <a:t>know’d</a:t>
            </a:r>
            <a:r>
              <a:rPr lang="en-US" sz="1100" dirty="0" smtClean="0"/>
              <a:t> we’d </a:t>
            </a:r>
            <a:r>
              <a:rPr lang="en-US" sz="1100" dirty="0"/>
              <a:t>never do her. He </a:t>
            </a:r>
            <a:r>
              <a:rPr lang="en-US" sz="1100" dirty="0" err="1"/>
              <a:t>usta</a:t>
            </a:r>
            <a:r>
              <a:rPr lang="en-US" sz="1100" dirty="0"/>
              <a:t> like to hear about it so much I got to thinking </a:t>
            </a:r>
            <a:r>
              <a:rPr lang="en-US" sz="1100" dirty="0" smtClean="0"/>
              <a:t>maybe we </a:t>
            </a:r>
            <a:r>
              <a:rPr lang="en-US" sz="1100" dirty="0"/>
              <a:t>would.”</a:t>
            </a:r>
            <a:endParaRPr lang="en-GB" sz="900" dirty="0"/>
          </a:p>
        </p:txBody>
      </p:sp>
      <p:sp>
        <p:nvSpPr>
          <p:cNvPr id="3" name="Rectangle 2"/>
          <p:cNvSpPr/>
          <p:nvPr/>
        </p:nvSpPr>
        <p:spPr>
          <a:xfrm>
            <a:off x="4646324" y="603667"/>
            <a:ext cx="4290508" cy="6017032"/>
          </a:xfrm>
          <a:prstGeom prst="rect">
            <a:avLst/>
          </a:prstGeom>
        </p:spPr>
        <p:txBody>
          <a:bodyPr wrap="square">
            <a:spAutoFit/>
          </a:bodyPr>
          <a:lstStyle/>
          <a:p>
            <a:r>
              <a:rPr lang="fr-FR" sz="1100" i="1" dirty="0"/>
              <a:t>Candy désigna la femme de </a:t>
            </a:r>
            <a:r>
              <a:rPr lang="fr-FR" sz="1100" i="1" dirty="0" err="1"/>
              <a:t>Curley</a:t>
            </a:r>
            <a:r>
              <a:rPr lang="fr-FR" sz="1100" i="1" dirty="0"/>
              <a:t>. George regarda. « Quel est le problème avec</a:t>
            </a:r>
          </a:p>
          <a:p>
            <a:r>
              <a:rPr lang="fr-FR" sz="1100" i="1" dirty="0"/>
              <a:t>elle? demanda-t-il. Il s’approcha, puis il fit écho aux paroles de Candy. « Oh, Jésus-Christ! » Il était à genoux à côté d’elle. Il posa sa main sur son cœur. Et finalement, quand il se levait, lentement et </a:t>
            </a:r>
            <a:r>
              <a:rPr lang="fr-FR" sz="1100" i="1" dirty="0" err="1"/>
              <a:t>raidement</a:t>
            </a:r>
            <a:r>
              <a:rPr lang="fr-FR" sz="1100" i="1" dirty="0"/>
              <a:t>, son visage était aussi dur et serré que du bois, et ses yeux étaient durs.</a:t>
            </a:r>
          </a:p>
          <a:p>
            <a:r>
              <a:rPr lang="fr-FR" sz="1100" i="1" dirty="0"/>
              <a:t>Candy a dit: « Qu’est-ce qui l’a fait? »</a:t>
            </a:r>
          </a:p>
          <a:p>
            <a:r>
              <a:rPr lang="fr-FR" sz="1100" i="1" dirty="0"/>
              <a:t>George le regarda froidement. « Vous n’avez pas d’idée ? » demanda-t-il. Et</a:t>
            </a:r>
          </a:p>
          <a:p>
            <a:r>
              <a:rPr lang="fr-FR" sz="1100" i="1" dirty="0"/>
              <a:t>Candy était silencieux. « Je devrais le savoir », dit George désespérément. « Je suppose que c’est peut-être dans ma tête que je l’ai fait. »</a:t>
            </a:r>
          </a:p>
          <a:p>
            <a:r>
              <a:rPr lang="fr-FR" sz="1100" i="1" dirty="0"/>
              <a:t>Candy a demandé: « Qu’allons-nous faire maintenant, George? Qu’allons-nous faire maintenant? »</a:t>
            </a:r>
          </a:p>
          <a:p>
            <a:r>
              <a:rPr lang="fr-FR" sz="1100" i="1" dirty="0"/>
              <a:t>George a longtemps répondu. « Devinez... nous devons dire le...</a:t>
            </a:r>
          </a:p>
          <a:p>
            <a:r>
              <a:rPr lang="fr-FR" sz="1100" i="1" dirty="0"/>
              <a:t>gars. Je suppose que nous devons obtenir « </a:t>
            </a:r>
            <a:r>
              <a:rPr lang="fr-FR" sz="1100" i="1" dirty="0" err="1"/>
              <a:t>im</a:t>
            </a:r>
            <a:r>
              <a:rPr lang="fr-FR" sz="1100" i="1" dirty="0"/>
              <a:t> an » lock « </a:t>
            </a:r>
            <a:r>
              <a:rPr lang="fr-FR" sz="1100" i="1" dirty="0" err="1"/>
              <a:t>im</a:t>
            </a:r>
            <a:r>
              <a:rPr lang="fr-FR" sz="1100" i="1" dirty="0"/>
              <a:t> up ». Nous ne pouvons pas laisser '</a:t>
            </a:r>
            <a:r>
              <a:rPr lang="fr-FR" sz="1100" i="1" dirty="0" err="1"/>
              <a:t>im</a:t>
            </a:r>
            <a:r>
              <a:rPr lang="fr-FR" sz="1100" i="1" dirty="0"/>
              <a:t> s’échapper. Pourquoi, le pauvre bâtard mourrait de faim. » Et il a essayé de se rassurer. « Peut-être qu’ils vont enfermer '</a:t>
            </a:r>
            <a:r>
              <a:rPr lang="fr-FR" sz="1100" i="1" dirty="0" err="1"/>
              <a:t>im</a:t>
            </a:r>
            <a:r>
              <a:rPr lang="fr-FR" sz="1100" i="1" dirty="0"/>
              <a:t> up an' être gentil à '</a:t>
            </a:r>
            <a:r>
              <a:rPr lang="fr-FR" sz="1100" i="1" dirty="0" err="1"/>
              <a:t>im</a:t>
            </a:r>
            <a:r>
              <a:rPr lang="fr-FR" sz="1100" i="1" dirty="0"/>
              <a:t>. »</a:t>
            </a:r>
          </a:p>
          <a:p>
            <a:r>
              <a:rPr lang="fr-FR" sz="1100" i="1" dirty="0"/>
              <a:t>Mais Candy a dit avec enthousiasme: « Nous devrions laisser '</a:t>
            </a:r>
            <a:r>
              <a:rPr lang="fr-FR" sz="1100" i="1" dirty="0" err="1"/>
              <a:t>im</a:t>
            </a:r>
            <a:r>
              <a:rPr lang="fr-FR" sz="1100" i="1" dirty="0"/>
              <a:t> s’échapper. Vous ne connaissez pas ce </a:t>
            </a:r>
            <a:r>
              <a:rPr lang="fr-FR" sz="1100" i="1" dirty="0" err="1"/>
              <a:t>Curley</a:t>
            </a:r>
            <a:r>
              <a:rPr lang="fr-FR" sz="1100" i="1" dirty="0"/>
              <a:t>. </a:t>
            </a:r>
            <a:r>
              <a:rPr lang="fr-FR" sz="1100" i="1" dirty="0" err="1"/>
              <a:t>Curley</a:t>
            </a:r>
            <a:r>
              <a:rPr lang="fr-FR" sz="1100" i="1" dirty="0"/>
              <a:t> </a:t>
            </a:r>
            <a:r>
              <a:rPr lang="fr-FR" sz="1100" i="1" dirty="0" err="1"/>
              <a:t>gon’ta</a:t>
            </a:r>
            <a:r>
              <a:rPr lang="fr-FR" sz="1100" i="1" dirty="0"/>
              <a:t> </a:t>
            </a:r>
            <a:r>
              <a:rPr lang="fr-FR" sz="1100" i="1" dirty="0" err="1"/>
              <a:t>wanta</a:t>
            </a:r>
            <a:r>
              <a:rPr lang="fr-FR" sz="1100" i="1" dirty="0"/>
              <a:t> se faire lyncher. </a:t>
            </a:r>
            <a:r>
              <a:rPr lang="fr-FR" sz="1100" i="1" dirty="0" err="1"/>
              <a:t>Curley</a:t>
            </a:r>
            <a:r>
              <a:rPr lang="fr-FR" sz="1100" i="1" dirty="0"/>
              <a:t> se fera tuer.</a:t>
            </a:r>
          </a:p>
          <a:p>
            <a:r>
              <a:rPr lang="fr-FR" sz="1100" i="1" dirty="0"/>
              <a:t>George regarda les lèvres de Candy. « Ouais, » dit-il enfin, « c’est vrai, </a:t>
            </a:r>
            <a:r>
              <a:rPr lang="fr-FR" sz="1100" i="1" dirty="0" err="1"/>
              <a:t>Curley</a:t>
            </a:r>
            <a:r>
              <a:rPr lang="fr-FR" sz="1100" i="1" dirty="0"/>
              <a:t> le fera. An' les autres gars le feront. » Et il regarda en arrière la femme de </a:t>
            </a:r>
            <a:r>
              <a:rPr lang="fr-FR" sz="1100" i="1" dirty="0" err="1"/>
              <a:t>Curley</a:t>
            </a:r>
            <a:r>
              <a:rPr lang="fr-FR" sz="1100" i="1" dirty="0"/>
              <a:t>. Maintenant, Candy a parlé de sa plus grande peur. « Toi et moi, peux avoir cette petite place, n’est-ce pas, George? Tu peux y aller et vivre bien, n’est-ce pas, George? Ne pouvons-nous pas? »</a:t>
            </a:r>
          </a:p>
          <a:p>
            <a:r>
              <a:rPr lang="fr-FR" sz="1100" i="1" dirty="0"/>
              <a:t>Avant que George ne réponde, Candy baissa la tête et baissa les yeux sur le foin. Il savait.</a:t>
            </a:r>
          </a:p>
          <a:p>
            <a:r>
              <a:rPr lang="fr-FR" sz="1100" i="1" dirty="0"/>
              <a:t>George dit doucement: « Je pense que je le savais dès le début. Je pense que je sais que nous ne la ferions jamais. Il aime tellement en entendre parler que j’ai pensé que nous le ferions peut-être.</a:t>
            </a:r>
          </a:p>
          <a:p>
            <a:r>
              <a:rPr lang="fr-FR" sz="1100" i="1" dirty="0"/>
              <a:t> </a:t>
            </a:r>
          </a:p>
        </p:txBody>
      </p:sp>
    </p:spTree>
    <p:extLst>
      <p:ext uri="{BB962C8B-B14F-4D97-AF65-F5344CB8AC3E}">
        <p14:creationId xmlns:p14="http://schemas.microsoft.com/office/powerpoint/2010/main" val="394019248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1" y="561776"/>
            <a:ext cx="3923608" cy="5339923"/>
          </a:xfrm>
          <a:prstGeom prst="rect">
            <a:avLst/>
          </a:prstGeom>
        </p:spPr>
        <p:txBody>
          <a:bodyPr wrap="square">
            <a:spAutoFit/>
          </a:bodyPr>
          <a:lstStyle/>
          <a:p>
            <a:r>
              <a:rPr lang="en-US" sz="1100" dirty="0"/>
              <a:t>“Then—it’s all off?” Candy asked sulkily.</a:t>
            </a:r>
          </a:p>
          <a:p>
            <a:r>
              <a:rPr lang="en-US" sz="1100" dirty="0"/>
              <a:t>George didn’t answer his question. George said, “I’ll work my month an’ </a:t>
            </a:r>
            <a:r>
              <a:rPr lang="en-US" sz="1100" dirty="0" smtClean="0"/>
              <a:t>I’ll take </a:t>
            </a:r>
            <a:r>
              <a:rPr lang="en-US" sz="1100" dirty="0"/>
              <a:t>my fifty bucks an’ I’ll stay all night in some lousy cat house. Or I’ll set </a:t>
            </a:r>
            <a:r>
              <a:rPr lang="en-US" sz="1100" dirty="0" smtClean="0"/>
              <a:t>in some </a:t>
            </a:r>
            <a:r>
              <a:rPr lang="en-US" sz="1100" dirty="0"/>
              <a:t>poolroom till </a:t>
            </a:r>
            <a:r>
              <a:rPr lang="en-US" sz="1100" dirty="0" err="1"/>
              <a:t>ever’body</a:t>
            </a:r>
            <a:r>
              <a:rPr lang="en-US" sz="1100" dirty="0"/>
              <a:t> goes home. An’ then I’ll come back an’ </a:t>
            </a:r>
            <a:r>
              <a:rPr lang="en-US" sz="1100" dirty="0" smtClean="0"/>
              <a:t>work another </a:t>
            </a:r>
            <a:r>
              <a:rPr lang="en-US" sz="1100" dirty="0"/>
              <a:t>month an’ I’ll have fifty bucks more.”</a:t>
            </a:r>
          </a:p>
          <a:p>
            <a:r>
              <a:rPr lang="en-US" sz="1100" dirty="0"/>
              <a:t>Candy said, “He’s such a nice fella. I </a:t>
            </a:r>
            <a:r>
              <a:rPr lang="en-US" sz="1100" dirty="0" err="1"/>
              <a:t>didn</a:t>
            </a:r>
            <a:r>
              <a:rPr lang="en-US" sz="1100" dirty="0"/>
              <a:t>’ think he’d do nothing like this.”</a:t>
            </a:r>
          </a:p>
          <a:p>
            <a:r>
              <a:rPr lang="en-US" sz="1100" dirty="0"/>
              <a:t>George still stared at Curley’s wife. “Lennie never done it in meanness,” </a:t>
            </a:r>
            <a:r>
              <a:rPr lang="en-US" sz="1100" dirty="0" smtClean="0"/>
              <a:t>he said</a:t>
            </a:r>
            <a:r>
              <a:rPr lang="en-US" sz="1100" dirty="0"/>
              <a:t>. “All the time he done bad things, but he never done one of ‘</a:t>
            </a:r>
            <a:r>
              <a:rPr lang="en-US" sz="1100" dirty="0" err="1"/>
              <a:t>em</a:t>
            </a:r>
            <a:r>
              <a:rPr lang="en-US" sz="1100" dirty="0"/>
              <a:t> mean.” </a:t>
            </a:r>
            <a:r>
              <a:rPr lang="en-US" sz="1100" dirty="0" smtClean="0"/>
              <a:t>He straightened </a:t>
            </a:r>
            <a:r>
              <a:rPr lang="en-US" sz="1100" dirty="0"/>
              <a:t>up and looked back at Candy. “Now listen. We </a:t>
            </a:r>
            <a:r>
              <a:rPr lang="en-US" sz="1100" dirty="0" err="1"/>
              <a:t>gotta</a:t>
            </a:r>
            <a:r>
              <a:rPr lang="en-US" sz="1100" dirty="0"/>
              <a:t> tell the </a:t>
            </a:r>
            <a:r>
              <a:rPr lang="en-US" sz="1100" dirty="0" smtClean="0"/>
              <a:t>guys. They </a:t>
            </a:r>
            <a:r>
              <a:rPr lang="en-US" sz="1100" dirty="0"/>
              <a:t>got to bring him in, I guess. They </a:t>
            </a:r>
            <a:r>
              <a:rPr lang="en-US" sz="1100" dirty="0" err="1"/>
              <a:t>ain’t</a:t>
            </a:r>
            <a:r>
              <a:rPr lang="en-US" sz="1100" dirty="0"/>
              <a:t> no way out. Maybe they won’t </a:t>
            </a:r>
            <a:r>
              <a:rPr lang="en-US" sz="1100" dirty="0" smtClean="0"/>
              <a:t>hurt ‘</a:t>
            </a:r>
            <a:r>
              <a:rPr lang="en-US" sz="1100" dirty="0" err="1" smtClean="0"/>
              <a:t>im</a:t>
            </a:r>
            <a:r>
              <a:rPr lang="en-US" sz="1100" dirty="0"/>
              <a:t>.” He said sharply, “I </a:t>
            </a:r>
            <a:r>
              <a:rPr lang="en-US" sz="1100" dirty="0" err="1"/>
              <a:t>ain’t</a:t>
            </a:r>
            <a:r>
              <a:rPr lang="en-US" sz="1100" dirty="0"/>
              <a:t> </a:t>
            </a:r>
            <a:r>
              <a:rPr lang="en-US" sz="1100" dirty="0" err="1"/>
              <a:t>gonna</a:t>
            </a:r>
            <a:r>
              <a:rPr lang="en-US" sz="1100" dirty="0"/>
              <a:t> let ‘</a:t>
            </a:r>
            <a:r>
              <a:rPr lang="en-US" sz="1100" dirty="0" err="1"/>
              <a:t>em</a:t>
            </a:r>
            <a:r>
              <a:rPr lang="en-US" sz="1100" dirty="0"/>
              <a:t> hurt Lennie. Now you listen. </a:t>
            </a:r>
            <a:r>
              <a:rPr lang="en-US" sz="1100" dirty="0" smtClean="0"/>
              <a:t>The guys </a:t>
            </a:r>
            <a:r>
              <a:rPr lang="en-US" sz="1100" dirty="0"/>
              <a:t>might think I was in on it. I’m </a:t>
            </a:r>
            <a:r>
              <a:rPr lang="en-US" sz="1100" dirty="0" err="1"/>
              <a:t>gonna</a:t>
            </a:r>
            <a:r>
              <a:rPr lang="en-US" sz="1100" dirty="0"/>
              <a:t> go in the bunk house. Then in </a:t>
            </a:r>
            <a:r>
              <a:rPr lang="en-US" sz="1100" dirty="0" smtClean="0"/>
              <a:t>a minute </a:t>
            </a:r>
            <a:r>
              <a:rPr lang="en-US" sz="1100" dirty="0"/>
              <a:t>you come out and tell the guys about her, and I’ll come along and </a:t>
            </a:r>
            <a:r>
              <a:rPr lang="en-US" sz="1100" dirty="0" smtClean="0"/>
              <a:t>make like </a:t>
            </a:r>
            <a:r>
              <a:rPr lang="en-US" sz="1100" dirty="0"/>
              <a:t>I never seen her. Will you do that? So the guys won’t think I was in on it?”</a:t>
            </a:r>
          </a:p>
          <a:p>
            <a:r>
              <a:rPr lang="en-US" sz="1100" dirty="0"/>
              <a:t>Candy said, “Sure, George. Sure I’ll do that.”</a:t>
            </a:r>
          </a:p>
          <a:p>
            <a:r>
              <a:rPr lang="en-US" sz="1100" dirty="0"/>
              <a:t>“O.K. Give me a couple minutes then, and you come </a:t>
            </a:r>
            <a:r>
              <a:rPr lang="en-US" sz="1100" dirty="0" err="1"/>
              <a:t>runnin</a:t>
            </a:r>
            <a:r>
              <a:rPr lang="en-US" sz="1100" dirty="0"/>
              <a:t>’ out an’ tell </a:t>
            </a:r>
            <a:r>
              <a:rPr lang="en-US" sz="1100" dirty="0" smtClean="0"/>
              <a:t>like you </a:t>
            </a:r>
            <a:r>
              <a:rPr lang="en-US" sz="1100" dirty="0"/>
              <a:t>jus’ found her. I’m going now.” George turned and went quickly out of </a:t>
            </a:r>
            <a:r>
              <a:rPr lang="en-US" sz="1100" dirty="0" smtClean="0"/>
              <a:t>the barn</a:t>
            </a:r>
            <a:r>
              <a:rPr lang="en-US" sz="1100" dirty="0"/>
              <a:t>.</a:t>
            </a:r>
          </a:p>
          <a:p>
            <a:r>
              <a:rPr lang="en-US" sz="1100" dirty="0"/>
              <a:t>Old Candy watched him go. He looked helplessly back at Curley’s wife, </a:t>
            </a:r>
            <a:r>
              <a:rPr lang="en-US" sz="1100" dirty="0" smtClean="0"/>
              <a:t>and gradually </a:t>
            </a:r>
            <a:r>
              <a:rPr lang="en-US" sz="1100" dirty="0"/>
              <a:t>his sorrow and his anger grew into words. “You God damn tramp”, </a:t>
            </a:r>
            <a:r>
              <a:rPr lang="en-US" sz="1100" dirty="0" smtClean="0"/>
              <a:t>he said </a:t>
            </a:r>
            <a:r>
              <a:rPr lang="en-US" sz="1100" dirty="0"/>
              <a:t>viciously. “You done it, </a:t>
            </a:r>
            <a:r>
              <a:rPr lang="en-US" sz="1100" dirty="0" err="1"/>
              <a:t>di’n’t</a:t>
            </a:r>
            <a:r>
              <a:rPr lang="en-US" sz="1100" dirty="0"/>
              <a:t> you? I </a:t>
            </a:r>
            <a:r>
              <a:rPr lang="en-US" sz="1100" dirty="0" err="1"/>
              <a:t>s’pose</a:t>
            </a:r>
            <a:r>
              <a:rPr lang="en-US" sz="1100" dirty="0"/>
              <a:t> you’re glad. </a:t>
            </a:r>
            <a:r>
              <a:rPr lang="en-US" sz="1100" dirty="0" err="1" smtClean="0"/>
              <a:t>Ever’body</a:t>
            </a:r>
            <a:r>
              <a:rPr lang="en-US" sz="1100" dirty="0" smtClean="0"/>
              <a:t> </a:t>
            </a:r>
            <a:r>
              <a:rPr lang="en-US" sz="1100" dirty="0" err="1" smtClean="0"/>
              <a:t>knowed</a:t>
            </a:r>
            <a:r>
              <a:rPr lang="en-US" sz="1100" dirty="0" smtClean="0"/>
              <a:t> </a:t>
            </a:r>
            <a:r>
              <a:rPr lang="en-US" sz="1100" dirty="0"/>
              <a:t>you’d mess things up. You wasn’t no good. You </a:t>
            </a:r>
            <a:r>
              <a:rPr lang="en-US" sz="1100" dirty="0" err="1"/>
              <a:t>ain’t</a:t>
            </a:r>
            <a:r>
              <a:rPr lang="en-US" sz="1100" dirty="0"/>
              <a:t> no good </a:t>
            </a:r>
            <a:r>
              <a:rPr lang="en-US" sz="1100" dirty="0" err="1" smtClean="0"/>
              <a:t>now,you</a:t>
            </a:r>
            <a:r>
              <a:rPr lang="en-US" sz="1100" dirty="0" smtClean="0"/>
              <a:t> </a:t>
            </a:r>
            <a:r>
              <a:rPr lang="en-US" sz="1100" dirty="0"/>
              <a:t>lousy tart.” He sniveled, and his voice shook. “I could of hoed in the garden</a:t>
            </a:r>
          </a:p>
          <a:p>
            <a:r>
              <a:rPr lang="en-US" sz="1100" dirty="0"/>
              <a:t>and washed dishes for them guys.” He paused, and then went on in a singsong.</a:t>
            </a:r>
          </a:p>
          <a:p>
            <a:r>
              <a:rPr lang="en-US" sz="1100" dirty="0"/>
              <a:t>And he repeated the old words:</a:t>
            </a:r>
            <a:endParaRPr lang="en-GB" sz="900" dirty="0"/>
          </a:p>
        </p:txBody>
      </p:sp>
      <p:sp>
        <p:nvSpPr>
          <p:cNvPr id="3" name="Rectangle 2"/>
          <p:cNvSpPr/>
          <p:nvPr/>
        </p:nvSpPr>
        <p:spPr>
          <a:xfrm>
            <a:off x="4890655" y="561776"/>
            <a:ext cx="4170218" cy="6017032"/>
          </a:xfrm>
          <a:prstGeom prst="rect">
            <a:avLst/>
          </a:prstGeom>
        </p:spPr>
        <p:txBody>
          <a:bodyPr wrap="square">
            <a:spAutoFit/>
          </a:bodyPr>
          <a:lstStyle/>
          <a:p>
            <a:r>
              <a:rPr lang="fr-FR" sz="1100" i="1" dirty="0"/>
              <a:t>« Alors, tout est parti? » Demanda Candy avec bouderie.</a:t>
            </a:r>
          </a:p>
          <a:p>
            <a:r>
              <a:rPr lang="fr-FR" sz="1100" i="1" dirty="0"/>
              <a:t>George n’a pas répondu à sa question. George a dit: « Je vais travailler mon mois et je vais prendre mes cinquante dollars et je vais rester toute la nuit dans une maison de chat moche. Ou je m’installerai dans une salle de billard jusqu’à ce que le corps rentre à la maison. An' puis je reviendrai et' travaillerai un autre mois et j’aurai cinquante dollars de plus. »</a:t>
            </a:r>
          </a:p>
          <a:p>
            <a:r>
              <a:rPr lang="fr-FR" sz="1100" i="1" dirty="0"/>
              <a:t>Candy a dit: « C’est un si gentil </a:t>
            </a:r>
            <a:r>
              <a:rPr lang="fr-FR" sz="1100" i="1" dirty="0" err="1"/>
              <a:t>fella</a:t>
            </a:r>
            <a:r>
              <a:rPr lang="fr-FR" sz="1100" i="1" dirty="0"/>
              <a:t>. Je ne pensais pas qu’il ne ferait rien de tel. »</a:t>
            </a:r>
          </a:p>
          <a:p>
            <a:r>
              <a:rPr lang="fr-FR" sz="1100" i="1" dirty="0"/>
              <a:t>George regardait toujours la femme de </a:t>
            </a:r>
            <a:r>
              <a:rPr lang="fr-FR" sz="1100" i="1" dirty="0" err="1"/>
              <a:t>Curley</a:t>
            </a:r>
            <a:r>
              <a:rPr lang="fr-FR" sz="1100" i="1" dirty="0"/>
              <a:t>. « </a:t>
            </a:r>
            <a:r>
              <a:rPr lang="fr-FR" sz="1100" i="1" dirty="0" err="1"/>
              <a:t>Lennie</a:t>
            </a:r>
            <a:r>
              <a:rPr lang="fr-FR" sz="1100" i="1" dirty="0"/>
              <a:t> ne l’a jamais fait par méchanceté », </a:t>
            </a:r>
            <a:r>
              <a:rPr lang="fr-FR" sz="1100" i="1" dirty="0" err="1"/>
              <a:t>a-t-il</a:t>
            </a:r>
            <a:r>
              <a:rPr lang="fr-FR" sz="1100" i="1" dirty="0"/>
              <a:t> déclaré. « Tout le temps, il a fait de mauvaises choses, mais il n’en a jamais fait une méchante. » Il se redressa et regarda Candy. « Maintenant, écoutez. Nous devons le dire aux gars. Ils ont dû le faire venir, je suppose. Ils n’ont pas d’issue. Peut-être qu’ils ne feront pas de mal '</a:t>
            </a:r>
            <a:r>
              <a:rPr lang="fr-FR" sz="1100" i="1" dirty="0" err="1"/>
              <a:t>im</a:t>
            </a:r>
            <a:r>
              <a:rPr lang="fr-FR" sz="1100" i="1" dirty="0"/>
              <a:t>. » Il a dit brusquement: « Je ne vais pas les laisser blesser </a:t>
            </a:r>
            <a:r>
              <a:rPr lang="fr-FR" sz="1100" i="1" dirty="0" err="1"/>
              <a:t>Lennie</a:t>
            </a:r>
            <a:r>
              <a:rPr lang="fr-FR" sz="1100" i="1" dirty="0"/>
              <a:t>. Maintenant, vous écoutez. Les gars pourraient penser que j’étais dedans. Je vais aller dans la maison superposée. Puis dans une minute, vous sortez et parlez d’elle aux gars, et je viendrai et je ferai comme si je ne l’avais jamais vue. Allez-vous le faire? Donc, les gars ne penseront pas que j’étais dedans? »</a:t>
            </a:r>
          </a:p>
          <a:p>
            <a:r>
              <a:rPr lang="fr-FR" sz="1100" i="1" dirty="0"/>
              <a:t>Candy a dit: « Bien sûr, George. Bien sûr que je le ferai.</a:t>
            </a:r>
          </a:p>
          <a:p>
            <a:r>
              <a:rPr lang="fr-FR" sz="1100" i="1" dirty="0"/>
              <a:t>« O.K. Donnez-moi quelques minutes alors, et vous venez courir et dire comme si vous l’aviez trouvée. J’y vais maintenant. George se retourna et sortit rapidement de la grange.</a:t>
            </a:r>
          </a:p>
          <a:p>
            <a:r>
              <a:rPr lang="fr-FR" sz="1100" i="1" dirty="0"/>
              <a:t>Old Candy l’a regardé partir. Il regarda impuissant la femme de </a:t>
            </a:r>
            <a:r>
              <a:rPr lang="fr-FR" sz="1100" i="1" dirty="0" err="1"/>
              <a:t>Curley</a:t>
            </a:r>
            <a:r>
              <a:rPr lang="fr-FR" sz="1100" i="1" dirty="0"/>
              <a:t>, et peu à peu son chagrin et sa colère se transformèrent en mots. « Dieu maudit piétine », dit-il violemment. « Vous l’avez fait, n’est-ce pas? Je pose que vous êtes heureux. </a:t>
            </a:r>
            <a:r>
              <a:rPr lang="fr-FR" sz="1100" i="1" dirty="0" err="1"/>
              <a:t>Ever’body</a:t>
            </a:r>
            <a:r>
              <a:rPr lang="fr-FR" sz="1100" i="1" dirty="0"/>
              <a:t> savait que vous alliez gâcher les choses. Tu n’étais pas bon. Tu n’es pas bon maintenant, tu es une tarte moche. » Il ricana et sa voix trembla. « Je pourrais bien sauter dans le jardin</a:t>
            </a:r>
          </a:p>
          <a:p>
            <a:r>
              <a:rPr lang="fr-FR" sz="1100" i="1" dirty="0"/>
              <a:t>et lavé la vaisselle pour eux les gars. Il fit une pause, puis continua dans une chanson chantée.</a:t>
            </a:r>
          </a:p>
          <a:p>
            <a:r>
              <a:rPr lang="fr-FR" sz="1100" i="1" dirty="0"/>
              <a:t>Et il répéta les vieux mots:</a:t>
            </a:r>
          </a:p>
          <a:p>
            <a:r>
              <a:rPr lang="fr-FR" sz="1100" i="1" dirty="0"/>
              <a:t> </a:t>
            </a:r>
          </a:p>
        </p:txBody>
      </p:sp>
    </p:spTree>
    <p:extLst>
      <p:ext uri="{BB962C8B-B14F-4D97-AF65-F5344CB8AC3E}">
        <p14:creationId xmlns:p14="http://schemas.microsoft.com/office/powerpoint/2010/main" val="1326098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208" y="595028"/>
            <a:ext cx="3923608" cy="5632311"/>
          </a:xfrm>
          <a:prstGeom prst="rect">
            <a:avLst/>
          </a:prstGeom>
        </p:spPr>
        <p:txBody>
          <a:bodyPr wrap="square">
            <a:spAutoFit/>
          </a:bodyPr>
          <a:lstStyle/>
          <a:p>
            <a:r>
              <a:rPr lang="en-US" sz="1200" dirty="0"/>
              <a:t>Lennie said, “I like beans with ketchup.”</a:t>
            </a:r>
          </a:p>
          <a:p>
            <a:r>
              <a:rPr lang="en-US" sz="1200" dirty="0"/>
              <a:t>“Well, we </a:t>
            </a:r>
            <a:r>
              <a:rPr lang="en-US" sz="1200" dirty="0" err="1"/>
              <a:t>ain’t</a:t>
            </a:r>
            <a:r>
              <a:rPr lang="en-US" sz="1200" dirty="0"/>
              <a:t> got no ketchup. You go get wood. An’ don’t you fool around</a:t>
            </a:r>
            <a:r>
              <a:rPr lang="en-US" sz="1200" dirty="0" smtClean="0"/>
              <a:t>. It’ll </a:t>
            </a:r>
            <a:r>
              <a:rPr lang="en-US" sz="1200" dirty="0"/>
              <a:t>be dark before long.”</a:t>
            </a:r>
          </a:p>
          <a:p>
            <a:r>
              <a:rPr lang="en-US" sz="1200" dirty="0"/>
              <a:t>Lennie lumbered to his feet and disappeared in the brush. George lay </a:t>
            </a:r>
            <a:r>
              <a:rPr lang="en-US" sz="1200" dirty="0" smtClean="0"/>
              <a:t>where he </a:t>
            </a:r>
            <a:r>
              <a:rPr lang="en-US" sz="1200" dirty="0"/>
              <a:t>was and whistled softly to himself. There were sounds of </a:t>
            </a:r>
            <a:r>
              <a:rPr lang="en-US" sz="1200" dirty="0" err="1"/>
              <a:t>splashings</a:t>
            </a:r>
            <a:r>
              <a:rPr lang="en-US" sz="1200" dirty="0"/>
              <a:t> </a:t>
            </a:r>
            <a:r>
              <a:rPr lang="en-US" sz="1200" dirty="0" smtClean="0"/>
              <a:t>down the </a:t>
            </a:r>
            <a:r>
              <a:rPr lang="en-US" sz="1200" dirty="0"/>
              <a:t>river in the direction Lennie had taken. George stopped whistling and</a:t>
            </a:r>
          </a:p>
          <a:p>
            <a:r>
              <a:rPr lang="en-US" sz="1200" dirty="0"/>
              <a:t>listened. “Poor bastard,” he said softly, and then went on whistling </a:t>
            </a:r>
            <a:r>
              <a:rPr lang="en-US" sz="1200" dirty="0" smtClean="0"/>
              <a:t>again. In </a:t>
            </a:r>
            <a:r>
              <a:rPr lang="en-US" sz="1200" dirty="0"/>
              <a:t>a moment Lennie came crashing back through the brush. He carried </a:t>
            </a:r>
            <a:r>
              <a:rPr lang="en-US" sz="1200" dirty="0" smtClean="0"/>
              <a:t>one small </a:t>
            </a:r>
            <a:r>
              <a:rPr lang="en-US" sz="1200" dirty="0"/>
              <a:t>willow stick in his hand. George sat up. “</a:t>
            </a:r>
            <a:r>
              <a:rPr lang="en-US" sz="1200" dirty="0" err="1"/>
              <a:t>Awright</a:t>
            </a:r>
            <a:r>
              <a:rPr lang="en-US" sz="1200" dirty="0"/>
              <a:t>,” he said brusquely.</a:t>
            </a:r>
          </a:p>
          <a:p>
            <a:r>
              <a:rPr lang="en-US" sz="1200" dirty="0"/>
              <a:t>“</a:t>
            </a:r>
            <a:r>
              <a:rPr lang="en-US" sz="1200" dirty="0" err="1"/>
              <a:t>Gi’me</a:t>
            </a:r>
            <a:r>
              <a:rPr lang="en-US" sz="1200" dirty="0"/>
              <a:t> that mouse!”</a:t>
            </a:r>
          </a:p>
          <a:p>
            <a:r>
              <a:rPr lang="en-US" sz="1200" dirty="0"/>
              <a:t>But Lennie made an elaborate pantomime of innocence. “What </a:t>
            </a:r>
            <a:r>
              <a:rPr lang="en-US" sz="1200" dirty="0" smtClean="0"/>
              <a:t>mouse, George</a:t>
            </a:r>
            <a:r>
              <a:rPr lang="en-US" sz="1200" dirty="0"/>
              <a:t>? I </a:t>
            </a:r>
            <a:r>
              <a:rPr lang="en-US" sz="1200" dirty="0" err="1"/>
              <a:t>ain’t</a:t>
            </a:r>
            <a:r>
              <a:rPr lang="en-US" sz="1200" dirty="0"/>
              <a:t> got no mouse.”</a:t>
            </a:r>
          </a:p>
          <a:p>
            <a:r>
              <a:rPr lang="en-US" sz="1200" dirty="0"/>
              <a:t>George held out his hand. “Come on. Give it to me. You </a:t>
            </a:r>
            <a:r>
              <a:rPr lang="en-US" sz="1200" dirty="0" err="1"/>
              <a:t>ain’t</a:t>
            </a:r>
            <a:r>
              <a:rPr lang="en-US" sz="1200" dirty="0"/>
              <a:t> </a:t>
            </a:r>
            <a:r>
              <a:rPr lang="en-US" sz="1200" dirty="0" err="1"/>
              <a:t>puttin</a:t>
            </a:r>
            <a:r>
              <a:rPr lang="en-US" sz="1200" dirty="0"/>
              <a:t>’ </a:t>
            </a:r>
            <a:r>
              <a:rPr lang="en-US" sz="1200" dirty="0" smtClean="0"/>
              <a:t>nothing over</a:t>
            </a:r>
            <a:r>
              <a:rPr lang="en-US" sz="1200" dirty="0"/>
              <a:t>.”</a:t>
            </a:r>
          </a:p>
          <a:p>
            <a:r>
              <a:rPr lang="en-US" sz="1200" dirty="0"/>
              <a:t>Lennie hesitated, backed away, looked wildly at the brush line as though </a:t>
            </a:r>
            <a:r>
              <a:rPr lang="en-US" sz="1200" dirty="0" smtClean="0"/>
              <a:t>he contemplated </a:t>
            </a:r>
            <a:r>
              <a:rPr lang="en-US" sz="1200" dirty="0"/>
              <a:t>running for his freedom. George said coldly, “You </a:t>
            </a:r>
            <a:r>
              <a:rPr lang="en-US" sz="1200" dirty="0" err="1"/>
              <a:t>gonna</a:t>
            </a:r>
            <a:r>
              <a:rPr lang="en-US" sz="1200" dirty="0"/>
              <a:t> give </a:t>
            </a:r>
            <a:r>
              <a:rPr lang="en-US" sz="1200" dirty="0" smtClean="0"/>
              <a:t>me that </a:t>
            </a:r>
            <a:r>
              <a:rPr lang="en-US" sz="1200" dirty="0"/>
              <a:t>mouse or do I have to sock you?”</a:t>
            </a:r>
          </a:p>
          <a:p>
            <a:r>
              <a:rPr lang="en-US" sz="1200" dirty="0"/>
              <a:t>“Give you what, George?”</a:t>
            </a:r>
          </a:p>
          <a:p>
            <a:r>
              <a:rPr lang="en-US" sz="1200" dirty="0"/>
              <a:t>“You know God damn well what. I want that mouse.”</a:t>
            </a:r>
          </a:p>
          <a:p>
            <a:r>
              <a:rPr lang="en-US" sz="1200" dirty="0"/>
              <a:t>Lennie reluctantly reached into his pocket. His voice broke a little. “I </a:t>
            </a:r>
            <a:r>
              <a:rPr lang="en-US" sz="1200" dirty="0" smtClean="0"/>
              <a:t>don’t know </a:t>
            </a:r>
            <a:r>
              <a:rPr lang="en-US" sz="1200" dirty="0"/>
              <a:t>why I can’t keep it. It </a:t>
            </a:r>
            <a:r>
              <a:rPr lang="en-US" sz="1200" dirty="0" err="1"/>
              <a:t>ain’t</a:t>
            </a:r>
            <a:r>
              <a:rPr lang="en-US" sz="1200" dirty="0"/>
              <a:t> nobody’s mouse. I didn’t steal it. I found </a:t>
            </a:r>
            <a:r>
              <a:rPr lang="en-US" sz="1200" dirty="0" smtClean="0"/>
              <a:t>it </a:t>
            </a:r>
            <a:r>
              <a:rPr lang="en-US" sz="1200" dirty="0" err="1" smtClean="0"/>
              <a:t>lyin</a:t>
            </a:r>
            <a:r>
              <a:rPr lang="en-US" sz="1200" dirty="0"/>
              <a:t>’ right beside the road.”</a:t>
            </a:r>
          </a:p>
          <a:p>
            <a:r>
              <a:rPr lang="en-US" sz="1200" dirty="0"/>
              <a:t>George’s hand remained outstretched imperiously. Slowly, like a terrier </a:t>
            </a:r>
            <a:r>
              <a:rPr lang="en-US" sz="1200" dirty="0" smtClean="0"/>
              <a:t>who doesn’t </a:t>
            </a:r>
            <a:r>
              <a:rPr lang="en-US" sz="1200" dirty="0"/>
              <a:t>want to bring a ball to its master, Lennie approached, drew </a:t>
            </a:r>
            <a:r>
              <a:rPr lang="en-US" sz="1200" dirty="0" smtClean="0"/>
              <a:t>back, approached </a:t>
            </a:r>
            <a:r>
              <a:rPr lang="en-US" sz="1200" dirty="0"/>
              <a:t>again. George snapped his fingers sharply, and at the sound </a:t>
            </a:r>
            <a:r>
              <a:rPr lang="en-US" sz="1200" dirty="0" smtClean="0"/>
              <a:t>Lennie laid </a:t>
            </a:r>
            <a:r>
              <a:rPr lang="en-US" sz="1200" dirty="0"/>
              <a:t>the mouse in his hand.</a:t>
            </a:r>
            <a:endParaRPr lang="en-GB" sz="1000" dirty="0"/>
          </a:p>
        </p:txBody>
      </p:sp>
      <p:sp>
        <p:nvSpPr>
          <p:cNvPr id="3" name="Rectangle 2"/>
          <p:cNvSpPr/>
          <p:nvPr/>
        </p:nvSpPr>
        <p:spPr>
          <a:xfrm>
            <a:off x="4890655" y="595027"/>
            <a:ext cx="3923608" cy="5678478"/>
          </a:xfrm>
          <a:prstGeom prst="rect">
            <a:avLst/>
          </a:prstGeom>
        </p:spPr>
        <p:txBody>
          <a:bodyPr wrap="square">
            <a:spAutoFit/>
          </a:bodyPr>
          <a:lstStyle/>
          <a:p>
            <a:r>
              <a:rPr lang="fr-FR" sz="1100" i="1" dirty="0" err="1"/>
              <a:t>Lennie</a:t>
            </a:r>
            <a:r>
              <a:rPr lang="fr-FR" sz="1100" i="1" dirty="0"/>
              <a:t> a dit : « J’aime les haricots avec du ketchup. »</a:t>
            </a:r>
          </a:p>
          <a:p>
            <a:r>
              <a:rPr lang="fr-FR" sz="1100" i="1" dirty="0"/>
              <a:t>« Eh bien, nous n’avons pas de ketchup. Vous allez chercher du bois. An' ne vous trompez pas. Il fera sombre avant longtemps.</a:t>
            </a:r>
          </a:p>
          <a:p>
            <a:r>
              <a:rPr lang="fr-FR" sz="1100" i="1" dirty="0" err="1"/>
              <a:t>Lennie</a:t>
            </a:r>
            <a:r>
              <a:rPr lang="fr-FR" sz="1100" i="1" dirty="0"/>
              <a:t> s’est mis à ses pieds et a disparu dans les broussailles. George était allongé là où il était et sifflait doucement pour lui-même. Il y avait des bruits d’éclaboussures en bas de la rivière dans la direction que </a:t>
            </a:r>
            <a:r>
              <a:rPr lang="fr-FR" sz="1100" i="1" dirty="0" err="1"/>
              <a:t>Lennie</a:t>
            </a:r>
            <a:r>
              <a:rPr lang="fr-FR" sz="1100" i="1" dirty="0"/>
              <a:t> avait prise. George cessa de siffler et</a:t>
            </a:r>
          </a:p>
          <a:p>
            <a:r>
              <a:rPr lang="fr-FR" sz="1100" i="1" dirty="0"/>
              <a:t>Écouté. « Pauvre bâtard, » dit-il doucement, puis continua à siffler à nouveau. En un instant, </a:t>
            </a:r>
            <a:r>
              <a:rPr lang="fr-FR" sz="1100" i="1" dirty="0" err="1"/>
              <a:t>Lennie</a:t>
            </a:r>
            <a:r>
              <a:rPr lang="fr-FR" sz="1100" i="1" dirty="0"/>
              <a:t> est revenu s’écraser à travers les broussailles. Il portait un petit bâton de saule dans sa main. George s’assit. « </a:t>
            </a:r>
            <a:r>
              <a:rPr lang="fr-FR" sz="1100" i="1" dirty="0" err="1"/>
              <a:t>Awright</a:t>
            </a:r>
            <a:r>
              <a:rPr lang="fr-FR" sz="1100" i="1" dirty="0"/>
              <a:t> », dit-il brusquement.</a:t>
            </a:r>
          </a:p>
          <a:p>
            <a:r>
              <a:rPr lang="fr-FR" sz="1100" i="1" dirty="0"/>
              <a:t>« </a:t>
            </a:r>
            <a:r>
              <a:rPr lang="fr-FR" sz="1100" i="1" dirty="0" err="1"/>
              <a:t>Gi’me</a:t>
            </a:r>
            <a:r>
              <a:rPr lang="fr-FR" sz="1100" i="1" dirty="0"/>
              <a:t> cette souris! »</a:t>
            </a:r>
          </a:p>
          <a:p>
            <a:r>
              <a:rPr lang="fr-FR" sz="1100" i="1" dirty="0"/>
              <a:t>Mais </a:t>
            </a:r>
            <a:r>
              <a:rPr lang="fr-FR" sz="1100" i="1" dirty="0" err="1"/>
              <a:t>Lennie</a:t>
            </a:r>
            <a:r>
              <a:rPr lang="fr-FR" sz="1100" i="1" dirty="0"/>
              <a:t> a fait une pantomime élaborée de l’innocence. « Quelle souris, George? Je n’ai pas de souris.</a:t>
            </a:r>
          </a:p>
          <a:p>
            <a:r>
              <a:rPr lang="fr-FR" sz="1100" i="1" dirty="0"/>
              <a:t>George tendit la main. « Allez. Donne-moi. Tu ne mets rien dessus. »</a:t>
            </a:r>
          </a:p>
          <a:p>
            <a:r>
              <a:rPr lang="fr-FR" sz="1100" i="1" dirty="0" err="1"/>
              <a:t>Lennie</a:t>
            </a:r>
            <a:r>
              <a:rPr lang="fr-FR" sz="1100" i="1" dirty="0"/>
              <a:t> hésita, recula, regarda sauvagement la ligne de broussailles comme s’il envisageait de courir pour sa liberté. George a dit froidement: « Tu vas me donner cette souris ou dois-je te chausser? »</a:t>
            </a:r>
          </a:p>
          <a:p>
            <a:r>
              <a:rPr lang="fr-FR" sz="1100" i="1" dirty="0"/>
              <a:t>« Donne-toi quoi, George? »</a:t>
            </a:r>
          </a:p>
          <a:p>
            <a:r>
              <a:rPr lang="fr-FR" sz="1100" i="1" dirty="0"/>
              <a:t>« Tu sais dieu sacrément bien quoi. Je veux cette souris.</a:t>
            </a:r>
          </a:p>
          <a:p>
            <a:r>
              <a:rPr lang="fr-FR" sz="1100" i="1" dirty="0" err="1"/>
              <a:t>Lennie</a:t>
            </a:r>
            <a:r>
              <a:rPr lang="fr-FR" sz="1100" i="1" dirty="0"/>
              <a:t> tendit à contrecœur la main dans sa poche. Sa voix se brisa un peu. « Je ne sais pas pourquoi je ne peux pas le garder. Ce n’est pas la souris de personne. Je ne l’ai pas volé. Je l’ai trouvé juste à côté de la route.</a:t>
            </a:r>
          </a:p>
          <a:p>
            <a:r>
              <a:rPr lang="fr-FR" sz="1100" i="1" dirty="0"/>
              <a:t>La main de George resta impérieusement tendue. Lentement, comme un terrier qui ne veut pas apporter une balle à son maître, </a:t>
            </a:r>
            <a:r>
              <a:rPr lang="fr-FR" sz="1100" i="1" dirty="0" err="1"/>
              <a:t>Lennie</a:t>
            </a:r>
            <a:r>
              <a:rPr lang="fr-FR" sz="1100" i="1" dirty="0"/>
              <a:t> s’est approché, s’est retiré, s’est approché à nouveau. George claqua brusquement des doigts et, au son, </a:t>
            </a:r>
            <a:r>
              <a:rPr lang="fr-FR" sz="1100" i="1" dirty="0" err="1"/>
              <a:t>Lennie</a:t>
            </a:r>
            <a:r>
              <a:rPr lang="fr-FR" sz="1100" i="1" dirty="0"/>
              <a:t> posa la souris dans sa main.</a:t>
            </a:r>
          </a:p>
          <a:p>
            <a:r>
              <a:rPr lang="fr-FR" sz="1100" i="1" dirty="0"/>
              <a:t> </a:t>
            </a:r>
          </a:p>
        </p:txBody>
      </p:sp>
    </p:spTree>
    <p:extLst>
      <p:ext uri="{BB962C8B-B14F-4D97-AF65-F5344CB8AC3E}">
        <p14:creationId xmlns:p14="http://schemas.microsoft.com/office/powerpoint/2010/main" val="62032855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455" y="520214"/>
            <a:ext cx="3740727" cy="5509200"/>
          </a:xfrm>
          <a:prstGeom prst="rect">
            <a:avLst/>
          </a:prstGeom>
        </p:spPr>
        <p:txBody>
          <a:bodyPr wrap="square">
            <a:spAutoFit/>
          </a:bodyPr>
          <a:lstStyle/>
          <a:p>
            <a:r>
              <a:rPr lang="en-US" sz="1100" dirty="0"/>
              <a:t>“If they was a circus or a baseball game . . . . </a:t>
            </a:r>
            <a:r>
              <a:rPr lang="en-US" sz="1100" dirty="0" smtClean="0"/>
              <a:t>We would </a:t>
            </a:r>
            <a:r>
              <a:rPr lang="en-US" sz="1100" dirty="0"/>
              <a:t>of went to her . . . . jus’ said ‘ta hell with work,’ an’ went to her. </a:t>
            </a:r>
            <a:r>
              <a:rPr lang="en-US" sz="1100" dirty="0" smtClean="0"/>
              <a:t>Never </a:t>
            </a:r>
            <a:r>
              <a:rPr lang="en-US" sz="1100" dirty="0" err="1" smtClean="0"/>
              <a:t>ast</a:t>
            </a:r>
            <a:r>
              <a:rPr lang="en-US" sz="1100" dirty="0" smtClean="0"/>
              <a:t> </a:t>
            </a:r>
            <a:r>
              <a:rPr lang="en-US" sz="1100" dirty="0"/>
              <a:t>nobody’s say so. An’ they’d of been a pig and chickens . . . . an’ in </a:t>
            </a:r>
            <a:r>
              <a:rPr lang="en-US" sz="1100" dirty="0" smtClean="0"/>
              <a:t>the winter </a:t>
            </a:r>
            <a:r>
              <a:rPr lang="en-US" sz="1100" dirty="0"/>
              <a:t>. . . . the little fat stove . . . . an’ the rain </a:t>
            </a:r>
            <a:r>
              <a:rPr lang="en-US" sz="1100" dirty="0" err="1"/>
              <a:t>comin</a:t>
            </a:r>
            <a:r>
              <a:rPr lang="en-US" sz="1100" dirty="0"/>
              <a:t>’ . . . . an’ us </a:t>
            </a:r>
            <a:r>
              <a:rPr lang="en-US" sz="1100" dirty="0" err="1"/>
              <a:t>jes</a:t>
            </a:r>
            <a:r>
              <a:rPr lang="en-US" sz="1100" dirty="0"/>
              <a:t>’ </a:t>
            </a:r>
            <a:r>
              <a:rPr lang="en-US" sz="1100" dirty="0" err="1" smtClean="0"/>
              <a:t>settin</a:t>
            </a:r>
            <a:r>
              <a:rPr lang="en-US" sz="1100" dirty="0" smtClean="0"/>
              <a:t>’ there</a:t>
            </a:r>
            <a:r>
              <a:rPr lang="en-US" sz="1100" dirty="0"/>
              <a:t>.” His eyes blinded with tears and he turned and went weakly out of </a:t>
            </a:r>
            <a:r>
              <a:rPr lang="en-US" sz="1100" dirty="0" smtClean="0"/>
              <a:t>the barn</a:t>
            </a:r>
            <a:r>
              <a:rPr lang="en-US" sz="1100" dirty="0"/>
              <a:t>, and he rubbed his bristly whiskers with his wrist stump.</a:t>
            </a:r>
          </a:p>
          <a:p>
            <a:r>
              <a:rPr lang="en-US" sz="1100" dirty="0"/>
              <a:t>Outside the noise of the game stopped. There was a rise of voices </a:t>
            </a:r>
            <a:r>
              <a:rPr lang="en-US" sz="1100" dirty="0" smtClean="0"/>
              <a:t>in question</a:t>
            </a:r>
            <a:r>
              <a:rPr lang="en-US" sz="1100" dirty="0"/>
              <a:t>, a drum of running feet and the men burst into the barn. Slim </a:t>
            </a:r>
            <a:r>
              <a:rPr lang="en-US" sz="1100" dirty="0" smtClean="0"/>
              <a:t>and Carlson </a:t>
            </a:r>
            <a:r>
              <a:rPr lang="en-US" sz="1100" dirty="0"/>
              <a:t>and young Whit and Curley, and Crooks keeping back out of </a:t>
            </a:r>
            <a:r>
              <a:rPr lang="en-US" sz="1100" dirty="0" smtClean="0"/>
              <a:t>attention range</a:t>
            </a:r>
            <a:r>
              <a:rPr lang="en-US" sz="1100" dirty="0"/>
              <a:t>. Candy came after them, and last of all came George. George had put on</a:t>
            </a:r>
          </a:p>
          <a:p>
            <a:r>
              <a:rPr lang="en-US" sz="1100" dirty="0"/>
              <a:t>his blue denim coat and buttoned it, and his black hat was pulled down low </a:t>
            </a:r>
            <a:r>
              <a:rPr lang="en-US" sz="1100" dirty="0" smtClean="0"/>
              <a:t>over his </a:t>
            </a:r>
            <a:r>
              <a:rPr lang="en-US" sz="1100" dirty="0"/>
              <a:t>eyes. The men raced around the last stall. Their eyes found Curley’s wife </a:t>
            </a:r>
            <a:r>
              <a:rPr lang="en-US" sz="1100" dirty="0" smtClean="0"/>
              <a:t>in the </a:t>
            </a:r>
            <a:r>
              <a:rPr lang="en-US" sz="1100" dirty="0"/>
              <a:t>gloom, they stopped and stood still and looked.</a:t>
            </a:r>
          </a:p>
          <a:p>
            <a:r>
              <a:rPr lang="en-US" sz="1100" dirty="0"/>
              <a:t>Then Slim went quietly over to her, and he felt her wrist. One lean </a:t>
            </a:r>
            <a:r>
              <a:rPr lang="en-US" sz="1100" dirty="0" smtClean="0"/>
              <a:t>finger touched </a:t>
            </a:r>
            <a:r>
              <a:rPr lang="en-US" sz="1100" dirty="0"/>
              <a:t>her cheek, and then his hand went under her slightly twisted neck </a:t>
            </a:r>
            <a:r>
              <a:rPr lang="en-US" sz="1100" dirty="0" smtClean="0"/>
              <a:t>and his </a:t>
            </a:r>
            <a:r>
              <a:rPr lang="en-US" sz="1100" dirty="0"/>
              <a:t>fingers explored her neck. When he stood up the men crowded near and </a:t>
            </a:r>
            <a:r>
              <a:rPr lang="en-US" sz="1100" dirty="0" smtClean="0"/>
              <a:t>the spell </a:t>
            </a:r>
            <a:r>
              <a:rPr lang="en-US" sz="1100" dirty="0"/>
              <a:t>was broken.</a:t>
            </a:r>
          </a:p>
          <a:p>
            <a:endParaRPr lang="en-US" sz="1100" dirty="0"/>
          </a:p>
          <a:p>
            <a:r>
              <a:rPr lang="en-US" sz="1100" dirty="0"/>
              <a:t>Curley came suddenly to life. “I know who done it,” he cried. “That big </a:t>
            </a:r>
            <a:r>
              <a:rPr lang="en-US" sz="1100" dirty="0" smtClean="0"/>
              <a:t>son-of-a-bitch </a:t>
            </a:r>
            <a:r>
              <a:rPr lang="en-US" sz="1100" dirty="0"/>
              <a:t>done it. I know he done it. Why—</a:t>
            </a:r>
            <a:r>
              <a:rPr lang="en-US" sz="1100" dirty="0" err="1"/>
              <a:t>ever’body</a:t>
            </a:r>
            <a:r>
              <a:rPr lang="en-US" sz="1100" dirty="0"/>
              <a:t> else was out </a:t>
            </a:r>
            <a:r>
              <a:rPr lang="en-US" sz="1100" dirty="0" smtClean="0"/>
              <a:t>there </a:t>
            </a:r>
            <a:r>
              <a:rPr lang="en-US" sz="1100" dirty="0" err="1" smtClean="0"/>
              <a:t>playin</a:t>
            </a:r>
            <a:r>
              <a:rPr lang="en-US" sz="1100" dirty="0"/>
              <a:t>’ horseshoes.” He worked himself into a fury. “I’m </a:t>
            </a:r>
            <a:r>
              <a:rPr lang="en-US" sz="1100" dirty="0" err="1"/>
              <a:t>gonna</a:t>
            </a:r>
            <a:r>
              <a:rPr lang="en-US" sz="1100" dirty="0"/>
              <a:t> get him. </a:t>
            </a:r>
            <a:r>
              <a:rPr lang="en-US" sz="1100" dirty="0" smtClean="0"/>
              <a:t>I’m going </a:t>
            </a:r>
            <a:r>
              <a:rPr lang="en-US" sz="1100" dirty="0"/>
              <a:t>for my shotgun. I’ll kill the big son-of-a-bitch myself. I’ll shoot ‘</a:t>
            </a:r>
            <a:r>
              <a:rPr lang="en-US" sz="1100" dirty="0" err="1"/>
              <a:t>im</a:t>
            </a:r>
            <a:r>
              <a:rPr lang="en-US" sz="1100" dirty="0"/>
              <a:t> in </a:t>
            </a:r>
            <a:r>
              <a:rPr lang="en-US" sz="1100" dirty="0" smtClean="0"/>
              <a:t>the guts</a:t>
            </a:r>
            <a:r>
              <a:rPr lang="en-US" sz="1100" dirty="0"/>
              <a:t>. Come on, you guys.” He ran furiously out of the barn. Carlson said, “</a:t>
            </a:r>
            <a:r>
              <a:rPr lang="en-US" sz="1100" dirty="0" smtClean="0"/>
              <a:t>I’ll get </a:t>
            </a:r>
            <a:r>
              <a:rPr lang="en-US" sz="1100" dirty="0"/>
              <a:t>my Luger,” and he ran out too.</a:t>
            </a:r>
          </a:p>
          <a:p>
            <a:r>
              <a:rPr lang="en-US" sz="1100" dirty="0"/>
              <a:t>Slim turned quietly to George. “I guess Lennie done it, all right,” he said.</a:t>
            </a:r>
          </a:p>
          <a:p>
            <a:r>
              <a:rPr lang="en-US" sz="1100" dirty="0"/>
              <a:t>“Her neck’s bust. Lennie </a:t>
            </a:r>
            <a:r>
              <a:rPr lang="en-US" sz="1100" dirty="0" err="1"/>
              <a:t>coulda</a:t>
            </a:r>
            <a:r>
              <a:rPr lang="en-US" sz="1100" dirty="0"/>
              <a:t> did that.”</a:t>
            </a:r>
          </a:p>
        </p:txBody>
      </p:sp>
      <p:sp>
        <p:nvSpPr>
          <p:cNvPr id="3" name="Rectangle 2"/>
          <p:cNvSpPr/>
          <p:nvPr/>
        </p:nvSpPr>
        <p:spPr>
          <a:xfrm>
            <a:off x="4501936" y="604852"/>
            <a:ext cx="4247802" cy="5339923"/>
          </a:xfrm>
          <a:prstGeom prst="rect">
            <a:avLst/>
          </a:prstGeom>
        </p:spPr>
        <p:txBody>
          <a:bodyPr wrap="square">
            <a:spAutoFit/>
          </a:bodyPr>
          <a:lstStyle/>
          <a:p>
            <a:r>
              <a:rPr lang="fr-FR" sz="1100" i="1" dirty="0"/>
              <a:t>« S’il s’agissait d’un cirque ou d’un match de baseball... Nous serions allés la voir... jus' a dit 'ta enfer avec le travail', et' est allé vers elle. Jamais personne ne le dit. Ils avaient été un cochon et des poulets... an' en hiver . . . . le petit poêle à graisse... an' la pluie arrive' . . . an' us </a:t>
            </a:r>
            <a:r>
              <a:rPr lang="fr-FR" sz="1100" i="1" dirty="0" err="1"/>
              <a:t>jes</a:t>
            </a:r>
            <a:r>
              <a:rPr lang="fr-FR" sz="1100" i="1" dirty="0"/>
              <a:t>' </a:t>
            </a:r>
            <a:r>
              <a:rPr lang="fr-FR" sz="1100" i="1" dirty="0" err="1"/>
              <a:t>settin</a:t>
            </a:r>
            <a:r>
              <a:rPr lang="fr-FR" sz="1100" i="1" dirty="0"/>
              <a:t>' là-bas. » Ses yeux s’aveuglèrent de larmes et il se retourna et sortit faiblement de la grange, et il frotta ses moustaches hérissées avec son moignon de poignet.</a:t>
            </a:r>
          </a:p>
          <a:p>
            <a:r>
              <a:rPr lang="fr-FR" sz="1100" i="1" dirty="0"/>
              <a:t>En dehors du bruit du jeu arrêté. Il y a eu une montée de voix en question, un tambour de pieds qui couraient et les hommes ont fait irruption dans la grange. Slim et Carlson et les jeunes </a:t>
            </a:r>
            <a:r>
              <a:rPr lang="fr-FR" sz="1100" i="1" dirty="0" err="1"/>
              <a:t>Whit</a:t>
            </a:r>
            <a:r>
              <a:rPr lang="fr-FR" sz="1100" i="1" dirty="0"/>
              <a:t> et </a:t>
            </a:r>
            <a:r>
              <a:rPr lang="fr-FR" sz="1100" i="1" dirty="0" err="1"/>
              <a:t>Curley</a:t>
            </a:r>
            <a:r>
              <a:rPr lang="fr-FR" sz="1100" i="1" dirty="0"/>
              <a:t>, et Crooks se tenant à l’écart de l’attention. Candy est venu après eux, et le dernier de tous est venu George. George avait enfilé</a:t>
            </a:r>
          </a:p>
          <a:p>
            <a:r>
              <a:rPr lang="fr-FR" sz="1100" i="1" dirty="0"/>
              <a:t>son manteau en jean bleu et l’a boutonné, et son chapeau noir a été tiré bas sur ses yeux. Les hommes ont couru autour du dernier stand. Leurs yeux ont trouvé la femme de </a:t>
            </a:r>
            <a:r>
              <a:rPr lang="fr-FR" sz="1100" i="1" dirty="0" err="1"/>
              <a:t>Curley</a:t>
            </a:r>
            <a:r>
              <a:rPr lang="fr-FR" sz="1100" i="1" dirty="0"/>
              <a:t> dans la morosité, ils se sont arrêtés et sont restés immobiles et ont regardé.</a:t>
            </a:r>
          </a:p>
          <a:p>
            <a:r>
              <a:rPr lang="fr-FR" sz="1100" i="1" dirty="0"/>
              <a:t>Puis Slim se dirigea tranquillement vers elle, et il sentit son poignet. Un doigt maigre toucha sa joue, puis sa main passa sous son cou légèrement tordu et ses doigts explorèrent son cou. Quand il s’est levé, les hommes se sont entassés près et le sort a été brisé.</a:t>
            </a:r>
          </a:p>
          <a:p>
            <a:r>
              <a:rPr lang="fr-FR" sz="1100" i="1" dirty="0" err="1"/>
              <a:t>Curley</a:t>
            </a:r>
            <a:r>
              <a:rPr lang="fr-FR" sz="1100" i="1" dirty="0"/>
              <a:t> est soudainement venu à la vie. « Je sais qui l’a fait », s’écria-t-il. « Ce grand fils de l’a fait. Je sais qu’il l’a fait. Pourquoi – jamais ' le corps d’autre était là à jouer dans les fers à cheval ». Il s’est mis en colère. « Je vais l’avoir. Je vais chercher mon fusil de chasse. Je vais tuer le grand fils d’une chienne moi-même. Je vais tirer '</a:t>
            </a:r>
            <a:r>
              <a:rPr lang="fr-FR" sz="1100" i="1" dirty="0" err="1"/>
              <a:t>im</a:t>
            </a:r>
            <a:r>
              <a:rPr lang="fr-FR" sz="1100" i="1" dirty="0"/>
              <a:t> dans les tripes. Allez, vous les gars. Il courut furieusement hors de la grange. Carlson a dit: « Je vais prendre mon Luger », et il est sorti aussi.</a:t>
            </a:r>
          </a:p>
          <a:p>
            <a:r>
              <a:rPr lang="fr-FR" sz="1100" i="1" dirty="0"/>
              <a:t>Slim se tourna tranquillement vers George. « Je suppose que </a:t>
            </a:r>
            <a:r>
              <a:rPr lang="fr-FR" sz="1100" i="1" dirty="0" err="1"/>
              <a:t>Lennie</a:t>
            </a:r>
            <a:r>
              <a:rPr lang="fr-FR" sz="1100" i="1" dirty="0"/>
              <a:t> l’a fait, d’accord », </a:t>
            </a:r>
            <a:r>
              <a:rPr lang="fr-FR" sz="1100" i="1" dirty="0" err="1"/>
              <a:t>a-t-il</a:t>
            </a:r>
            <a:r>
              <a:rPr lang="fr-FR" sz="1100" i="1" dirty="0"/>
              <a:t> déclaré.</a:t>
            </a:r>
          </a:p>
          <a:p>
            <a:r>
              <a:rPr lang="fr-FR" sz="1100" i="1" dirty="0"/>
              <a:t>« Le buste de son cou. </a:t>
            </a:r>
            <a:r>
              <a:rPr lang="fr-FR" sz="1100" i="1" dirty="0" err="1"/>
              <a:t>Lennie</a:t>
            </a:r>
            <a:r>
              <a:rPr lang="fr-FR" sz="1100" i="1" dirty="0"/>
              <a:t> aurait pu faire ça.</a:t>
            </a:r>
          </a:p>
          <a:p>
            <a:r>
              <a:rPr lang="fr-FR" sz="1100" i="1" dirty="0"/>
              <a:t> </a:t>
            </a:r>
          </a:p>
        </p:txBody>
      </p:sp>
    </p:spTree>
    <p:extLst>
      <p:ext uri="{BB962C8B-B14F-4D97-AF65-F5344CB8AC3E}">
        <p14:creationId xmlns:p14="http://schemas.microsoft.com/office/powerpoint/2010/main" val="2696668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092" y="749191"/>
            <a:ext cx="4091003" cy="5170646"/>
          </a:xfrm>
          <a:prstGeom prst="rect">
            <a:avLst/>
          </a:prstGeom>
        </p:spPr>
        <p:txBody>
          <a:bodyPr wrap="square">
            <a:spAutoFit/>
          </a:bodyPr>
          <a:lstStyle/>
          <a:p>
            <a:r>
              <a:rPr lang="en-US" sz="1100" dirty="0"/>
              <a:t>George didn’t answer, but he nodded slowly. His hat was so far down on </a:t>
            </a:r>
            <a:r>
              <a:rPr lang="en-US" sz="1100" dirty="0" smtClean="0"/>
              <a:t>his forehead </a:t>
            </a:r>
            <a:r>
              <a:rPr lang="en-US" sz="1100" dirty="0"/>
              <a:t>that his eyes were covered.</a:t>
            </a:r>
          </a:p>
          <a:p>
            <a:r>
              <a:rPr lang="en-US" sz="1100" dirty="0"/>
              <a:t>Slim went on, “Maybe like that time in Weed you was </a:t>
            </a:r>
            <a:r>
              <a:rPr lang="en-US" sz="1100" dirty="0" err="1"/>
              <a:t>tellin</a:t>
            </a:r>
            <a:r>
              <a:rPr lang="en-US" sz="1100" dirty="0"/>
              <a:t>’ about.”</a:t>
            </a:r>
          </a:p>
          <a:p>
            <a:endParaRPr lang="en-US" sz="1100" dirty="0"/>
          </a:p>
          <a:p>
            <a:r>
              <a:rPr lang="en-US" sz="1100" dirty="0"/>
              <a:t>Again George nodded.</a:t>
            </a:r>
          </a:p>
          <a:p>
            <a:r>
              <a:rPr lang="en-US" sz="1100" dirty="0"/>
              <a:t>Slim sighed. “Well, I guess we got to get him. Where you think he might </a:t>
            </a:r>
            <a:r>
              <a:rPr lang="en-US" sz="1100" dirty="0" smtClean="0"/>
              <a:t>of went</a:t>
            </a:r>
            <a:r>
              <a:rPr lang="en-US" sz="1100" dirty="0"/>
              <a:t>?”</a:t>
            </a:r>
          </a:p>
          <a:p>
            <a:r>
              <a:rPr lang="en-US" sz="1100" dirty="0"/>
              <a:t>It seemed to take George some time to free his words. “He—would of </a:t>
            </a:r>
            <a:r>
              <a:rPr lang="en-US" sz="1100" dirty="0" smtClean="0"/>
              <a:t>went south</a:t>
            </a:r>
            <a:r>
              <a:rPr lang="en-US" sz="1100" dirty="0"/>
              <a:t>,” he said. “We come from north so he would of went south.”</a:t>
            </a:r>
          </a:p>
          <a:p>
            <a:r>
              <a:rPr lang="en-US" sz="1100" dirty="0"/>
              <a:t>“I guess we </a:t>
            </a:r>
            <a:r>
              <a:rPr lang="en-US" sz="1100" dirty="0" err="1"/>
              <a:t>gotta</a:t>
            </a:r>
            <a:r>
              <a:rPr lang="en-US" sz="1100" dirty="0"/>
              <a:t> get ‘</a:t>
            </a:r>
            <a:r>
              <a:rPr lang="en-US" sz="1100" dirty="0" err="1"/>
              <a:t>im</a:t>
            </a:r>
            <a:r>
              <a:rPr lang="en-US" sz="1100" dirty="0"/>
              <a:t>,” Slim repeated.</a:t>
            </a:r>
          </a:p>
          <a:p>
            <a:r>
              <a:rPr lang="en-US" sz="1100" dirty="0"/>
              <a:t>George stepped close. “</a:t>
            </a:r>
            <a:r>
              <a:rPr lang="en-US" sz="1100" dirty="0" err="1"/>
              <a:t>Couldn</a:t>
            </a:r>
            <a:r>
              <a:rPr lang="en-US" sz="1100" dirty="0"/>
              <a:t>’ we maybe bring him in an’ they’ll lock </a:t>
            </a:r>
            <a:r>
              <a:rPr lang="en-US" sz="1100" dirty="0" smtClean="0"/>
              <a:t>him up</a:t>
            </a:r>
            <a:r>
              <a:rPr lang="en-US" sz="1100" dirty="0"/>
              <a:t>? He’s nuts, Slim. He never done this to be mean.”</a:t>
            </a:r>
          </a:p>
          <a:p>
            <a:r>
              <a:rPr lang="en-US" sz="1100" dirty="0"/>
              <a:t>Slim nodded. “We might,” he said. “If we could keep Curley in, we </a:t>
            </a:r>
            <a:r>
              <a:rPr lang="en-US" sz="1100" dirty="0" smtClean="0"/>
              <a:t>might. But </a:t>
            </a:r>
            <a:r>
              <a:rPr lang="en-US" sz="1100" dirty="0"/>
              <a:t>Curley’s </a:t>
            </a:r>
            <a:r>
              <a:rPr lang="en-US" sz="1100" dirty="0" err="1"/>
              <a:t>gonna</a:t>
            </a:r>
            <a:r>
              <a:rPr lang="en-US" sz="1100" dirty="0"/>
              <a:t> want to shoot ‘</a:t>
            </a:r>
            <a:r>
              <a:rPr lang="en-US" sz="1100" dirty="0" err="1"/>
              <a:t>im</a:t>
            </a:r>
            <a:r>
              <a:rPr lang="en-US" sz="1100" dirty="0"/>
              <a:t>. Curley’s still mad about his hand. An</a:t>
            </a:r>
            <a:r>
              <a:rPr lang="en-US" sz="1100" dirty="0" smtClean="0"/>
              <a:t>’ </a:t>
            </a:r>
            <a:r>
              <a:rPr lang="en-US" sz="1100" dirty="0" err="1" smtClean="0"/>
              <a:t>s’pose</a:t>
            </a:r>
            <a:r>
              <a:rPr lang="en-US" sz="1100" dirty="0" smtClean="0"/>
              <a:t> </a:t>
            </a:r>
            <a:r>
              <a:rPr lang="en-US" sz="1100" dirty="0"/>
              <a:t>they lock him up an’ strap him down and put him in a cage. That </a:t>
            </a:r>
            <a:r>
              <a:rPr lang="en-US" sz="1100" dirty="0" err="1"/>
              <a:t>ain’t</a:t>
            </a:r>
            <a:r>
              <a:rPr lang="en-US" sz="1100" dirty="0"/>
              <a:t> </a:t>
            </a:r>
            <a:r>
              <a:rPr lang="en-US" sz="1100" dirty="0" smtClean="0"/>
              <a:t>no good</a:t>
            </a:r>
            <a:r>
              <a:rPr lang="en-US" sz="1100" dirty="0"/>
              <a:t>, George.”</a:t>
            </a:r>
          </a:p>
          <a:p>
            <a:r>
              <a:rPr lang="en-US" sz="1100" dirty="0"/>
              <a:t>“I know,” said George, “I know.”</a:t>
            </a:r>
          </a:p>
          <a:p>
            <a:r>
              <a:rPr lang="en-US" sz="1100" dirty="0"/>
              <a:t>Carlson came running in. “The bastard’s stole my Luger,” he shouted. “</a:t>
            </a:r>
            <a:r>
              <a:rPr lang="en-US" sz="1100" dirty="0" smtClean="0"/>
              <a:t>It </a:t>
            </a:r>
            <a:r>
              <a:rPr lang="en-US" sz="1100" dirty="0" err="1" smtClean="0"/>
              <a:t>ain’t</a:t>
            </a:r>
            <a:r>
              <a:rPr lang="en-US" sz="1100" dirty="0" smtClean="0"/>
              <a:t> </a:t>
            </a:r>
            <a:r>
              <a:rPr lang="en-US" sz="1100" dirty="0"/>
              <a:t>in my bag.” Curley followed him, and Curley carried a shotgun in his </a:t>
            </a:r>
            <a:r>
              <a:rPr lang="en-US" sz="1100" dirty="0" smtClean="0"/>
              <a:t>good hand</a:t>
            </a:r>
            <a:r>
              <a:rPr lang="en-US" sz="1100" dirty="0"/>
              <a:t>. Curley was cold now.</a:t>
            </a:r>
          </a:p>
          <a:p>
            <a:r>
              <a:rPr lang="en-US" sz="1100" dirty="0"/>
              <a:t>“All right, you guys,” he said. “The nigger’s got a shotgun. You take </a:t>
            </a:r>
            <a:r>
              <a:rPr lang="en-US" sz="1100" dirty="0" smtClean="0"/>
              <a:t>it, Carlson</a:t>
            </a:r>
            <a:r>
              <a:rPr lang="en-US" sz="1100" dirty="0"/>
              <a:t>. When you see ‘um, don’t give ‘</a:t>
            </a:r>
            <a:r>
              <a:rPr lang="en-US" sz="1100" dirty="0" err="1"/>
              <a:t>im</a:t>
            </a:r>
            <a:r>
              <a:rPr lang="en-US" sz="1100" dirty="0"/>
              <a:t> no chance. Shoot for his </a:t>
            </a:r>
            <a:r>
              <a:rPr lang="en-US" sz="1100" dirty="0" smtClean="0"/>
              <a:t>guts. That’ll </a:t>
            </a:r>
            <a:r>
              <a:rPr lang="en-US" sz="1100" dirty="0"/>
              <a:t>double ‘</a:t>
            </a:r>
            <a:r>
              <a:rPr lang="en-US" sz="1100" dirty="0" err="1"/>
              <a:t>im</a:t>
            </a:r>
            <a:r>
              <a:rPr lang="en-US" sz="1100" dirty="0"/>
              <a:t> over.”</a:t>
            </a:r>
          </a:p>
          <a:p>
            <a:r>
              <a:rPr lang="en-US" sz="1100" dirty="0"/>
              <a:t>Whit said excitedly, “I </a:t>
            </a:r>
            <a:r>
              <a:rPr lang="en-US" sz="1100" dirty="0" err="1"/>
              <a:t>ain’t</a:t>
            </a:r>
            <a:r>
              <a:rPr lang="en-US" sz="1100" dirty="0"/>
              <a:t> got a gun.”</a:t>
            </a:r>
          </a:p>
          <a:p>
            <a:r>
              <a:rPr lang="en-US" sz="1100" dirty="0"/>
              <a:t>Curley said, “You go in Soledad an’ get a cop. Get Al Wilts, he’s </a:t>
            </a:r>
            <a:r>
              <a:rPr lang="en-US" sz="1100" dirty="0" smtClean="0"/>
              <a:t>deputy sheriff</a:t>
            </a:r>
            <a:r>
              <a:rPr lang="en-US" sz="1100" dirty="0"/>
              <a:t>. </a:t>
            </a:r>
            <a:r>
              <a:rPr lang="en-US" sz="1100" dirty="0" err="1"/>
              <a:t>Le’s</a:t>
            </a:r>
            <a:r>
              <a:rPr lang="en-US" sz="1100" dirty="0"/>
              <a:t> go now.” He turned suspiciously on George. “You’re </a:t>
            </a:r>
            <a:r>
              <a:rPr lang="en-US" sz="1100" dirty="0" err="1"/>
              <a:t>comin</a:t>
            </a:r>
            <a:r>
              <a:rPr lang="en-US" sz="1100" dirty="0"/>
              <a:t>’ </a:t>
            </a:r>
            <a:r>
              <a:rPr lang="en-US" sz="1100" dirty="0" smtClean="0"/>
              <a:t>with us</a:t>
            </a:r>
            <a:r>
              <a:rPr lang="en-US" sz="1100" dirty="0"/>
              <a:t>, fella.”</a:t>
            </a:r>
          </a:p>
          <a:p>
            <a:r>
              <a:rPr lang="en-US" sz="1100" dirty="0"/>
              <a:t>“Yeah,” said George. “I’ll come. But listen, Curley. The poor bastard’s nuts</a:t>
            </a:r>
            <a:r>
              <a:rPr lang="en-US" sz="1100" dirty="0" smtClean="0"/>
              <a:t>. Don’t </a:t>
            </a:r>
            <a:r>
              <a:rPr lang="en-US" sz="1100" dirty="0"/>
              <a:t>shoot ‘</a:t>
            </a:r>
            <a:r>
              <a:rPr lang="en-US" sz="1100" dirty="0" err="1"/>
              <a:t>im</a:t>
            </a:r>
            <a:r>
              <a:rPr lang="en-US" sz="1100" dirty="0"/>
              <a:t>. He </a:t>
            </a:r>
            <a:r>
              <a:rPr lang="en-US" sz="1100" dirty="0" err="1"/>
              <a:t>di’n’t</a:t>
            </a:r>
            <a:r>
              <a:rPr lang="en-US" sz="1100" dirty="0"/>
              <a:t> know what he was </a:t>
            </a:r>
            <a:r>
              <a:rPr lang="en-US" sz="1100" dirty="0" err="1" smtClean="0"/>
              <a:t>doin</a:t>
            </a:r>
            <a:r>
              <a:rPr lang="en-US" sz="1100" dirty="0" smtClean="0"/>
              <a:t>’.”</a:t>
            </a:r>
            <a:endParaRPr lang="en-US" sz="1100" dirty="0"/>
          </a:p>
        </p:txBody>
      </p:sp>
      <p:sp>
        <p:nvSpPr>
          <p:cNvPr id="3" name="Rectangle 2"/>
          <p:cNvSpPr/>
          <p:nvPr/>
        </p:nvSpPr>
        <p:spPr>
          <a:xfrm>
            <a:off x="4702629" y="495275"/>
            <a:ext cx="4103321" cy="5847755"/>
          </a:xfrm>
          <a:prstGeom prst="rect">
            <a:avLst/>
          </a:prstGeom>
        </p:spPr>
        <p:txBody>
          <a:bodyPr wrap="square">
            <a:spAutoFit/>
          </a:bodyPr>
          <a:lstStyle/>
          <a:p>
            <a:r>
              <a:rPr lang="fr-FR" sz="1100" i="1" dirty="0"/>
              <a:t>George ne répondit pas, mais il hocha lentement la tête. Son chapeau était si bas sur son front que ses yeux étaient couverts.</a:t>
            </a:r>
          </a:p>
          <a:p>
            <a:r>
              <a:rPr lang="fr-FR" sz="1100" i="1" dirty="0"/>
              <a:t>Slim a poursuivi: « Peut-être que comme cette fois dans </a:t>
            </a:r>
            <a:r>
              <a:rPr lang="fr-FR" sz="1100" i="1" dirty="0" err="1"/>
              <a:t>Weed</a:t>
            </a:r>
            <a:r>
              <a:rPr lang="fr-FR" sz="1100" i="1" dirty="0"/>
              <a:t> dont vous avez parlé. »</a:t>
            </a:r>
          </a:p>
          <a:p>
            <a:r>
              <a:rPr lang="fr-FR" sz="1100" i="1" dirty="0"/>
              <a:t>Encore une fois, George hocha la tête.</a:t>
            </a:r>
          </a:p>
          <a:p>
            <a:r>
              <a:rPr lang="fr-FR" sz="1100" i="1" dirty="0"/>
              <a:t>Mince soupira. « Eh bien, je suppose que nous devons l’avoir. Où pensez-vous qu’il pourrait aller? »</a:t>
            </a:r>
          </a:p>
          <a:p>
            <a:r>
              <a:rPr lang="fr-FR" sz="1100" i="1" dirty="0"/>
              <a:t>Il semblait qu’il fallait un certain temps à George pour libérer ses paroles. « Il serait allé vers le sud », </a:t>
            </a:r>
            <a:r>
              <a:rPr lang="fr-FR" sz="1100" i="1" dirty="0" err="1"/>
              <a:t>a-t-il</a:t>
            </a:r>
            <a:r>
              <a:rPr lang="fr-FR" sz="1100" i="1" dirty="0"/>
              <a:t> dit. « Nous venons du nord, alors il est allé du sud. »</a:t>
            </a:r>
          </a:p>
          <a:p>
            <a:r>
              <a:rPr lang="fr-FR" sz="1100" i="1" dirty="0"/>
              <a:t>« Je suppose que nous devons avoir '</a:t>
            </a:r>
            <a:r>
              <a:rPr lang="fr-FR" sz="1100" i="1" dirty="0" err="1"/>
              <a:t>im</a:t>
            </a:r>
            <a:r>
              <a:rPr lang="fr-FR" sz="1100" i="1" dirty="0"/>
              <a:t> », a répété Slim.</a:t>
            </a:r>
          </a:p>
          <a:p>
            <a:r>
              <a:rPr lang="fr-FR" sz="1100" i="1" dirty="0"/>
              <a:t>George s’approcha. « Pourrions-nous peut-être l’amener dans un' ils vont l’enfermer? Il est fou, Slim. Il n’a jamais fait ça pour être méchant. »</a:t>
            </a:r>
          </a:p>
          <a:p>
            <a:r>
              <a:rPr lang="fr-FR" sz="1100" i="1" dirty="0"/>
              <a:t>Slim hocha la tête. « Nous pourrions le faire », </a:t>
            </a:r>
            <a:r>
              <a:rPr lang="fr-FR" sz="1100" i="1" dirty="0" err="1"/>
              <a:t>a-t-il</a:t>
            </a:r>
            <a:r>
              <a:rPr lang="fr-FR" sz="1100" i="1" dirty="0"/>
              <a:t> dit. « Si nous pouvions garder </a:t>
            </a:r>
            <a:r>
              <a:rPr lang="fr-FR" sz="1100" i="1" dirty="0" err="1"/>
              <a:t>Curley</a:t>
            </a:r>
            <a:r>
              <a:rPr lang="fr-FR" sz="1100" i="1" dirty="0"/>
              <a:t>, nous le pourrions. Mais </a:t>
            </a:r>
            <a:r>
              <a:rPr lang="fr-FR" sz="1100" i="1" dirty="0" err="1"/>
              <a:t>Curley</a:t>
            </a:r>
            <a:r>
              <a:rPr lang="fr-FR" sz="1100" i="1" dirty="0"/>
              <a:t> va vouloir tirer sur '</a:t>
            </a:r>
            <a:r>
              <a:rPr lang="fr-FR" sz="1100" i="1" dirty="0" err="1"/>
              <a:t>im</a:t>
            </a:r>
            <a:r>
              <a:rPr lang="fr-FR" sz="1100" i="1" dirty="0"/>
              <a:t>. </a:t>
            </a:r>
            <a:r>
              <a:rPr lang="fr-FR" sz="1100" i="1" dirty="0" err="1"/>
              <a:t>Curley</a:t>
            </a:r>
            <a:r>
              <a:rPr lang="fr-FR" sz="1100" i="1" dirty="0"/>
              <a:t> est toujours fou de sa main. An' s’pose ils l’enferment et l’attachent et le mettent dans une cage. Ce n’est pas bon, George.</a:t>
            </a:r>
          </a:p>
          <a:p>
            <a:r>
              <a:rPr lang="fr-FR" sz="1100" i="1" dirty="0"/>
              <a:t>--Je sais, dit George, je sais.</a:t>
            </a:r>
          </a:p>
          <a:p>
            <a:r>
              <a:rPr lang="fr-FR" sz="1100" i="1" dirty="0"/>
              <a:t>Carlson est entré en courant. « Le bâtard a volé mon Luger », </a:t>
            </a:r>
            <a:r>
              <a:rPr lang="fr-FR" sz="1100" i="1" dirty="0" err="1"/>
              <a:t>a-t-il</a:t>
            </a:r>
            <a:r>
              <a:rPr lang="fr-FR" sz="1100" i="1" dirty="0"/>
              <a:t> crié. « Ce n’est pas dans mon sac. » </a:t>
            </a:r>
            <a:r>
              <a:rPr lang="fr-FR" sz="1100" i="1" dirty="0" err="1"/>
              <a:t>Curley</a:t>
            </a:r>
            <a:r>
              <a:rPr lang="fr-FR" sz="1100" i="1" dirty="0"/>
              <a:t> le suivit, et </a:t>
            </a:r>
            <a:r>
              <a:rPr lang="fr-FR" sz="1100" i="1" dirty="0" err="1"/>
              <a:t>Curley</a:t>
            </a:r>
            <a:r>
              <a:rPr lang="fr-FR" sz="1100" i="1" dirty="0"/>
              <a:t> portait un fusil de chasse dans sa bonne main. </a:t>
            </a:r>
            <a:r>
              <a:rPr lang="fr-FR" sz="1100" i="1" dirty="0" err="1"/>
              <a:t>Curley</a:t>
            </a:r>
            <a:r>
              <a:rPr lang="fr-FR" sz="1100" i="1" dirty="0"/>
              <a:t> avait froid maintenant.</a:t>
            </a:r>
          </a:p>
          <a:p>
            <a:r>
              <a:rPr lang="fr-FR" sz="1100" i="1" dirty="0"/>
              <a:t>« D’accord, vous les gars », </a:t>
            </a:r>
            <a:r>
              <a:rPr lang="fr-FR" sz="1100" i="1" dirty="0" err="1"/>
              <a:t>a-t-il</a:t>
            </a:r>
            <a:r>
              <a:rPr lang="fr-FR" sz="1100" i="1" dirty="0"/>
              <a:t> dit. « Le nègre a un fusil de chasse. Vous le prenez, Carlson. Quand vous voyez 'euh, ne donnez pas '</a:t>
            </a:r>
            <a:r>
              <a:rPr lang="fr-FR" sz="1100" i="1" dirty="0" err="1"/>
              <a:t>im</a:t>
            </a:r>
            <a:r>
              <a:rPr lang="fr-FR" sz="1100" i="1" dirty="0"/>
              <a:t> aucune chance. Tirez pour ses tripes. Ça va doubler '</a:t>
            </a:r>
            <a:r>
              <a:rPr lang="fr-FR" sz="1100" i="1" dirty="0" err="1"/>
              <a:t>im</a:t>
            </a:r>
            <a:r>
              <a:rPr lang="fr-FR" sz="1100" i="1" dirty="0"/>
              <a:t> over.</a:t>
            </a:r>
          </a:p>
          <a:p>
            <a:r>
              <a:rPr lang="fr-FR" sz="1100" i="1" dirty="0" err="1"/>
              <a:t>Whit</a:t>
            </a:r>
            <a:r>
              <a:rPr lang="fr-FR" sz="1100" i="1" dirty="0"/>
              <a:t> a dit avec enthousiasme: « Je n’ai pas d’arme à feu. »</a:t>
            </a:r>
          </a:p>
          <a:p>
            <a:r>
              <a:rPr lang="fr-FR" sz="1100" i="1" dirty="0" err="1"/>
              <a:t>Curley</a:t>
            </a:r>
            <a:r>
              <a:rPr lang="fr-FR" sz="1100" i="1" dirty="0"/>
              <a:t> a dit: « Vous allez à Soledad et vous allez chercher un flic. Prenez Al </a:t>
            </a:r>
            <a:r>
              <a:rPr lang="fr-FR" sz="1100" i="1" dirty="0" err="1"/>
              <a:t>Wilts</a:t>
            </a:r>
            <a:r>
              <a:rPr lang="fr-FR" sz="1100" i="1" dirty="0"/>
              <a:t>, c’est un shérif adjoint. C’est parti maintenant. Il se retourna avec méfiance contre George. « Tu es en train de venir avec nous, </a:t>
            </a:r>
            <a:r>
              <a:rPr lang="fr-FR" sz="1100" i="1" dirty="0" err="1"/>
              <a:t>fella</a:t>
            </a:r>
            <a:r>
              <a:rPr lang="fr-FR" sz="1100" i="1" dirty="0"/>
              <a:t>. »</a:t>
            </a:r>
          </a:p>
          <a:p>
            <a:r>
              <a:rPr lang="fr-FR" sz="1100" i="1" dirty="0"/>
              <a:t>--Oui, répondit George. « Je viendrai. Mais écoutez, </a:t>
            </a:r>
            <a:r>
              <a:rPr lang="fr-FR" sz="1100" i="1" dirty="0" err="1"/>
              <a:t>Curley</a:t>
            </a:r>
            <a:r>
              <a:rPr lang="fr-FR" sz="1100" i="1" dirty="0"/>
              <a:t>. Les noix du pauvre bâtard. Ne tirez pas sur '</a:t>
            </a:r>
            <a:r>
              <a:rPr lang="fr-FR" sz="1100" i="1" dirty="0" err="1"/>
              <a:t>im</a:t>
            </a:r>
            <a:r>
              <a:rPr lang="fr-FR" sz="1100" i="1" dirty="0"/>
              <a:t>. Il ne savait pas ce qu’il faisait ».</a:t>
            </a:r>
          </a:p>
          <a:p>
            <a:r>
              <a:rPr lang="fr-FR" sz="1100" i="1" dirty="0"/>
              <a:t> </a:t>
            </a:r>
          </a:p>
        </p:txBody>
      </p:sp>
    </p:spTree>
    <p:extLst>
      <p:ext uri="{BB962C8B-B14F-4D97-AF65-F5344CB8AC3E}">
        <p14:creationId xmlns:p14="http://schemas.microsoft.com/office/powerpoint/2010/main" val="135125323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495275"/>
            <a:ext cx="3923608" cy="3816429"/>
          </a:xfrm>
          <a:prstGeom prst="rect">
            <a:avLst/>
          </a:prstGeom>
        </p:spPr>
        <p:txBody>
          <a:bodyPr wrap="square">
            <a:spAutoFit/>
          </a:bodyPr>
          <a:lstStyle/>
          <a:p>
            <a:r>
              <a:rPr lang="en-US" sz="1100" dirty="0" smtClean="0"/>
              <a:t>“</a:t>
            </a:r>
            <a:r>
              <a:rPr lang="en-US" sz="1100" dirty="0"/>
              <a:t>Don’t shoot ‘</a:t>
            </a:r>
            <a:r>
              <a:rPr lang="en-US" sz="1100" dirty="0" err="1"/>
              <a:t>im</a:t>
            </a:r>
            <a:r>
              <a:rPr lang="en-US" sz="1100" dirty="0"/>
              <a:t>?” Curley cried. “He got Carlson’s Luger. ‘Course </a:t>
            </a:r>
            <a:r>
              <a:rPr lang="en-US" sz="1100" dirty="0" smtClean="0"/>
              <a:t>we’ll shoot </a:t>
            </a:r>
            <a:r>
              <a:rPr lang="en-US" sz="1100" dirty="0"/>
              <a:t>‘</a:t>
            </a:r>
            <a:r>
              <a:rPr lang="en-US" sz="1100" dirty="0" err="1"/>
              <a:t>im</a:t>
            </a:r>
            <a:r>
              <a:rPr lang="en-US" sz="1100" dirty="0"/>
              <a:t>.”</a:t>
            </a:r>
          </a:p>
          <a:p>
            <a:r>
              <a:rPr lang="en-US" sz="1100" dirty="0"/>
              <a:t>George said weakly, “Maybe Carlson lost his gun.”</a:t>
            </a:r>
          </a:p>
          <a:p>
            <a:r>
              <a:rPr lang="en-US" sz="1100" dirty="0"/>
              <a:t>“I seen it this morning,” said Carlson. “No, it’s been took.”</a:t>
            </a:r>
          </a:p>
          <a:p>
            <a:r>
              <a:rPr lang="en-US" sz="1100" dirty="0"/>
              <a:t>Slim stood looking down at Curley’s wife. He said, “Curley—maybe </a:t>
            </a:r>
            <a:r>
              <a:rPr lang="en-US" sz="1100" dirty="0" smtClean="0"/>
              <a:t>you better </a:t>
            </a:r>
            <a:r>
              <a:rPr lang="en-US" sz="1100" dirty="0"/>
              <a:t>stay here with your wife.”</a:t>
            </a:r>
          </a:p>
          <a:p>
            <a:r>
              <a:rPr lang="en-US" sz="1100" dirty="0"/>
              <a:t>Curley’s face reddened. “I’m </a:t>
            </a:r>
            <a:r>
              <a:rPr lang="en-US" sz="1100" dirty="0" err="1"/>
              <a:t>goin</a:t>
            </a:r>
            <a:r>
              <a:rPr lang="en-US" sz="1100" dirty="0"/>
              <a:t>’,” he said. “I’m </a:t>
            </a:r>
            <a:r>
              <a:rPr lang="en-US" sz="1100" dirty="0" err="1"/>
              <a:t>gonna</a:t>
            </a:r>
            <a:r>
              <a:rPr lang="en-US" sz="1100" dirty="0"/>
              <a:t> shoot the guts </a:t>
            </a:r>
            <a:r>
              <a:rPr lang="en-US" sz="1100" dirty="0" smtClean="0"/>
              <a:t>outa that </a:t>
            </a:r>
            <a:r>
              <a:rPr lang="en-US" sz="1100" dirty="0"/>
              <a:t>big bastard myself, even if I only got one hand. I’m </a:t>
            </a:r>
            <a:r>
              <a:rPr lang="en-US" sz="1100" dirty="0" err="1"/>
              <a:t>gonna</a:t>
            </a:r>
            <a:r>
              <a:rPr lang="en-US" sz="1100" dirty="0"/>
              <a:t> get ‘</a:t>
            </a:r>
            <a:r>
              <a:rPr lang="en-US" sz="1100" dirty="0" err="1"/>
              <a:t>im</a:t>
            </a:r>
            <a:r>
              <a:rPr lang="en-US" sz="1100" dirty="0"/>
              <a:t>.”</a:t>
            </a:r>
          </a:p>
          <a:p>
            <a:r>
              <a:rPr lang="en-US" sz="1100" dirty="0"/>
              <a:t>Slim turned to Candy. “You stay here with her then, Candy. The rest of </a:t>
            </a:r>
            <a:r>
              <a:rPr lang="en-US" sz="1100" dirty="0" smtClean="0"/>
              <a:t>us better </a:t>
            </a:r>
            <a:r>
              <a:rPr lang="en-US" sz="1100" dirty="0"/>
              <a:t>get </a:t>
            </a:r>
            <a:r>
              <a:rPr lang="en-US" sz="1100" dirty="0" err="1"/>
              <a:t>goin</a:t>
            </a:r>
            <a:r>
              <a:rPr lang="en-US" sz="1100" dirty="0"/>
              <a:t>’.”</a:t>
            </a:r>
          </a:p>
          <a:p>
            <a:r>
              <a:rPr lang="en-US" sz="1100" dirty="0"/>
              <a:t>They moved away. George stopped a moment beside Candy and they </a:t>
            </a:r>
            <a:r>
              <a:rPr lang="en-US" sz="1100" dirty="0" smtClean="0"/>
              <a:t>both looked </a:t>
            </a:r>
            <a:r>
              <a:rPr lang="en-US" sz="1100" dirty="0"/>
              <a:t>down at the dead girl until Curley called, “You George! You stick </a:t>
            </a:r>
            <a:r>
              <a:rPr lang="en-US" sz="1100" dirty="0" smtClean="0"/>
              <a:t>with us </a:t>
            </a:r>
            <a:r>
              <a:rPr lang="en-US" sz="1100" dirty="0"/>
              <a:t>so we don’t think you had </a:t>
            </a:r>
            <a:r>
              <a:rPr lang="en-US" sz="1100" dirty="0" err="1"/>
              <a:t>nothin</a:t>
            </a:r>
            <a:r>
              <a:rPr lang="en-US" sz="1100" dirty="0"/>
              <a:t>’ to do with this.”</a:t>
            </a:r>
          </a:p>
          <a:p>
            <a:r>
              <a:rPr lang="en-US" sz="1100" dirty="0"/>
              <a:t>George moved slowly after them, and his feet dragged heavily.</a:t>
            </a:r>
          </a:p>
          <a:p>
            <a:r>
              <a:rPr lang="en-US" sz="1100" dirty="0"/>
              <a:t>And when they were gone, Candy squatted down in the hay and watched </a:t>
            </a:r>
            <a:r>
              <a:rPr lang="en-US" sz="1100" dirty="0" smtClean="0"/>
              <a:t>the face </a:t>
            </a:r>
            <a:r>
              <a:rPr lang="en-US" sz="1100" dirty="0"/>
              <a:t>of Curley’s wife. “Poor bastard,” he said softly.</a:t>
            </a:r>
          </a:p>
          <a:p>
            <a:r>
              <a:rPr lang="en-US" sz="1100" dirty="0"/>
              <a:t>The sound of the men grew fainter. The barn was darkening gradually and, </a:t>
            </a:r>
            <a:r>
              <a:rPr lang="en-US" sz="1100" dirty="0" smtClean="0"/>
              <a:t>in their </a:t>
            </a:r>
            <a:r>
              <a:rPr lang="en-US" sz="1100" dirty="0"/>
              <a:t>stalls, the horses shifted their feet and rattled the halter chains. Old </a:t>
            </a:r>
            <a:r>
              <a:rPr lang="en-US" sz="1100" dirty="0" smtClean="0"/>
              <a:t>Candy lay </a:t>
            </a:r>
            <a:r>
              <a:rPr lang="en-US" sz="1100" dirty="0"/>
              <a:t>down in the hay and covered his eyes with his arm.</a:t>
            </a:r>
            <a:endParaRPr lang="en-GB" sz="900" dirty="0"/>
          </a:p>
        </p:txBody>
      </p:sp>
      <p:sp>
        <p:nvSpPr>
          <p:cNvPr id="3" name="Rectangle 2"/>
          <p:cNvSpPr/>
          <p:nvPr/>
        </p:nvSpPr>
        <p:spPr>
          <a:xfrm>
            <a:off x="4882342" y="495275"/>
            <a:ext cx="3923608" cy="4662815"/>
          </a:xfrm>
          <a:prstGeom prst="rect">
            <a:avLst/>
          </a:prstGeom>
        </p:spPr>
        <p:txBody>
          <a:bodyPr wrap="square">
            <a:spAutoFit/>
          </a:bodyPr>
          <a:lstStyle/>
          <a:p>
            <a:r>
              <a:rPr lang="fr-FR" sz="1100" i="1" dirty="0"/>
              <a:t>« Ne tirez pas sur '</a:t>
            </a:r>
            <a:r>
              <a:rPr lang="fr-FR" sz="1100" i="1" dirty="0" err="1"/>
              <a:t>im</a:t>
            </a:r>
            <a:r>
              <a:rPr lang="fr-FR" sz="1100" i="1" dirty="0"/>
              <a:t>? » </a:t>
            </a:r>
            <a:r>
              <a:rPr lang="fr-FR" sz="1100" i="1" dirty="0" err="1"/>
              <a:t>Curley</a:t>
            </a:r>
            <a:r>
              <a:rPr lang="fr-FR" sz="1100" i="1" dirty="0"/>
              <a:t> pleura. « Il a eu le lugeur de Carlson. » Bien sûr, nous allons tirer '</a:t>
            </a:r>
            <a:r>
              <a:rPr lang="fr-FR" sz="1100" i="1" dirty="0" err="1"/>
              <a:t>im</a:t>
            </a:r>
            <a:r>
              <a:rPr lang="fr-FR" sz="1100" i="1" dirty="0"/>
              <a:t>. »</a:t>
            </a:r>
          </a:p>
          <a:p>
            <a:r>
              <a:rPr lang="fr-FR" sz="1100" i="1" dirty="0"/>
              <a:t>George a dit faiblement: « Peut-être que Carlson a perdu son arme. »</a:t>
            </a:r>
          </a:p>
          <a:p>
            <a:r>
              <a:rPr lang="fr-FR" sz="1100" i="1" dirty="0"/>
              <a:t>« Je l’ai vu ce matin », a déclaré Carlson. « Non, ça a été pris. »</a:t>
            </a:r>
          </a:p>
          <a:p>
            <a:r>
              <a:rPr lang="fr-FR" sz="1100" i="1" dirty="0"/>
              <a:t>Slim se tenait debout en regardant la femme de </a:t>
            </a:r>
            <a:r>
              <a:rPr lang="fr-FR" sz="1100" i="1" dirty="0" err="1"/>
              <a:t>Curley</a:t>
            </a:r>
            <a:r>
              <a:rPr lang="fr-FR" sz="1100" i="1" dirty="0"/>
              <a:t>. Il a dit : « </a:t>
            </a:r>
            <a:r>
              <a:rPr lang="fr-FR" sz="1100" i="1" dirty="0" err="1"/>
              <a:t>Curley</a:t>
            </a:r>
            <a:r>
              <a:rPr lang="fr-FR" sz="1100" i="1" dirty="0"/>
              <a:t>, peut-être que tu ferais mieux de rester ici avec ta femme. »</a:t>
            </a:r>
          </a:p>
          <a:p>
            <a:r>
              <a:rPr lang="fr-FR" sz="1100" i="1" dirty="0"/>
              <a:t>Le visage de </a:t>
            </a:r>
            <a:r>
              <a:rPr lang="fr-FR" sz="1100" i="1" dirty="0" err="1"/>
              <a:t>Curley</a:t>
            </a:r>
            <a:r>
              <a:rPr lang="fr-FR" sz="1100" i="1" dirty="0"/>
              <a:t> rougit. « Je suis </a:t>
            </a:r>
            <a:r>
              <a:rPr lang="fr-FR" sz="1100" i="1" dirty="0" err="1"/>
              <a:t>goin</a:t>
            </a:r>
            <a:r>
              <a:rPr lang="fr-FR" sz="1100" i="1" dirty="0"/>
              <a:t>' », </a:t>
            </a:r>
            <a:r>
              <a:rPr lang="fr-FR" sz="1100" i="1" dirty="0" err="1"/>
              <a:t>a-t-il</a:t>
            </a:r>
            <a:r>
              <a:rPr lang="fr-FR" sz="1100" i="1" dirty="0"/>
              <a:t> dit. « Je vais tirer sur les tripes de ce gros bâtard moi-même, même si je n’ai eu qu’une seule main. Je vais avoir '</a:t>
            </a:r>
            <a:r>
              <a:rPr lang="fr-FR" sz="1100" i="1" dirty="0" err="1"/>
              <a:t>im</a:t>
            </a:r>
            <a:r>
              <a:rPr lang="fr-FR" sz="1100" i="1" dirty="0"/>
              <a:t>. »</a:t>
            </a:r>
          </a:p>
          <a:p>
            <a:r>
              <a:rPr lang="fr-FR" sz="1100" i="1" dirty="0"/>
              <a:t>Slim s’est tourné vers Candy. « Tu restes ici avec elle alors, Candy. Le reste d’entre nous ferait mieux d’y aller ».</a:t>
            </a:r>
          </a:p>
          <a:p>
            <a:r>
              <a:rPr lang="fr-FR" sz="1100" i="1" dirty="0"/>
              <a:t>Ils se sont éloignés. George s’arrêta un moment à côté de Candy et ils baptisèrent tous les deux les yeux vers la fille morte jusqu’à ce que </a:t>
            </a:r>
            <a:r>
              <a:rPr lang="fr-FR" sz="1100" i="1" dirty="0" err="1"/>
              <a:t>Curley</a:t>
            </a:r>
            <a:r>
              <a:rPr lang="fr-FR" sz="1100" i="1" dirty="0"/>
              <a:t> appelle: « Toi George! Vous restez avec nous, donc nous ne pensons pas que vous n’aviez rien à voir avec cela. »</a:t>
            </a:r>
          </a:p>
          <a:p>
            <a:r>
              <a:rPr lang="fr-FR" sz="1100" i="1" dirty="0"/>
              <a:t>George se déplaça lentement après eux, et ses pieds traînèrent lourdement.</a:t>
            </a:r>
          </a:p>
          <a:p>
            <a:r>
              <a:rPr lang="fr-FR" sz="1100" i="1" dirty="0"/>
              <a:t>Et quand ils furent partis, Candy s’accroupit dans le foin et regarda le visage de la femme de </a:t>
            </a:r>
            <a:r>
              <a:rPr lang="fr-FR" sz="1100" i="1" dirty="0" err="1"/>
              <a:t>Curley</a:t>
            </a:r>
            <a:r>
              <a:rPr lang="fr-FR" sz="1100" i="1" dirty="0"/>
              <a:t>. « Pauvre bâtard », dit-il doucement.</a:t>
            </a:r>
          </a:p>
          <a:p>
            <a:r>
              <a:rPr lang="fr-FR" sz="1100" i="1" dirty="0"/>
              <a:t>Le bruit des hommes s’est estompé. La grange s’assombrissait progressivement et, dans leurs stalles, les chevaux déplaçaient leurs pieds et secouaient les chaînes de haltères. Old Candy s’allongea dans le foin et se couvrit les yeux avec son bras.</a:t>
            </a:r>
          </a:p>
          <a:p>
            <a:r>
              <a:rPr lang="fr-FR" sz="1100" i="1" dirty="0"/>
              <a:t> </a:t>
            </a:r>
          </a:p>
        </p:txBody>
      </p:sp>
    </p:spTree>
    <p:extLst>
      <p:ext uri="{BB962C8B-B14F-4D97-AF65-F5344CB8AC3E}">
        <p14:creationId xmlns:p14="http://schemas.microsoft.com/office/powerpoint/2010/main" val="134994302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1117037"/>
          </a:xfrm>
          <a:prstGeom prst="rect">
            <a:avLst/>
          </a:prstGeom>
        </p:spPr>
        <p:txBody>
          <a:bodyPr wrap="square">
            <a:spAutoFit/>
          </a:bodyPr>
          <a:lstStyle/>
          <a:p>
            <a:pPr>
              <a:lnSpc>
                <a:spcPct val="107000"/>
              </a:lnSpc>
              <a:spcAft>
                <a:spcPts val="800"/>
              </a:spcAft>
            </a:pPr>
            <a:r>
              <a:rPr lang="en-GB" sz="3200" b="1" dirty="0" smtClean="0">
                <a:latin typeface="Calibri" panose="020F0502020204030204" pitchFamily="34" charset="0"/>
                <a:ea typeface="Calibri" panose="020F0502020204030204" pitchFamily="34" charset="0"/>
                <a:cs typeface="Times New Roman" panose="02020603050405020304" pitchFamily="18" charset="0"/>
              </a:rPr>
              <a:t>Chapter </a:t>
            </a:r>
            <a:r>
              <a:rPr lang="en-GB" sz="3200" b="1" dirty="0" smtClean="0">
                <a:latin typeface="Calibri" panose="020F0502020204030204" pitchFamily="34" charset="0"/>
                <a:ea typeface="Calibri" panose="020F0502020204030204" pitchFamily="34" charset="0"/>
                <a:cs typeface="Times New Roman" panose="02020603050405020304" pitchFamily="18" charset="0"/>
              </a:rPr>
              <a:t>6</a:t>
            </a:r>
            <a:endParaRPr lang="en-GB" sz="32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095532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203" y="456455"/>
            <a:ext cx="3948546" cy="6124754"/>
          </a:xfrm>
          <a:prstGeom prst="rect">
            <a:avLst/>
          </a:prstGeom>
        </p:spPr>
        <p:txBody>
          <a:bodyPr wrap="square">
            <a:spAutoFit/>
          </a:bodyPr>
          <a:lstStyle/>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The </a:t>
            </a:r>
            <a:r>
              <a:rPr lang="en-US" sz="1100" dirty="0">
                <a:latin typeface="Calibri" panose="020F0502020204030204" pitchFamily="34" charset="0"/>
                <a:ea typeface="Calibri" panose="020F0502020204030204" pitchFamily="34" charset="0"/>
                <a:cs typeface="Times New Roman" panose="02020603050405020304" pitchFamily="18" charset="0"/>
              </a:rPr>
              <a:t>deep green pool of the Salinas River was still in the late </a:t>
            </a:r>
            <a:r>
              <a:rPr lang="en-US" sz="1100" dirty="0" smtClean="0">
                <a:latin typeface="Calibri" panose="020F0502020204030204" pitchFamily="34" charset="0"/>
                <a:ea typeface="Calibri" panose="020F0502020204030204" pitchFamily="34" charset="0"/>
                <a:cs typeface="Times New Roman" panose="02020603050405020304" pitchFamily="18" charset="0"/>
              </a:rPr>
              <a:t>afternoon. Already </a:t>
            </a:r>
            <a:r>
              <a:rPr lang="en-US" sz="1100" dirty="0">
                <a:latin typeface="Calibri" panose="020F0502020204030204" pitchFamily="34" charset="0"/>
                <a:ea typeface="Calibri" panose="020F0502020204030204" pitchFamily="34" charset="0"/>
                <a:cs typeface="Times New Roman" panose="02020603050405020304" pitchFamily="18" charset="0"/>
              </a:rPr>
              <a:t>the sun had left the valley to go climbing up the slopes of the </a:t>
            </a:r>
            <a:r>
              <a:rPr lang="en-US" sz="1100" dirty="0" err="1" smtClean="0">
                <a:latin typeface="Calibri" panose="020F0502020204030204" pitchFamily="34" charset="0"/>
                <a:ea typeface="Calibri" panose="020F0502020204030204" pitchFamily="34" charset="0"/>
                <a:cs typeface="Times New Roman" panose="02020603050405020304" pitchFamily="18" charset="0"/>
              </a:rPr>
              <a:t>Gabilan</a:t>
            </a:r>
            <a:r>
              <a:rPr lang="en-US" sz="1100" dirty="0" smtClean="0">
                <a:latin typeface="Calibri" panose="020F0502020204030204" pitchFamily="34" charset="0"/>
                <a:ea typeface="Calibri" panose="020F0502020204030204" pitchFamily="34" charset="0"/>
                <a:cs typeface="Times New Roman" panose="02020603050405020304" pitchFamily="18" charset="0"/>
              </a:rPr>
              <a:t> Mountains</a:t>
            </a:r>
            <a:r>
              <a:rPr lang="en-US" sz="1100" dirty="0">
                <a:latin typeface="Calibri" panose="020F0502020204030204" pitchFamily="34" charset="0"/>
                <a:ea typeface="Calibri" panose="020F0502020204030204" pitchFamily="34" charset="0"/>
                <a:cs typeface="Times New Roman" panose="02020603050405020304" pitchFamily="18" charset="0"/>
              </a:rPr>
              <a:t>, and the hilltops were rosy in the sun. But by the pool among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mottled </a:t>
            </a:r>
            <a:r>
              <a:rPr lang="en-US" sz="1100" dirty="0">
                <a:latin typeface="Calibri" panose="020F0502020204030204" pitchFamily="34" charset="0"/>
                <a:ea typeface="Calibri" panose="020F0502020204030204" pitchFamily="34" charset="0"/>
                <a:cs typeface="Times New Roman" panose="02020603050405020304" pitchFamily="18" charset="0"/>
              </a:rPr>
              <a:t>sycamores, a pleasant shade had fallen.</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A water snake glided smoothly up the pool, twisting its periscope head </a:t>
            </a:r>
            <a:r>
              <a:rPr lang="en-US" sz="1100" dirty="0" smtClean="0">
                <a:latin typeface="Calibri" panose="020F0502020204030204" pitchFamily="34" charset="0"/>
                <a:ea typeface="Calibri" panose="020F0502020204030204" pitchFamily="34" charset="0"/>
                <a:cs typeface="Times New Roman" panose="02020603050405020304" pitchFamily="18" charset="0"/>
              </a:rPr>
              <a:t>from side </a:t>
            </a:r>
            <a:r>
              <a:rPr lang="en-US" sz="1100" dirty="0">
                <a:latin typeface="Calibri" panose="020F0502020204030204" pitchFamily="34" charset="0"/>
                <a:ea typeface="Calibri" panose="020F0502020204030204" pitchFamily="34" charset="0"/>
                <a:cs typeface="Times New Roman" panose="02020603050405020304" pitchFamily="18" charset="0"/>
              </a:rPr>
              <a:t>to side; and it swam the length of the pool and came to the legs of </a:t>
            </a:r>
            <a:r>
              <a:rPr lang="en-US" sz="1100" dirty="0" smtClean="0">
                <a:latin typeface="Calibri" panose="020F0502020204030204" pitchFamily="34" charset="0"/>
                <a:ea typeface="Calibri" panose="020F0502020204030204" pitchFamily="34" charset="0"/>
                <a:cs typeface="Times New Roman" panose="02020603050405020304" pitchFamily="18" charset="0"/>
              </a:rPr>
              <a:t>a motionless </a:t>
            </a:r>
            <a:r>
              <a:rPr lang="en-US" sz="1100" dirty="0">
                <a:latin typeface="Calibri" panose="020F0502020204030204" pitchFamily="34" charset="0"/>
                <a:ea typeface="Calibri" panose="020F0502020204030204" pitchFamily="34" charset="0"/>
                <a:cs typeface="Times New Roman" panose="02020603050405020304" pitchFamily="18" charset="0"/>
              </a:rPr>
              <a:t>heron that stood in the shallows. A silent head and beak </a:t>
            </a:r>
            <a:r>
              <a:rPr lang="en-US" sz="1100" dirty="0" smtClean="0">
                <a:latin typeface="Calibri" panose="020F0502020204030204" pitchFamily="34" charset="0"/>
                <a:ea typeface="Calibri" panose="020F0502020204030204" pitchFamily="34" charset="0"/>
                <a:cs typeface="Times New Roman" panose="02020603050405020304" pitchFamily="18" charset="0"/>
              </a:rPr>
              <a:t>lanced down </a:t>
            </a:r>
            <a:r>
              <a:rPr lang="en-US" sz="1100" dirty="0">
                <a:latin typeface="Calibri" panose="020F0502020204030204" pitchFamily="34" charset="0"/>
                <a:ea typeface="Calibri" panose="020F0502020204030204" pitchFamily="34" charset="0"/>
                <a:cs typeface="Times New Roman" panose="02020603050405020304" pitchFamily="18" charset="0"/>
              </a:rPr>
              <a:t>and plucked it out by the head, and the beak swallowed the little </a:t>
            </a:r>
            <a:r>
              <a:rPr lang="en-US" sz="1100" dirty="0" smtClean="0">
                <a:latin typeface="Calibri" panose="020F0502020204030204" pitchFamily="34" charset="0"/>
                <a:ea typeface="Calibri" panose="020F0502020204030204" pitchFamily="34" charset="0"/>
                <a:cs typeface="Times New Roman" panose="02020603050405020304" pitchFamily="18" charset="0"/>
              </a:rPr>
              <a:t>snake while </a:t>
            </a:r>
            <a:r>
              <a:rPr lang="en-US" sz="1100" dirty="0">
                <a:latin typeface="Calibri" panose="020F0502020204030204" pitchFamily="34" charset="0"/>
                <a:ea typeface="Calibri" panose="020F0502020204030204" pitchFamily="34" charset="0"/>
                <a:cs typeface="Times New Roman" panose="02020603050405020304" pitchFamily="18" charset="0"/>
              </a:rPr>
              <a:t>its tail waved frantically.</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A far rush of wind sounded and a gust drove through the tops of the trees </a:t>
            </a:r>
            <a:r>
              <a:rPr lang="en-US" sz="1100" dirty="0" smtClean="0">
                <a:latin typeface="Calibri" panose="020F0502020204030204" pitchFamily="34" charset="0"/>
                <a:ea typeface="Calibri" panose="020F0502020204030204" pitchFamily="34" charset="0"/>
                <a:cs typeface="Times New Roman" panose="02020603050405020304" pitchFamily="18" charset="0"/>
              </a:rPr>
              <a:t>like a </a:t>
            </a:r>
            <a:r>
              <a:rPr lang="en-US" sz="1100" dirty="0">
                <a:latin typeface="Calibri" panose="020F0502020204030204" pitchFamily="34" charset="0"/>
                <a:ea typeface="Calibri" panose="020F0502020204030204" pitchFamily="34" charset="0"/>
                <a:cs typeface="Times New Roman" panose="02020603050405020304" pitchFamily="18" charset="0"/>
              </a:rPr>
              <a:t>wave. The sycamore leaves turned up their silver sides, the brown, dry </a:t>
            </a:r>
            <a:r>
              <a:rPr lang="en-US" sz="1100" dirty="0" smtClean="0">
                <a:latin typeface="Calibri" panose="020F0502020204030204" pitchFamily="34" charset="0"/>
                <a:ea typeface="Calibri" panose="020F0502020204030204" pitchFamily="34" charset="0"/>
                <a:cs typeface="Times New Roman" panose="02020603050405020304" pitchFamily="18" charset="0"/>
              </a:rPr>
              <a:t>leaves on </a:t>
            </a:r>
            <a:r>
              <a:rPr lang="en-US" sz="1100" dirty="0">
                <a:latin typeface="Calibri" panose="020F0502020204030204" pitchFamily="34" charset="0"/>
                <a:ea typeface="Calibri" panose="020F0502020204030204" pitchFamily="34" charset="0"/>
                <a:cs typeface="Times New Roman" panose="02020603050405020304" pitchFamily="18" charset="0"/>
              </a:rPr>
              <a:t>the ground scudded a few feet. And row on row of tiny wind waves </a:t>
            </a:r>
            <a:r>
              <a:rPr lang="en-US" sz="1100" dirty="0" smtClean="0">
                <a:latin typeface="Calibri" panose="020F0502020204030204" pitchFamily="34" charset="0"/>
                <a:ea typeface="Calibri" panose="020F0502020204030204" pitchFamily="34" charset="0"/>
                <a:cs typeface="Times New Roman" panose="02020603050405020304" pitchFamily="18" charset="0"/>
              </a:rPr>
              <a:t>flowed up </a:t>
            </a:r>
            <a:r>
              <a:rPr lang="en-US" sz="1100" dirty="0">
                <a:latin typeface="Calibri" panose="020F0502020204030204" pitchFamily="34" charset="0"/>
                <a:ea typeface="Calibri" panose="020F0502020204030204" pitchFamily="34" charset="0"/>
                <a:cs typeface="Times New Roman" panose="02020603050405020304" pitchFamily="18" charset="0"/>
              </a:rPr>
              <a:t>the pool’s green surface.</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As quickly as it had come, the wind died, and the clearing was quiet </a:t>
            </a:r>
            <a:r>
              <a:rPr lang="en-US" sz="1100" dirty="0" smtClean="0">
                <a:latin typeface="Calibri" panose="020F0502020204030204" pitchFamily="34" charset="0"/>
                <a:ea typeface="Calibri" panose="020F0502020204030204" pitchFamily="34" charset="0"/>
                <a:cs typeface="Times New Roman" panose="02020603050405020304" pitchFamily="18" charset="0"/>
              </a:rPr>
              <a:t>again. The </a:t>
            </a:r>
            <a:r>
              <a:rPr lang="en-US" sz="1100" dirty="0">
                <a:latin typeface="Calibri" panose="020F0502020204030204" pitchFamily="34" charset="0"/>
                <a:ea typeface="Calibri" panose="020F0502020204030204" pitchFamily="34" charset="0"/>
                <a:cs typeface="Times New Roman" panose="02020603050405020304" pitchFamily="18" charset="0"/>
              </a:rPr>
              <a:t>heron stood in the shallows, motionless and waiting. Another little </a:t>
            </a:r>
            <a:r>
              <a:rPr lang="en-US" sz="1100" dirty="0" smtClean="0">
                <a:latin typeface="Calibri" panose="020F0502020204030204" pitchFamily="34" charset="0"/>
                <a:ea typeface="Calibri" panose="020F0502020204030204" pitchFamily="34" charset="0"/>
                <a:cs typeface="Times New Roman" panose="02020603050405020304" pitchFamily="18" charset="0"/>
              </a:rPr>
              <a:t>water snake </a:t>
            </a:r>
            <a:r>
              <a:rPr lang="en-US" sz="1100" dirty="0">
                <a:latin typeface="Calibri" panose="020F0502020204030204" pitchFamily="34" charset="0"/>
                <a:ea typeface="Calibri" panose="020F0502020204030204" pitchFamily="34" charset="0"/>
                <a:cs typeface="Times New Roman" panose="02020603050405020304" pitchFamily="18" charset="0"/>
              </a:rPr>
              <a:t>swam up the pool, turning its periscope head from side to side.</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Suddenly Lennie appeared out of the brush, and he came as silently as </a:t>
            </a:r>
            <a:r>
              <a:rPr lang="en-US" sz="1100" dirty="0" smtClean="0">
                <a:latin typeface="Calibri" panose="020F0502020204030204" pitchFamily="34" charset="0"/>
                <a:ea typeface="Calibri" panose="020F0502020204030204" pitchFamily="34" charset="0"/>
                <a:cs typeface="Times New Roman" panose="02020603050405020304" pitchFamily="18" charset="0"/>
              </a:rPr>
              <a:t>a creeping </a:t>
            </a:r>
            <a:r>
              <a:rPr lang="en-US" sz="1100" dirty="0">
                <a:latin typeface="Calibri" panose="020F0502020204030204" pitchFamily="34" charset="0"/>
                <a:ea typeface="Calibri" panose="020F0502020204030204" pitchFamily="34" charset="0"/>
                <a:cs typeface="Times New Roman" panose="02020603050405020304" pitchFamily="18" charset="0"/>
              </a:rPr>
              <a:t>bear moves. The heron pounded the air with its wings, jacked </a:t>
            </a:r>
            <a:r>
              <a:rPr lang="en-US" sz="1100" dirty="0" smtClean="0">
                <a:latin typeface="Calibri" panose="020F0502020204030204" pitchFamily="34" charset="0"/>
                <a:ea typeface="Calibri" panose="020F0502020204030204" pitchFamily="34" charset="0"/>
                <a:cs typeface="Times New Roman" panose="02020603050405020304" pitchFamily="18" charset="0"/>
              </a:rPr>
              <a:t>itself clear </a:t>
            </a:r>
            <a:r>
              <a:rPr lang="en-US" sz="1100" dirty="0">
                <a:latin typeface="Calibri" panose="020F0502020204030204" pitchFamily="34" charset="0"/>
                <a:ea typeface="Calibri" panose="020F0502020204030204" pitchFamily="34" charset="0"/>
                <a:cs typeface="Times New Roman" panose="02020603050405020304" pitchFamily="18" charset="0"/>
              </a:rPr>
              <a:t>of the water and flew off down river. The little snake slid in among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reeds </a:t>
            </a:r>
            <a:r>
              <a:rPr lang="en-US" sz="1100" dirty="0">
                <a:latin typeface="Calibri" panose="020F0502020204030204" pitchFamily="34" charset="0"/>
                <a:ea typeface="Calibri" panose="020F0502020204030204" pitchFamily="34" charset="0"/>
                <a:cs typeface="Times New Roman" panose="02020603050405020304" pitchFamily="18" charset="0"/>
              </a:rPr>
              <a:t>at the pool’s side.</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Lennie came quietly to the pool’s edge. He knelt down and drank, </a:t>
            </a:r>
            <a:r>
              <a:rPr lang="en-US" sz="1100" dirty="0" smtClean="0">
                <a:latin typeface="Calibri" panose="020F0502020204030204" pitchFamily="34" charset="0"/>
                <a:ea typeface="Calibri" panose="020F0502020204030204" pitchFamily="34" charset="0"/>
                <a:cs typeface="Times New Roman" panose="02020603050405020304" pitchFamily="18" charset="0"/>
              </a:rPr>
              <a:t>barely touching </a:t>
            </a:r>
            <a:r>
              <a:rPr lang="en-US" sz="1100" dirty="0">
                <a:latin typeface="Calibri" panose="020F0502020204030204" pitchFamily="34" charset="0"/>
                <a:ea typeface="Calibri" panose="020F0502020204030204" pitchFamily="34" charset="0"/>
                <a:cs typeface="Times New Roman" panose="02020603050405020304" pitchFamily="18" charset="0"/>
              </a:rPr>
              <a:t>his lips to the water. When a little bird skittered over the dry </a:t>
            </a:r>
            <a:r>
              <a:rPr lang="en-US" sz="1100" dirty="0" smtClean="0">
                <a:latin typeface="Calibri" panose="020F0502020204030204" pitchFamily="34" charset="0"/>
                <a:ea typeface="Calibri" panose="020F0502020204030204" pitchFamily="34" charset="0"/>
                <a:cs typeface="Times New Roman" panose="02020603050405020304" pitchFamily="18" charset="0"/>
              </a:rPr>
              <a:t>leaves behind </a:t>
            </a:r>
            <a:r>
              <a:rPr lang="en-US" sz="1100" dirty="0">
                <a:latin typeface="Calibri" panose="020F0502020204030204" pitchFamily="34" charset="0"/>
                <a:ea typeface="Calibri" panose="020F0502020204030204" pitchFamily="34" charset="0"/>
                <a:cs typeface="Times New Roman" panose="02020603050405020304" pitchFamily="18" charset="0"/>
              </a:rPr>
              <a:t>him, his head jerked up and he strained toward the sound with eyes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ears </a:t>
            </a:r>
            <a:r>
              <a:rPr lang="en-US" sz="1100" dirty="0">
                <a:latin typeface="Calibri" panose="020F0502020204030204" pitchFamily="34" charset="0"/>
                <a:ea typeface="Calibri" panose="020F0502020204030204" pitchFamily="34" charset="0"/>
                <a:cs typeface="Times New Roman" panose="02020603050405020304" pitchFamily="18" charset="0"/>
              </a:rPr>
              <a:t>until he saw the bird, and then he dropped his head and drank again.</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When he was finished, he sat down on the bank, with his side to the pool, </a:t>
            </a:r>
            <a:r>
              <a:rPr lang="en-US" sz="1100" dirty="0" smtClean="0">
                <a:latin typeface="Calibri" panose="020F0502020204030204" pitchFamily="34" charset="0"/>
                <a:ea typeface="Calibri" panose="020F0502020204030204" pitchFamily="34" charset="0"/>
                <a:cs typeface="Times New Roman" panose="02020603050405020304" pitchFamily="18" charset="0"/>
              </a:rPr>
              <a:t>so that </a:t>
            </a:r>
            <a:r>
              <a:rPr lang="en-US" sz="1100" dirty="0">
                <a:latin typeface="Calibri" panose="020F0502020204030204" pitchFamily="34" charset="0"/>
                <a:ea typeface="Calibri" panose="020F0502020204030204" pitchFamily="34" charset="0"/>
                <a:cs typeface="Times New Roman" panose="02020603050405020304" pitchFamily="18" charset="0"/>
              </a:rPr>
              <a:t>he could watch the trail’s entrance. He embraced his knees and laid his </a:t>
            </a:r>
            <a:r>
              <a:rPr lang="en-US" sz="1100" dirty="0" smtClean="0">
                <a:latin typeface="Calibri" panose="020F0502020204030204" pitchFamily="34" charset="0"/>
                <a:ea typeface="Calibri" panose="020F0502020204030204" pitchFamily="34" charset="0"/>
                <a:cs typeface="Times New Roman" panose="02020603050405020304" pitchFamily="18" charset="0"/>
              </a:rPr>
              <a:t>chin down </a:t>
            </a:r>
            <a:r>
              <a:rPr lang="en-US" sz="1100" dirty="0">
                <a:latin typeface="Calibri" panose="020F0502020204030204" pitchFamily="34" charset="0"/>
                <a:ea typeface="Calibri" panose="020F0502020204030204" pitchFamily="34" charset="0"/>
                <a:cs typeface="Times New Roman" panose="02020603050405020304" pitchFamily="18" charset="0"/>
              </a:rPr>
              <a:t>on his knees.</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734341" y="218226"/>
            <a:ext cx="4230200" cy="6740307"/>
          </a:xfrm>
          <a:prstGeom prst="rect">
            <a:avLst/>
          </a:prstGeom>
        </p:spPr>
        <p:txBody>
          <a:bodyPr wrap="square">
            <a:spAutoFit/>
          </a:bodyPr>
          <a:lstStyle/>
          <a:p>
            <a:r>
              <a:rPr lang="fr-FR" sz="1200" i="1" dirty="0"/>
              <a:t>La piscine d’un vert profond de la rivière Salinas était encore en fin d’après-midi. Déjà le soleil avait quitté la vallée pour monter les pentes des montagnes </a:t>
            </a:r>
            <a:r>
              <a:rPr lang="fr-FR" sz="1200" i="1" dirty="0" err="1"/>
              <a:t>gabilan</a:t>
            </a:r>
            <a:r>
              <a:rPr lang="fr-FR" sz="1200" i="1" dirty="0"/>
              <a:t>, et les sommets des collines étaient roses au soleil. Mais au bord de la piscine parmi les sycomores tachetés, une ombre agréable était tombée.</a:t>
            </a:r>
          </a:p>
          <a:p>
            <a:r>
              <a:rPr lang="fr-FR" sz="1200" i="1" dirty="0"/>
              <a:t>Un serpent d’eau glissait doucement le long de la piscine, tordant la tête de son périscope d’un côté à l’autre; et il nagea le long de la piscine et arriva aux jambes d’un héron immobile qui se tenait dans les bas-fonds. Une tête et un bec silencieux se sont lancés vers le bas et l’ont arraché par la tête, et le bec a avalé le petit serpent tandis que sa queue ondulait frénétiquement.</a:t>
            </a:r>
          </a:p>
          <a:p>
            <a:r>
              <a:rPr lang="fr-FR" sz="1200" i="1" dirty="0"/>
              <a:t>Une poussée de vent retentit et une rafale traversa le sommet des arbres comme une vague. Les feuilles de sycomore ont augmenté leurs côtés argentés, les feuilles brunes et sèches sur le sol se sont écrasées de quelques pieds. Et rangée après rangée de minuscules vagues de vent s’écoulaient sur la surface verte de la piscine.</a:t>
            </a:r>
          </a:p>
          <a:p>
            <a:r>
              <a:rPr lang="fr-FR" sz="1200" i="1" dirty="0"/>
              <a:t>Aussi vite qu’il était venu, le vent est mort et la clairière était à nouveau calme. Le héron se tenait dans les bas-fonds, immobile et attendant. Un autre petit serpent d’eau a nagé dans la piscine, tournant la tête de son périscope d’un côté à l’autre.</a:t>
            </a:r>
          </a:p>
          <a:p>
            <a:r>
              <a:rPr lang="fr-FR" sz="1200" i="1" dirty="0"/>
              <a:t>Soudain, </a:t>
            </a:r>
            <a:r>
              <a:rPr lang="fr-FR" sz="1200" i="1" dirty="0" err="1"/>
              <a:t>Lennie</a:t>
            </a:r>
            <a:r>
              <a:rPr lang="fr-FR" sz="1200" i="1" dirty="0"/>
              <a:t> apparut hors de la brosse, et il vint aussi silencieusement qu’un ours rampant bouge. Le héron pilonna l’air avec ses ailes, se dégagea de l’eau et s’envola en aval de la rivière. Le petit serpent glissa parmi les roseaux au bord de la piscine.</a:t>
            </a:r>
          </a:p>
          <a:p>
            <a:r>
              <a:rPr lang="fr-FR" sz="1200" i="1" dirty="0" err="1"/>
              <a:t>Lennie</a:t>
            </a:r>
            <a:r>
              <a:rPr lang="fr-FR" sz="1200" i="1" dirty="0"/>
              <a:t> est venu tranquillement au bord de la piscine. Il s’agenouilla et </a:t>
            </a:r>
            <a:r>
              <a:rPr lang="fr-FR" sz="1200" i="1" dirty="0" err="1"/>
              <a:t>buva</a:t>
            </a:r>
            <a:r>
              <a:rPr lang="fr-FR" sz="1200" i="1" dirty="0"/>
              <a:t>, touchant à peine ses lèvres à l’eau. Quand un petit oiseau a sauté sur les feuilles sèches derrière lui, sa tête s’est secouée et il s’est tendu vers le son avec des yeux et des oreilles jusqu’à ce qu’il voie l’oiseau, puis il a baissé la tête et a bu à nouveau.</a:t>
            </a:r>
          </a:p>
          <a:p>
            <a:r>
              <a:rPr lang="fr-FR" sz="1200" i="1" dirty="0"/>
              <a:t>Quand il eut terminé, il s’assit sur la rive, du côté de la piscine, afin de pouvoir regarder l’entrée du sentier. Il embrassa ses genoux et posa son menton sur ses genoux.</a:t>
            </a:r>
          </a:p>
          <a:p>
            <a:r>
              <a:rPr lang="fr-FR" sz="1200" i="1" dirty="0"/>
              <a:t> </a:t>
            </a:r>
          </a:p>
        </p:txBody>
      </p:sp>
    </p:spTree>
    <p:extLst>
      <p:ext uri="{BB962C8B-B14F-4D97-AF65-F5344CB8AC3E}">
        <p14:creationId xmlns:p14="http://schemas.microsoft.com/office/powerpoint/2010/main" val="3597453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8516" y="1114534"/>
            <a:ext cx="3848794" cy="4662815"/>
          </a:xfrm>
          <a:prstGeom prst="rect">
            <a:avLst/>
          </a:prstGeom>
        </p:spPr>
        <p:txBody>
          <a:bodyPr wrap="square">
            <a:spAutoFit/>
          </a:bodyPr>
          <a:lstStyle/>
          <a:p>
            <a:r>
              <a:rPr lang="en-US" sz="1100" dirty="0"/>
              <a:t>The light climbed on out of the valley, and as it went, the tops of </a:t>
            </a:r>
            <a:r>
              <a:rPr lang="en-US" sz="1100" dirty="0" smtClean="0"/>
              <a:t>the mountains </a:t>
            </a:r>
            <a:r>
              <a:rPr lang="en-US" sz="1100" dirty="0"/>
              <a:t>seemed to blaze with increasing brightness.</a:t>
            </a:r>
          </a:p>
          <a:p>
            <a:r>
              <a:rPr lang="en-US" sz="1100" dirty="0"/>
              <a:t>Lennie said softly, “I </a:t>
            </a:r>
            <a:r>
              <a:rPr lang="en-US" sz="1100" dirty="0" err="1"/>
              <a:t>di’n’t</a:t>
            </a:r>
            <a:r>
              <a:rPr lang="en-US" sz="1100" dirty="0"/>
              <a:t> forget, you bet, God damn. Hide in the brush </a:t>
            </a:r>
            <a:r>
              <a:rPr lang="en-US" sz="1100" dirty="0" smtClean="0"/>
              <a:t>an’ wait </a:t>
            </a:r>
            <a:r>
              <a:rPr lang="en-US" sz="1100" dirty="0"/>
              <a:t>for George.” He pulled his hat down low over his eyes. “George </a:t>
            </a:r>
            <a:r>
              <a:rPr lang="en-US" sz="1100" dirty="0" err="1" smtClean="0"/>
              <a:t>gonna</a:t>
            </a:r>
            <a:r>
              <a:rPr lang="en-US" sz="1100" dirty="0" smtClean="0"/>
              <a:t> give </a:t>
            </a:r>
            <a:r>
              <a:rPr lang="en-US" sz="1100" dirty="0"/>
              <a:t>me hell,” he said. “George </a:t>
            </a:r>
            <a:r>
              <a:rPr lang="en-US" sz="1100" dirty="0" err="1"/>
              <a:t>gonna</a:t>
            </a:r>
            <a:r>
              <a:rPr lang="en-US" sz="1100" dirty="0"/>
              <a:t> wish he was alone an’ not have </a:t>
            </a:r>
            <a:r>
              <a:rPr lang="en-US" sz="1100" dirty="0" smtClean="0"/>
              <a:t>me </a:t>
            </a:r>
            <a:r>
              <a:rPr lang="en-US" sz="1100" dirty="0" err="1" smtClean="0"/>
              <a:t>botherin</a:t>
            </a:r>
            <a:r>
              <a:rPr lang="en-US" sz="1100" dirty="0"/>
              <a:t>’ him.” He turned his head and looked at the bright mountain tops. “</a:t>
            </a:r>
            <a:r>
              <a:rPr lang="en-US" sz="1100" dirty="0" smtClean="0"/>
              <a:t>I can </a:t>
            </a:r>
            <a:r>
              <a:rPr lang="en-US" sz="1100" dirty="0"/>
              <a:t>go right off there an’ find a cave,” he said. And he continued sadly, “—an</a:t>
            </a:r>
            <a:r>
              <a:rPr lang="en-US" sz="1100" dirty="0" smtClean="0"/>
              <a:t>’ never </a:t>
            </a:r>
            <a:r>
              <a:rPr lang="en-US" sz="1100" dirty="0"/>
              <a:t>have no ketchup—but I won’t care. If George don’t want me . . . . I’ll </a:t>
            </a:r>
            <a:r>
              <a:rPr lang="en-US" sz="1100" dirty="0" smtClean="0"/>
              <a:t>go away</a:t>
            </a:r>
            <a:r>
              <a:rPr lang="en-US" sz="1100" dirty="0"/>
              <a:t>. I’ll go away.”</a:t>
            </a:r>
          </a:p>
          <a:p>
            <a:r>
              <a:rPr lang="en-US" sz="1100" dirty="0"/>
              <a:t>And then from out of Lennie’s head there came a little fat old woman. </a:t>
            </a:r>
            <a:r>
              <a:rPr lang="en-US" sz="1100" dirty="0" smtClean="0"/>
              <a:t>She wore </a:t>
            </a:r>
            <a:r>
              <a:rPr lang="en-US" sz="1100" dirty="0"/>
              <a:t>thick bull’s-eye glasses and she wore a huge gingham apron with </a:t>
            </a:r>
            <a:r>
              <a:rPr lang="en-US" sz="1100" dirty="0" smtClean="0"/>
              <a:t>pockets, and </a:t>
            </a:r>
            <a:r>
              <a:rPr lang="en-US" sz="1100" dirty="0"/>
              <a:t>she was starched and clean. She stood in front of Lennie and put her </a:t>
            </a:r>
            <a:r>
              <a:rPr lang="en-US" sz="1100" dirty="0" smtClean="0"/>
              <a:t>hands on </a:t>
            </a:r>
            <a:r>
              <a:rPr lang="en-US" sz="1100" dirty="0"/>
              <a:t>her hips, and she frowned disapprovingly at him.</a:t>
            </a:r>
          </a:p>
          <a:p>
            <a:endParaRPr lang="en-US" sz="1100" dirty="0"/>
          </a:p>
          <a:p>
            <a:r>
              <a:rPr lang="en-US" sz="1100" dirty="0"/>
              <a:t>And when she spoke, it was in Lennie’s voice. “I </a:t>
            </a:r>
            <a:r>
              <a:rPr lang="en-US" sz="1100" dirty="0" err="1"/>
              <a:t>tol</a:t>
            </a:r>
            <a:r>
              <a:rPr lang="en-US" sz="1100" dirty="0"/>
              <a:t>’ you an’ </a:t>
            </a:r>
            <a:r>
              <a:rPr lang="en-US" sz="1100" dirty="0" err="1"/>
              <a:t>tol</a:t>
            </a:r>
            <a:r>
              <a:rPr lang="en-US" sz="1100" dirty="0"/>
              <a:t>’ you,” </a:t>
            </a:r>
            <a:r>
              <a:rPr lang="en-US" sz="1100" dirty="0" smtClean="0"/>
              <a:t>she said</a:t>
            </a:r>
            <a:r>
              <a:rPr lang="en-US" sz="1100" dirty="0"/>
              <a:t>. “I </a:t>
            </a:r>
            <a:r>
              <a:rPr lang="en-US" sz="1100" dirty="0" err="1"/>
              <a:t>tol</a:t>
            </a:r>
            <a:r>
              <a:rPr lang="en-US" sz="1100" dirty="0"/>
              <a:t>’ you, ‘Min’ George because he’s such a nice fella an’ good to you</a:t>
            </a:r>
            <a:r>
              <a:rPr lang="en-US" sz="1100" dirty="0" smtClean="0"/>
              <a:t>.’ But </a:t>
            </a:r>
            <a:r>
              <a:rPr lang="en-US" sz="1100" dirty="0"/>
              <a:t>you don’t never take no care. You do bad things.”</a:t>
            </a:r>
          </a:p>
          <a:p>
            <a:r>
              <a:rPr lang="en-US" sz="1100" dirty="0"/>
              <a:t>And Lennie answered her, “I tried, Aunt Clara, ma’am. I tried and tried. </a:t>
            </a:r>
            <a:r>
              <a:rPr lang="en-US" sz="1100" dirty="0" smtClean="0"/>
              <a:t>I couldn’t </a:t>
            </a:r>
            <a:r>
              <a:rPr lang="en-US" sz="1100" dirty="0"/>
              <a:t>help it.”</a:t>
            </a:r>
          </a:p>
          <a:p>
            <a:r>
              <a:rPr lang="en-US" sz="1100" dirty="0"/>
              <a:t>“You never give a thought to George,” she went on in Lennie’s voice. “</a:t>
            </a:r>
            <a:r>
              <a:rPr lang="en-US" sz="1100" dirty="0" smtClean="0"/>
              <a:t>He been </a:t>
            </a:r>
            <a:r>
              <a:rPr lang="en-US" sz="1100" dirty="0" err="1"/>
              <a:t>doin</a:t>
            </a:r>
            <a:r>
              <a:rPr lang="en-US" sz="1100" dirty="0"/>
              <a:t>’ nice things for you </a:t>
            </a:r>
            <a:r>
              <a:rPr lang="en-US" sz="1100" dirty="0" err="1"/>
              <a:t>alla</a:t>
            </a:r>
            <a:r>
              <a:rPr lang="en-US" sz="1100" dirty="0"/>
              <a:t> time. When he got a piece of pie you </a:t>
            </a:r>
            <a:r>
              <a:rPr lang="en-US" sz="1100" dirty="0" smtClean="0"/>
              <a:t>always got </a:t>
            </a:r>
            <a:r>
              <a:rPr lang="en-US" sz="1100" dirty="0"/>
              <a:t>half or </a:t>
            </a:r>
            <a:r>
              <a:rPr lang="en-US" sz="1100" dirty="0" err="1"/>
              <a:t>more’n</a:t>
            </a:r>
            <a:r>
              <a:rPr lang="en-US" sz="1100" dirty="0"/>
              <a:t> half. An’ if they was any ketchup, why he’d give it all </a:t>
            </a:r>
            <a:r>
              <a:rPr lang="en-US" sz="1100" dirty="0" smtClean="0"/>
              <a:t>to you</a:t>
            </a:r>
            <a:r>
              <a:rPr lang="en-US" sz="1100" dirty="0"/>
              <a:t>.”</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818936" y="627105"/>
            <a:ext cx="3702587" cy="6001643"/>
          </a:xfrm>
          <a:prstGeom prst="rect">
            <a:avLst/>
          </a:prstGeom>
        </p:spPr>
        <p:txBody>
          <a:bodyPr wrap="square">
            <a:spAutoFit/>
          </a:bodyPr>
          <a:lstStyle/>
          <a:p>
            <a:r>
              <a:rPr lang="fr-FR" sz="1200" i="1" dirty="0"/>
              <a:t>La lumière est sortie de la vallée et, au fur et à mesure, les sommets des montagnes semblaient flamber de luminosité croissante.</a:t>
            </a:r>
          </a:p>
          <a:p>
            <a:r>
              <a:rPr lang="fr-FR" sz="1200" i="1" dirty="0" err="1"/>
              <a:t>Lennie</a:t>
            </a:r>
            <a:r>
              <a:rPr lang="fr-FR" sz="1200" i="1" dirty="0"/>
              <a:t> dit doucement: « Je n’oublie pas, tu paries, Bon sang. </a:t>
            </a:r>
            <a:r>
              <a:rPr lang="fr-FR" sz="1200" i="1" dirty="0" err="1"/>
              <a:t>Cachez-vous</a:t>
            </a:r>
            <a:r>
              <a:rPr lang="fr-FR" sz="1200" i="1" dirty="0"/>
              <a:t> dans les broussailles et attendez George. » Il baissa son chapeau bas sur ses yeux. « George va me donner l’enfer », dit-il. « George va souhaiter qu’il soit seul et ne pas me déranger. » Il tourna la tête et regarda les sommets lumineux des montagnes. « Je peux aller tout de suite là-bas et trouver une grotte », </a:t>
            </a:r>
            <a:r>
              <a:rPr lang="fr-FR" sz="1200" i="1" dirty="0" err="1"/>
              <a:t>a-t-il</a:t>
            </a:r>
            <a:r>
              <a:rPr lang="fr-FR" sz="1200" i="1" dirty="0"/>
              <a:t> déclaré. Et il a poursuivi tristement, « et je n’ai jamais de ketchup – mais je m’en ficherai. Si George ne veut pas de moi... Je m’en vais. Je m’en vais.</a:t>
            </a:r>
          </a:p>
          <a:p>
            <a:r>
              <a:rPr lang="fr-FR" sz="1200" i="1" dirty="0"/>
              <a:t>Et puis de la tête de </a:t>
            </a:r>
            <a:r>
              <a:rPr lang="fr-FR" sz="1200" i="1" dirty="0" err="1"/>
              <a:t>Lennie</a:t>
            </a:r>
            <a:r>
              <a:rPr lang="fr-FR" sz="1200" i="1" dirty="0"/>
              <a:t> vint une petite vieille femme grosse. Elle portait d’épaisses lunettes de bœuf et elle portait un énorme tablier de </a:t>
            </a:r>
            <a:r>
              <a:rPr lang="fr-FR" sz="1200" i="1" dirty="0" err="1"/>
              <a:t>gingham</a:t>
            </a:r>
            <a:r>
              <a:rPr lang="fr-FR" sz="1200" i="1" dirty="0"/>
              <a:t> avec des poches, et elle était amidonnée et propre. Elle se tenait devant </a:t>
            </a:r>
            <a:r>
              <a:rPr lang="fr-FR" sz="1200" i="1" dirty="0" err="1"/>
              <a:t>Lennie</a:t>
            </a:r>
            <a:r>
              <a:rPr lang="fr-FR" sz="1200" i="1" dirty="0"/>
              <a:t> et posait ses mains sur ses hanches, et elle fronça les sourcils avec désapprobation à son égard.</a:t>
            </a:r>
          </a:p>
          <a:p>
            <a:r>
              <a:rPr lang="fr-FR" sz="1200" i="1" dirty="0"/>
              <a:t>Et quand elle parlait, c’était dans la voix de </a:t>
            </a:r>
            <a:r>
              <a:rPr lang="fr-FR" sz="1200" i="1" dirty="0" err="1"/>
              <a:t>Lennie</a:t>
            </a:r>
            <a:r>
              <a:rPr lang="fr-FR" sz="1200" i="1" dirty="0"/>
              <a:t>. « Je t’aime et je te </a:t>
            </a:r>
            <a:r>
              <a:rPr lang="fr-FR" sz="1200" i="1" dirty="0" err="1"/>
              <a:t>tol</a:t>
            </a:r>
            <a:r>
              <a:rPr lang="fr-FR" sz="1200" i="1" dirty="0"/>
              <a:t>' », dit-elle. « Je t’aime, 'Min' George parce qu’il est un si gentil </a:t>
            </a:r>
            <a:r>
              <a:rPr lang="fr-FR" sz="1200" i="1" dirty="0" err="1"/>
              <a:t>fella</a:t>
            </a:r>
            <a:r>
              <a:rPr lang="fr-FR" sz="1200" i="1" dirty="0"/>
              <a:t> </a:t>
            </a:r>
            <a:r>
              <a:rPr lang="fr-FR" sz="1200" i="1" dirty="0" err="1"/>
              <a:t>et’bon</a:t>
            </a:r>
            <a:r>
              <a:rPr lang="fr-FR" sz="1200" i="1" dirty="0"/>
              <a:t> pour toi.' Mais on ne s’en soucie jamais. Vous faites de mauvaises choses.</a:t>
            </a:r>
          </a:p>
          <a:p>
            <a:r>
              <a:rPr lang="fr-FR" sz="1200" i="1" dirty="0"/>
              <a:t>Et </a:t>
            </a:r>
            <a:r>
              <a:rPr lang="fr-FR" sz="1200" i="1" dirty="0" err="1"/>
              <a:t>Lennie</a:t>
            </a:r>
            <a:r>
              <a:rPr lang="fr-FR" sz="1200" i="1" dirty="0"/>
              <a:t> lui répondit : « J’ai essayé, tante Clara, madame. J’ai essayé et essayé. Je n’ai pas pu m’en empêcher.</a:t>
            </a:r>
          </a:p>
          <a:p>
            <a:r>
              <a:rPr lang="fr-FR" sz="1200" i="1" dirty="0"/>
              <a:t>« Tu ne penses jamais à George », continua-t-elle dans la voix de </a:t>
            </a:r>
            <a:r>
              <a:rPr lang="fr-FR" sz="1200" i="1" dirty="0" err="1"/>
              <a:t>Lennie</a:t>
            </a:r>
            <a:r>
              <a:rPr lang="fr-FR" sz="1200" i="1" dirty="0"/>
              <a:t>. « Il a fait de belles choses pour vous tout le temps. Quand il avait un morceau de tarte, vous aviez toujours la moitié ou plus de la moitié. An' s’ils étaient du ketchup, pourquoi il vous donnerait tout ça. »</a:t>
            </a:r>
          </a:p>
          <a:p>
            <a:r>
              <a:rPr lang="fr-FR" sz="1200" i="1" dirty="0"/>
              <a:t> </a:t>
            </a:r>
          </a:p>
        </p:txBody>
      </p:sp>
    </p:spTree>
    <p:extLst>
      <p:ext uri="{BB962C8B-B14F-4D97-AF65-F5344CB8AC3E}">
        <p14:creationId xmlns:p14="http://schemas.microsoft.com/office/powerpoint/2010/main" val="291193628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8766" y="462023"/>
            <a:ext cx="4031672" cy="6355586"/>
          </a:xfrm>
          <a:prstGeom prst="rect">
            <a:avLst/>
          </a:prstGeom>
        </p:spPr>
        <p:txBody>
          <a:bodyPr wrap="square">
            <a:spAutoFit/>
          </a:bodyPr>
          <a:lstStyle/>
          <a:p>
            <a:r>
              <a:rPr lang="en-US" sz="1100" dirty="0"/>
              <a:t>“I know,” said Lennie miserably. “I tried, Aunt Clara, ma’am. I tried </a:t>
            </a:r>
            <a:r>
              <a:rPr lang="en-US" sz="1100" dirty="0" smtClean="0"/>
              <a:t>and tried</a:t>
            </a:r>
            <a:r>
              <a:rPr lang="en-US" sz="1100" dirty="0"/>
              <a:t>.”</a:t>
            </a:r>
          </a:p>
          <a:p>
            <a:r>
              <a:rPr lang="en-US" sz="1100" dirty="0"/>
              <a:t>She interrupted him. “All the time he </a:t>
            </a:r>
            <a:r>
              <a:rPr lang="en-US" sz="1100" dirty="0" err="1"/>
              <a:t>coulda</a:t>
            </a:r>
            <a:r>
              <a:rPr lang="en-US" sz="1100" dirty="0"/>
              <a:t> had such a good time if </a:t>
            </a:r>
            <a:r>
              <a:rPr lang="en-US" sz="1100" dirty="0" smtClean="0"/>
              <a:t>it wasn’t </a:t>
            </a:r>
            <a:r>
              <a:rPr lang="en-US" sz="1100" dirty="0"/>
              <a:t>for you. He </a:t>
            </a:r>
            <a:r>
              <a:rPr lang="en-US" sz="1100" dirty="0" err="1"/>
              <a:t>woulda</a:t>
            </a:r>
            <a:r>
              <a:rPr lang="en-US" sz="1100" dirty="0"/>
              <a:t> took his pay an’ raised hell in a whorehouse, and </a:t>
            </a:r>
            <a:r>
              <a:rPr lang="en-US" sz="1100" dirty="0" smtClean="0"/>
              <a:t>he </a:t>
            </a:r>
            <a:r>
              <a:rPr lang="en-US" sz="1100" dirty="0" err="1" smtClean="0"/>
              <a:t>coulda</a:t>
            </a:r>
            <a:r>
              <a:rPr lang="en-US" sz="1100" dirty="0" smtClean="0"/>
              <a:t> </a:t>
            </a:r>
            <a:r>
              <a:rPr lang="en-US" sz="1100" dirty="0"/>
              <a:t>set in a pool room an’ played snooker. But he got to take care of you.”</a:t>
            </a:r>
          </a:p>
          <a:p>
            <a:r>
              <a:rPr lang="en-US" sz="1100" dirty="0"/>
              <a:t>Lennie moaned with grief. “I know, Aunt Clara, ma’am. I’ll go right off </a:t>
            </a:r>
            <a:r>
              <a:rPr lang="en-US" sz="1100" dirty="0" smtClean="0"/>
              <a:t>in the </a:t>
            </a:r>
            <a:r>
              <a:rPr lang="en-US" sz="1100" dirty="0"/>
              <a:t>hills an’ I’ll fin’ a cave an’ I’ll live there so I won’t be no more trouble </a:t>
            </a:r>
            <a:r>
              <a:rPr lang="en-US" sz="1100" dirty="0" smtClean="0"/>
              <a:t>to George</a:t>
            </a:r>
            <a:r>
              <a:rPr lang="en-US" sz="1100" dirty="0"/>
              <a:t>.”</a:t>
            </a:r>
          </a:p>
          <a:p>
            <a:r>
              <a:rPr lang="en-US" sz="1100" dirty="0"/>
              <a:t>“You jus’ say that,” she said sharply. “You’re always </a:t>
            </a:r>
            <a:r>
              <a:rPr lang="en-US" sz="1100" dirty="0" err="1"/>
              <a:t>sayin</a:t>
            </a:r>
            <a:r>
              <a:rPr lang="en-US" sz="1100" dirty="0"/>
              <a:t>’ that, an’ </a:t>
            </a:r>
            <a:r>
              <a:rPr lang="en-US" sz="1100" dirty="0" smtClean="0"/>
              <a:t>you know </a:t>
            </a:r>
            <a:r>
              <a:rPr lang="en-US" sz="1100" dirty="0" err="1"/>
              <a:t>sonofabitching</a:t>
            </a:r>
            <a:r>
              <a:rPr lang="en-US" sz="1100" dirty="0"/>
              <a:t> well you </a:t>
            </a:r>
            <a:r>
              <a:rPr lang="en-US" sz="1100" dirty="0" err="1"/>
              <a:t>ain’t</a:t>
            </a:r>
            <a:r>
              <a:rPr lang="en-US" sz="1100" dirty="0"/>
              <a:t> never </a:t>
            </a:r>
            <a:r>
              <a:rPr lang="en-US" sz="1100" dirty="0" err="1"/>
              <a:t>gonna</a:t>
            </a:r>
            <a:r>
              <a:rPr lang="en-US" sz="1100" dirty="0"/>
              <a:t> do it. You’ll jus’ stick </a:t>
            </a:r>
            <a:r>
              <a:rPr lang="en-US" sz="1100" dirty="0" smtClean="0"/>
              <a:t>around an</a:t>
            </a:r>
            <a:r>
              <a:rPr lang="en-US" sz="1100" dirty="0"/>
              <a:t>’ stew the </a:t>
            </a:r>
            <a:r>
              <a:rPr lang="en-US" sz="1100" dirty="0" err="1"/>
              <a:t>b’Jesus</a:t>
            </a:r>
            <a:r>
              <a:rPr lang="en-US" sz="1100" dirty="0"/>
              <a:t> outa George all the time.”</a:t>
            </a:r>
          </a:p>
          <a:p>
            <a:r>
              <a:rPr lang="en-US" sz="1100" dirty="0"/>
              <a:t>Lennie said, “I might jus’ as well go away. George </a:t>
            </a:r>
            <a:r>
              <a:rPr lang="en-US" sz="1100" dirty="0" err="1"/>
              <a:t>ain’t</a:t>
            </a:r>
            <a:r>
              <a:rPr lang="en-US" sz="1100" dirty="0"/>
              <a:t> </a:t>
            </a:r>
            <a:r>
              <a:rPr lang="en-US" sz="1100" dirty="0" err="1"/>
              <a:t>gonna</a:t>
            </a:r>
            <a:r>
              <a:rPr lang="en-US" sz="1100" dirty="0"/>
              <a:t> let me tend </a:t>
            </a:r>
            <a:r>
              <a:rPr lang="en-US" sz="1100" dirty="0" smtClean="0"/>
              <a:t>no rabbits </a:t>
            </a:r>
            <a:r>
              <a:rPr lang="en-US" sz="1100" dirty="0"/>
              <a:t>now.”</a:t>
            </a:r>
          </a:p>
          <a:p>
            <a:r>
              <a:rPr lang="en-US" sz="1100" dirty="0"/>
              <a:t>Aunt Clara was gone, and from out of Lennie’s head there came a </a:t>
            </a:r>
            <a:r>
              <a:rPr lang="en-US" sz="1100" dirty="0" smtClean="0"/>
              <a:t>gigantic rabbit</a:t>
            </a:r>
            <a:r>
              <a:rPr lang="en-US" sz="1100" dirty="0"/>
              <a:t>. It sat on its haunches in front of him, and it waggled its ears and </a:t>
            </a:r>
            <a:r>
              <a:rPr lang="en-US" sz="1100" dirty="0" smtClean="0"/>
              <a:t>crinkled its </a:t>
            </a:r>
            <a:r>
              <a:rPr lang="en-US" sz="1100" dirty="0"/>
              <a:t>nose at him. And it spoke in Lennie’s voice too.</a:t>
            </a:r>
          </a:p>
          <a:p>
            <a:r>
              <a:rPr lang="en-US" sz="1100" dirty="0"/>
              <a:t>“Tend rabbits,” it said scornfully. “You crazy bastard. You </a:t>
            </a:r>
            <a:r>
              <a:rPr lang="en-US" sz="1100" dirty="0" err="1"/>
              <a:t>ain’t</a:t>
            </a:r>
            <a:r>
              <a:rPr lang="en-US" sz="1100" dirty="0"/>
              <a:t> fit to lick </a:t>
            </a:r>
            <a:r>
              <a:rPr lang="en-US" sz="1100" dirty="0" smtClean="0"/>
              <a:t>the boots </a:t>
            </a:r>
            <a:r>
              <a:rPr lang="en-US" sz="1100" dirty="0"/>
              <a:t>of no rabbit. You’d forget ‘</a:t>
            </a:r>
            <a:r>
              <a:rPr lang="en-US" sz="1100" dirty="0" err="1"/>
              <a:t>em</a:t>
            </a:r>
            <a:r>
              <a:rPr lang="en-US" sz="1100" dirty="0"/>
              <a:t> and let ‘</a:t>
            </a:r>
            <a:r>
              <a:rPr lang="en-US" sz="1100" dirty="0" err="1"/>
              <a:t>em</a:t>
            </a:r>
            <a:r>
              <a:rPr lang="en-US" sz="1100" dirty="0"/>
              <a:t> go hungry. That’s what </a:t>
            </a:r>
            <a:r>
              <a:rPr lang="en-US" sz="1100" dirty="0" smtClean="0"/>
              <a:t>you’d do</a:t>
            </a:r>
            <a:r>
              <a:rPr lang="en-US" sz="1100" dirty="0"/>
              <a:t>. An’ then what would George think?”</a:t>
            </a:r>
          </a:p>
          <a:p>
            <a:r>
              <a:rPr lang="en-US" sz="1100" dirty="0"/>
              <a:t>“I would not forget,” Lennie said loudly.</a:t>
            </a:r>
          </a:p>
          <a:p>
            <a:r>
              <a:rPr lang="en-US" sz="1100" dirty="0"/>
              <a:t>“The hell you </a:t>
            </a:r>
            <a:r>
              <a:rPr lang="en-US" sz="1100" dirty="0" err="1"/>
              <a:t>wouldn</a:t>
            </a:r>
            <a:r>
              <a:rPr lang="en-US" sz="1100" dirty="0"/>
              <a:t>’,” said the rabbit. “You </a:t>
            </a:r>
            <a:r>
              <a:rPr lang="en-US" sz="1100" dirty="0" err="1"/>
              <a:t>ain’t</a:t>
            </a:r>
            <a:r>
              <a:rPr lang="en-US" sz="1100" dirty="0"/>
              <a:t> worth a greased </a:t>
            </a:r>
            <a:r>
              <a:rPr lang="en-US" sz="1100" dirty="0" smtClean="0"/>
              <a:t>jack-pin to </a:t>
            </a:r>
            <a:r>
              <a:rPr lang="en-US" sz="1100" dirty="0"/>
              <a:t>ram you into hell. Christ knows George done </a:t>
            </a:r>
            <a:r>
              <a:rPr lang="en-US" sz="1100" dirty="0" err="1"/>
              <a:t>ever’thing</a:t>
            </a:r>
            <a:r>
              <a:rPr lang="en-US" sz="1100" dirty="0"/>
              <a:t> he could to jack </a:t>
            </a:r>
            <a:r>
              <a:rPr lang="en-US" sz="1100" dirty="0" smtClean="0"/>
              <a:t>you outa </a:t>
            </a:r>
            <a:r>
              <a:rPr lang="en-US" sz="1100" dirty="0"/>
              <a:t>the sewer, but it don’t do no good. If you think George </a:t>
            </a:r>
            <a:r>
              <a:rPr lang="en-US" sz="1100" dirty="0" err="1"/>
              <a:t>gonna</a:t>
            </a:r>
            <a:r>
              <a:rPr lang="en-US" sz="1100" dirty="0"/>
              <a:t> let you </a:t>
            </a:r>
            <a:r>
              <a:rPr lang="en-US" sz="1100" dirty="0" smtClean="0"/>
              <a:t>tend rabbits</a:t>
            </a:r>
            <a:r>
              <a:rPr lang="en-US" sz="1100" dirty="0"/>
              <a:t>, you’re even </a:t>
            </a:r>
            <a:r>
              <a:rPr lang="en-US" sz="1100" dirty="0" err="1"/>
              <a:t>crazier’n</a:t>
            </a:r>
            <a:r>
              <a:rPr lang="en-US" sz="1100" dirty="0"/>
              <a:t> usual. He </a:t>
            </a:r>
            <a:r>
              <a:rPr lang="en-US" sz="1100" dirty="0" err="1"/>
              <a:t>ain’t</a:t>
            </a:r>
            <a:r>
              <a:rPr lang="en-US" sz="1100" dirty="0"/>
              <a:t>. He’s </a:t>
            </a:r>
            <a:r>
              <a:rPr lang="en-US" sz="1100" dirty="0" err="1"/>
              <a:t>gonna</a:t>
            </a:r>
            <a:r>
              <a:rPr lang="en-US" sz="1100" dirty="0"/>
              <a:t> beat hell outa </a:t>
            </a:r>
            <a:r>
              <a:rPr lang="en-US" sz="1100" dirty="0" smtClean="0"/>
              <a:t>you with </a:t>
            </a:r>
            <a:r>
              <a:rPr lang="en-US" sz="1100" dirty="0"/>
              <a:t>a stick, that’s what he’s </a:t>
            </a:r>
            <a:r>
              <a:rPr lang="en-US" sz="1100" dirty="0" err="1"/>
              <a:t>gonna</a:t>
            </a:r>
            <a:r>
              <a:rPr lang="en-US" sz="1100" dirty="0"/>
              <a:t> do.”</a:t>
            </a:r>
          </a:p>
          <a:p>
            <a:r>
              <a:rPr lang="en-US" sz="1100" dirty="0"/>
              <a:t>Now Lennie retorted belligerently, “He </a:t>
            </a:r>
            <a:r>
              <a:rPr lang="en-US" sz="1100" dirty="0" err="1"/>
              <a:t>ain’t</a:t>
            </a:r>
            <a:r>
              <a:rPr lang="en-US" sz="1100" dirty="0"/>
              <a:t> neither. George won’t </a:t>
            </a:r>
            <a:r>
              <a:rPr lang="en-US" sz="1100" dirty="0" smtClean="0"/>
              <a:t>do nothing </a:t>
            </a:r>
            <a:r>
              <a:rPr lang="en-US" sz="1100" dirty="0"/>
              <a:t>like that. I’ve knew George since—I forget when—and he </a:t>
            </a:r>
            <a:r>
              <a:rPr lang="en-US" sz="1100" dirty="0" err="1"/>
              <a:t>ain’t</a:t>
            </a:r>
            <a:r>
              <a:rPr lang="en-US" sz="1100" dirty="0"/>
              <a:t> </a:t>
            </a:r>
            <a:r>
              <a:rPr lang="en-US" sz="1100" dirty="0" smtClean="0"/>
              <a:t>never raised </a:t>
            </a:r>
            <a:r>
              <a:rPr lang="en-US" sz="1100" dirty="0"/>
              <a:t>his </a:t>
            </a:r>
            <a:r>
              <a:rPr lang="en-US" sz="1100" dirty="0" err="1"/>
              <a:t>han</a:t>
            </a:r>
            <a:r>
              <a:rPr lang="en-US" sz="1100" dirty="0"/>
              <a:t>’ to me with a stick. He’s nice to me. He </a:t>
            </a:r>
            <a:r>
              <a:rPr lang="en-US" sz="1100" dirty="0" err="1"/>
              <a:t>ain’t</a:t>
            </a:r>
            <a:r>
              <a:rPr lang="en-US" sz="1100" dirty="0"/>
              <a:t> </a:t>
            </a:r>
            <a:r>
              <a:rPr lang="en-US" sz="1100" dirty="0" err="1"/>
              <a:t>gonna</a:t>
            </a:r>
            <a:r>
              <a:rPr lang="en-US" sz="1100" dirty="0"/>
              <a:t> be mean.”</a:t>
            </a:r>
          </a:p>
          <a:p>
            <a:r>
              <a:rPr lang="en-US" sz="1100" dirty="0"/>
              <a:t>“Well, he’s sick of you,” said the rabbit. “He’s </a:t>
            </a:r>
            <a:r>
              <a:rPr lang="en-US" sz="1100" dirty="0" err="1"/>
              <a:t>gonna</a:t>
            </a:r>
            <a:r>
              <a:rPr lang="en-US" sz="1100" dirty="0"/>
              <a:t> beat hell outa you </a:t>
            </a:r>
            <a:r>
              <a:rPr lang="en-US" sz="1100" dirty="0" smtClean="0"/>
              <a:t>an’ then </a:t>
            </a:r>
            <a:r>
              <a:rPr lang="en-US" sz="1100" dirty="0"/>
              <a:t>go away an’ leave you.”</a:t>
            </a:r>
          </a:p>
          <a:p>
            <a:r>
              <a:rPr lang="en-US" sz="1100" dirty="0"/>
              <a:t>“He won’t,” Lennie cried frantically. “He won’t do nothing like that. I </a:t>
            </a:r>
            <a:r>
              <a:rPr lang="en-US" sz="1100" dirty="0" smtClean="0"/>
              <a:t>know George</a:t>
            </a:r>
            <a:r>
              <a:rPr lang="en-US" sz="1100" dirty="0"/>
              <a:t>. Me an’ him travels together.”</a:t>
            </a:r>
            <a:endParaRPr lang="en-GB" sz="1100" dirty="0"/>
          </a:p>
        </p:txBody>
      </p:sp>
      <p:sp>
        <p:nvSpPr>
          <p:cNvPr id="4" name="Rectangle 3"/>
          <p:cNvSpPr/>
          <p:nvPr/>
        </p:nvSpPr>
        <p:spPr>
          <a:xfrm>
            <a:off x="4605251" y="337332"/>
            <a:ext cx="4425142" cy="6355586"/>
          </a:xfrm>
          <a:prstGeom prst="rect">
            <a:avLst/>
          </a:prstGeom>
        </p:spPr>
        <p:txBody>
          <a:bodyPr wrap="square">
            <a:spAutoFit/>
          </a:bodyPr>
          <a:lstStyle/>
          <a:p>
            <a:r>
              <a:rPr lang="fr-FR" sz="1100" i="1" dirty="0"/>
              <a:t>--Je sais, dit Misérablement </a:t>
            </a:r>
            <a:r>
              <a:rPr lang="fr-FR" sz="1100" i="1" dirty="0" err="1"/>
              <a:t>Lennie</a:t>
            </a:r>
            <a:r>
              <a:rPr lang="fr-FR" sz="1100" i="1" dirty="0"/>
              <a:t>. « J’ai essayé, tante Clara, madame. J’ai essayé et essayé.</a:t>
            </a:r>
          </a:p>
          <a:p>
            <a:r>
              <a:rPr lang="fr-FR" sz="1100" i="1" dirty="0"/>
              <a:t>Elle l’interrompit. « Tout le temps, il aurait pu passer un si bon moment si ce n’était pas pour vous. Il aurait pris son salaire et élevé l’enfer dans une maison de pute, et il aurait pu s’installer dans une salle de billard et jouer au snooker. Mais il doit prendre soin de vous. »</a:t>
            </a:r>
          </a:p>
          <a:p>
            <a:r>
              <a:rPr lang="fr-FR" sz="1100" i="1" dirty="0" err="1"/>
              <a:t>Lennie</a:t>
            </a:r>
            <a:r>
              <a:rPr lang="fr-FR" sz="1100" i="1" dirty="0"/>
              <a:t> gémit de chagrin. « Je sais, tante Clara, madame. J’irai tout de suite dans les collines et je vais trouver une grotte et j’y vivrai pour ne plus avoir de problèmes pour George. »</a:t>
            </a:r>
          </a:p>
          <a:p>
            <a:r>
              <a:rPr lang="fr-FR" sz="1100" i="1" dirty="0"/>
              <a:t>« C’est ce que tu dis », dit-elle brusquement. « Vous dites toujours que, et vous savez bien </a:t>
            </a:r>
            <a:r>
              <a:rPr lang="fr-FR" sz="1100" i="1" dirty="0" err="1"/>
              <a:t>sonofabitching</a:t>
            </a:r>
            <a:r>
              <a:rPr lang="fr-FR" sz="1100" i="1" dirty="0"/>
              <a:t>, vous ne le ferez jamais. Tu vas t’en tenir autour d’un ragoût du </a:t>
            </a:r>
            <a:r>
              <a:rPr lang="fr-FR" sz="1100" i="1" dirty="0" err="1"/>
              <a:t>b’Jesus</a:t>
            </a:r>
            <a:r>
              <a:rPr lang="fr-FR" sz="1100" i="1" dirty="0"/>
              <a:t> </a:t>
            </a:r>
            <a:r>
              <a:rPr lang="fr-FR" sz="1100" i="1" dirty="0" err="1"/>
              <a:t>outa</a:t>
            </a:r>
            <a:r>
              <a:rPr lang="fr-FR" sz="1100" i="1" dirty="0"/>
              <a:t> George tout le temps. »</a:t>
            </a:r>
          </a:p>
          <a:p>
            <a:r>
              <a:rPr lang="fr-FR" sz="1100" i="1" dirty="0" err="1"/>
              <a:t>Lennie</a:t>
            </a:r>
            <a:r>
              <a:rPr lang="fr-FR" sz="1100" i="1" dirty="0"/>
              <a:t> a dit: « Je pourrais aussi bien m’en aller. George ne va pas me laisser m’occuper de pas de lapins maintenant. »</a:t>
            </a:r>
          </a:p>
          <a:p>
            <a:r>
              <a:rPr lang="fr-FR" sz="1100" i="1" dirty="0"/>
              <a:t>Tante Clara était partie, et de la tête de </a:t>
            </a:r>
            <a:r>
              <a:rPr lang="fr-FR" sz="1100" i="1" dirty="0" err="1"/>
              <a:t>Lennie</a:t>
            </a:r>
            <a:r>
              <a:rPr lang="fr-FR" sz="1100" i="1" dirty="0"/>
              <a:t> est sorti un lapin gigantesque. Il s’assit sur ses hanches devant lui, et il remua les oreilles et froissa le nez vers lui. Et il parlait aussi dans la voix de </a:t>
            </a:r>
            <a:r>
              <a:rPr lang="fr-FR" sz="1100" i="1" dirty="0" err="1"/>
              <a:t>Lennie</a:t>
            </a:r>
            <a:r>
              <a:rPr lang="fr-FR" sz="1100" i="1" dirty="0"/>
              <a:t>.</a:t>
            </a:r>
          </a:p>
          <a:p>
            <a:r>
              <a:rPr lang="fr-FR" sz="1100" i="1" dirty="0"/>
              <a:t>« </a:t>
            </a:r>
            <a:r>
              <a:rPr lang="fr-FR" sz="1100" i="1" dirty="0" err="1"/>
              <a:t>Tendez-vous</a:t>
            </a:r>
            <a:r>
              <a:rPr lang="fr-FR" sz="1100" i="1" dirty="0"/>
              <a:t> des lapins », dit-il avec mépris. « Toi bâtard fou. Vous n’êtes pas apte à lécher les bottes d’aucun lapin. Vous les oublieriez et les laisseriez avoir faim. C’est ce que vous feriez. An' alors qu’est-ce que George penserait? »</a:t>
            </a:r>
          </a:p>
          <a:p>
            <a:r>
              <a:rPr lang="fr-FR" sz="1100" i="1" dirty="0"/>
              <a:t>« Je n’oublierais pas », dit </a:t>
            </a:r>
            <a:r>
              <a:rPr lang="fr-FR" sz="1100" i="1" dirty="0" err="1"/>
              <a:t>Lennie</a:t>
            </a:r>
            <a:r>
              <a:rPr lang="fr-FR" sz="1100" i="1" dirty="0"/>
              <a:t> à haute voix.</a:t>
            </a:r>
          </a:p>
          <a:p>
            <a:r>
              <a:rPr lang="fr-FR" sz="1100" i="1" dirty="0"/>
              <a:t>--L’enfer que vous voudriez, dit le lapin. « Vous ne valez pas une épingle à bec graissée pour vous enfoncer en enfer. Christ sait que George a fait tout ce qu’il pouvait pour vous sortir des égouts, mais cela ne sert à rien. Si vous pensez que George va vous laisser vous occuper des lapins, vous êtes encore plus fou. Il ne l’est pas. Il va vous battre avec un bâton, c’est ce qu’il va faire. »</a:t>
            </a:r>
          </a:p>
          <a:p>
            <a:r>
              <a:rPr lang="fr-FR" sz="1100" i="1" dirty="0"/>
              <a:t>Maintenant, </a:t>
            </a:r>
            <a:r>
              <a:rPr lang="fr-FR" sz="1100" i="1" dirty="0" err="1"/>
              <a:t>Lennie</a:t>
            </a:r>
            <a:r>
              <a:rPr lang="fr-FR" sz="1100" i="1" dirty="0"/>
              <a:t> rétorqua avec belligérance: « Il n’est ni l’un ni l’autre. George ne fera rien de tel. Je connais George depuis – j’oublie quand – et il ne m’a jamais levé son han' avec un bâton. Il est gentil avec moi. Il ne va pas être méchant. »</a:t>
            </a:r>
          </a:p>
          <a:p>
            <a:r>
              <a:rPr lang="fr-FR" sz="1100" i="1" dirty="0"/>
              <a:t>« Eh bien, il en a marre de toi, » dit le lapin. « Il va battre l’enfer et vous quitter et vous quitter. »</a:t>
            </a:r>
          </a:p>
          <a:p>
            <a:r>
              <a:rPr lang="fr-FR" sz="1100" i="1" dirty="0"/>
              <a:t>« Il ne le fera pas », s’écria frénétiquement </a:t>
            </a:r>
            <a:r>
              <a:rPr lang="fr-FR" sz="1100" i="1" dirty="0" err="1"/>
              <a:t>Lennie</a:t>
            </a:r>
            <a:r>
              <a:rPr lang="fr-FR" sz="1100" i="1" dirty="0"/>
              <a:t>. « Il ne fera rien de tel. Je connais George. Moi et lui voyage ensemble. »</a:t>
            </a:r>
          </a:p>
          <a:p>
            <a:r>
              <a:rPr lang="fr-FR" sz="1100" i="1" dirty="0"/>
              <a:t> </a:t>
            </a:r>
          </a:p>
        </p:txBody>
      </p:sp>
    </p:spTree>
    <p:extLst>
      <p:ext uri="{BB962C8B-B14F-4D97-AF65-F5344CB8AC3E}">
        <p14:creationId xmlns:p14="http://schemas.microsoft.com/office/powerpoint/2010/main" val="301807788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8765" y="445399"/>
            <a:ext cx="4056610" cy="6186309"/>
          </a:xfrm>
          <a:prstGeom prst="rect">
            <a:avLst/>
          </a:prstGeom>
        </p:spPr>
        <p:txBody>
          <a:bodyPr wrap="square">
            <a:spAutoFit/>
          </a:bodyPr>
          <a:lstStyle/>
          <a:p>
            <a:r>
              <a:rPr lang="en-US" sz="1100" dirty="0"/>
              <a:t>But the rabbit repeated softly over and over, “He </a:t>
            </a:r>
            <a:r>
              <a:rPr lang="en-US" sz="1100" dirty="0" err="1"/>
              <a:t>gonna</a:t>
            </a:r>
            <a:r>
              <a:rPr lang="en-US" sz="1100" dirty="0"/>
              <a:t> leave you, </a:t>
            </a:r>
            <a:r>
              <a:rPr lang="en-US" sz="1100" dirty="0" err="1"/>
              <a:t>ya</a:t>
            </a:r>
            <a:r>
              <a:rPr lang="en-US" sz="1100" dirty="0"/>
              <a:t> </a:t>
            </a:r>
            <a:r>
              <a:rPr lang="en-US" sz="1100" dirty="0" smtClean="0"/>
              <a:t>crazy bastard</a:t>
            </a:r>
            <a:r>
              <a:rPr lang="en-US" sz="1100" dirty="0"/>
              <a:t>. He </a:t>
            </a:r>
            <a:r>
              <a:rPr lang="en-US" sz="1100" dirty="0" err="1"/>
              <a:t>gonna</a:t>
            </a:r>
            <a:r>
              <a:rPr lang="en-US" sz="1100" dirty="0"/>
              <a:t> leave </a:t>
            </a:r>
            <a:r>
              <a:rPr lang="en-US" sz="1100" dirty="0" err="1"/>
              <a:t>ya</a:t>
            </a:r>
            <a:r>
              <a:rPr lang="en-US" sz="1100" dirty="0"/>
              <a:t> all alone. He </a:t>
            </a:r>
            <a:r>
              <a:rPr lang="en-US" sz="1100" dirty="0" err="1"/>
              <a:t>gonna</a:t>
            </a:r>
            <a:r>
              <a:rPr lang="en-US" sz="1100" dirty="0"/>
              <a:t> leave </a:t>
            </a:r>
            <a:r>
              <a:rPr lang="en-US" sz="1100" dirty="0" err="1"/>
              <a:t>ya</a:t>
            </a:r>
            <a:r>
              <a:rPr lang="en-US" sz="1100" dirty="0"/>
              <a:t>, crazy bastard.”</a:t>
            </a:r>
          </a:p>
          <a:p>
            <a:r>
              <a:rPr lang="en-US" sz="1100" dirty="0"/>
              <a:t>Lennie put his hands over his ears. “He </a:t>
            </a:r>
            <a:r>
              <a:rPr lang="en-US" sz="1100" dirty="0" err="1"/>
              <a:t>ain’t</a:t>
            </a:r>
            <a:r>
              <a:rPr lang="en-US" sz="1100" dirty="0"/>
              <a:t>, I tell </a:t>
            </a:r>
            <a:r>
              <a:rPr lang="en-US" sz="1100" dirty="0" err="1"/>
              <a:t>ya</a:t>
            </a:r>
            <a:r>
              <a:rPr lang="en-US" sz="1100" dirty="0"/>
              <a:t> he </a:t>
            </a:r>
            <a:r>
              <a:rPr lang="en-US" sz="1100" dirty="0" err="1"/>
              <a:t>ain’t</a:t>
            </a:r>
            <a:r>
              <a:rPr lang="en-US" sz="1100" dirty="0"/>
              <a:t>.” And he cried</a:t>
            </a:r>
            <a:r>
              <a:rPr lang="en-US" sz="1100" dirty="0" smtClean="0"/>
              <a:t>, “</a:t>
            </a:r>
            <a:r>
              <a:rPr lang="en-US" sz="1100" dirty="0"/>
              <a:t>Oh! George—George—George!”</a:t>
            </a:r>
          </a:p>
          <a:p>
            <a:r>
              <a:rPr lang="en-US" sz="1100" dirty="0"/>
              <a:t>George came quietly out of the brush and the rabbit scuttled back </a:t>
            </a:r>
            <a:r>
              <a:rPr lang="en-US" sz="1100" dirty="0" smtClean="0"/>
              <a:t>into Lennie’s </a:t>
            </a:r>
            <a:r>
              <a:rPr lang="en-US" sz="1100" dirty="0"/>
              <a:t>brain.</a:t>
            </a:r>
          </a:p>
          <a:p>
            <a:r>
              <a:rPr lang="en-US" sz="1100" dirty="0"/>
              <a:t>George said quietly, “What the hell you </a:t>
            </a:r>
            <a:r>
              <a:rPr lang="en-US" sz="1100" dirty="0" err="1"/>
              <a:t>yellin</a:t>
            </a:r>
            <a:r>
              <a:rPr lang="en-US" sz="1100" dirty="0"/>
              <a:t>’ about?”</a:t>
            </a:r>
          </a:p>
          <a:p>
            <a:r>
              <a:rPr lang="en-US" sz="1100" dirty="0"/>
              <a:t>Lennie got up on his knees. “You </a:t>
            </a:r>
            <a:r>
              <a:rPr lang="en-US" sz="1100" dirty="0" err="1"/>
              <a:t>ain’t</a:t>
            </a:r>
            <a:r>
              <a:rPr lang="en-US" sz="1100" dirty="0"/>
              <a:t> </a:t>
            </a:r>
            <a:r>
              <a:rPr lang="en-US" sz="1100" dirty="0" err="1"/>
              <a:t>gonna</a:t>
            </a:r>
            <a:r>
              <a:rPr lang="en-US" sz="1100" dirty="0"/>
              <a:t> leave me, are </a:t>
            </a:r>
            <a:r>
              <a:rPr lang="en-US" sz="1100" dirty="0" err="1"/>
              <a:t>ya</a:t>
            </a:r>
            <a:r>
              <a:rPr lang="en-US" sz="1100" dirty="0"/>
              <a:t>, George? </a:t>
            </a:r>
            <a:r>
              <a:rPr lang="en-US" sz="1100" dirty="0" smtClean="0"/>
              <a:t>I know </a:t>
            </a:r>
            <a:r>
              <a:rPr lang="en-US" sz="1100" dirty="0"/>
              <a:t>you </a:t>
            </a:r>
            <a:r>
              <a:rPr lang="en-US" sz="1100" dirty="0" err="1"/>
              <a:t>ain’t</a:t>
            </a:r>
            <a:r>
              <a:rPr lang="en-US" sz="1100" dirty="0"/>
              <a:t>.”</a:t>
            </a:r>
          </a:p>
          <a:p>
            <a:r>
              <a:rPr lang="en-US" sz="1100" dirty="0"/>
              <a:t>George came stiffly near and sat down beside him. “No.”</a:t>
            </a:r>
          </a:p>
          <a:p>
            <a:r>
              <a:rPr lang="en-US" sz="1100" dirty="0"/>
              <a:t>“I </a:t>
            </a:r>
            <a:r>
              <a:rPr lang="en-US" sz="1100" dirty="0" err="1"/>
              <a:t>knowed</a:t>
            </a:r>
            <a:r>
              <a:rPr lang="en-US" sz="1100" dirty="0"/>
              <a:t> it,” Lennie cried. “You </a:t>
            </a:r>
            <a:r>
              <a:rPr lang="en-US" sz="1100" dirty="0" err="1"/>
              <a:t>ain’t</a:t>
            </a:r>
            <a:r>
              <a:rPr lang="en-US" sz="1100" dirty="0"/>
              <a:t> that kind.”</a:t>
            </a:r>
          </a:p>
          <a:p>
            <a:r>
              <a:rPr lang="en-US" sz="1100" dirty="0"/>
              <a:t>George was silent.</a:t>
            </a:r>
          </a:p>
          <a:p>
            <a:endParaRPr lang="en-US" sz="1100" dirty="0"/>
          </a:p>
          <a:p>
            <a:r>
              <a:rPr lang="en-US" sz="1100" dirty="0"/>
              <a:t>Lennie said, “George.”</a:t>
            </a:r>
          </a:p>
          <a:p>
            <a:r>
              <a:rPr lang="en-US" sz="1100" dirty="0"/>
              <a:t>“Yeah?”</a:t>
            </a:r>
          </a:p>
          <a:p>
            <a:r>
              <a:rPr lang="en-US" sz="1100" dirty="0"/>
              <a:t>“I done another bad thing.”</a:t>
            </a:r>
          </a:p>
          <a:p>
            <a:r>
              <a:rPr lang="en-US" sz="1100" dirty="0"/>
              <a:t>“It don’t make no difference,” George said, and he fell silent again.</a:t>
            </a:r>
          </a:p>
          <a:p>
            <a:r>
              <a:rPr lang="en-US" sz="1100" dirty="0"/>
              <a:t>Only the topmost ridges were in the sun now. The shadow in the valley </a:t>
            </a:r>
            <a:r>
              <a:rPr lang="en-US" sz="1100" dirty="0" smtClean="0"/>
              <a:t>was blue </a:t>
            </a:r>
            <a:r>
              <a:rPr lang="en-US" sz="1100" dirty="0"/>
              <a:t>and soft. From the distance came the sound of men shouting to </a:t>
            </a:r>
            <a:r>
              <a:rPr lang="en-US" sz="1100" dirty="0" smtClean="0"/>
              <a:t>one another</a:t>
            </a:r>
            <a:r>
              <a:rPr lang="en-US" sz="1100" dirty="0"/>
              <a:t>. George turned his head and listened to the shouts.</a:t>
            </a:r>
          </a:p>
          <a:p>
            <a:r>
              <a:rPr lang="en-US" sz="1100" dirty="0"/>
              <a:t>Lennie said, “George.”</a:t>
            </a:r>
          </a:p>
          <a:p>
            <a:r>
              <a:rPr lang="en-US" sz="1100" dirty="0"/>
              <a:t>“Yeah?”</a:t>
            </a:r>
          </a:p>
          <a:p>
            <a:r>
              <a:rPr lang="en-US" sz="1100" dirty="0"/>
              <a:t>“</a:t>
            </a:r>
            <a:r>
              <a:rPr lang="en-US" sz="1100" dirty="0" err="1"/>
              <a:t>Ain’t</a:t>
            </a:r>
            <a:r>
              <a:rPr lang="en-US" sz="1100" dirty="0"/>
              <a:t> you </a:t>
            </a:r>
            <a:r>
              <a:rPr lang="en-US" sz="1100" dirty="0" err="1"/>
              <a:t>gonna</a:t>
            </a:r>
            <a:r>
              <a:rPr lang="en-US" sz="1100" dirty="0"/>
              <a:t> give me hell?”</a:t>
            </a:r>
          </a:p>
          <a:p>
            <a:r>
              <a:rPr lang="en-US" sz="1100" dirty="0"/>
              <a:t>“Give </a:t>
            </a:r>
            <a:r>
              <a:rPr lang="en-US" sz="1100" dirty="0" err="1"/>
              <a:t>ya</a:t>
            </a:r>
            <a:r>
              <a:rPr lang="en-US" sz="1100" dirty="0"/>
              <a:t> hell?”</a:t>
            </a:r>
          </a:p>
          <a:p>
            <a:r>
              <a:rPr lang="en-US" sz="1100" dirty="0"/>
              <a:t>“Sure, like you always done before. Like, ‘If I </a:t>
            </a:r>
            <a:r>
              <a:rPr lang="en-US" sz="1100" dirty="0" err="1"/>
              <a:t>di’n’t</a:t>
            </a:r>
            <a:r>
              <a:rPr lang="en-US" sz="1100" dirty="0"/>
              <a:t> have you I’d take </a:t>
            </a:r>
            <a:r>
              <a:rPr lang="en-US" sz="1100" dirty="0" smtClean="0"/>
              <a:t>my fifty </a:t>
            </a:r>
            <a:r>
              <a:rPr lang="en-US" sz="1100" dirty="0"/>
              <a:t>bucks—’”</a:t>
            </a:r>
          </a:p>
          <a:p>
            <a:r>
              <a:rPr lang="en-US" sz="1100" dirty="0"/>
              <a:t>“Jesus Christ, Lennie! You can’t remember nothing that happens, but </a:t>
            </a:r>
            <a:r>
              <a:rPr lang="en-US" sz="1100" dirty="0" smtClean="0"/>
              <a:t>you remember </a:t>
            </a:r>
            <a:r>
              <a:rPr lang="en-US" sz="1100" dirty="0"/>
              <a:t>ever’ word I say.”</a:t>
            </a:r>
          </a:p>
          <a:p>
            <a:r>
              <a:rPr lang="en-US" sz="1100" dirty="0"/>
              <a:t>“Well, </a:t>
            </a:r>
            <a:r>
              <a:rPr lang="en-US" sz="1100" dirty="0" err="1"/>
              <a:t>ain’t</a:t>
            </a:r>
            <a:r>
              <a:rPr lang="en-US" sz="1100" dirty="0"/>
              <a:t> you </a:t>
            </a:r>
            <a:r>
              <a:rPr lang="en-US" sz="1100" dirty="0" err="1"/>
              <a:t>gonna</a:t>
            </a:r>
            <a:r>
              <a:rPr lang="en-US" sz="1100" dirty="0"/>
              <a:t> say it?”</a:t>
            </a:r>
          </a:p>
          <a:p>
            <a:r>
              <a:rPr lang="en-US" sz="1100" dirty="0"/>
              <a:t>George shook himself. He said woodenly, “If I was alone I could live </a:t>
            </a:r>
            <a:r>
              <a:rPr lang="en-US" sz="1100" dirty="0" smtClean="0"/>
              <a:t>so easy</a:t>
            </a:r>
            <a:r>
              <a:rPr lang="en-US" sz="1100" dirty="0"/>
              <a:t>.” His voice was monotonous, had no emphasis. “I could get a job an’ </a:t>
            </a:r>
            <a:r>
              <a:rPr lang="en-US" sz="1100" dirty="0" smtClean="0"/>
              <a:t>not have </a:t>
            </a:r>
            <a:r>
              <a:rPr lang="en-US" sz="1100" dirty="0"/>
              <a:t>no mess.” He stopped.</a:t>
            </a:r>
          </a:p>
          <a:p>
            <a:r>
              <a:rPr lang="en-US" sz="1100" dirty="0"/>
              <a:t>“Go on,” said Lennie. “An’ when the </a:t>
            </a:r>
            <a:r>
              <a:rPr lang="en-US" sz="1100" dirty="0" err="1"/>
              <a:t>enda</a:t>
            </a:r>
            <a:r>
              <a:rPr lang="en-US" sz="1100" dirty="0"/>
              <a:t> the month come—”</a:t>
            </a:r>
            <a:endParaRPr lang="en-GB" sz="1100" dirty="0"/>
          </a:p>
        </p:txBody>
      </p:sp>
      <p:sp>
        <p:nvSpPr>
          <p:cNvPr id="4" name="Rectangle 3"/>
          <p:cNvSpPr/>
          <p:nvPr/>
        </p:nvSpPr>
        <p:spPr>
          <a:xfrm>
            <a:off x="4697833" y="571602"/>
            <a:ext cx="4289368" cy="5847755"/>
          </a:xfrm>
          <a:prstGeom prst="rect">
            <a:avLst/>
          </a:prstGeom>
        </p:spPr>
        <p:txBody>
          <a:bodyPr wrap="square">
            <a:spAutoFit/>
          </a:bodyPr>
          <a:lstStyle/>
          <a:p>
            <a:r>
              <a:rPr lang="fr-FR" sz="1100" i="1" dirty="0"/>
              <a:t>Mais le lapin répéta doucement encore et encore: « Il va te quitter, bâtard fou. Il va te laisser tout seul. Il va te quitter, bâtard fou. »</a:t>
            </a:r>
          </a:p>
          <a:p>
            <a:r>
              <a:rPr lang="fr-FR" sz="1100" i="1" dirty="0" err="1"/>
              <a:t>Lennie</a:t>
            </a:r>
            <a:r>
              <a:rPr lang="fr-FR" sz="1100" i="1" dirty="0"/>
              <a:t> posa ses mains sur ses oreilles. « Il ne l’est pas, je vous dis qu’il ne l’est pas. » Et il s’est écrié: « Oh! George—George—George! »</a:t>
            </a:r>
          </a:p>
          <a:p>
            <a:r>
              <a:rPr lang="fr-FR" sz="1100" i="1" dirty="0"/>
              <a:t>George sortit tranquillement de la brosse et le lapin se saborda dans le cerveau de </a:t>
            </a:r>
            <a:r>
              <a:rPr lang="fr-FR" sz="1100" i="1" dirty="0" err="1"/>
              <a:t>Lennie</a:t>
            </a:r>
            <a:r>
              <a:rPr lang="fr-FR" sz="1100" i="1" dirty="0"/>
              <a:t>.</a:t>
            </a:r>
          </a:p>
          <a:p>
            <a:r>
              <a:rPr lang="fr-FR" sz="1100" i="1" dirty="0"/>
              <a:t>George dit doucement: « Qu’est-ce que tu cries? »</a:t>
            </a:r>
          </a:p>
          <a:p>
            <a:r>
              <a:rPr lang="fr-FR" sz="1100" i="1" dirty="0" err="1"/>
              <a:t>Lennie</a:t>
            </a:r>
            <a:r>
              <a:rPr lang="fr-FR" sz="1100" i="1" dirty="0"/>
              <a:t> se leva à genoux. « Tu ne vas pas me quitter, n’est-ce pas, George? Je sais que tu ne l’es pas.</a:t>
            </a:r>
          </a:p>
          <a:p>
            <a:r>
              <a:rPr lang="fr-FR" sz="1100" i="1" dirty="0"/>
              <a:t>George s’approcha raide et s’assit à côté de lui. « Non. »</a:t>
            </a:r>
          </a:p>
          <a:p>
            <a:r>
              <a:rPr lang="fr-FR" sz="1100" i="1" dirty="0"/>
              <a:t>« Je le savais », s’écria </a:t>
            </a:r>
            <a:r>
              <a:rPr lang="fr-FR" sz="1100" i="1" dirty="0" err="1"/>
              <a:t>Lennie</a:t>
            </a:r>
            <a:r>
              <a:rPr lang="fr-FR" sz="1100" i="1" dirty="0"/>
              <a:t>. « Tu n’es pas ce genre. »</a:t>
            </a:r>
          </a:p>
          <a:p>
            <a:r>
              <a:rPr lang="fr-FR" sz="1100" i="1" dirty="0"/>
              <a:t>George était silencieux.</a:t>
            </a:r>
          </a:p>
          <a:p>
            <a:r>
              <a:rPr lang="fr-FR" sz="1100" i="1" dirty="0" err="1"/>
              <a:t>Lennie</a:t>
            </a:r>
            <a:r>
              <a:rPr lang="fr-FR" sz="1100" i="1" dirty="0"/>
              <a:t> a dit : « George. »</a:t>
            </a:r>
          </a:p>
          <a:p>
            <a:r>
              <a:rPr lang="fr-FR" sz="1100" i="1" dirty="0"/>
              <a:t>« Ouais? »</a:t>
            </a:r>
          </a:p>
          <a:p>
            <a:r>
              <a:rPr lang="fr-FR" sz="1100" i="1" dirty="0"/>
              <a:t>« J’ai fait une autre mauvaise chose. »</a:t>
            </a:r>
          </a:p>
          <a:p>
            <a:r>
              <a:rPr lang="fr-FR" sz="1100" i="1" dirty="0"/>
              <a:t>« Cela ne fait aucune différence », a déclaré George, et il s’est de nouveau tu.</a:t>
            </a:r>
          </a:p>
          <a:p>
            <a:r>
              <a:rPr lang="fr-FR" sz="1100" i="1" dirty="0"/>
              <a:t>Seules les crêtes les plus hautes étaient au soleil maintenant. L’ombre dans la vallée était bleue et douce. De loin venait le bruit des hommes qui criaient les uns aux autres. George tourna la tête et écouta les cris.</a:t>
            </a:r>
          </a:p>
          <a:p>
            <a:r>
              <a:rPr lang="fr-FR" sz="1100" i="1" dirty="0" err="1"/>
              <a:t>Lennie</a:t>
            </a:r>
            <a:r>
              <a:rPr lang="fr-FR" sz="1100" i="1" dirty="0"/>
              <a:t> a dit : « George. »</a:t>
            </a:r>
          </a:p>
          <a:p>
            <a:r>
              <a:rPr lang="fr-FR" sz="1100" i="1" dirty="0"/>
              <a:t>« Ouais? »</a:t>
            </a:r>
          </a:p>
          <a:p>
            <a:r>
              <a:rPr lang="fr-FR" sz="1100" i="1" dirty="0"/>
              <a:t>« Tu ne vas pas me donner l’enfer? »</a:t>
            </a:r>
          </a:p>
          <a:p>
            <a:r>
              <a:rPr lang="fr-FR" sz="1100" i="1" dirty="0"/>
              <a:t>« Donnez-vous l’enfer? »</a:t>
            </a:r>
          </a:p>
          <a:p>
            <a:r>
              <a:rPr lang="fr-FR" sz="1100" i="1" dirty="0"/>
              <a:t>« Bien sûr, comme vous l’avez toujours fait auparavant. Du genre : « Si je ne t’ai pas, je prendrais mes cinquante dollars... »</a:t>
            </a:r>
          </a:p>
          <a:p>
            <a:r>
              <a:rPr lang="fr-FR" sz="1100" i="1" dirty="0"/>
              <a:t>« Jésus-Christ, </a:t>
            </a:r>
            <a:r>
              <a:rPr lang="fr-FR" sz="1100" i="1" dirty="0" err="1"/>
              <a:t>Lennie</a:t>
            </a:r>
            <a:r>
              <a:rPr lang="fr-FR" sz="1100" i="1" dirty="0"/>
              <a:t> ! Vous ne pouvez pas vous souvenir de rien de ce qui se passe, mais vous vous souvenez de la parole que je dis.</a:t>
            </a:r>
          </a:p>
          <a:p>
            <a:r>
              <a:rPr lang="fr-FR" sz="1100" i="1" dirty="0"/>
              <a:t>« Eh bien, n’allez-vous pas dis-le? »</a:t>
            </a:r>
          </a:p>
          <a:p>
            <a:r>
              <a:rPr lang="fr-FR" sz="1100" i="1" dirty="0"/>
              <a:t>George se secoua. Il a dit en bois: « Si j’étais seul, je pourrais vivre si facilement. » Sa voix était monotone, n’avait aucune emphase. « Je pourrais trouver un emploi et ne pas avoir de gâchis. » Il s’est arrêté.</a:t>
            </a:r>
          </a:p>
          <a:p>
            <a:r>
              <a:rPr lang="fr-FR" sz="1100" i="1" dirty="0"/>
              <a:t>--Continuez, dit </a:t>
            </a:r>
            <a:r>
              <a:rPr lang="fr-FR" sz="1100" i="1" dirty="0" err="1"/>
              <a:t>Lennie</a:t>
            </a:r>
            <a:r>
              <a:rPr lang="fr-FR" sz="1100" i="1" dirty="0"/>
              <a:t>. « An' quand l’</a:t>
            </a:r>
            <a:r>
              <a:rPr lang="fr-FR" sz="1100" i="1" dirty="0" err="1"/>
              <a:t>enda</a:t>
            </a:r>
            <a:r>
              <a:rPr lang="fr-FR" sz="1100" i="1" dirty="0"/>
              <a:t> le mois viendra- »</a:t>
            </a:r>
          </a:p>
          <a:p>
            <a:r>
              <a:rPr lang="fr-FR" sz="1100" i="1" dirty="0"/>
              <a:t> </a:t>
            </a:r>
          </a:p>
        </p:txBody>
      </p:sp>
    </p:spTree>
    <p:extLst>
      <p:ext uri="{BB962C8B-B14F-4D97-AF65-F5344CB8AC3E}">
        <p14:creationId xmlns:p14="http://schemas.microsoft.com/office/powerpoint/2010/main" val="383062803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6830" y="732148"/>
            <a:ext cx="3882043" cy="5509200"/>
          </a:xfrm>
          <a:prstGeom prst="rect">
            <a:avLst/>
          </a:prstGeom>
        </p:spPr>
        <p:txBody>
          <a:bodyPr wrap="square">
            <a:spAutoFit/>
          </a:bodyPr>
          <a:lstStyle/>
          <a:p>
            <a:r>
              <a:rPr lang="en-US" sz="1100" dirty="0"/>
              <a:t>“An’ when the end of the month came I could take my fifty bucks an’ go </a:t>
            </a:r>
            <a:r>
              <a:rPr lang="en-US" sz="1100" dirty="0" smtClean="0"/>
              <a:t>to a </a:t>
            </a:r>
            <a:r>
              <a:rPr lang="en-US" sz="1100" dirty="0"/>
              <a:t>. . . . cat house—” He stopped again.</a:t>
            </a:r>
          </a:p>
          <a:p>
            <a:r>
              <a:rPr lang="en-US" sz="1100" dirty="0"/>
              <a:t>Lennie looked eagerly at him. “Go on, George. </a:t>
            </a:r>
            <a:r>
              <a:rPr lang="en-US" sz="1100" dirty="0" err="1"/>
              <a:t>Ain’t</a:t>
            </a:r>
            <a:r>
              <a:rPr lang="en-US" sz="1100" dirty="0"/>
              <a:t> you </a:t>
            </a:r>
            <a:r>
              <a:rPr lang="en-US" sz="1100" dirty="0" err="1"/>
              <a:t>gonna</a:t>
            </a:r>
            <a:r>
              <a:rPr lang="en-US" sz="1100" dirty="0"/>
              <a:t> give me </a:t>
            </a:r>
            <a:r>
              <a:rPr lang="en-US" sz="1100" dirty="0" smtClean="0"/>
              <a:t>no more </a:t>
            </a:r>
            <a:r>
              <a:rPr lang="en-US" sz="1100" dirty="0"/>
              <a:t>hell?”</a:t>
            </a:r>
          </a:p>
          <a:p>
            <a:r>
              <a:rPr lang="en-US" sz="1100" dirty="0"/>
              <a:t>“No,” said George.</a:t>
            </a:r>
          </a:p>
          <a:p>
            <a:r>
              <a:rPr lang="en-US" sz="1100" dirty="0"/>
              <a:t>“Well, I can go away,” said Lennie. “I’ll go right off in the hills an’ find </a:t>
            </a:r>
            <a:r>
              <a:rPr lang="en-US" sz="1100" dirty="0" smtClean="0"/>
              <a:t>a cave </a:t>
            </a:r>
            <a:r>
              <a:rPr lang="en-US" sz="1100" dirty="0"/>
              <a:t>if you don’ want me.”</a:t>
            </a:r>
          </a:p>
          <a:p>
            <a:r>
              <a:rPr lang="en-US" sz="1100" dirty="0"/>
              <a:t>George shook himself again. “No,” he said. “I want you to stay with </a:t>
            </a:r>
            <a:r>
              <a:rPr lang="en-US" sz="1100" dirty="0" smtClean="0"/>
              <a:t>me here</a:t>
            </a:r>
            <a:r>
              <a:rPr lang="en-US" sz="1100" dirty="0"/>
              <a:t>.”</a:t>
            </a:r>
          </a:p>
          <a:p>
            <a:r>
              <a:rPr lang="en-US" sz="1100" dirty="0"/>
              <a:t>Lennie said craftily—“Tell me like you done before.”</a:t>
            </a:r>
          </a:p>
          <a:p>
            <a:r>
              <a:rPr lang="en-US" sz="1100" dirty="0"/>
              <a:t>“Tell you what?”</a:t>
            </a:r>
          </a:p>
          <a:p>
            <a:r>
              <a:rPr lang="en-US" sz="1100" dirty="0"/>
              <a:t>“’Bout the other guys an’ about us.”</a:t>
            </a:r>
          </a:p>
          <a:p>
            <a:r>
              <a:rPr lang="en-US" sz="1100" dirty="0"/>
              <a:t>George said, “Guys like us got no </a:t>
            </a:r>
            <a:r>
              <a:rPr lang="en-US" sz="1100" dirty="0" err="1"/>
              <a:t>fambly</a:t>
            </a:r>
            <a:r>
              <a:rPr lang="en-US" sz="1100" dirty="0"/>
              <a:t>. They make a little stake an’ </a:t>
            </a:r>
            <a:r>
              <a:rPr lang="en-US" sz="1100" dirty="0" smtClean="0"/>
              <a:t>then they </a:t>
            </a:r>
            <a:r>
              <a:rPr lang="en-US" sz="1100" dirty="0"/>
              <a:t>blow it in. They </a:t>
            </a:r>
            <a:r>
              <a:rPr lang="en-US" sz="1100" dirty="0" err="1"/>
              <a:t>ain’t</a:t>
            </a:r>
            <a:r>
              <a:rPr lang="en-US" sz="1100" dirty="0"/>
              <a:t> got nobody in the </a:t>
            </a:r>
            <a:r>
              <a:rPr lang="en-US" sz="1100" dirty="0" err="1"/>
              <a:t>worl</a:t>
            </a:r>
            <a:r>
              <a:rPr lang="en-US" sz="1100" dirty="0"/>
              <a:t>’ that gives a hoot in hell </a:t>
            </a:r>
            <a:r>
              <a:rPr lang="en-US" sz="1100" dirty="0" smtClean="0"/>
              <a:t>about ‘</a:t>
            </a:r>
            <a:r>
              <a:rPr lang="en-US" sz="1100" dirty="0" err="1" smtClean="0"/>
              <a:t>em</a:t>
            </a:r>
            <a:r>
              <a:rPr lang="en-US" sz="1100" dirty="0"/>
              <a:t>—”</a:t>
            </a:r>
          </a:p>
          <a:p>
            <a:r>
              <a:rPr lang="en-US" sz="1100" dirty="0"/>
              <a:t>“But not us,” Lennie cried happily. “Tell about us now.”</a:t>
            </a:r>
          </a:p>
          <a:p>
            <a:r>
              <a:rPr lang="en-US" sz="1100" dirty="0"/>
              <a:t>George was quiet for a moment. “But not us,” he said.</a:t>
            </a:r>
          </a:p>
          <a:p>
            <a:r>
              <a:rPr lang="en-US" sz="1100" dirty="0"/>
              <a:t>“Because—”</a:t>
            </a:r>
          </a:p>
          <a:p>
            <a:r>
              <a:rPr lang="en-US" sz="1100" dirty="0"/>
              <a:t>“Because I got you an’—”</a:t>
            </a:r>
          </a:p>
          <a:p>
            <a:r>
              <a:rPr lang="en-US" sz="1100" dirty="0"/>
              <a:t>“An’ I got you. We got each other, that’s what, that gives a hoot in hell </a:t>
            </a:r>
            <a:r>
              <a:rPr lang="en-US" sz="1100" dirty="0" smtClean="0"/>
              <a:t>about us</a:t>
            </a:r>
            <a:r>
              <a:rPr lang="en-US" sz="1100" dirty="0"/>
              <a:t>,” Lennie cried in triumph.</a:t>
            </a:r>
          </a:p>
          <a:p>
            <a:r>
              <a:rPr lang="en-US" sz="1100" dirty="0"/>
              <a:t>The little evening breeze blew over the clearing and the leaves rustled </a:t>
            </a:r>
            <a:r>
              <a:rPr lang="en-US" sz="1100" dirty="0" smtClean="0"/>
              <a:t>and the </a:t>
            </a:r>
            <a:r>
              <a:rPr lang="en-US" sz="1100" dirty="0"/>
              <a:t>wind waves flowed up the green pool. And the shouts of men </a:t>
            </a:r>
            <a:r>
              <a:rPr lang="en-US" sz="1100" dirty="0" smtClean="0"/>
              <a:t>sounded again</a:t>
            </a:r>
            <a:r>
              <a:rPr lang="en-US" sz="1100" dirty="0"/>
              <a:t>, this time much closer than before.</a:t>
            </a:r>
          </a:p>
          <a:p>
            <a:r>
              <a:rPr lang="en-US" sz="1100" dirty="0"/>
              <a:t>George took off his hat. He said shakily, “Take off your hat, Lennie. The </a:t>
            </a:r>
            <a:r>
              <a:rPr lang="en-US" sz="1100" dirty="0" smtClean="0"/>
              <a:t>air feels </a:t>
            </a:r>
            <a:r>
              <a:rPr lang="en-US" sz="1100" dirty="0"/>
              <a:t>fine.”</a:t>
            </a:r>
          </a:p>
          <a:p>
            <a:r>
              <a:rPr lang="en-US" sz="1100" dirty="0"/>
              <a:t>Lennie removed his hat dutifully and laid it on the ground in front of him.</a:t>
            </a:r>
          </a:p>
          <a:p>
            <a:r>
              <a:rPr lang="en-US" sz="1100" dirty="0"/>
              <a:t>The shadow in the valley was bluer, and the evening came fast. On the wind </a:t>
            </a:r>
            <a:r>
              <a:rPr lang="en-US" sz="1100" dirty="0" smtClean="0"/>
              <a:t>the sound </a:t>
            </a:r>
            <a:r>
              <a:rPr lang="en-US" sz="1100" dirty="0"/>
              <a:t>of crashing in the brush came to them.</a:t>
            </a:r>
          </a:p>
          <a:p>
            <a:r>
              <a:rPr lang="en-US" sz="1100" dirty="0"/>
              <a:t>Lennie said, “Tell how it’s </a:t>
            </a:r>
            <a:r>
              <a:rPr lang="en-US" sz="1100" dirty="0" err="1"/>
              <a:t>gonna</a:t>
            </a:r>
            <a:r>
              <a:rPr lang="en-US" sz="1100" dirty="0"/>
              <a:t> be.”</a:t>
            </a:r>
            <a:endParaRPr lang="en-GB" sz="1100" dirty="0"/>
          </a:p>
        </p:txBody>
      </p:sp>
      <p:sp>
        <p:nvSpPr>
          <p:cNvPr id="3" name="Rectangle 2"/>
          <p:cNvSpPr/>
          <p:nvPr/>
        </p:nvSpPr>
        <p:spPr>
          <a:xfrm>
            <a:off x="4572327" y="116594"/>
            <a:ext cx="4314142" cy="6740307"/>
          </a:xfrm>
          <a:prstGeom prst="rect">
            <a:avLst/>
          </a:prstGeom>
        </p:spPr>
        <p:txBody>
          <a:bodyPr wrap="square">
            <a:spAutoFit/>
          </a:bodyPr>
          <a:lstStyle/>
          <a:p>
            <a:r>
              <a:rPr lang="fr-FR" sz="1200" i="1" dirty="0"/>
              <a:t>« Quand la fin du mois arriva, je pourrais prendre mes cinquante dollars et aller à un... maison de chat – Il s’arrêta à nouveau.</a:t>
            </a:r>
          </a:p>
          <a:p>
            <a:r>
              <a:rPr lang="fr-FR" sz="1200" i="1" dirty="0" err="1"/>
              <a:t>Lennie</a:t>
            </a:r>
            <a:r>
              <a:rPr lang="fr-FR" sz="1200" i="1" dirty="0"/>
              <a:t> le regarda avec impatience. « Continuez, George. N’allez-vous pas me donner plus d’enfer? »</a:t>
            </a:r>
          </a:p>
          <a:p>
            <a:r>
              <a:rPr lang="fr-FR" sz="1200" i="1" dirty="0"/>
              <a:t>--Non, répondit George.</a:t>
            </a:r>
          </a:p>
          <a:p>
            <a:r>
              <a:rPr lang="fr-FR" sz="1200" i="1" dirty="0"/>
              <a:t>« Eh bien, je peux partir », a déclaré </a:t>
            </a:r>
            <a:r>
              <a:rPr lang="fr-FR" sz="1200" i="1" dirty="0" err="1"/>
              <a:t>Lennie</a:t>
            </a:r>
            <a:r>
              <a:rPr lang="fr-FR" sz="1200" i="1" dirty="0"/>
              <a:t>. « Je vais aller tout de suite dans les collines et trouver une grotte si vous ne voulez pas de moi. »</a:t>
            </a:r>
          </a:p>
          <a:p>
            <a:r>
              <a:rPr lang="fr-FR" sz="1200" i="1" dirty="0"/>
              <a:t>George se secoua à nouveau. « Non », </a:t>
            </a:r>
            <a:r>
              <a:rPr lang="fr-FR" sz="1200" i="1" dirty="0" err="1"/>
              <a:t>a-t-il</a:t>
            </a:r>
            <a:r>
              <a:rPr lang="fr-FR" sz="1200" i="1" dirty="0"/>
              <a:t> dit. « Je veux que tu restes avec moi ici. »</a:t>
            </a:r>
          </a:p>
          <a:p>
            <a:r>
              <a:rPr lang="fr-FR" sz="1200" i="1" dirty="0" err="1"/>
              <a:t>Lennie</a:t>
            </a:r>
            <a:r>
              <a:rPr lang="fr-FR" sz="1200" i="1" dirty="0"/>
              <a:t> a dit habilement: « Dis-moi comme tu l’as fait avant. »</a:t>
            </a:r>
          </a:p>
          <a:p>
            <a:r>
              <a:rPr lang="fr-FR" sz="1200" i="1" dirty="0"/>
              <a:t>« Dites-vous quoi? »</a:t>
            </a:r>
          </a:p>
          <a:p>
            <a:r>
              <a:rPr lang="fr-FR" sz="1200" i="1" dirty="0"/>
              <a:t>« 'Bout les autres gars et' à propos de nous. »</a:t>
            </a:r>
          </a:p>
          <a:p>
            <a:r>
              <a:rPr lang="fr-FR" sz="1200" i="1" dirty="0"/>
              <a:t>George a dit: « Les gars comme nous n’ont pas eu de </a:t>
            </a:r>
            <a:r>
              <a:rPr lang="fr-FR" sz="1200" i="1" dirty="0" err="1"/>
              <a:t>fambly</a:t>
            </a:r>
            <a:r>
              <a:rPr lang="fr-FR" sz="1200" i="1" dirty="0"/>
              <a:t>. Ils font un petit pieu et puis ils le soufflent. Ils n’ont personne dans le monde qui donne un coup de gueule en enfer à leur sujet...</a:t>
            </a:r>
          </a:p>
          <a:p>
            <a:r>
              <a:rPr lang="fr-FR" sz="1200" i="1" dirty="0"/>
              <a:t>« Mais pas nous », s’écria joyeusement </a:t>
            </a:r>
            <a:r>
              <a:rPr lang="fr-FR" sz="1200" i="1" dirty="0" err="1"/>
              <a:t>Lennie</a:t>
            </a:r>
            <a:r>
              <a:rPr lang="fr-FR" sz="1200" i="1" dirty="0"/>
              <a:t>. « Parlez de nous maintenant. »</a:t>
            </a:r>
          </a:p>
          <a:p>
            <a:r>
              <a:rPr lang="fr-FR" sz="1200" i="1" dirty="0"/>
              <a:t>George resta silencieux pendant un moment. « Mais pas nous », </a:t>
            </a:r>
            <a:r>
              <a:rPr lang="fr-FR" sz="1200" i="1" dirty="0" err="1"/>
              <a:t>a-t-il</a:t>
            </a:r>
            <a:r>
              <a:rPr lang="fr-FR" sz="1200" i="1" dirty="0"/>
              <a:t> dit.</a:t>
            </a:r>
          </a:p>
          <a:p>
            <a:r>
              <a:rPr lang="fr-FR" sz="1200" i="1" dirty="0"/>
              <a:t>« Parce que... »</a:t>
            </a:r>
          </a:p>
          <a:p>
            <a:r>
              <a:rPr lang="fr-FR" sz="1200" i="1" dirty="0"/>
              <a:t>« Parce que je t’ai eu un'— »</a:t>
            </a:r>
          </a:p>
          <a:p>
            <a:r>
              <a:rPr lang="fr-FR" sz="1200" i="1" dirty="0"/>
              <a:t>« An' Je t’ai eu. Nous nous sommes rencontrés, c’est quoi, ça nous donne un coup de gueule en enfer », a crié </a:t>
            </a:r>
            <a:r>
              <a:rPr lang="fr-FR" sz="1200" i="1" dirty="0" err="1"/>
              <a:t>Lennie</a:t>
            </a:r>
            <a:r>
              <a:rPr lang="fr-FR" sz="1200" i="1" dirty="0"/>
              <a:t> en triomphe.</a:t>
            </a:r>
          </a:p>
          <a:p>
            <a:r>
              <a:rPr lang="fr-FR" sz="1200" i="1" dirty="0"/>
              <a:t>La petite brise du soir soufflait sur la clairière et les feuilles bruissaient et les vagues du vent s’écoulaient dans la piscine verte. Et les cris des hommes retentirent à nouveau, cette fois beaucoup plus près qu’auparavant.</a:t>
            </a:r>
          </a:p>
          <a:p>
            <a:r>
              <a:rPr lang="fr-FR" sz="1200" i="1" dirty="0"/>
              <a:t>George a enlevé son chapeau. Il a dit tremblant: « Enlève ton chapeau, </a:t>
            </a:r>
            <a:r>
              <a:rPr lang="fr-FR" sz="1200" i="1" dirty="0" err="1"/>
              <a:t>Lennie</a:t>
            </a:r>
            <a:r>
              <a:rPr lang="fr-FR" sz="1200" i="1" dirty="0"/>
              <a:t>. L’air se sent bien.</a:t>
            </a:r>
          </a:p>
          <a:p>
            <a:r>
              <a:rPr lang="fr-FR" sz="1200" i="1" dirty="0" err="1"/>
              <a:t>Lennie</a:t>
            </a:r>
            <a:r>
              <a:rPr lang="fr-FR" sz="1200" i="1" dirty="0"/>
              <a:t> enleva consciencieusement son chapeau et le posa sur le sol devant lui.</a:t>
            </a:r>
          </a:p>
          <a:p>
            <a:r>
              <a:rPr lang="fr-FR" sz="1200" i="1" dirty="0"/>
              <a:t>L’ombre dans la vallée était plus bleue et le soir arrivait vite. Au vent, le bruit de l’écrasement dans les broussailles leur vint.</a:t>
            </a:r>
          </a:p>
          <a:p>
            <a:r>
              <a:rPr lang="fr-FR" sz="1200" i="1" dirty="0" err="1"/>
              <a:t>Lennie</a:t>
            </a:r>
            <a:r>
              <a:rPr lang="fr-FR" sz="1200" i="1" dirty="0"/>
              <a:t> a dit : « Dites comment ça va se passer. »</a:t>
            </a:r>
          </a:p>
          <a:p>
            <a:r>
              <a:rPr lang="fr-FR" sz="1200" i="1" dirty="0"/>
              <a:t> </a:t>
            </a:r>
          </a:p>
        </p:txBody>
      </p:sp>
    </p:spTree>
    <p:extLst>
      <p:ext uri="{BB962C8B-B14F-4D97-AF65-F5344CB8AC3E}">
        <p14:creationId xmlns:p14="http://schemas.microsoft.com/office/powerpoint/2010/main" val="96854310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1" y="508145"/>
            <a:ext cx="3912522" cy="5509200"/>
          </a:xfrm>
          <a:prstGeom prst="rect">
            <a:avLst/>
          </a:prstGeom>
        </p:spPr>
        <p:txBody>
          <a:bodyPr wrap="square">
            <a:spAutoFit/>
          </a:bodyPr>
          <a:lstStyle/>
          <a:p>
            <a:r>
              <a:rPr lang="en-US" sz="1100" dirty="0"/>
              <a:t>George had been listening to the distant sounds. For a moment he </a:t>
            </a:r>
            <a:r>
              <a:rPr lang="en-US" sz="1100" dirty="0" smtClean="0"/>
              <a:t>was businesslike</a:t>
            </a:r>
            <a:r>
              <a:rPr lang="en-US" sz="1100" dirty="0"/>
              <a:t>. “Look </a:t>
            </a:r>
            <a:r>
              <a:rPr lang="en-US" sz="1100" dirty="0" err="1"/>
              <a:t>acrost</a:t>
            </a:r>
            <a:r>
              <a:rPr lang="en-US" sz="1100" dirty="0"/>
              <a:t> the river, Lennie, an’ I’ll tell you so you can </a:t>
            </a:r>
            <a:r>
              <a:rPr lang="en-US" sz="1100" dirty="0" smtClean="0"/>
              <a:t>almost see </a:t>
            </a:r>
            <a:r>
              <a:rPr lang="en-US" sz="1100" dirty="0"/>
              <a:t>it.”</a:t>
            </a:r>
          </a:p>
          <a:p>
            <a:endParaRPr lang="en-US" sz="1100" dirty="0"/>
          </a:p>
          <a:p>
            <a:r>
              <a:rPr lang="en-US" sz="1100" dirty="0"/>
              <a:t>Lennie turned his head and looked off across the pool and up the </a:t>
            </a:r>
            <a:r>
              <a:rPr lang="en-US" sz="1100" dirty="0" smtClean="0"/>
              <a:t>darkening slopes </a:t>
            </a:r>
            <a:r>
              <a:rPr lang="en-US" sz="1100" dirty="0"/>
              <a:t>of the </a:t>
            </a:r>
            <a:r>
              <a:rPr lang="en-US" sz="1100" dirty="0" err="1"/>
              <a:t>Gabilans</a:t>
            </a:r>
            <a:r>
              <a:rPr lang="en-US" sz="1100" dirty="0"/>
              <a:t>. “We </a:t>
            </a:r>
            <a:r>
              <a:rPr lang="en-US" sz="1100" dirty="0" err="1"/>
              <a:t>gonna</a:t>
            </a:r>
            <a:r>
              <a:rPr lang="en-US" sz="1100" dirty="0"/>
              <a:t> get a little place,” George began. He </a:t>
            </a:r>
            <a:r>
              <a:rPr lang="en-US" sz="1100" dirty="0" smtClean="0"/>
              <a:t>reached in </a:t>
            </a:r>
            <a:r>
              <a:rPr lang="en-US" sz="1100" dirty="0"/>
              <a:t>his side pocket and brought out Carlson’s Luger; he snapped off the </a:t>
            </a:r>
            <a:r>
              <a:rPr lang="en-US" sz="1100" dirty="0" smtClean="0"/>
              <a:t>safety, and </a:t>
            </a:r>
            <a:r>
              <a:rPr lang="en-US" sz="1100" dirty="0"/>
              <a:t>the hand and gun lay on the ground behind Lennie’s back. He looked at </a:t>
            </a:r>
            <a:r>
              <a:rPr lang="en-US" sz="1100" dirty="0" smtClean="0"/>
              <a:t>the back </a:t>
            </a:r>
            <a:r>
              <a:rPr lang="en-US" sz="1100" dirty="0"/>
              <a:t>of Lennie’s head, at the place where the spine and skull were joined.</a:t>
            </a:r>
          </a:p>
          <a:p>
            <a:r>
              <a:rPr lang="en-US" sz="1100" dirty="0"/>
              <a:t>A man’s voice called from up the river, and another man answered.</a:t>
            </a:r>
          </a:p>
          <a:p>
            <a:r>
              <a:rPr lang="en-US" sz="1100" dirty="0"/>
              <a:t>“Go on,” said Lennie.</a:t>
            </a:r>
          </a:p>
          <a:p>
            <a:r>
              <a:rPr lang="en-US" sz="1100" dirty="0"/>
              <a:t>George raised the gun and his hand shook, and he dropped his hand to </a:t>
            </a:r>
            <a:r>
              <a:rPr lang="en-US" sz="1100" dirty="0" smtClean="0"/>
              <a:t>the ground </a:t>
            </a:r>
            <a:r>
              <a:rPr lang="en-US" sz="1100" dirty="0"/>
              <a:t>again.</a:t>
            </a:r>
          </a:p>
          <a:p>
            <a:r>
              <a:rPr lang="en-US" sz="1100" dirty="0"/>
              <a:t>“Go on,” said Lennie. “How’s it </a:t>
            </a:r>
            <a:r>
              <a:rPr lang="en-US" sz="1100" dirty="0" err="1"/>
              <a:t>gonna</a:t>
            </a:r>
            <a:r>
              <a:rPr lang="en-US" sz="1100" dirty="0"/>
              <a:t> be. We </a:t>
            </a:r>
            <a:r>
              <a:rPr lang="en-US" sz="1100" dirty="0" err="1"/>
              <a:t>gonna</a:t>
            </a:r>
            <a:r>
              <a:rPr lang="en-US" sz="1100" dirty="0"/>
              <a:t> get a little place.”</a:t>
            </a:r>
          </a:p>
          <a:p>
            <a:r>
              <a:rPr lang="en-US" sz="1100" dirty="0"/>
              <a:t>“We’ll have a cow,” said George. “An’ we’ll have maybe a pig an’ chickens </a:t>
            </a:r>
            <a:r>
              <a:rPr lang="en-US" sz="1100" dirty="0" smtClean="0"/>
              <a:t>. . </a:t>
            </a:r>
            <a:r>
              <a:rPr lang="en-US" sz="1100" dirty="0"/>
              <a:t>. . an’ down the flat we’ll have a . . . . little piece alfalfa—”</a:t>
            </a:r>
          </a:p>
          <a:p>
            <a:r>
              <a:rPr lang="en-US" sz="1100" dirty="0"/>
              <a:t>“For the rabbits,” Lennie shouted.</a:t>
            </a:r>
          </a:p>
          <a:p>
            <a:r>
              <a:rPr lang="en-US" sz="1100" dirty="0"/>
              <a:t>“For the rabbits,” George repeated.</a:t>
            </a:r>
          </a:p>
          <a:p>
            <a:r>
              <a:rPr lang="en-US" sz="1100" dirty="0"/>
              <a:t>“And I get to tend the rabbits.”</a:t>
            </a:r>
          </a:p>
          <a:p>
            <a:r>
              <a:rPr lang="en-US" sz="1100" dirty="0"/>
              <a:t>“An’ you get to tend the rabbits.”</a:t>
            </a:r>
          </a:p>
          <a:p>
            <a:r>
              <a:rPr lang="en-US" sz="1100" dirty="0"/>
              <a:t>Lennie giggled with happiness. “An’ live on the </a:t>
            </a:r>
            <a:r>
              <a:rPr lang="en-US" sz="1100" dirty="0" err="1"/>
              <a:t>fatta</a:t>
            </a:r>
            <a:r>
              <a:rPr lang="en-US" sz="1100" dirty="0"/>
              <a:t> the </a:t>
            </a:r>
            <a:r>
              <a:rPr lang="en-US" sz="1100" dirty="0" err="1"/>
              <a:t>lan</a:t>
            </a:r>
            <a:r>
              <a:rPr lang="en-US" sz="1100" dirty="0"/>
              <a:t>’.”</a:t>
            </a:r>
          </a:p>
          <a:p>
            <a:r>
              <a:rPr lang="en-US" sz="1100" dirty="0"/>
              <a:t>“Yes.”</a:t>
            </a:r>
          </a:p>
          <a:p>
            <a:r>
              <a:rPr lang="en-US" sz="1100" dirty="0"/>
              <a:t>Lennie turned his head.</a:t>
            </a:r>
          </a:p>
          <a:p>
            <a:r>
              <a:rPr lang="en-US" sz="1100" dirty="0"/>
              <a:t>“No, Lennie. Look down there </a:t>
            </a:r>
            <a:r>
              <a:rPr lang="en-US" sz="1100" dirty="0" err="1"/>
              <a:t>acrost</a:t>
            </a:r>
            <a:r>
              <a:rPr lang="en-US" sz="1100" dirty="0"/>
              <a:t> the river, like you can almost see </a:t>
            </a:r>
            <a:r>
              <a:rPr lang="en-US" sz="1100" dirty="0" smtClean="0"/>
              <a:t>the place</a:t>
            </a:r>
            <a:r>
              <a:rPr lang="en-US" sz="1100" dirty="0"/>
              <a:t>.”</a:t>
            </a:r>
          </a:p>
          <a:p>
            <a:r>
              <a:rPr lang="en-US" sz="1100" dirty="0"/>
              <a:t>Lennie obeyed him. George looked down at the gun.</a:t>
            </a:r>
            <a:endParaRPr lang="en-GB" sz="900" dirty="0"/>
          </a:p>
        </p:txBody>
      </p:sp>
      <p:sp>
        <p:nvSpPr>
          <p:cNvPr id="3" name="Rectangle 2"/>
          <p:cNvSpPr/>
          <p:nvPr/>
        </p:nvSpPr>
        <p:spPr>
          <a:xfrm>
            <a:off x="4674525" y="323479"/>
            <a:ext cx="4214552" cy="5816977"/>
          </a:xfrm>
          <a:prstGeom prst="rect">
            <a:avLst/>
          </a:prstGeom>
        </p:spPr>
        <p:txBody>
          <a:bodyPr wrap="square">
            <a:spAutoFit/>
          </a:bodyPr>
          <a:lstStyle/>
          <a:p>
            <a:r>
              <a:rPr lang="fr-FR" sz="1200" i="1" dirty="0"/>
              <a:t>George avait écouté les sons lointains. Pendant un moment, il était comme un homme d’affaires. « Regarde </a:t>
            </a:r>
            <a:r>
              <a:rPr lang="fr-FR" sz="1200" i="1" dirty="0" err="1"/>
              <a:t>acrost</a:t>
            </a:r>
            <a:r>
              <a:rPr lang="fr-FR" sz="1200" i="1" dirty="0"/>
              <a:t> la rivière, </a:t>
            </a:r>
            <a:r>
              <a:rPr lang="fr-FR" sz="1200" i="1" dirty="0" err="1"/>
              <a:t>Lennie</a:t>
            </a:r>
            <a:r>
              <a:rPr lang="fr-FR" sz="1200" i="1" dirty="0"/>
              <a:t>, an' je vais te le dire pour que tu puisses presque le voir. »</a:t>
            </a:r>
          </a:p>
          <a:p>
            <a:r>
              <a:rPr lang="fr-FR" sz="1200" i="1" dirty="0" err="1"/>
              <a:t>Lennie</a:t>
            </a:r>
            <a:r>
              <a:rPr lang="fr-FR" sz="1200" i="1" dirty="0"/>
              <a:t> tourna la tête et regarda de l’autre côté de la piscine et sur les pentes sombres des </a:t>
            </a:r>
            <a:r>
              <a:rPr lang="fr-FR" sz="1200" i="1" dirty="0" err="1"/>
              <a:t>Gabilans</a:t>
            </a:r>
            <a:r>
              <a:rPr lang="fr-FR" sz="1200" i="1" dirty="0"/>
              <a:t>. « Nous allons avoir une petite place », a commencé George. Il tendit la main dans sa poche latérale et sortit le lugeur de Carlson; il s’est détaché de la sécurité, et la main et l’arme gisaient sur le sol derrière le dos de </a:t>
            </a:r>
            <a:r>
              <a:rPr lang="fr-FR" sz="1200" i="1" dirty="0" err="1"/>
              <a:t>Lennie</a:t>
            </a:r>
            <a:r>
              <a:rPr lang="fr-FR" sz="1200" i="1" dirty="0"/>
              <a:t>. Il regarda l’arrière de la tête de </a:t>
            </a:r>
            <a:r>
              <a:rPr lang="fr-FR" sz="1200" i="1" dirty="0" err="1"/>
              <a:t>Lennie</a:t>
            </a:r>
            <a:r>
              <a:rPr lang="fr-FR" sz="1200" i="1" dirty="0"/>
              <a:t>, à l’endroit où la colonne vertébrale et le crâne étaient joints.</a:t>
            </a:r>
          </a:p>
          <a:p>
            <a:r>
              <a:rPr lang="fr-FR" sz="1200" i="1" dirty="0"/>
              <a:t>La voix d’un homme appela de l’amont de la rivière, et un autre homme répondit.</a:t>
            </a:r>
          </a:p>
          <a:p>
            <a:r>
              <a:rPr lang="fr-FR" sz="1200" i="1" dirty="0"/>
              <a:t>--Continuez, dit </a:t>
            </a:r>
            <a:r>
              <a:rPr lang="fr-FR" sz="1200" i="1" dirty="0" err="1"/>
              <a:t>Lennie</a:t>
            </a:r>
            <a:r>
              <a:rPr lang="fr-FR" sz="1200" i="1" dirty="0"/>
              <a:t>.</a:t>
            </a:r>
          </a:p>
          <a:p>
            <a:r>
              <a:rPr lang="fr-FR" sz="1200" i="1" dirty="0"/>
              <a:t>George leva le pistolet et sa main trembla, et il laissa tomber sa main au sol à nouveau.</a:t>
            </a:r>
          </a:p>
          <a:p>
            <a:r>
              <a:rPr lang="fr-FR" sz="1200" i="1" dirty="0"/>
              <a:t>--Continuez, dit </a:t>
            </a:r>
            <a:r>
              <a:rPr lang="fr-FR" sz="1200" i="1" dirty="0" err="1"/>
              <a:t>Lennie</a:t>
            </a:r>
            <a:r>
              <a:rPr lang="fr-FR" sz="1200" i="1" dirty="0"/>
              <a:t>. « Comment ça va être. Nous allons avoir une petite place.</a:t>
            </a:r>
          </a:p>
          <a:p>
            <a:r>
              <a:rPr lang="fr-FR" sz="1200" i="1" dirty="0"/>
              <a:t>« Nous aurons une vache », dit George. « Nous aurons peut-être un cochon et un poulet... an' en bas de l’appartement, nous aurons un. . . . petit morceau de luzerne— »</a:t>
            </a:r>
          </a:p>
          <a:p>
            <a:r>
              <a:rPr lang="fr-FR" sz="1200" i="1" dirty="0"/>
              <a:t>« Pour les lapins », cria </a:t>
            </a:r>
            <a:r>
              <a:rPr lang="fr-FR" sz="1200" i="1" dirty="0" err="1"/>
              <a:t>Lennie</a:t>
            </a:r>
            <a:r>
              <a:rPr lang="fr-FR" sz="1200" i="1" dirty="0"/>
              <a:t>.</a:t>
            </a:r>
          </a:p>
          <a:p>
            <a:r>
              <a:rPr lang="fr-FR" sz="1200" i="1" dirty="0"/>
              <a:t>« Pour les lapins », répéta George.</a:t>
            </a:r>
          </a:p>
          <a:p>
            <a:r>
              <a:rPr lang="fr-FR" sz="1200" i="1" dirty="0"/>
              <a:t>« Et je peux m’occuper des lapins. »</a:t>
            </a:r>
          </a:p>
          <a:p>
            <a:r>
              <a:rPr lang="fr-FR" sz="1200" i="1" dirty="0"/>
              <a:t>« An' tu dois t’occuper des lapins. »</a:t>
            </a:r>
          </a:p>
          <a:p>
            <a:r>
              <a:rPr lang="fr-FR" sz="1200" i="1" dirty="0" err="1"/>
              <a:t>Lennie</a:t>
            </a:r>
            <a:r>
              <a:rPr lang="fr-FR" sz="1200" i="1" dirty="0"/>
              <a:t> gloussa de bonheur. « An' vit sur la </a:t>
            </a:r>
            <a:r>
              <a:rPr lang="fr-FR" sz="1200" i="1" dirty="0" err="1"/>
              <a:t>fatta</a:t>
            </a:r>
            <a:r>
              <a:rPr lang="fr-FR" sz="1200" i="1" dirty="0"/>
              <a:t> le </a:t>
            </a:r>
            <a:r>
              <a:rPr lang="fr-FR" sz="1200" i="1" dirty="0" err="1"/>
              <a:t>lan</a:t>
            </a:r>
            <a:r>
              <a:rPr lang="fr-FR" sz="1200" i="1" dirty="0"/>
              <a:t>'. »</a:t>
            </a:r>
          </a:p>
          <a:p>
            <a:r>
              <a:rPr lang="fr-FR" sz="1200" i="1" dirty="0"/>
              <a:t>« Oui. »</a:t>
            </a:r>
          </a:p>
          <a:p>
            <a:r>
              <a:rPr lang="fr-FR" sz="1200" i="1" dirty="0" err="1"/>
              <a:t>Lennie</a:t>
            </a:r>
            <a:r>
              <a:rPr lang="fr-FR" sz="1200" i="1" dirty="0"/>
              <a:t> tourna la tête.</a:t>
            </a:r>
          </a:p>
          <a:p>
            <a:r>
              <a:rPr lang="fr-FR" sz="1200" i="1" dirty="0"/>
              <a:t>« Non, </a:t>
            </a:r>
            <a:r>
              <a:rPr lang="fr-FR" sz="1200" i="1" dirty="0" err="1"/>
              <a:t>Lennie</a:t>
            </a:r>
            <a:r>
              <a:rPr lang="fr-FR" sz="1200" i="1" dirty="0"/>
              <a:t>. Regardez là-bas </a:t>
            </a:r>
            <a:r>
              <a:rPr lang="fr-FR" sz="1200" i="1" dirty="0" err="1"/>
              <a:t>acrost</a:t>
            </a:r>
            <a:r>
              <a:rPr lang="fr-FR" sz="1200" i="1" dirty="0"/>
              <a:t> la rivière, comme si vous pouviez presque voir l’endroit.</a:t>
            </a:r>
          </a:p>
          <a:p>
            <a:r>
              <a:rPr lang="fr-FR" sz="1200" i="1" dirty="0" err="1"/>
              <a:t>Lennie</a:t>
            </a:r>
            <a:r>
              <a:rPr lang="fr-FR" sz="1200" i="1" dirty="0"/>
              <a:t> lui obéit. George baissa les yeux sur l’arme.</a:t>
            </a:r>
          </a:p>
          <a:p>
            <a:r>
              <a:rPr lang="fr-FR" sz="1200" i="1" dirty="0"/>
              <a:t> </a:t>
            </a:r>
          </a:p>
        </p:txBody>
      </p:sp>
    </p:spTree>
    <p:extLst>
      <p:ext uri="{BB962C8B-B14F-4D97-AF65-F5344CB8AC3E}">
        <p14:creationId xmlns:p14="http://schemas.microsoft.com/office/powerpoint/2010/main" val="3325163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517</TotalTime>
  <Words>81197</Words>
  <Application>Microsoft Office PowerPoint</Application>
  <PresentationFormat>On-screen Show (4:3)</PresentationFormat>
  <Paragraphs>2393</Paragraphs>
  <Slides>101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101</vt:i4>
      </vt:variant>
    </vt:vector>
  </HeadingPairs>
  <TitlesOfParts>
    <vt:vector size="10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Smithills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Miss L</dc:creator>
  <cp:lastModifiedBy>Moore, Miss L</cp:lastModifiedBy>
  <cp:revision>30</cp:revision>
  <cp:lastPrinted>2022-01-18T14:09:53Z</cp:lastPrinted>
  <dcterms:created xsi:type="dcterms:W3CDTF">2022-01-18T14:00:19Z</dcterms:created>
  <dcterms:modified xsi:type="dcterms:W3CDTF">2022-04-22T08:49:22Z</dcterms:modified>
</cp:coreProperties>
</file>