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7" r:id="rId2"/>
    <p:sldId id="256" r:id="rId3"/>
    <p:sldId id="258" r:id="rId4"/>
    <p:sldId id="257" r:id="rId5"/>
    <p:sldId id="264" r:id="rId6"/>
    <p:sldId id="265" r:id="rId7"/>
    <p:sldId id="266" r:id="rId8"/>
    <p:sldId id="263" r:id="rId9"/>
  </p:sldIdLst>
  <p:sldSz cx="9906000" cy="6858000" type="A4"/>
  <p:notesSz cx="6797675" cy="9926638"/>
  <p:defaultTextStyle>
    <a:defPPr>
      <a:defRPr lang="en-US"/>
    </a:defPPr>
    <a:lvl1pPr marL="0" algn="l" defTabSz="45711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45711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35" algn="l" defTabSz="45711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353" algn="l" defTabSz="45711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470" algn="l" defTabSz="45711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588" algn="l" defTabSz="45711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45711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823" algn="l" defTabSz="45711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45711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EFF5FB"/>
    <a:srgbClr val="FF9966"/>
    <a:srgbClr val="8F45C7"/>
    <a:srgbClr val="E4C9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1" autoAdjust="0"/>
    <p:restoredTop sz="95110" autoAdjust="0"/>
  </p:normalViewPr>
  <p:slideViewPr>
    <p:cSldViewPr snapToGrid="0">
      <p:cViewPr varScale="1">
        <p:scale>
          <a:sx n="67" d="100"/>
          <a:sy n="67" d="100"/>
        </p:scale>
        <p:origin x="522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image" Target="../media/image6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image" Target="../media/image6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F02AFD-5906-4A87-81B8-B99C1E718401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91593A5-BB81-4EF7-8420-76E19C55DCA0}">
      <dgm:prSet custT="1"/>
      <dgm:spPr/>
      <dgm:t>
        <a:bodyPr/>
        <a:lstStyle/>
        <a:p>
          <a:pPr rtl="0"/>
          <a:r>
            <a:rPr lang="en-GB" sz="900" b="1" smtClean="0"/>
            <a:t>Coronation:</a:t>
          </a:r>
          <a:r>
            <a:rPr lang="en-GB" sz="900" smtClean="0"/>
            <a:t> </a:t>
          </a:r>
          <a:endParaRPr lang="en-GB" sz="900"/>
        </a:p>
      </dgm:t>
    </dgm:pt>
    <dgm:pt modelId="{E8D05C3D-5F22-4258-BFB7-CB94128AEBF9}" type="parTrans" cxnId="{66809290-15D5-4C41-B94C-0A94948A648B}">
      <dgm:prSet/>
      <dgm:spPr/>
      <dgm:t>
        <a:bodyPr/>
        <a:lstStyle/>
        <a:p>
          <a:endParaRPr lang="en-US" sz="1600"/>
        </a:p>
      </dgm:t>
    </dgm:pt>
    <dgm:pt modelId="{D05027B8-CAE8-4B0A-B9B3-0B9243530BD9}" type="sibTrans" cxnId="{66809290-15D5-4C41-B94C-0A94948A648B}">
      <dgm:prSet/>
      <dgm:spPr/>
      <dgm:t>
        <a:bodyPr/>
        <a:lstStyle/>
        <a:p>
          <a:endParaRPr lang="en-US" sz="1600"/>
        </a:p>
      </dgm:t>
    </dgm:pt>
    <dgm:pt modelId="{5071B5CC-D6A3-4AFA-B853-72A5C1AABEA4}">
      <dgm:prSet custT="1"/>
      <dgm:spPr/>
      <dgm:t>
        <a:bodyPr/>
        <a:lstStyle/>
        <a:p>
          <a:pPr rtl="0"/>
          <a:r>
            <a:rPr lang="en-GB" sz="900" b="1" dirty="0" smtClean="0"/>
            <a:t>Portraits:</a:t>
          </a:r>
          <a:r>
            <a:rPr lang="en-GB" sz="900" dirty="0" smtClean="0"/>
            <a:t> </a:t>
          </a:r>
          <a:endParaRPr lang="en-GB" sz="900" dirty="0"/>
        </a:p>
      </dgm:t>
    </dgm:pt>
    <dgm:pt modelId="{6F948DAC-531B-48AE-B672-F656E4AE6381}" type="parTrans" cxnId="{C582737D-A4A5-4255-B15A-3F8BAC79F580}">
      <dgm:prSet/>
      <dgm:spPr/>
      <dgm:t>
        <a:bodyPr/>
        <a:lstStyle/>
        <a:p>
          <a:endParaRPr lang="en-US" sz="1600"/>
        </a:p>
      </dgm:t>
    </dgm:pt>
    <dgm:pt modelId="{91109DF7-0DCE-43F1-AB71-A46A1388B853}" type="sibTrans" cxnId="{C582737D-A4A5-4255-B15A-3F8BAC79F580}">
      <dgm:prSet/>
      <dgm:spPr/>
      <dgm:t>
        <a:bodyPr/>
        <a:lstStyle/>
        <a:p>
          <a:endParaRPr lang="en-US" sz="1600"/>
        </a:p>
      </dgm:t>
    </dgm:pt>
    <dgm:pt modelId="{AC430574-AA46-4442-8692-EE495ABC435C}">
      <dgm:prSet custT="1"/>
      <dgm:spPr/>
      <dgm:t>
        <a:bodyPr/>
        <a:lstStyle/>
        <a:p>
          <a:pPr rtl="0"/>
          <a:r>
            <a:rPr lang="en-GB" sz="900" dirty="0" smtClean="0"/>
            <a:t>She used the patronage system to gain loyalty and support to help rule the </a:t>
          </a:r>
          <a:r>
            <a:rPr lang="en-GB" sz="900" b="0" dirty="0" smtClean="0"/>
            <a:t>country</a:t>
          </a:r>
          <a:r>
            <a:rPr lang="en-GB" sz="900" dirty="0" smtClean="0"/>
            <a:t>; by offering rewards, land, and money that attracted people to her</a:t>
          </a:r>
          <a:endParaRPr lang="en-GB" sz="900" dirty="0"/>
        </a:p>
      </dgm:t>
    </dgm:pt>
    <dgm:pt modelId="{5D563EAA-0A15-4F68-839B-4AA841768C2D}" type="parTrans" cxnId="{654F0683-890A-4B2D-84F5-888C5ACBC8F7}">
      <dgm:prSet/>
      <dgm:spPr/>
      <dgm:t>
        <a:bodyPr/>
        <a:lstStyle/>
        <a:p>
          <a:endParaRPr lang="en-US" sz="1600"/>
        </a:p>
      </dgm:t>
    </dgm:pt>
    <dgm:pt modelId="{7319E6B1-6E5B-432D-9E8F-B989BCAC5A7E}" type="sibTrans" cxnId="{654F0683-890A-4B2D-84F5-888C5ACBC8F7}">
      <dgm:prSet/>
      <dgm:spPr/>
      <dgm:t>
        <a:bodyPr/>
        <a:lstStyle/>
        <a:p>
          <a:endParaRPr lang="en-US" sz="1600"/>
        </a:p>
      </dgm:t>
    </dgm:pt>
    <dgm:pt modelId="{AEF60BC8-9DA1-4C6C-84B1-1E7D17CB9934}">
      <dgm:prSet custT="1"/>
      <dgm:spPr/>
      <dgm:t>
        <a:bodyPr/>
        <a:lstStyle/>
        <a:p>
          <a:pPr rtl="0"/>
          <a:r>
            <a:rPr lang="en-GB" sz="900" b="1" dirty="0" smtClean="0"/>
            <a:t>Progresses:</a:t>
          </a:r>
          <a:r>
            <a:rPr lang="en-GB" sz="900" dirty="0" smtClean="0"/>
            <a:t> </a:t>
          </a:r>
          <a:endParaRPr lang="en-GB" sz="900" dirty="0"/>
        </a:p>
      </dgm:t>
    </dgm:pt>
    <dgm:pt modelId="{C8007234-E267-447A-B0D8-4A49E8706811}" type="parTrans" cxnId="{B2C512E9-7027-4FD2-98FE-D10EB2F90631}">
      <dgm:prSet/>
      <dgm:spPr/>
      <dgm:t>
        <a:bodyPr/>
        <a:lstStyle/>
        <a:p>
          <a:endParaRPr lang="en-US" sz="1600"/>
        </a:p>
      </dgm:t>
    </dgm:pt>
    <dgm:pt modelId="{3EC49810-F2B0-41CC-86C1-9F8CB7E86553}" type="sibTrans" cxnId="{B2C512E9-7027-4FD2-98FE-D10EB2F90631}">
      <dgm:prSet/>
      <dgm:spPr/>
      <dgm:t>
        <a:bodyPr/>
        <a:lstStyle/>
        <a:p>
          <a:endParaRPr lang="en-US" sz="1600"/>
        </a:p>
      </dgm:t>
    </dgm:pt>
    <dgm:pt modelId="{5C14D2BB-D270-4CFB-9219-4E57E7D268A7}">
      <dgm:prSet custT="1"/>
      <dgm:spPr/>
      <dgm:t>
        <a:bodyPr/>
        <a:lstStyle/>
        <a:p>
          <a:pPr rtl="0"/>
          <a:r>
            <a:rPr lang="en-GB" sz="900" dirty="0" smtClean="0"/>
            <a:t>She went on visits and outings where she would visit the nobility and other important people, Royal Court members accompanied her on these outings</a:t>
          </a:r>
          <a:endParaRPr lang="en-GB" sz="900" dirty="0"/>
        </a:p>
      </dgm:t>
    </dgm:pt>
    <dgm:pt modelId="{0756495C-F430-42E9-BFD8-5837174F2266}" type="parTrans" cxnId="{EABD3FEF-BE20-4786-A81D-D0D9109625BF}">
      <dgm:prSet/>
      <dgm:spPr/>
      <dgm:t>
        <a:bodyPr/>
        <a:lstStyle/>
        <a:p>
          <a:endParaRPr lang="en-US" sz="1600"/>
        </a:p>
      </dgm:t>
    </dgm:pt>
    <dgm:pt modelId="{09893D04-CEF2-4302-88B6-F1F142635538}" type="sibTrans" cxnId="{EABD3FEF-BE20-4786-A81D-D0D9109625BF}">
      <dgm:prSet/>
      <dgm:spPr/>
      <dgm:t>
        <a:bodyPr/>
        <a:lstStyle/>
        <a:p>
          <a:endParaRPr lang="en-US" sz="1600"/>
        </a:p>
      </dgm:t>
    </dgm:pt>
    <dgm:pt modelId="{CA0C5CF9-24D0-46BC-9BA7-E45813384F4A}">
      <dgm:prSet custT="1"/>
      <dgm:spPr/>
      <dgm:t>
        <a:bodyPr/>
        <a:lstStyle/>
        <a:p>
          <a:pPr rtl="0"/>
          <a:r>
            <a:rPr lang="en-GB" sz="900" dirty="0" smtClean="0"/>
            <a:t>Portraits were sent to important manors and houses around the country. Her portraits were made to make Elizabeth look powerful, strong, pure, rich and wealthy</a:t>
          </a:r>
          <a:endParaRPr lang="en-GB" sz="900" dirty="0"/>
        </a:p>
      </dgm:t>
    </dgm:pt>
    <dgm:pt modelId="{C2B2FF07-13C6-4ACC-8661-D441BD388E3C}" type="sibTrans" cxnId="{FFA1E169-D8DE-4EFC-8946-EA574A8BAD87}">
      <dgm:prSet/>
      <dgm:spPr/>
      <dgm:t>
        <a:bodyPr/>
        <a:lstStyle/>
        <a:p>
          <a:endParaRPr lang="en-US" sz="1600"/>
        </a:p>
      </dgm:t>
    </dgm:pt>
    <dgm:pt modelId="{AA5DD980-F82F-42A8-A8A4-17CF69790923}" type="parTrans" cxnId="{FFA1E169-D8DE-4EFC-8946-EA574A8BAD87}">
      <dgm:prSet/>
      <dgm:spPr/>
      <dgm:t>
        <a:bodyPr/>
        <a:lstStyle/>
        <a:p>
          <a:endParaRPr lang="en-US" sz="1600"/>
        </a:p>
      </dgm:t>
    </dgm:pt>
    <dgm:pt modelId="{F088E4D5-40F9-4F70-ACD2-5B1EB65AA3D9}">
      <dgm:prSet custT="1"/>
      <dgm:spPr/>
      <dgm:t>
        <a:bodyPr/>
        <a:lstStyle/>
        <a:p>
          <a:pPr rtl="0"/>
          <a:r>
            <a:rPr lang="en-GB" sz="900" b="1" smtClean="0"/>
            <a:t>Patronage:</a:t>
          </a:r>
          <a:r>
            <a:rPr lang="en-GB" sz="900" smtClean="0"/>
            <a:t> </a:t>
          </a:r>
          <a:endParaRPr lang="en-GB" sz="900"/>
        </a:p>
      </dgm:t>
    </dgm:pt>
    <dgm:pt modelId="{A2F67179-C9BD-44CA-8747-8EC1B9B17FB3}" type="sibTrans" cxnId="{09020C6F-1879-4824-BE2D-8E9448D80481}">
      <dgm:prSet/>
      <dgm:spPr/>
      <dgm:t>
        <a:bodyPr/>
        <a:lstStyle/>
        <a:p>
          <a:endParaRPr lang="en-US" sz="1600"/>
        </a:p>
      </dgm:t>
    </dgm:pt>
    <dgm:pt modelId="{F2E8491C-1B60-4094-BD42-5B02511A6C1C}" type="parTrans" cxnId="{09020C6F-1879-4824-BE2D-8E9448D80481}">
      <dgm:prSet/>
      <dgm:spPr/>
      <dgm:t>
        <a:bodyPr/>
        <a:lstStyle/>
        <a:p>
          <a:endParaRPr lang="en-US" sz="1600"/>
        </a:p>
      </dgm:t>
    </dgm:pt>
    <dgm:pt modelId="{7AC5FB05-FE64-439B-BC4A-6078FC5E8C1A}">
      <dgm:prSet custT="1"/>
      <dgm:spPr/>
      <dgm:t>
        <a:bodyPr/>
        <a:lstStyle/>
        <a:p>
          <a:pPr rtl="0"/>
          <a:r>
            <a:rPr lang="en-GB" sz="900" dirty="0" smtClean="0"/>
            <a:t>Crowned at Westminster Abbey on 15</a:t>
          </a:r>
          <a:r>
            <a:rPr lang="en-GB" sz="900" baseline="30000" dirty="0" smtClean="0"/>
            <a:t>th</a:t>
          </a:r>
          <a:r>
            <a:rPr lang="en-GB" sz="900" dirty="0" smtClean="0"/>
            <a:t> January 1559, very impressive ceremony with a royal journey, colourful processions, elaborate robes and dresses and an amazing banquet</a:t>
          </a:r>
          <a:endParaRPr lang="en-GB" sz="900" dirty="0"/>
        </a:p>
      </dgm:t>
    </dgm:pt>
    <dgm:pt modelId="{838A6542-8D0D-4582-98A5-006D3E9CEFBD}" type="sibTrans" cxnId="{A0D0E213-BD3E-47BF-9836-DFBCF1A67468}">
      <dgm:prSet/>
      <dgm:spPr/>
      <dgm:t>
        <a:bodyPr/>
        <a:lstStyle/>
        <a:p>
          <a:endParaRPr lang="en-US" sz="1600"/>
        </a:p>
      </dgm:t>
    </dgm:pt>
    <dgm:pt modelId="{B385B93B-CA59-447B-9554-C89E8C226DB0}" type="parTrans" cxnId="{A0D0E213-BD3E-47BF-9836-DFBCF1A67468}">
      <dgm:prSet/>
      <dgm:spPr/>
      <dgm:t>
        <a:bodyPr/>
        <a:lstStyle/>
        <a:p>
          <a:endParaRPr lang="en-US" sz="1600"/>
        </a:p>
      </dgm:t>
    </dgm:pt>
    <dgm:pt modelId="{854F1633-8041-458A-9E80-180761E26EF4}" type="pres">
      <dgm:prSet presAssocID="{29F02AFD-5906-4A87-81B8-B99C1E71840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EDD01B2-6E68-4246-A4EE-6FE35AFFFFF9}" type="pres">
      <dgm:prSet presAssocID="{A91593A5-BB81-4EF7-8420-76E19C55DCA0}" presName="composite" presStyleCnt="0"/>
      <dgm:spPr/>
      <dgm:t>
        <a:bodyPr/>
        <a:lstStyle/>
        <a:p>
          <a:endParaRPr lang="en-US"/>
        </a:p>
      </dgm:t>
    </dgm:pt>
    <dgm:pt modelId="{BE446318-E7E0-4330-A29D-A3B1D33F3322}" type="pres">
      <dgm:prSet presAssocID="{A91593A5-BB81-4EF7-8420-76E19C55DCA0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785EC2-38D6-42F7-BF40-ED9ACDB6742D}" type="pres">
      <dgm:prSet presAssocID="{A91593A5-BB81-4EF7-8420-76E19C55DCA0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6D356B-301D-40CB-8248-E63999C1553A}" type="pres">
      <dgm:prSet presAssocID="{D05027B8-CAE8-4B0A-B9B3-0B9243530BD9}" presName="space" presStyleCnt="0"/>
      <dgm:spPr/>
      <dgm:t>
        <a:bodyPr/>
        <a:lstStyle/>
        <a:p>
          <a:endParaRPr lang="en-US"/>
        </a:p>
      </dgm:t>
    </dgm:pt>
    <dgm:pt modelId="{E5652F17-3331-4E67-AC57-FF5262CA0AFE}" type="pres">
      <dgm:prSet presAssocID="{5071B5CC-D6A3-4AFA-B853-72A5C1AABEA4}" presName="composite" presStyleCnt="0"/>
      <dgm:spPr/>
      <dgm:t>
        <a:bodyPr/>
        <a:lstStyle/>
        <a:p>
          <a:endParaRPr lang="en-US"/>
        </a:p>
      </dgm:t>
    </dgm:pt>
    <dgm:pt modelId="{97D78644-E677-40FC-89E6-F5E15ED2668F}" type="pres">
      <dgm:prSet presAssocID="{5071B5CC-D6A3-4AFA-B853-72A5C1AABEA4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92403C-5988-4668-8FA6-AA8667EFC337}" type="pres">
      <dgm:prSet presAssocID="{5071B5CC-D6A3-4AFA-B853-72A5C1AABEA4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71F84C-1ED5-4F63-A0F7-C40CA9307384}" type="pres">
      <dgm:prSet presAssocID="{91109DF7-0DCE-43F1-AB71-A46A1388B853}" presName="space" presStyleCnt="0"/>
      <dgm:spPr/>
      <dgm:t>
        <a:bodyPr/>
        <a:lstStyle/>
        <a:p>
          <a:endParaRPr lang="en-US"/>
        </a:p>
      </dgm:t>
    </dgm:pt>
    <dgm:pt modelId="{305A3BF8-19DC-4060-8D74-146C331FB7FC}" type="pres">
      <dgm:prSet presAssocID="{F088E4D5-40F9-4F70-ACD2-5B1EB65AA3D9}" presName="composite" presStyleCnt="0"/>
      <dgm:spPr/>
      <dgm:t>
        <a:bodyPr/>
        <a:lstStyle/>
        <a:p>
          <a:endParaRPr lang="en-US"/>
        </a:p>
      </dgm:t>
    </dgm:pt>
    <dgm:pt modelId="{52D853F6-F3F6-4021-8BAD-77E999A80B8B}" type="pres">
      <dgm:prSet presAssocID="{F088E4D5-40F9-4F70-ACD2-5B1EB65AA3D9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8290B3-21D3-4A2C-A9AF-E5B2BA175F14}" type="pres">
      <dgm:prSet presAssocID="{F088E4D5-40F9-4F70-ACD2-5B1EB65AA3D9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EDE1B1-0A79-454D-91DD-D7BD96362018}" type="pres">
      <dgm:prSet presAssocID="{A2F67179-C9BD-44CA-8747-8EC1B9B17FB3}" presName="space" presStyleCnt="0"/>
      <dgm:spPr/>
      <dgm:t>
        <a:bodyPr/>
        <a:lstStyle/>
        <a:p>
          <a:endParaRPr lang="en-US"/>
        </a:p>
      </dgm:t>
    </dgm:pt>
    <dgm:pt modelId="{3792E3AF-9011-430D-8808-8B11824C6F6A}" type="pres">
      <dgm:prSet presAssocID="{AEF60BC8-9DA1-4C6C-84B1-1E7D17CB9934}" presName="composite" presStyleCnt="0"/>
      <dgm:spPr/>
      <dgm:t>
        <a:bodyPr/>
        <a:lstStyle/>
        <a:p>
          <a:endParaRPr lang="en-US"/>
        </a:p>
      </dgm:t>
    </dgm:pt>
    <dgm:pt modelId="{328D0E2F-458F-443C-B291-29266B98818C}" type="pres">
      <dgm:prSet presAssocID="{AEF60BC8-9DA1-4C6C-84B1-1E7D17CB9934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AE45BC-5EBB-4429-9370-D03EAB143D1F}" type="pres">
      <dgm:prSet presAssocID="{AEF60BC8-9DA1-4C6C-84B1-1E7D17CB9934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BD3FEF-BE20-4786-A81D-D0D9109625BF}" srcId="{AEF60BC8-9DA1-4C6C-84B1-1E7D17CB9934}" destId="{5C14D2BB-D270-4CFB-9219-4E57E7D268A7}" srcOrd="0" destOrd="0" parTransId="{0756495C-F430-42E9-BFD8-5837174F2266}" sibTransId="{09893D04-CEF2-4302-88B6-F1F142635538}"/>
    <dgm:cxn modelId="{B2C512E9-7027-4FD2-98FE-D10EB2F90631}" srcId="{29F02AFD-5906-4A87-81B8-B99C1E718401}" destId="{AEF60BC8-9DA1-4C6C-84B1-1E7D17CB9934}" srcOrd="3" destOrd="0" parTransId="{C8007234-E267-447A-B0D8-4A49E8706811}" sibTransId="{3EC49810-F2B0-41CC-86C1-9F8CB7E86553}"/>
    <dgm:cxn modelId="{A0D0E213-BD3E-47BF-9836-DFBCF1A67468}" srcId="{A91593A5-BB81-4EF7-8420-76E19C55DCA0}" destId="{7AC5FB05-FE64-439B-BC4A-6078FC5E8C1A}" srcOrd="0" destOrd="0" parTransId="{B385B93B-CA59-447B-9554-C89E8C226DB0}" sibTransId="{838A6542-8D0D-4582-98A5-006D3E9CEFBD}"/>
    <dgm:cxn modelId="{62E49532-DE35-4D04-9EED-E7D2D7E3BD9F}" type="presOf" srcId="{A91593A5-BB81-4EF7-8420-76E19C55DCA0}" destId="{BE446318-E7E0-4330-A29D-A3B1D33F3322}" srcOrd="0" destOrd="0" presId="urn:microsoft.com/office/officeart/2005/8/layout/hList1"/>
    <dgm:cxn modelId="{CA17909B-BC38-4E6C-9113-7BA4F557392E}" type="presOf" srcId="{5071B5CC-D6A3-4AFA-B853-72A5C1AABEA4}" destId="{97D78644-E677-40FC-89E6-F5E15ED2668F}" srcOrd="0" destOrd="0" presId="urn:microsoft.com/office/officeart/2005/8/layout/hList1"/>
    <dgm:cxn modelId="{09020C6F-1879-4824-BE2D-8E9448D80481}" srcId="{29F02AFD-5906-4A87-81B8-B99C1E718401}" destId="{F088E4D5-40F9-4F70-ACD2-5B1EB65AA3D9}" srcOrd="2" destOrd="0" parTransId="{F2E8491C-1B60-4094-BD42-5B02511A6C1C}" sibTransId="{A2F67179-C9BD-44CA-8747-8EC1B9B17FB3}"/>
    <dgm:cxn modelId="{FFA1E169-D8DE-4EFC-8946-EA574A8BAD87}" srcId="{5071B5CC-D6A3-4AFA-B853-72A5C1AABEA4}" destId="{CA0C5CF9-24D0-46BC-9BA7-E45813384F4A}" srcOrd="0" destOrd="0" parTransId="{AA5DD980-F82F-42A8-A8A4-17CF69790923}" sibTransId="{C2B2FF07-13C6-4ACC-8661-D441BD388E3C}"/>
    <dgm:cxn modelId="{EF597700-EAB4-4E83-8C29-D24F0AD942EC}" type="presOf" srcId="{AC430574-AA46-4442-8692-EE495ABC435C}" destId="{8C8290B3-21D3-4A2C-A9AF-E5B2BA175F14}" srcOrd="0" destOrd="0" presId="urn:microsoft.com/office/officeart/2005/8/layout/hList1"/>
    <dgm:cxn modelId="{0CD7154E-EE38-45F3-82B5-8780BD36465F}" type="presOf" srcId="{AEF60BC8-9DA1-4C6C-84B1-1E7D17CB9934}" destId="{328D0E2F-458F-443C-B291-29266B98818C}" srcOrd="0" destOrd="0" presId="urn:microsoft.com/office/officeart/2005/8/layout/hList1"/>
    <dgm:cxn modelId="{C4BC2265-E71E-44F8-9DAB-AA884B4CA673}" type="presOf" srcId="{F088E4D5-40F9-4F70-ACD2-5B1EB65AA3D9}" destId="{52D853F6-F3F6-4021-8BAD-77E999A80B8B}" srcOrd="0" destOrd="0" presId="urn:microsoft.com/office/officeart/2005/8/layout/hList1"/>
    <dgm:cxn modelId="{66809290-15D5-4C41-B94C-0A94948A648B}" srcId="{29F02AFD-5906-4A87-81B8-B99C1E718401}" destId="{A91593A5-BB81-4EF7-8420-76E19C55DCA0}" srcOrd="0" destOrd="0" parTransId="{E8D05C3D-5F22-4258-BFB7-CB94128AEBF9}" sibTransId="{D05027B8-CAE8-4B0A-B9B3-0B9243530BD9}"/>
    <dgm:cxn modelId="{4EA1C774-829A-4053-A6EA-84CB785B259E}" type="presOf" srcId="{CA0C5CF9-24D0-46BC-9BA7-E45813384F4A}" destId="{4C92403C-5988-4668-8FA6-AA8667EFC337}" srcOrd="0" destOrd="0" presId="urn:microsoft.com/office/officeart/2005/8/layout/hList1"/>
    <dgm:cxn modelId="{A361428C-2F5B-4FD1-9B53-2A37E495631B}" type="presOf" srcId="{7AC5FB05-FE64-439B-BC4A-6078FC5E8C1A}" destId="{70785EC2-38D6-42F7-BF40-ED9ACDB6742D}" srcOrd="0" destOrd="0" presId="urn:microsoft.com/office/officeart/2005/8/layout/hList1"/>
    <dgm:cxn modelId="{985B4A6A-FE67-4415-9C99-3CB658B4104E}" type="presOf" srcId="{29F02AFD-5906-4A87-81B8-B99C1E718401}" destId="{854F1633-8041-458A-9E80-180761E26EF4}" srcOrd="0" destOrd="0" presId="urn:microsoft.com/office/officeart/2005/8/layout/hList1"/>
    <dgm:cxn modelId="{43AE5002-2C48-4F49-B3BB-18BC84AAD800}" type="presOf" srcId="{5C14D2BB-D270-4CFB-9219-4E57E7D268A7}" destId="{5EAE45BC-5EBB-4429-9370-D03EAB143D1F}" srcOrd="0" destOrd="0" presId="urn:microsoft.com/office/officeart/2005/8/layout/hList1"/>
    <dgm:cxn modelId="{C582737D-A4A5-4255-B15A-3F8BAC79F580}" srcId="{29F02AFD-5906-4A87-81B8-B99C1E718401}" destId="{5071B5CC-D6A3-4AFA-B853-72A5C1AABEA4}" srcOrd="1" destOrd="0" parTransId="{6F948DAC-531B-48AE-B672-F656E4AE6381}" sibTransId="{91109DF7-0DCE-43F1-AB71-A46A1388B853}"/>
    <dgm:cxn modelId="{654F0683-890A-4B2D-84F5-888C5ACBC8F7}" srcId="{F088E4D5-40F9-4F70-ACD2-5B1EB65AA3D9}" destId="{AC430574-AA46-4442-8692-EE495ABC435C}" srcOrd="0" destOrd="0" parTransId="{5D563EAA-0A15-4F68-839B-4AA841768C2D}" sibTransId="{7319E6B1-6E5B-432D-9E8F-B989BCAC5A7E}"/>
    <dgm:cxn modelId="{9E7CBFD5-DA2A-4C6D-BDD5-589952BE7CCF}" type="presParOf" srcId="{854F1633-8041-458A-9E80-180761E26EF4}" destId="{DEDD01B2-6E68-4246-A4EE-6FE35AFFFFF9}" srcOrd="0" destOrd="0" presId="urn:microsoft.com/office/officeart/2005/8/layout/hList1"/>
    <dgm:cxn modelId="{B7CF005E-8CDD-46E0-B2D2-0BE967E15492}" type="presParOf" srcId="{DEDD01B2-6E68-4246-A4EE-6FE35AFFFFF9}" destId="{BE446318-E7E0-4330-A29D-A3B1D33F3322}" srcOrd="0" destOrd="0" presId="urn:microsoft.com/office/officeart/2005/8/layout/hList1"/>
    <dgm:cxn modelId="{6761B25F-9163-4A4C-A53C-5A0B692B26FB}" type="presParOf" srcId="{DEDD01B2-6E68-4246-A4EE-6FE35AFFFFF9}" destId="{70785EC2-38D6-42F7-BF40-ED9ACDB6742D}" srcOrd="1" destOrd="0" presId="urn:microsoft.com/office/officeart/2005/8/layout/hList1"/>
    <dgm:cxn modelId="{30D71794-EB04-4B21-B2D8-4829C9E8787C}" type="presParOf" srcId="{854F1633-8041-458A-9E80-180761E26EF4}" destId="{FE6D356B-301D-40CB-8248-E63999C1553A}" srcOrd="1" destOrd="0" presId="urn:microsoft.com/office/officeart/2005/8/layout/hList1"/>
    <dgm:cxn modelId="{525E4359-0E27-4CD0-8580-D337E784CE4C}" type="presParOf" srcId="{854F1633-8041-458A-9E80-180761E26EF4}" destId="{E5652F17-3331-4E67-AC57-FF5262CA0AFE}" srcOrd="2" destOrd="0" presId="urn:microsoft.com/office/officeart/2005/8/layout/hList1"/>
    <dgm:cxn modelId="{AD9A8CCC-5401-402C-BBCF-207246D006DD}" type="presParOf" srcId="{E5652F17-3331-4E67-AC57-FF5262CA0AFE}" destId="{97D78644-E677-40FC-89E6-F5E15ED2668F}" srcOrd="0" destOrd="0" presId="urn:microsoft.com/office/officeart/2005/8/layout/hList1"/>
    <dgm:cxn modelId="{CE966EA9-6FF1-44F8-B323-A920F4EDE69F}" type="presParOf" srcId="{E5652F17-3331-4E67-AC57-FF5262CA0AFE}" destId="{4C92403C-5988-4668-8FA6-AA8667EFC337}" srcOrd="1" destOrd="0" presId="urn:microsoft.com/office/officeart/2005/8/layout/hList1"/>
    <dgm:cxn modelId="{D73F3D62-E9B0-48D1-9DED-6A0F93C60904}" type="presParOf" srcId="{854F1633-8041-458A-9E80-180761E26EF4}" destId="{9171F84C-1ED5-4F63-A0F7-C40CA9307384}" srcOrd="3" destOrd="0" presId="urn:microsoft.com/office/officeart/2005/8/layout/hList1"/>
    <dgm:cxn modelId="{3C54CD4A-6047-46F6-AA21-BF54FD72392C}" type="presParOf" srcId="{854F1633-8041-458A-9E80-180761E26EF4}" destId="{305A3BF8-19DC-4060-8D74-146C331FB7FC}" srcOrd="4" destOrd="0" presId="urn:microsoft.com/office/officeart/2005/8/layout/hList1"/>
    <dgm:cxn modelId="{61C0EDEA-5475-425D-A887-9E8C222540A9}" type="presParOf" srcId="{305A3BF8-19DC-4060-8D74-146C331FB7FC}" destId="{52D853F6-F3F6-4021-8BAD-77E999A80B8B}" srcOrd="0" destOrd="0" presId="urn:microsoft.com/office/officeart/2005/8/layout/hList1"/>
    <dgm:cxn modelId="{17AEEC59-1000-4D89-9B90-86FBDA36A677}" type="presParOf" srcId="{305A3BF8-19DC-4060-8D74-146C331FB7FC}" destId="{8C8290B3-21D3-4A2C-A9AF-E5B2BA175F14}" srcOrd="1" destOrd="0" presId="urn:microsoft.com/office/officeart/2005/8/layout/hList1"/>
    <dgm:cxn modelId="{00585983-3FBB-4ABD-B265-48DC87A4E867}" type="presParOf" srcId="{854F1633-8041-458A-9E80-180761E26EF4}" destId="{56EDE1B1-0A79-454D-91DD-D7BD96362018}" srcOrd="5" destOrd="0" presId="urn:microsoft.com/office/officeart/2005/8/layout/hList1"/>
    <dgm:cxn modelId="{57984AFB-77FB-4EC0-B892-C3631ED50A72}" type="presParOf" srcId="{854F1633-8041-458A-9E80-180761E26EF4}" destId="{3792E3AF-9011-430D-8808-8B11824C6F6A}" srcOrd="6" destOrd="0" presId="urn:microsoft.com/office/officeart/2005/8/layout/hList1"/>
    <dgm:cxn modelId="{7AB22FF3-790E-48DA-A2CD-4A3707761A8E}" type="presParOf" srcId="{3792E3AF-9011-430D-8808-8B11824C6F6A}" destId="{328D0E2F-458F-443C-B291-29266B98818C}" srcOrd="0" destOrd="0" presId="urn:microsoft.com/office/officeart/2005/8/layout/hList1"/>
    <dgm:cxn modelId="{47E29752-128C-4490-A2F6-F0BDD7BF4245}" type="presParOf" srcId="{3792E3AF-9011-430D-8808-8B11824C6F6A}" destId="{5EAE45BC-5EBB-4429-9370-D03EAB143D1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12BD3FF-B036-4353-A29A-B69A2ACE36B6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76762B-AC35-4A3B-A80E-03F3C828F11E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ctr" rtl="0"/>
          <a:r>
            <a:rPr lang="en-GB" sz="1100" b="1" u="sng" dirty="0" smtClean="0"/>
            <a:t>The Northern rebellion</a:t>
          </a:r>
          <a:endParaRPr lang="en-GB" sz="1100" dirty="0"/>
        </a:p>
      </dgm:t>
    </dgm:pt>
    <dgm:pt modelId="{EF923CCD-FFFD-4DD6-BD46-8AF5175F993A}" type="parTrans" cxnId="{17D570A4-8EAD-4D6E-BBD0-4830F6BE8F2A}">
      <dgm:prSet/>
      <dgm:spPr/>
      <dgm:t>
        <a:bodyPr/>
        <a:lstStyle/>
        <a:p>
          <a:pPr algn="ctr"/>
          <a:endParaRPr lang="en-US" sz="2400"/>
        </a:p>
      </dgm:t>
    </dgm:pt>
    <dgm:pt modelId="{3DD4E5D4-AD2E-4B98-9E45-A8F89F37B413}" type="sibTrans" cxnId="{17D570A4-8EAD-4D6E-BBD0-4830F6BE8F2A}">
      <dgm:prSet/>
      <dgm:spPr/>
      <dgm:t>
        <a:bodyPr/>
        <a:lstStyle/>
        <a:p>
          <a:pPr algn="ctr"/>
          <a:endParaRPr lang="en-US" sz="2400"/>
        </a:p>
      </dgm:t>
    </dgm:pt>
    <dgm:pt modelId="{DD33E632-683C-4251-A8F9-BBE5F6AAB0FF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ctr" rtl="0"/>
          <a:r>
            <a:rPr lang="en-GB" sz="1100" b="1" u="sng" dirty="0" smtClean="0"/>
            <a:t>1570 the Papal Bull of Excommunication</a:t>
          </a:r>
          <a:endParaRPr lang="en-GB" sz="1100" dirty="0"/>
        </a:p>
      </dgm:t>
    </dgm:pt>
    <dgm:pt modelId="{9E09B620-1015-4075-A25C-A4EA087DF6BF}" type="parTrans" cxnId="{6C575102-AA74-48A6-833C-21991861C0CA}">
      <dgm:prSet/>
      <dgm:spPr/>
      <dgm:t>
        <a:bodyPr/>
        <a:lstStyle/>
        <a:p>
          <a:pPr algn="ctr"/>
          <a:endParaRPr lang="en-US" sz="2400"/>
        </a:p>
      </dgm:t>
    </dgm:pt>
    <dgm:pt modelId="{8B9AF5CE-00A9-456F-BA8F-0236D71F237C}" type="sibTrans" cxnId="{6C575102-AA74-48A6-833C-21991861C0CA}">
      <dgm:prSet/>
      <dgm:spPr/>
      <dgm:t>
        <a:bodyPr/>
        <a:lstStyle/>
        <a:p>
          <a:pPr algn="ctr"/>
          <a:endParaRPr lang="en-US" sz="2400"/>
        </a:p>
      </dgm:t>
    </dgm:pt>
    <dgm:pt modelId="{9BCE6DB3-3151-48CA-99C1-35285097F92E}">
      <dgm:prSet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algn="ctr" rtl="0"/>
          <a:r>
            <a:rPr lang="en-GB" sz="1100" b="1" u="sng" smtClean="0"/>
            <a:t>The Ridolfi plot </a:t>
          </a:r>
          <a:endParaRPr lang="en-GB" sz="1100"/>
        </a:p>
      </dgm:t>
    </dgm:pt>
    <dgm:pt modelId="{6D30439B-5FB0-49B6-8DB1-D287E2140B27}" type="parTrans" cxnId="{A17E7499-93E0-49BA-AE9B-E753CBA087B4}">
      <dgm:prSet/>
      <dgm:spPr/>
      <dgm:t>
        <a:bodyPr/>
        <a:lstStyle/>
        <a:p>
          <a:pPr algn="ctr"/>
          <a:endParaRPr lang="en-US" sz="2400"/>
        </a:p>
      </dgm:t>
    </dgm:pt>
    <dgm:pt modelId="{F77EE8BA-8923-4513-864E-1322F6E4FEBD}" type="sibTrans" cxnId="{A17E7499-93E0-49BA-AE9B-E753CBA087B4}">
      <dgm:prSet/>
      <dgm:spPr/>
      <dgm:t>
        <a:bodyPr/>
        <a:lstStyle/>
        <a:p>
          <a:pPr algn="ctr"/>
          <a:endParaRPr lang="en-US" sz="2400"/>
        </a:p>
      </dgm:t>
    </dgm:pt>
    <dgm:pt modelId="{ADCF6EBC-74E0-40F7-AB87-4F92D334452B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 rtl="0"/>
          <a:r>
            <a:rPr lang="en-GB" sz="1050" b="1" u="sng" dirty="0" smtClean="0"/>
            <a:t>The Throckmorton plot</a:t>
          </a:r>
          <a:endParaRPr lang="en-GB" sz="1050" dirty="0"/>
        </a:p>
      </dgm:t>
    </dgm:pt>
    <dgm:pt modelId="{0F54E22F-A262-474C-A036-7D876899D1EF}" type="parTrans" cxnId="{91CED5F5-B4CD-4709-A958-34A56534A846}">
      <dgm:prSet/>
      <dgm:spPr/>
      <dgm:t>
        <a:bodyPr/>
        <a:lstStyle/>
        <a:p>
          <a:pPr algn="ctr"/>
          <a:endParaRPr lang="en-US" sz="2400"/>
        </a:p>
      </dgm:t>
    </dgm:pt>
    <dgm:pt modelId="{25DC20CA-1F90-4774-B97B-2A294FABF884}" type="sibTrans" cxnId="{91CED5F5-B4CD-4709-A958-34A56534A846}">
      <dgm:prSet/>
      <dgm:spPr/>
      <dgm:t>
        <a:bodyPr/>
        <a:lstStyle/>
        <a:p>
          <a:pPr algn="ctr"/>
          <a:endParaRPr lang="en-US" sz="2400"/>
        </a:p>
      </dgm:t>
    </dgm:pt>
    <dgm:pt modelId="{7D6A68DE-702E-4BFE-B0A6-34D12200C4D9}">
      <dgm:prSet custT="1"/>
      <dgm:spPr>
        <a:solidFill>
          <a:srgbClr val="CC99FF"/>
        </a:solidFill>
      </dgm:spPr>
      <dgm:t>
        <a:bodyPr/>
        <a:lstStyle/>
        <a:p>
          <a:pPr algn="ctr" rtl="0"/>
          <a:r>
            <a:rPr lang="en-GB" sz="1100" b="1" u="sng" dirty="0" smtClean="0"/>
            <a:t>The Babington plot</a:t>
          </a:r>
          <a:endParaRPr lang="en-GB" sz="1100" dirty="0"/>
        </a:p>
      </dgm:t>
    </dgm:pt>
    <dgm:pt modelId="{64F8AE45-F1D1-4EA6-B919-EABC0177A50A}" type="parTrans" cxnId="{CD24D229-EE43-47DA-8316-45EF1744C78D}">
      <dgm:prSet/>
      <dgm:spPr/>
      <dgm:t>
        <a:bodyPr/>
        <a:lstStyle/>
        <a:p>
          <a:pPr algn="ctr"/>
          <a:endParaRPr lang="en-US" sz="2400"/>
        </a:p>
      </dgm:t>
    </dgm:pt>
    <dgm:pt modelId="{D189A11F-4C24-46A9-AE31-4EFC08832320}" type="sibTrans" cxnId="{CD24D229-EE43-47DA-8316-45EF1744C78D}">
      <dgm:prSet/>
      <dgm:spPr/>
      <dgm:t>
        <a:bodyPr/>
        <a:lstStyle/>
        <a:p>
          <a:pPr algn="ctr"/>
          <a:endParaRPr lang="en-US" sz="2400"/>
        </a:p>
      </dgm:t>
    </dgm:pt>
    <dgm:pt modelId="{CC73EAC7-A8A8-433B-AD57-3807C4469A59}">
      <dgm:prSet custT="1"/>
      <dgm:spPr>
        <a:solidFill>
          <a:srgbClr val="FF0000"/>
        </a:solidFill>
      </dgm:spPr>
      <dgm:t>
        <a:bodyPr/>
        <a:lstStyle/>
        <a:p>
          <a:pPr algn="ctr" rtl="0"/>
          <a:r>
            <a:rPr lang="en-GB" sz="1100" dirty="0" smtClean="0"/>
            <a:t>All plots were discovered and failed</a:t>
          </a:r>
          <a:endParaRPr lang="en-GB" sz="1100" dirty="0"/>
        </a:p>
      </dgm:t>
    </dgm:pt>
    <dgm:pt modelId="{6B091378-B3B8-484D-A4CB-BB21A97F2B23}" type="parTrans" cxnId="{EE6CF246-5D24-403E-96E4-8D6F29C2360D}">
      <dgm:prSet/>
      <dgm:spPr/>
      <dgm:t>
        <a:bodyPr/>
        <a:lstStyle/>
        <a:p>
          <a:pPr algn="ctr"/>
          <a:endParaRPr lang="en-US" sz="2400"/>
        </a:p>
      </dgm:t>
    </dgm:pt>
    <dgm:pt modelId="{969B46CA-96D2-43A3-942B-7C53F5D5782B}" type="sibTrans" cxnId="{EE6CF246-5D24-403E-96E4-8D6F29C2360D}">
      <dgm:prSet/>
      <dgm:spPr/>
      <dgm:t>
        <a:bodyPr/>
        <a:lstStyle/>
        <a:p>
          <a:pPr algn="ctr"/>
          <a:endParaRPr lang="en-US" sz="2400"/>
        </a:p>
      </dgm:t>
    </dgm:pt>
    <dgm:pt modelId="{ADF4DD39-DBDF-4630-88F9-471E8AA56595}" type="pres">
      <dgm:prSet presAssocID="{F12BD3FF-B036-4353-A29A-B69A2ACE36B6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C124F329-66F6-4DFE-AFB9-EAF914E89523}" type="pres">
      <dgm:prSet presAssocID="{CC73EAC7-A8A8-433B-AD57-3807C4469A59}" presName="Accent6" presStyleCnt="0"/>
      <dgm:spPr/>
    </dgm:pt>
    <dgm:pt modelId="{B3E6E415-A1C7-415D-9815-B5056F5E2322}" type="pres">
      <dgm:prSet presAssocID="{CC73EAC7-A8A8-433B-AD57-3807C4469A59}" presName="Accent" presStyleLbl="node1" presStyleIdx="0" presStyleCnt="6"/>
      <dgm:spPr/>
    </dgm:pt>
    <dgm:pt modelId="{07AD31DF-4FDD-4E8F-B21B-1D7D9F95B81F}" type="pres">
      <dgm:prSet presAssocID="{CC73EAC7-A8A8-433B-AD57-3807C4469A59}" presName="ParentBackground6" presStyleCnt="0"/>
      <dgm:spPr/>
    </dgm:pt>
    <dgm:pt modelId="{49C2C32C-E9E6-4FCB-B075-EE7D84CBDEC7}" type="pres">
      <dgm:prSet presAssocID="{CC73EAC7-A8A8-433B-AD57-3807C4469A59}" presName="ParentBackground" presStyleLbl="fgAcc1" presStyleIdx="0" presStyleCnt="6"/>
      <dgm:spPr/>
      <dgm:t>
        <a:bodyPr/>
        <a:lstStyle/>
        <a:p>
          <a:endParaRPr lang="en-US"/>
        </a:p>
      </dgm:t>
    </dgm:pt>
    <dgm:pt modelId="{7E583633-05F2-4D08-B47A-605670550122}" type="pres">
      <dgm:prSet presAssocID="{CC73EAC7-A8A8-433B-AD57-3807C4469A59}" presName="Parent6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5AAD39-271E-496D-B639-EF68FDA9C261}" type="pres">
      <dgm:prSet presAssocID="{7D6A68DE-702E-4BFE-B0A6-34D12200C4D9}" presName="Accent5" presStyleCnt="0"/>
      <dgm:spPr/>
    </dgm:pt>
    <dgm:pt modelId="{69A11A50-677A-47F3-A27E-28A67EC5DF40}" type="pres">
      <dgm:prSet presAssocID="{7D6A68DE-702E-4BFE-B0A6-34D12200C4D9}" presName="Accent" presStyleLbl="node1" presStyleIdx="1" presStyleCnt="6"/>
      <dgm:spPr/>
    </dgm:pt>
    <dgm:pt modelId="{AB5E6E7E-9B97-4B11-A141-639039F1FD20}" type="pres">
      <dgm:prSet presAssocID="{7D6A68DE-702E-4BFE-B0A6-34D12200C4D9}" presName="ParentBackground5" presStyleCnt="0"/>
      <dgm:spPr/>
    </dgm:pt>
    <dgm:pt modelId="{240F77A6-62A4-4DB8-BC24-710352E5A4FA}" type="pres">
      <dgm:prSet presAssocID="{7D6A68DE-702E-4BFE-B0A6-34D12200C4D9}" presName="ParentBackground" presStyleLbl="fgAcc1" presStyleIdx="1" presStyleCnt="6"/>
      <dgm:spPr/>
      <dgm:t>
        <a:bodyPr/>
        <a:lstStyle/>
        <a:p>
          <a:endParaRPr lang="en-US"/>
        </a:p>
      </dgm:t>
    </dgm:pt>
    <dgm:pt modelId="{67517735-D01B-43F1-9815-AEE49242B9C0}" type="pres">
      <dgm:prSet presAssocID="{7D6A68DE-702E-4BFE-B0A6-34D12200C4D9}" presName="Parent5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C01440-77C7-4AEF-834F-AB3E90E770FC}" type="pres">
      <dgm:prSet presAssocID="{ADCF6EBC-74E0-40F7-AB87-4F92D334452B}" presName="Accent4" presStyleCnt="0"/>
      <dgm:spPr/>
    </dgm:pt>
    <dgm:pt modelId="{A4A7139F-FF9E-4B56-A977-C3ACFB52B854}" type="pres">
      <dgm:prSet presAssocID="{ADCF6EBC-74E0-40F7-AB87-4F92D334452B}" presName="Accent" presStyleLbl="node1" presStyleIdx="2" presStyleCnt="6"/>
      <dgm:spPr/>
    </dgm:pt>
    <dgm:pt modelId="{250EC2BC-0125-4933-A2F1-C7CC8FE97806}" type="pres">
      <dgm:prSet presAssocID="{ADCF6EBC-74E0-40F7-AB87-4F92D334452B}" presName="ParentBackground4" presStyleCnt="0"/>
      <dgm:spPr/>
    </dgm:pt>
    <dgm:pt modelId="{BC1CBCD1-6E33-4D95-916F-AF11C36030DE}" type="pres">
      <dgm:prSet presAssocID="{ADCF6EBC-74E0-40F7-AB87-4F92D334452B}" presName="ParentBackground" presStyleLbl="fgAcc1" presStyleIdx="2" presStyleCnt="6"/>
      <dgm:spPr/>
      <dgm:t>
        <a:bodyPr/>
        <a:lstStyle/>
        <a:p>
          <a:endParaRPr lang="en-US"/>
        </a:p>
      </dgm:t>
    </dgm:pt>
    <dgm:pt modelId="{02EF5A3C-28B7-4916-A11C-20600D74DDDE}" type="pres">
      <dgm:prSet presAssocID="{ADCF6EBC-74E0-40F7-AB87-4F92D334452B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885B35-8B1C-4F50-B971-B5869DF725ED}" type="pres">
      <dgm:prSet presAssocID="{9BCE6DB3-3151-48CA-99C1-35285097F92E}" presName="Accent3" presStyleCnt="0"/>
      <dgm:spPr/>
    </dgm:pt>
    <dgm:pt modelId="{9ECF9E95-6A69-4E94-83F8-925C8807ABF4}" type="pres">
      <dgm:prSet presAssocID="{9BCE6DB3-3151-48CA-99C1-35285097F92E}" presName="Accent" presStyleLbl="node1" presStyleIdx="3" presStyleCnt="6"/>
      <dgm:spPr/>
    </dgm:pt>
    <dgm:pt modelId="{18FE6C44-46E3-4676-A020-7C1C0B3684C0}" type="pres">
      <dgm:prSet presAssocID="{9BCE6DB3-3151-48CA-99C1-35285097F92E}" presName="ParentBackground3" presStyleCnt="0"/>
      <dgm:spPr/>
    </dgm:pt>
    <dgm:pt modelId="{9334461C-C331-4AAC-ABE2-BAE80D85D175}" type="pres">
      <dgm:prSet presAssocID="{9BCE6DB3-3151-48CA-99C1-35285097F92E}" presName="ParentBackground" presStyleLbl="fgAcc1" presStyleIdx="3" presStyleCnt="6"/>
      <dgm:spPr/>
      <dgm:t>
        <a:bodyPr/>
        <a:lstStyle/>
        <a:p>
          <a:endParaRPr lang="en-US"/>
        </a:p>
      </dgm:t>
    </dgm:pt>
    <dgm:pt modelId="{5F2C241D-C416-4408-85D3-090BAB9F8814}" type="pres">
      <dgm:prSet presAssocID="{9BCE6DB3-3151-48CA-99C1-35285097F92E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CCE5F8-1E96-45AC-A174-E0BD21AC89A6}" type="pres">
      <dgm:prSet presAssocID="{DD33E632-683C-4251-A8F9-BBE5F6AAB0FF}" presName="Accent2" presStyleCnt="0"/>
      <dgm:spPr/>
    </dgm:pt>
    <dgm:pt modelId="{0745A792-52C0-46D4-9FBD-D0345FB76BFA}" type="pres">
      <dgm:prSet presAssocID="{DD33E632-683C-4251-A8F9-BBE5F6AAB0FF}" presName="Accent" presStyleLbl="node1" presStyleIdx="4" presStyleCnt="6"/>
      <dgm:spPr/>
    </dgm:pt>
    <dgm:pt modelId="{6E7C6514-AD84-4F8D-A28C-256479287380}" type="pres">
      <dgm:prSet presAssocID="{DD33E632-683C-4251-A8F9-BBE5F6AAB0FF}" presName="ParentBackground2" presStyleCnt="0"/>
      <dgm:spPr/>
    </dgm:pt>
    <dgm:pt modelId="{9C05DB59-9D98-41FB-980C-EE8719099B74}" type="pres">
      <dgm:prSet presAssocID="{DD33E632-683C-4251-A8F9-BBE5F6AAB0FF}" presName="ParentBackground" presStyleLbl="fgAcc1" presStyleIdx="4" presStyleCnt="6"/>
      <dgm:spPr/>
      <dgm:t>
        <a:bodyPr/>
        <a:lstStyle/>
        <a:p>
          <a:endParaRPr lang="en-US"/>
        </a:p>
      </dgm:t>
    </dgm:pt>
    <dgm:pt modelId="{127C187D-A676-48C3-87AB-C801D14ED4CF}" type="pres">
      <dgm:prSet presAssocID="{DD33E632-683C-4251-A8F9-BBE5F6AAB0FF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51C8FF-39DE-4798-A6D0-0A3E9A81D85C}" type="pres">
      <dgm:prSet presAssocID="{B776762B-AC35-4A3B-A80E-03F3C828F11E}" presName="Accent1" presStyleCnt="0"/>
      <dgm:spPr/>
    </dgm:pt>
    <dgm:pt modelId="{2F1AACB5-45EB-419A-8199-CC6E1B4B23F5}" type="pres">
      <dgm:prSet presAssocID="{B776762B-AC35-4A3B-A80E-03F3C828F11E}" presName="Accent" presStyleLbl="node1" presStyleIdx="5" presStyleCnt="6"/>
      <dgm:spPr/>
    </dgm:pt>
    <dgm:pt modelId="{BC740757-A5F7-448B-814E-199FD8F786A5}" type="pres">
      <dgm:prSet presAssocID="{B776762B-AC35-4A3B-A80E-03F3C828F11E}" presName="ParentBackground1" presStyleCnt="0"/>
      <dgm:spPr/>
    </dgm:pt>
    <dgm:pt modelId="{322A15B5-DD18-4437-82A5-5753E26B2E8E}" type="pres">
      <dgm:prSet presAssocID="{B776762B-AC35-4A3B-A80E-03F3C828F11E}" presName="ParentBackground" presStyleLbl="fgAcc1" presStyleIdx="5" presStyleCnt="6"/>
      <dgm:spPr/>
      <dgm:t>
        <a:bodyPr/>
        <a:lstStyle/>
        <a:p>
          <a:endParaRPr lang="en-US"/>
        </a:p>
      </dgm:t>
    </dgm:pt>
    <dgm:pt modelId="{74BFA1F3-A35A-4EC2-8BD5-14AB2BB04627}" type="pres">
      <dgm:prSet presAssocID="{B776762B-AC35-4A3B-A80E-03F3C828F11E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8B210C-8A2F-48E3-911E-D1BCA216C7D8}" type="presOf" srcId="{9BCE6DB3-3151-48CA-99C1-35285097F92E}" destId="{5F2C241D-C416-4408-85D3-090BAB9F8814}" srcOrd="1" destOrd="0" presId="urn:microsoft.com/office/officeart/2011/layout/CircleProcess"/>
    <dgm:cxn modelId="{05C76CEA-037A-4873-958E-58052EEF8229}" type="presOf" srcId="{B776762B-AC35-4A3B-A80E-03F3C828F11E}" destId="{74BFA1F3-A35A-4EC2-8BD5-14AB2BB04627}" srcOrd="1" destOrd="0" presId="urn:microsoft.com/office/officeart/2011/layout/CircleProcess"/>
    <dgm:cxn modelId="{59A90A5E-C828-4EC6-91BF-358DAEA6AEAA}" type="presOf" srcId="{9BCE6DB3-3151-48CA-99C1-35285097F92E}" destId="{9334461C-C331-4AAC-ABE2-BAE80D85D175}" srcOrd="0" destOrd="0" presId="urn:microsoft.com/office/officeart/2011/layout/CircleProcess"/>
    <dgm:cxn modelId="{04F28BFD-D7BF-487D-88C2-16FCACE3BD3D}" type="presOf" srcId="{ADCF6EBC-74E0-40F7-AB87-4F92D334452B}" destId="{BC1CBCD1-6E33-4D95-916F-AF11C36030DE}" srcOrd="0" destOrd="0" presId="urn:microsoft.com/office/officeart/2011/layout/CircleProcess"/>
    <dgm:cxn modelId="{A17E7499-93E0-49BA-AE9B-E753CBA087B4}" srcId="{F12BD3FF-B036-4353-A29A-B69A2ACE36B6}" destId="{9BCE6DB3-3151-48CA-99C1-35285097F92E}" srcOrd="2" destOrd="0" parTransId="{6D30439B-5FB0-49B6-8DB1-D287E2140B27}" sibTransId="{F77EE8BA-8923-4513-864E-1322F6E4FEBD}"/>
    <dgm:cxn modelId="{DD65BCBE-79BB-44A4-8494-8AA4C02489CF}" type="presOf" srcId="{B776762B-AC35-4A3B-A80E-03F3C828F11E}" destId="{322A15B5-DD18-4437-82A5-5753E26B2E8E}" srcOrd="0" destOrd="0" presId="urn:microsoft.com/office/officeart/2011/layout/CircleProcess"/>
    <dgm:cxn modelId="{92D12305-388D-4A57-86E5-E7DCF6DAFF10}" type="presOf" srcId="{7D6A68DE-702E-4BFE-B0A6-34D12200C4D9}" destId="{240F77A6-62A4-4DB8-BC24-710352E5A4FA}" srcOrd="0" destOrd="0" presId="urn:microsoft.com/office/officeart/2011/layout/CircleProcess"/>
    <dgm:cxn modelId="{0AA3F663-44F6-40C1-9BC8-9FC56FE230A6}" type="presOf" srcId="{CC73EAC7-A8A8-433B-AD57-3807C4469A59}" destId="{7E583633-05F2-4D08-B47A-605670550122}" srcOrd="1" destOrd="0" presId="urn:microsoft.com/office/officeart/2011/layout/CircleProcess"/>
    <dgm:cxn modelId="{EE6CF246-5D24-403E-96E4-8D6F29C2360D}" srcId="{F12BD3FF-B036-4353-A29A-B69A2ACE36B6}" destId="{CC73EAC7-A8A8-433B-AD57-3807C4469A59}" srcOrd="5" destOrd="0" parTransId="{6B091378-B3B8-484D-A4CB-BB21A97F2B23}" sibTransId="{969B46CA-96D2-43A3-942B-7C53F5D5782B}"/>
    <dgm:cxn modelId="{91CED5F5-B4CD-4709-A958-34A56534A846}" srcId="{F12BD3FF-B036-4353-A29A-B69A2ACE36B6}" destId="{ADCF6EBC-74E0-40F7-AB87-4F92D334452B}" srcOrd="3" destOrd="0" parTransId="{0F54E22F-A262-474C-A036-7D876899D1EF}" sibTransId="{25DC20CA-1F90-4774-B97B-2A294FABF884}"/>
    <dgm:cxn modelId="{7D714235-C608-4734-92B4-B463A2DD42CB}" type="presOf" srcId="{7D6A68DE-702E-4BFE-B0A6-34D12200C4D9}" destId="{67517735-D01B-43F1-9815-AEE49242B9C0}" srcOrd="1" destOrd="0" presId="urn:microsoft.com/office/officeart/2011/layout/CircleProcess"/>
    <dgm:cxn modelId="{13DDC63E-5928-4B0D-AE78-D404DA2114A3}" type="presOf" srcId="{DD33E632-683C-4251-A8F9-BBE5F6AAB0FF}" destId="{127C187D-A676-48C3-87AB-C801D14ED4CF}" srcOrd="1" destOrd="0" presId="urn:microsoft.com/office/officeart/2011/layout/CircleProcess"/>
    <dgm:cxn modelId="{2484FC97-7CBB-42F9-A48B-D61B25496993}" type="presOf" srcId="{F12BD3FF-B036-4353-A29A-B69A2ACE36B6}" destId="{ADF4DD39-DBDF-4630-88F9-471E8AA56595}" srcOrd="0" destOrd="0" presId="urn:microsoft.com/office/officeart/2011/layout/CircleProcess"/>
    <dgm:cxn modelId="{CD24D229-EE43-47DA-8316-45EF1744C78D}" srcId="{F12BD3FF-B036-4353-A29A-B69A2ACE36B6}" destId="{7D6A68DE-702E-4BFE-B0A6-34D12200C4D9}" srcOrd="4" destOrd="0" parTransId="{64F8AE45-F1D1-4EA6-B919-EABC0177A50A}" sibTransId="{D189A11F-4C24-46A9-AE31-4EFC08832320}"/>
    <dgm:cxn modelId="{D97E215B-869F-4535-B057-3D92557E4597}" type="presOf" srcId="{CC73EAC7-A8A8-433B-AD57-3807C4469A59}" destId="{49C2C32C-E9E6-4FCB-B075-EE7D84CBDEC7}" srcOrd="0" destOrd="0" presId="urn:microsoft.com/office/officeart/2011/layout/CircleProcess"/>
    <dgm:cxn modelId="{17D570A4-8EAD-4D6E-BBD0-4830F6BE8F2A}" srcId="{F12BD3FF-B036-4353-A29A-B69A2ACE36B6}" destId="{B776762B-AC35-4A3B-A80E-03F3C828F11E}" srcOrd="0" destOrd="0" parTransId="{EF923CCD-FFFD-4DD6-BD46-8AF5175F993A}" sibTransId="{3DD4E5D4-AD2E-4B98-9E45-A8F89F37B413}"/>
    <dgm:cxn modelId="{AC582515-0A41-4018-935A-339A28B7898D}" type="presOf" srcId="{DD33E632-683C-4251-A8F9-BBE5F6AAB0FF}" destId="{9C05DB59-9D98-41FB-980C-EE8719099B74}" srcOrd="0" destOrd="0" presId="urn:microsoft.com/office/officeart/2011/layout/CircleProcess"/>
    <dgm:cxn modelId="{0E522D81-A71F-496C-BA7B-B83D8146254F}" type="presOf" srcId="{ADCF6EBC-74E0-40F7-AB87-4F92D334452B}" destId="{02EF5A3C-28B7-4916-A11C-20600D74DDDE}" srcOrd="1" destOrd="0" presId="urn:microsoft.com/office/officeart/2011/layout/CircleProcess"/>
    <dgm:cxn modelId="{6C575102-AA74-48A6-833C-21991861C0CA}" srcId="{F12BD3FF-B036-4353-A29A-B69A2ACE36B6}" destId="{DD33E632-683C-4251-A8F9-BBE5F6AAB0FF}" srcOrd="1" destOrd="0" parTransId="{9E09B620-1015-4075-A25C-A4EA087DF6BF}" sibTransId="{8B9AF5CE-00A9-456F-BA8F-0236D71F237C}"/>
    <dgm:cxn modelId="{86A62289-A3F1-46AB-B240-7952576D72A2}" type="presParOf" srcId="{ADF4DD39-DBDF-4630-88F9-471E8AA56595}" destId="{C124F329-66F6-4DFE-AFB9-EAF914E89523}" srcOrd="0" destOrd="0" presId="urn:microsoft.com/office/officeart/2011/layout/CircleProcess"/>
    <dgm:cxn modelId="{5B56230F-43A4-4155-8D22-4F7F807CB117}" type="presParOf" srcId="{C124F329-66F6-4DFE-AFB9-EAF914E89523}" destId="{B3E6E415-A1C7-415D-9815-B5056F5E2322}" srcOrd="0" destOrd="0" presId="urn:microsoft.com/office/officeart/2011/layout/CircleProcess"/>
    <dgm:cxn modelId="{93356536-54A9-445F-9D47-BFE10AC2F419}" type="presParOf" srcId="{ADF4DD39-DBDF-4630-88F9-471E8AA56595}" destId="{07AD31DF-4FDD-4E8F-B21B-1D7D9F95B81F}" srcOrd="1" destOrd="0" presId="urn:microsoft.com/office/officeart/2011/layout/CircleProcess"/>
    <dgm:cxn modelId="{870A13B4-CC3D-43EB-B955-731EC6D4E391}" type="presParOf" srcId="{07AD31DF-4FDD-4E8F-B21B-1D7D9F95B81F}" destId="{49C2C32C-E9E6-4FCB-B075-EE7D84CBDEC7}" srcOrd="0" destOrd="0" presId="urn:microsoft.com/office/officeart/2011/layout/CircleProcess"/>
    <dgm:cxn modelId="{A304701D-AF62-4F26-A64A-E83352E83B76}" type="presParOf" srcId="{ADF4DD39-DBDF-4630-88F9-471E8AA56595}" destId="{7E583633-05F2-4D08-B47A-605670550122}" srcOrd="2" destOrd="0" presId="urn:microsoft.com/office/officeart/2011/layout/CircleProcess"/>
    <dgm:cxn modelId="{63FB834E-3660-465F-99AA-474D44A38526}" type="presParOf" srcId="{ADF4DD39-DBDF-4630-88F9-471E8AA56595}" destId="{715AAD39-271E-496D-B639-EF68FDA9C261}" srcOrd="3" destOrd="0" presId="urn:microsoft.com/office/officeart/2011/layout/CircleProcess"/>
    <dgm:cxn modelId="{D0FF8F50-A387-4861-83B5-4A2AD91C8F44}" type="presParOf" srcId="{715AAD39-271E-496D-B639-EF68FDA9C261}" destId="{69A11A50-677A-47F3-A27E-28A67EC5DF40}" srcOrd="0" destOrd="0" presId="urn:microsoft.com/office/officeart/2011/layout/CircleProcess"/>
    <dgm:cxn modelId="{DD11D664-A391-4785-BAC1-0AE1A6C9D2D5}" type="presParOf" srcId="{ADF4DD39-DBDF-4630-88F9-471E8AA56595}" destId="{AB5E6E7E-9B97-4B11-A141-639039F1FD20}" srcOrd="4" destOrd="0" presId="urn:microsoft.com/office/officeart/2011/layout/CircleProcess"/>
    <dgm:cxn modelId="{10F88673-4DFB-473B-956B-F282D8736F13}" type="presParOf" srcId="{AB5E6E7E-9B97-4B11-A141-639039F1FD20}" destId="{240F77A6-62A4-4DB8-BC24-710352E5A4FA}" srcOrd="0" destOrd="0" presId="urn:microsoft.com/office/officeart/2011/layout/CircleProcess"/>
    <dgm:cxn modelId="{94DB7B64-9BE7-49DC-8012-5A7A6864F99E}" type="presParOf" srcId="{ADF4DD39-DBDF-4630-88F9-471E8AA56595}" destId="{67517735-D01B-43F1-9815-AEE49242B9C0}" srcOrd="5" destOrd="0" presId="urn:microsoft.com/office/officeart/2011/layout/CircleProcess"/>
    <dgm:cxn modelId="{3FE0916F-BA18-4EDE-AB50-3252A6F36E48}" type="presParOf" srcId="{ADF4DD39-DBDF-4630-88F9-471E8AA56595}" destId="{D2C01440-77C7-4AEF-834F-AB3E90E770FC}" srcOrd="6" destOrd="0" presId="urn:microsoft.com/office/officeart/2011/layout/CircleProcess"/>
    <dgm:cxn modelId="{5F9EF543-381B-4344-8FB1-1AC9F8CA271E}" type="presParOf" srcId="{D2C01440-77C7-4AEF-834F-AB3E90E770FC}" destId="{A4A7139F-FF9E-4B56-A977-C3ACFB52B854}" srcOrd="0" destOrd="0" presId="urn:microsoft.com/office/officeart/2011/layout/CircleProcess"/>
    <dgm:cxn modelId="{F3BA4090-6CB6-40EB-BAF8-6180FE72D3EB}" type="presParOf" srcId="{ADF4DD39-DBDF-4630-88F9-471E8AA56595}" destId="{250EC2BC-0125-4933-A2F1-C7CC8FE97806}" srcOrd="7" destOrd="0" presId="urn:microsoft.com/office/officeart/2011/layout/CircleProcess"/>
    <dgm:cxn modelId="{035C0048-F140-4997-96FE-A6AF4D4620E9}" type="presParOf" srcId="{250EC2BC-0125-4933-A2F1-C7CC8FE97806}" destId="{BC1CBCD1-6E33-4D95-916F-AF11C36030DE}" srcOrd="0" destOrd="0" presId="urn:microsoft.com/office/officeart/2011/layout/CircleProcess"/>
    <dgm:cxn modelId="{0DE3DF8A-6367-4645-9B44-FE5B0044EFA8}" type="presParOf" srcId="{ADF4DD39-DBDF-4630-88F9-471E8AA56595}" destId="{02EF5A3C-28B7-4916-A11C-20600D74DDDE}" srcOrd="8" destOrd="0" presId="urn:microsoft.com/office/officeart/2011/layout/CircleProcess"/>
    <dgm:cxn modelId="{5A5CA197-6337-4514-9C5C-09BCFCA27807}" type="presParOf" srcId="{ADF4DD39-DBDF-4630-88F9-471E8AA56595}" destId="{E2885B35-8B1C-4F50-B971-B5869DF725ED}" srcOrd="9" destOrd="0" presId="urn:microsoft.com/office/officeart/2011/layout/CircleProcess"/>
    <dgm:cxn modelId="{60179F5A-EFE1-4E8F-86B7-754493EDB19B}" type="presParOf" srcId="{E2885B35-8B1C-4F50-B971-B5869DF725ED}" destId="{9ECF9E95-6A69-4E94-83F8-925C8807ABF4}" srcOrd="0" destOrd="0" presId="urn:microsoft.com/office/officeart/2011/layout/CircleProcess"/>
    <dgm:cxn modelId="{6A2EBF2F-EE01-4B10-9B0F-9C7148BB5530}" type="presParOf" srcId="{ADF4DD39-DBDF-4630-88F9-471E8AA56595}" destId="{18FE6C44-46E3-4676-A020-7C1C0B3684C0}" srcOrd="10" destOrd="0" presId="urn:microsoft.com/office/officeart/2011/layout/CircleProcess"/>
    <dgm:cxn modelId="{42913DDD-EB21-46A3-B92E-BE3BF554EE67}" type="presParOf" srcId="{18FE6C44-46E3-4676-A020-7C1C0B3684C0}" destId="{9334461C-C331-4AAC-ABE2-BAE80D85D175}" srcOrd="0" destOrd="0" presId="urn:microsoft.com/office/officeart/2011/layout/CircleProcess"/>
    <dgm:cxn modelId="{0447CC6D-B1D8-4A18-9EB3-32BECBF0734E}" type="presParOf" srcId="{ADF4DD39-DBDF-4630-88F9-471E8AA56595}" destId="{5F2C241D-C416-4408-85D3-090BAB9F8814}" srcOrd="11" destOrd="0" presId="urn:microsoft.com/office/officeart/2011/layout/CircleProcess"/>
    <dgm:cxn modelId="{5B3DAEF6-6184-4566-BAA3-EAD29970EBE5}" type="presParOf" srcId="{ADF4DD39-DBDF-4630-88F9-471E8AA56595}" destId="{52CCE5F8-1E96-45AC-A174-E0BD21AC89A6}" srcOrd="12" destOrd="0" presId="urn:microsoft.com/office/officeart/2011/layout/CircleProcess"/>
    <dgm:cxn modelId="{6BE97570-0993-487D-BB44-DBDC6A317495}" type="presParOf" srcId="{52CCE5F8-1E96-45AC-A174-E0BD21AC89A6}" destId="{0745A792-52C0-46D4-9FBD-D0345FB76BFA}" srcOrd="0" destOrd="0" presId="urn:microsoft.com/office/officeart/2011/layout/CircleProcess"/>
    <dgm:cxn modelId="{369A5E60-3B5B-4DA2-A33E-C3A8B3623B32}" type="presParOf" srcId="{ADF4DD39-DBDF-4630-88F9-471E8AA56595}" destId="{6E7C6514-AD84-4F8D-A28C-256479287380}" srcOrd="13" destOrd="0" presId="urn:microsoft.com/office/officeart/2011/layout/CircleProcess"/>
    <dgm:cxn modelId="{C7B39B30-4D6F-4930-990C-59FD0CBD7CB1}" type="presParOf" srcId="{6E7C6514-AD84-4F8D-A28C-256479287380}" destId="{9C05DB59-9D98-41FB-980C-EE8719099B74}" srcOrd="0" destOrd="0" presId="urn:microsoft.com/office/officeart/2011/layout/CircleProcess"/>
    <dgm:cxn modelId="{ECE37B3E-FADE-4395-A281-BB68D9A75851}" type="presParOf" srcId="{ADF4DD39-DBDF-4630-88F9-471E8AA56595}" destId="{127C187D-A676-48C3-87AB-C801D14ED4CF}" srcOrd="14" destOrd="0" presId="urn:microsoft.com/office/officeart/2011/layout/CircleProcess"/>
    <dgm:cxn modelId="{DAE8D3FB-3BF6-4341-B2C4-B6B104F094B3}" type="presParOf" srcId="{ADF4DD39-DBDF-4630-88F9-471E8AA56595}" destId="{7F51C8FF-39DE-4798-A6D0-0A3E9A81D85C}" srcOrd="15" destOrd="0" presId="urn:microsoft.com/office/officeart/2011/layout/CircleProcess"/>
    <dgm:cxn modelId="{F0044931-2C53-4139-A133-F6061C757BCD}" type="presParOf" srcId="{7F51C8FF-39DE-4798-A6D0-0A3E9A81D85C}" destId="{2F1AACB5-45EB-419A-8199-CC6E1B4B23F5}" srcOrd="0" destOrd="0" presId="urn:microsoft.com/office/officeart/2011/layout/CircleProcess"/>
    <dgm:cxn modelId="{B367B8FB-D048-4DF0-AF77-35C454982B7B}" type="presParOf" srcId="{ADF4DD39-DBDF-4630-88F9-471E8AA56595}" destId="{BC740757-A5F7-448B-814E-199FD8F786A5}" srcOrd="16" destOrd="0" presId="urn:microsoft.com/office/officeart/2011/layout/CircleProcess"/>
    <dgm:cxn modelId="{B3E601EC-DAE0-4D86-824C-9EB4E2271F59}" type="presParOf" srcId="{BC740757-A5F7-448B-814E-199FD8F786A5}" destId="{322A15B5-DD18-4437-82A5-5753E26B2E8E}" srcOrd="0" destOrd="0" presId="urn:microsoft.com/office/officeart/2011/layout/CircleProcess"/>
    <dgm:cxn modelId="{311C3565-FCFC-4A70-8E04-4B8DC4FB6B43}" type="presParOf" srcId="{ADF4DD39-DBDF-4630-88F9-471E8AA56595}" destId="{74BFA1F3-A35A-4EC2-8BD5-14AB2BB04627}" srcOrd="17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110955A-CABC-4078-9247-6FDF91242968}" type="doc">
      <dgm:prSet loTypeId="urn:microsoft.com/office/officeart/2005/8/layout/lProcess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CB856B1-6F20-4D01-A2A6-F53B816F6D02}">
      <dgm:prSet/>
      <dgm:spPr/>
      <dgm:t>
        <a:bodyPr/>
        <a:lstStyle/>
        <a:p>
          <a:pPr rtl="0"/>
          <a:r>
            <a:rPr lang="en-GB" b="1" dirty="0" smtClean="0"/>
            <a:t>What did Elizabeth do about Mary Queen of Scots?</a:t>
          </a:r>
          <a:endParaRPr lang="en-GB" dirty="0"/>
        </a:p>
      </dgm:t>
    </dgm:pt>
    <dgm:pt modelId="{619B3261-02B9-4727-A8EE-BEB7D521F5F5}" type="parTrans" cxnId="{733F287B-FEA0-42B8-92FF-DE86E438CA2E}">
      <dgm:prSet/>
      <dgm:spPr/>
      <dgm:t>
        <a:bodyPr/>
        <a:lstStyle/>
        <a:p>
          <a:endParaRPr lang="en-US"/>
        </a:p>
      </dgm:t>
    </dgm:pt>
    <dgm:pt modelId="{643074FF-B42B-4AD9-ABAD-637880448C8B}" type="sibTrans" cxnId="{733F287B-FEA0-42B8-92FF-DE86E438CA2E}">
      <dgm:prSet/>
      <dgm:spPr/>
      <dgm:t>
        <a:bodyPr/>
        <a:lstStyle/>
        <a:p>
          <a:endParaRPr lang="en-US"/>
        </a:p>
      </dgm:t>
    </dgm:pt>
    <dgm:pt modelId="{7E55FD11-4A2A-4722-B873-9A633A7E1E77}">
      <dgm:prSet/>
      <dgm:spPr/>
      <dgm:t>
        <a:bodyPr/>
        <a:lstStyle/>
        <a:p>
          <a:pPr rtl="0"/>
          <a:r>
            <a:rPr lang="en-GB" dirty="0" smtClean="0"/>
            <a:t>Finally, in 1587, Elizabeth was persuaded to end the threat to her throne once and for all and ordered Mary's execution. Mary Queen of Scots was executed by beheading.</a:t>
          </a:r>
          <a:endParaRPr lang="en-GB" dirty="0"/>
        </a:p>
      </dgm:t>
    </dgm:pt>
    <dgm:pt modelId="{42746F9E-4973-4E4B-BBED-C34E35C88CCD}" type="parTrans" cxnId="{442BFAA0-F455-46CA-9FEB-1F5E1DD01112}">
      <dgm:prSet/>
      <dgm:spPr/>
      <dgm:t>
        <a:bodyPr/>
        <a:lstStyle/>
        <a:p>
          <a:endParaRPr lang="en-US"/>
        </a:p>
      </dgm:t>
    </dgm:pt>
    <dgm:pt modelId="{BA0C38F3-F09C-4736-955D-0A50B3648551}" type="sibTrans" cxnId="{442BFAA0-F455-46CA-9FEB-1F5E1DD01112}">
      <dgm:prSet/>
      <dgm:spPr/>
      <dgm:t>
        <a:bodyPr/>
        <a:lstStyle/>
        <a:p>
          <a:endParaRPr lang="en-US"/>
        </a:p>
      </dgm:t>
    </dgm:pt>
    <dgm:pt modelId="{DD105444-F24A-4322-A2C1-ED25C35B5A47}">
      <dgm:prSet/>
      <dgm:spPr/>
      <dgm:t>
        <a:bodyPr/>
        <a:lstStyle/>
        <a:p>
          <a:pPr rtl="0"/>
          <a:r>
            <a:rPr lang="en-GB" smtClean="0"/>
            <a:t>Mary was imprisoned by Queen Elizabeth and spent the next 19 years shuffling from castle to castle while her cousin deliberated what to do with her. </a:t>
          </a:r>
          <a:endParaRPr lang="en-GB"/>
        </a:p>
      </dgm:t>
    </dgm:pt>
    <dgm:pt modelId="{B09A4225-3A5A-4794-8989-239E5A94B544}" type="parTrans" cxnId="{6C254381-A35E-4D90-B484-904CA09BFC24}">
      <dgm:prSet/>
      <dgm:spPr/>
      <dgm:t>
        <a:bodyPr/>
        <a:lstStyle/>
        <a:p>
          <a:endParaRPr lang="en-US"/>
        </a:p>
      </dgm:t>
    </dgm:pt>
    <dgm:pt modelId="{96A938E8-BFDE-425E-A366-CAB14124946D}" type="sibTrans" cxnId="{6C254381-A35E-4D90-B484-904CA09BFC24}">
      <dgm:prSet/>
      <dgm:spPr/>
      <dgm:t>
        <a:bodyPr/>
        <a:lstStyle/>
        <a:p>
          <a:endParaRPr lang="en-US"/>
        </a:p>
      </dgm:t>
    </dgm:pt>
    <dgm:pt modelId="{EFE07365-EA80-4C3F-8436-4BAB68F39CB8}" type="pres">
      <dgm:prSet presAssocID="{B110955A-CABC-4078-9247-6FDF91242968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FBE35F-567D-4CB8-92C7-274E7021A4E5}" type="pres">
      <dgm:prSet presAssocID="{7CB856B1-6F20-4D01-A2A6-F53B816F6D02}" presName="compNode" presStyleCnt="0"/>
      <dgm:spPr/>
    </dgm:pt>
    <dgm:pt modelId="{FC97BA22-E308-48D4-90F1-A729A90C087C}" type="pres">
      <dgm:prSet presAssocID="{7CB856B1-6F20-4D01-A2A6-F53B816F6D02}" presName="aNode" presStyleLbl="bgShp" presStyleIdx="0" presStyleCnt="1"/>
      <dgm:spPr/>
      <dgm:t>
        <a:bodyPr/>
        <a:lstStyle/>
        <a:p>
          <a:endParaRPr lang="en-US"/>
        </a:p>
      </dgm:t>
    </dgm:pt>
    <dgm:pt modelId="{2FEC9C80-843C-4320-AC4A-ED1C5D6E0796}" type="pres">
      <dgm:prSet presAssocID="{7CB856B1-6F20-4D01-A2A6-F53B816F6D02}" presName="textNode" presStyleLbl="bgShp" presStyleIdx="0" presStyleCnt="1"/>
      <dgm:spPr/>
      <dgm:t>
        <a:bodyPr/>
        <a:lstStyle/>
        <a:p>
          <a:endParaRPr lang="en-US"/>
        </a:p>
      </dgm:t>
    </dgm:pt>
    <dgm:pt modelId="{A2157A94-3102-454B-B2E5-EA58B1894768}" type="pres">
      <dgm:prSet presAssocID="{7CB856B1-6F20-4D01-A2A6-F53B816F6D02}" presName="compChildNode" presStyleCnt="0"/>
      <dgm:spPr/>
    </dgm:pt>
    <dgm:pt modelId="{75F3A94C-0D10-4C35-9A5E-FC44BE295242}" type="pres">
      <dgm:prSet presAssocID="{7CB856B1-6F20-4D01-A2A6-F53B816F6D02}" presName="theInnerList" presStyleCnt="0"/>
      <dgm:spPr/>
    </dgm:pt>
    <dgm:pt modelId="{21E177C7-5534-452E-AD89-D9A62512F3CD}" type="pres">
      <dgm:prSet presAssocID="{DD105444-F24A-4322-A2C1-ED25C35B5A47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1AAC71-824A-4EBB-B97F-E6CEAB9B4C9A}" type="pres">
      <dgm:prSet presAssocID="{DD105444-F24A-4322-A2C1-ED25C35B5A47}" presName="aSpace2" presStyleCnt="0"/>
      <dgm:spPr/>
    </dgm:pt>
    <dgm:pt modelId="{8AFFB129-56C2-4C84-A579-F4C142A83EF3}" type="pres">
      <dgm:prSet presAssocID="{7E55FD11-4A2A-4722-B873-9A633A7E1E77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EFAC40-EBF4-4D9F-A42A-58A5B5A93109}" type="presOf" srcId="{B110955A-CABC-4078-9247-6FDF91242968}" destId="{EFE07365-EA80-4C3F-8436-4BAB68F39CB8}" srcOrd="0" destOrd="0" presId="urn:microsoft.com/office/officeart/2005/8/layout/lProcess2"/>
    <dgm:cxn modelId="{D3833E2C-8CAC-4E26-AB73-38C02528C212}" type="presOf" srcId="{7E55FD11-4A2A-4722-B873-9A633A7E1E77}" destId="{8AFFB129-56C2-4C84-A579-F4C142A83EF3}" srcOrd="0" destOrd="0" presId="urn:microsoft.com/office/officeart/2005/8/layout/lProcess2"/>
    <dgm:cxn modelId="{6C254381-A35E-4D90-B484-904CA09BFC24}" srcId="{7CB856B1-6F20-4D01-A2A6-F53B816F6D02}" destId="{DD105444-F24A-4322-A2C1-ED25C35B5A47}" srcOrd="0" destOrd="0" parTransId="{B09A4225-3A5A-4794-8989-239E5A94B544}" sibTransId="{96A938E8-BFDE-425E-A366-CAB14124946D}"/>
    <dgm:cxn modelId="{82B3AE7D-EB1D-43BF-887B-CAF26884B42B}" type="presOf" srcId="{DD105444-F24A-4322-A2C1-ED25C35B5A47}" destId="{21E177C7-5534-452E-AD89-D9A62512F3CD}" srcOrd="0" destOrd="0" presId="urn:microsoft.com/office/officeart/2005/8/layout/lProcess2"/>
    <dgm:cxn modelId="{F834D974-DCFE-46A4-B1AA-7B5A3BF737DC}" type="presOf" srcId="{7CB856B1-6F20-4D01-A2A6-F53B816F6D02}" destId="{2FEC9C80-843C-4320-AC4A-ED1C5D6E0796}" srcOrd="1" destOrd="0" presId="urn:microsoft.com/office/officeart/2005/8/layout/lProcess2"/>
    <dgm:cxn modelId="{442BFAA0-F455-46CA-9FEB-1F5E1DD01112}" srcId="{7CB856B1-6F20-4D01-A2A6-F53B816F6D02}" destId="{7E55FD11-4A2A-4722-B873-9A633A7E1E77}" srcOrd="1" destOrd="0" parTransId="{42746F9E-4973-4E4B-BBED-C34E35C88CCD}" sibTransId="{BA0C38F3-F09C-4736-955D-0A50B3648551}"/>
    <dgm:cxn modelId="{733F287B-FEA0-42B8-92FF-DE86E438CA2E}" srcId="{B110955A-CABC-4078-9247-6FDF91242968}" destId="{7CB856B1-6F20-4D01-A2A6-F53B816F6D02}" srcOrd="0" destOrd="0" parTransId="{619B3261-02B9-4727-A8EE-BEB7D521F5F5}" sibTransId="{643074FF-B42B-4AD9-ABAD-637880448C8B}"/>
    <dgm:cxn modelId="{60A7B8D0-E350-479C-92CF-0A0C33D4672C}" type="presOf" srcId="{7CB856B1-6F20-4D01-A2A6-F53B816F6D02}" destId="{FC97BA22-E308-48D4-90F1-A729A90C087C}" srcOrd="0" destOrd="0" presId="urn:microsoft.com/office/officeart/2005/8/layout/lProcess2"/>
    <dgm:cxn modelId="{B4974299-560E-4ADB-9C05-3E33ED730073}" type="presParOf" srcId="{EFE07365-EA80-4C3F-8436-4BAB68F39CB8}" destId="{62FBE35F-567D-4CB8-92C7-274E7021A4E5}" srcOrd="0" destOrd="0" presId="urn:microsoft.com/office/officeart/2005/8/layout/lProcess2"/>
    <dgm:cxn modelId="{AE9569DB-1F6A-4AC3-A033-A5DF47758317}" type="presParOf" srcId="{62FBE35F-567D-4CB8-92C7-274E7021A4E5}" destId="{FC97BA22-E308-48D4-90F1-A729A90C087C}" srcOrd="0" destOrd="0" presId="urn:microsoft.com/office/officeart/2005/8/layout/lProcess2"/>
    <dgm:cxn modelId="{15E2D451-2CA3-4C34-9EDD-56EEC33455FD}" type="presParOf" srcId="{62FBE35F-567D-4CB8-92C7-274E7021A4E5}" destId="{2FEC9C80-843C-4320-AC4A-ED1C5D6E0796}" srcOrd="1" destOrd="0" presId="urn:microsoft.com/office/officeart/2005/8/layout/lProcess2"/>
    <dgm:cxn modelId="{4DA8CC59-FA12-49A6-BC06-0EA75E23184B}" type="presParOf" srcId="{62FBE35F-567D-4CB8-92C7-274E7021A4E5}" destId="{A2157A94-3102-454B-B2E5-EA58B1894768}" srcOrd="2" destOrd="0" presId="urn:microsoft.com/office/officeart/2005/8/layout/lProcess2"/>
    <dgm:cxn modelId="{F208CC8A-8C42-4BD6-8713-38E6C13E4DAE}" type="presParOf" srcId="{A2157A94-3102-454B-B2E5-EA58B1894768}" destId="{75F3A94C-0D10-4C35-9A5E-FC44BE295242}" srcOrd="0" destOrd="0" presId="urn:microsoft.com/office/officeart/2005/8/layout/lProcess2"/>
    <dgm:cxn modelId="{E584EDBD-77FB-4336-AA8D-99A86A505364}" type="presParOf" srcId="{75F3A94C-0D10-4C35-9A5E-FC44BE295242}" destId="{21E177C7-5534-452E-AD89-D9A62512F3CD}" srcOrd="0" destOrd="0" presId="urn:microsoft.com/office/officeart/2005/8/layout/lProcess2"/>
    <dgm:cxn modelId="{2D49DE18-DF94-462F-80F5-CA69C3703FBC}" type="presParOf" srcId="{75F3A94C-0D10-4C35-9A5E-FC44BE295242}" destId="{641AAC71-824A-4EBB-B97F-E6CEAB9B4C9A}" srcOrd="1" destOrd="0" presId="urn:microsoft.com/office/officeart/2005/8/layout/lProcess2"/>
    <dgm:cxn modelId="{D071A888-E6C1-4D3C-9F4F-F54CD7E2E23E}" type="presParOf" srcId="{75F3A94C-0D10-4C35-9A5E-FC44BE295242}" destId="{8AFFB129-56C2-4C84-A579-F4C142A83EF3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7B6FB34-4AD5-42DB-90AC-BB694182971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706EA04-08B1-4F93-BF32-ED84373FDA91}">
      <dgm:prSet/>
      <dgm:spPr/>
      <dgm:t>
        <a:bodyPr/>
        <a:lstStyle/>
        <a:p>
          <a:pPr rtl="0"/>
          <a:r>
            <a:rPr lang="en-GB" b="1" u="sng" dirty="0" smtClean="0"/>
            <a:t>Mary Queen of Scots: </a:t>
          </a:r>
          <a:r>
            <a:rPr lang="en-GB" u="sng" dirty="0" smtClean="0"/>
            <a:t>Why was she a problem?</a:t>
          </a:r>
          <a:endParaRPr lang="en-GB" dirty="0"/>
        </a:p>
      </dgm:t>
    </dgm:pt>
    <dgm:pt modelId="{BE530A7D-A79F-44E8-BE70-D805DBB6D7DF}" type="parTrans" cxnId="{6B96EFA8-3667-44AF-978B-635CEDD510B1}">
      <dgm:prSet/>
      <dgm:spPr/>
      <dgm:t>
        <a:bodyPr/>
        <a:lstStyle/>
        <a:p>
          <a:endParaRPr lang="en-US"/>
        </a:p>
      </dgm:t>
    </dgm:pt>
    <dgm:pt modelId="{B2B754A3-B7E0-4F78-9251-52048826604F}" type="sibTrans" cxnId="{6B96EFA8-3667-44AF-978B-635CEDD510B1}">
      <dgm:prSet/>
      <dgm:spPr/>
      <dgm:t>
        <a:bodyPr/>
        <a:lstStyle/>
        <a:p>
          <a:endParaRPr lang="en-US"/>
        </a:p>
      </dgm:t>
    </dgm:pt>
    <dgm:pt modelId="{D62CCAEA-8674-45B7-99AF-B66AE98B5AB1}">
      <dgm:prSet/>
      <dgm:spPr/>
      <dgm:t>
        <a:bodyPr/>
        <a:lstStyle/>
        <a:p>
          <a:pPr rtl="0"/>
          <a:r>
            <a:rPr lang="en-GB" smtClean="0"/>
            <a:t>She was Catholic, so had Catholic supporters in England</a:t>
          </a:r>
          <a:endParaRPr lang="en-GB"/>
        </a:p>
      </dgm:t>
    </dgm:pt>
    <dgm:pt modelId="{A35E2997-0EDF-401E-8381-8FB04FB396E7}" type="parTrans" cxnId="{21EB3C7C-F6B8-4370-93F9-9D3AD0354CA3}">
      <dgm:prSet/>
      <dgm:spPr/>
      <dgm:t>
        <a:bodyPr/>
        <a:lstStyle/>
        <a:p>
          <a:endParaRPr lang="en-US"/>
        </a:p>
      </dgm:t>
    </dgm:pt>
    <dgm:pt modelId="{A0D0A5AA-F733-4683-A2DE-1DDB0276F300}" type="sibTrans" cxnId="{21EB3C7C-F6B8-4370-93F9-9D3AD0354CA3}">
      <dgm:prSet/>
      <dgm:spPr/>
      <dgm:t>
        <a:bodyPr/>
        <a:lstStyle/>
        <a:p>
          <a:endParaRPr lang="en-US"/>
        </a:p>
      </dgm:t>
    </dgm:pt>
    <dgm:pt modelId="{67A4C76D-915F-4CEE-B789-F79CF84A74EB}">
      <dgm:prSet/>
      <dgm:spPr/>
      <dgm:t>
        <a:bodyPr/>
        <a:lstStyle/>
        <a:p>
          <a:pPr rtl="0"/>
          <a:r>
            <a:rPr lang="en-GB" smtClean="0"/>
            <a:t>People believed that Elizabeth was illegitimate,</a:t>
          </a:r>
          <a:endParaRPr lang="en-GB"/>
        </a:p>
      </dgm:t>
    </dgm:pt>
    <dgm:pt modelId="{B221D158-20D0-4BAE-9F69-A5192B899FD8}" type="parTrans" cxnId="{DCC0FA3D-7195-4F7B-A27D-942FA3F3710F}">
      <dgm:prSet/>
      <dgm:spPr/>
      <dgm:t>
        <a:bodyPr/>
        <a:lstStyle/>
        <a:p>
          <a:endParaRPr lang="en-US"/>
        </a:p>
      </dgm:t>
    </dgm:pt>
    <dgm:pt modelId="{0611CC99-D3A6-4C9D-B952-EB03B6A17106}" type="sibTrans" cxnId="{DCC0FA3D-7195-4F7B-A27D-942FA3F3710F}">
      <dgm:prSet/>
      <dgm:spPr/>
      <dgm:t>
        <a:bodyPr/>
        <a:lstStyle/>
        <a:p>
          <a:endParaRPr lang="en-US"/>
        </a:p>
      </dgm:t>
    </dgm:pt>
    <dgm:pt modelId="{C5040540-9E7E-4BFC-87AE-55543BFF4FB0}">
      <dgm:prSet/>
      <dgm:spPr/>
      <dgm:t>
        <a:bodyPr/>
        <a:lstStyle/>
        <a:p>
          <a:pPr rtl="0"/>
          <a:r>
            <a:rPr lang="en-GB" dirty="0" smtClean="0"/>
            <a:t>Mary was the closest legal heir to the English throne</a:t>
          </a:r>
          <a:endParaRPr lang="en-GB" dirty="0"/>
        </a:p>
      </dgm:t>
    </dgm:pt>
    <dgm:pt modelId="{13B3B4D3-CA3F-42E1-9E5F-7F689A1E3CA2}" type="parTrans" cxnId="{9039CF9D-BF7B-4436-A267-3BA73C5546A4}">
      <dgm:prSet/>
      <dgm:spPr/>
      <dgm:t>
        <a:bodyPr/>
        <a:lstStyle/>
        <a:p>
          <a:endParaRPr lang="en-US"/>
        </a:p>
      </dgm:t>
    </dgm:pt>
    <dgm:pt modelId="{127623CE-B037-4C1F-82B7-16CC730B180F}" type="sibTrans" cxnId="{9039CF9D-BF7B-4436-A267-3BA73C5546A4}">
      <dgm:prSet/>
      <dgm:spPr/>
      <dgm:t>
        <a:bodyPr/>
        <a:lstStyle/>
        <a:p>
          <a:endParaRPr lang="en-US"/>
        </a:p>
      </dgm:t>
    </dgm:pt>
    <dgm:pt modelId="{C5839450-48F0-4C46-BD8F-CFAE97CDA735}">
      <dgm:prSet/>
      <dgm:spPr/>
      <dgm:t>
        <a:bodyPr/>
        <a:lstStyle/>
        <a:p>
          <a:pPr rtl="0"/>
          <a:r>
            <a:rPr lang="en-GB" dirty="0" smtClean="0"/>
            <a:t>MQS’s arrival in England in 1568 paved the way for a series of plots to dethrone Elizabeth. </a:t>
          </a:r>
          <a:endParaRPr lang="en-GB" dirty="0"/>
        </a:p>
      </dgm:t>
    </dgm:pt>
    <dgm:pt modelId="{37844AA6-4F9D-4409-87A0-01EBE54F8E43}" type="parTrans" cxnId="{3543B312-D850-4689-81A8-427815D8E125}">
      <dgm:prSet/>
      <dgm:spPr/>
      <dgm:t>
        <a:bodyPr/>
        <a:lstStyle/>
        <a:p>
          <a:endParaRPr lang="en-US"/>
        </a:p>
      </dgm:t>
    </dgm:pt>
    <dgm:pt modelId="{1ED397CA-BC2E-4F98-B83E-4A29839263DE}" type="sibTrans" cxnId="{3543B312-D850-4689-81A8-427815D8E125}">
      <dgm:prSet/>
      <dgm:spPr/>
      <dgm:t>
        <a:bodyPr/>
        <a:lstStyle/>
        <a:p>
          <a:endParaRPr lang="en-US"/>
        </a:p>
      </dgm:t>
    </dgm:pt>
    <dgm:pt modelId="{639DA00B-81EA-401B-8F6F-040CAB6C500F}">
      <dgm:prSet/>
      <dgm:spPr/>
      <dgm:t>
        <a:bodyPr/>
        <a:lstStyle/>
        <a:p>
          <a:pPr rtl="0"/>
          <a:r>
            <a:rPr lang="en-GB" smtClean="0"/>
            <a:t>MQS became the focus of these plots. </a:t>
          </a:r>
          <a:endParaRPr lang="en-GB"/>
        </a:p>
      </dgm:t>
    </dgm:pt>
    <dgm:pt modelId="{499022F7-3B87-4410-82B6-AD66C4E0B1AF}" type="parTrans" cxnId="{1E8B4AA6-F128-46FC-801D-017FA78214CA}">
      <dgm:prSet/>
      <dgm:spPr/>
      <dgm:t>
        <a:bodyPr/>
        <a:lstStyle/>
        <a:p>
          <a:endParaRPr lang="en-US"/>
        </a:p>
      </dgm:t>
    </dgm:pt>
    <dgm:pt modelId="{3A699BDA-B198-4DF3-9AD4-308E6009F029}" type="sibTrans" cxnId="{1E8B4AA6-F128-46FC-801D-017FA78214CA}">
      <dgm:prSet/>
      <dgm:spPr/>
      <dgm:t>
        <a:bodyPr/>
        <a:lstStyle/>
        <a:p>
          <a:endParaRPr lang="en-US"/>
        </a:p>
      </dgm:t>
    </dgm:pt>
    <dgm:pt modelId="{90468D53-C3B2-4986-8C06-6AF026FF421F}">
      <dgm:prSet/>
      <dgm:spPr/>
      <dgm:t>
        <a:bodyPr/>
        <a:lstStyle/>
        <a:p>
          <a:pPr rtl="0"/>
          <a:r>
            <a:rPr lang="en-GB" dirty="0" smtClean="0"/>
            <a:t>The Pope encouraged English and foreign Catholics to plot against Elizabeth and replace her with MQS.</a:t>
          </a:r>
          <a:endParaRPr lang="en-GB" dirty="0"/>
        </a:p>
      </dgm:t>
    </dgm:pt>
    <dgm:pt modelId="{785C69D5-FB88-4CE1-88C4-16BE60872E4B}" type="parTrans" cxnId="{A42D4CBC-9658-4D7F-B71C-CDE75F2A58AF}">
      <dgm:prSet/>
      <dgm:spPr/>
      <dgm:t>
        <a:bodyPr/>
        <a:lstStyle/>
        <a:p>
          <a:endParaRPr lang="en-US"/>
        </a:p>
      </dgm:t>
    </dgm:pt>
    <dgm:pt modelId="{CCCA0705-048B-4A86-9EDF-8672D5DC0F29}" type="sibTrans" cxnId="{A42D4CBC-9658-4D7F-B71C-CDE75F2A58AF}">
      <dgm:prSet/>
      <dgm:spPr/>
      <dgm:t>
        <a:bodyPr/>
        <a:lstStyle/>
        <a:p>
          <a:endParaRPr lang="en-US"/>
        </a:p>
      </dgm:t>
    </dgm:pt>
    <dgm:pt modelId="{35A877B0-D88E-4B11-B2C5-A3AA3CEED103}">
      <dgm:prSet/>
      <dgm:spPr/>
      <dgm:t>
        <a:bodyPr/>
        <a:lstStyle/>
        <a:p>
          <a:pPr rtl="0"/>
          <a:r>
            <a:rPr lang="en-GB" smtClean="0"/>
            <a:t>No sooner than she arrived in England that it sparked the Revolt of the Northern Earls. </a:t>
          </a:r>
          <a:endParaRPr lang="en-GB"/>
        </a:p>
      </dgm:t>
    </dgm:pt>
    <dgm:pt modelId="{8E317E80-3919-45F6-A87A-4954C3D47141}" type="parTrans" cxnId="{CFD6AE39-12FB-4631-B74A-37BC40C0DAAC}">
      <dgm:prSet/>
      <dgm:spPr/>
      <dgm:t>
        <a:bodyPr/>
        <a:lstStyle/>
        <a:p>
          <a:endParaRPr lang="en-US"/>
        </a:p>
      </dgm:t>
    </dgm:pt>
    <dgm:pt modelId="{FD5DA1F0-F9C7-4E85-B410-7E1F8C406AA3}" type="sibTrans" cxnId="{CFD6AE39-12FB-4631-B74A-37BC40C0DAAC}">
      <dgm:prSet/>
      <dgm:spPr/>
      <dgm:t>
        <a:bodyPr/>
        <a:lstStyle/>
        <a:p>
          <a:endParaRPr lang="en-US"/>
        </a:p>
      </dgm:t>
    </dgm:pt>
    <dgm:pt modelId="{4B0A7869-8EF7-4959-8657-D8283DB97C9E}">
      <dgm:prSet/>
      <dgm:spPr/>
      <dgm:t>
        <a:bodyPr/>
        <a:lstStyle/>
        <a:p>
          <a:pPr rtl="0"/>
          <a:r>
            <a:rPr lang="en-GB" smtClean="0"/>
            <a:t>The English Catholics had not posed any threat before MQS’s arrival.</a:t>
          </a:r>
          <a:endParaRPr lang="en-GB"/>
        </a:p>
      </dgm:t>
    </dgm:pt>
    <dgm:pt modelId="{62A43D1D-7509-41C5-8663-C0256CBDC617}" type="parTrans" cxnId="{4A490079-5D85-4A5F-9F3F-EA8D15A96D9B}">
      <dgm:prSet/>
      <dgm:spPr/>
      <dgm:t>
        <a:bodyPr/>
        <a:lstStyle/>
        <a:p>
          <a:endParaRPr lang="en-US"/>
        </a:p>
      </dgm:t>
    </dgm:pt>
    <dgm:pt modelId="{13738C2B-6C90-49D0-84B7-20F231A6FCC2}" type="sibTrans" cxnId="{4A490079-5D85-4A5F-9F3F-EA8D15A96D9B}">
      <dgm:prSet/>
      <dgm:spPr/>
      <dgm:t>
        <a:bodyPr/>
        <a:lstStyle/>
        <a:p>
          <a:endParaRPr lang="en-US"/>
        </a:p>
      </dgm:t>
    </dgm:pt>
    <dgm:pt modelId="{B74C7BD3-4082-4218-9995-67B31A250C4C}" type="pres">
      <dgm:prSet presAssocID="{77B6FB34-4AD5-42DB-90AC-BB694182971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DA3A0D-1DA8-43E3-A0CD-C5FDEE276119}" type="pres">
      <dgm:prSet presAssocID="{D706EA04-08B1-4F93-BF32-ED84373FDA91}" presName="linNode" presStyleCnt="0"/>
      <dgm:spPr/>
    </dgm:pt>
    <dgm:pt modelId="{DEEE208D-62CD-4050-A395-B8ED9B01148C}" type="pres">
      <dgm:prSet presAssocID="{D706EA04-08B1-4F93-BF32-ED84373FDA91}" presName="parentText" presStyleLbl="node1" presStyleIdx="0" presStyleCnt="1" custScaleX="6548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5C34D7-225D-4CE8-AED9-9743C13F7A0A}" type="pres">
      <dgm:prSet presAssocID="{D706EA04-08B1-4F93-BF32-ED84373FDA91}" presName="descendantText" presStyleLbl="alignAccFollowNode1" presStyleIdx="0" presStyleCnt="1" custScaleY="1107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21B699-9D14-4F04-8974-14FF70C87146}" type="presOf" srcId="{4B0A7869-8EF7-4959-8657-D8283DB97C9E}" destId="{2C5C34D7-225D-4CE8-AED9-9743C13F7A0A}" srcOrd="0" destOrd="7" presId="urn:microsoft.com/office/officeart/2005/8/layout/vList5"/>
    <dgm:cxn modelId="{74B63D19-AAC5-4FF2-B650-816D0E8909A2}" type="presOf" srcId="{77B6FB34-4AD5-42DB-90AC-BB6941829712}" destId="{B74C7BD3-4082-4218-9995-67B31A250C4C}" srcOrd="0" destOrd="0" presId="urn:microsoft.com/office/officeart/2005/8/layout/vList5"/>
    <dgm:cxn modelId="{278F65FD-D37F-4C1E-9549-8D0DDA79EDA2}" type="presOf" srcId="{67A4C76D-915F-4CEE-B789-F79CF84A74EB}" destId="{2C5C34D7-225D-4CE8-AED9-9743C13F7A0A}" srcOrd="0" destOrd="1" presId="urn:microsoft.com/office/officeart/2005/8/layout/vList5"/>
    <dgm:cxn modelId="{EDA4420E-B4EE-4530-AF62-A364D0AB7D16}" type="presOf" srcId="{35A877B0-D88E-4B11-B2C5-A3AA3CEED103}" destId="{2C5C34D7-225D-4CE8-AED9-9743C13F7A0A}" srcOrd="0" destOrd="6" presId="urn:microsoft.com/office/officeart/2005/8/layout/vList5"/>
    <dgm:cxn modelId="{3543B312-D850-4689-81A8-427815D8E125}" srcId="{D706EA04-08B1-4F93-BF32-ED84373FDA91}" destId="{C5839450-48F0-4C46-BD8F-CFAE97CDA735}" srcOrd="3" destOrd="0" parTransId="{37844AA6-4F9D-4409-87A0-01EBE54F8E43}" sibTransId="{1ED397CA-BC2E-4F98-B83E-4A29839263DE}"/>
    <dgm:cxn modelId="{7EFC9236-F361-4845-8C9F-356467820CA0}" type="presOf" srcId="{C5839450-48F0-4C46-BD8F-CFAE97CDA735}" destId="{2C5C34D7-225D-4CE8-AED9-9743C13F7A0A}" srcOrd="0" destOrd="3" presId="urn:microsoft.com/office/officeart/2005/8/layout/vList5"/>
    <dgm:cxn modelId="{A42D4CBC-9658-4D7F-B71C-CDE75F2A58AF}" srcId="{D706EA04-08B1-4F93-BF32-ED84373FDA91}" destId="{90468D53-C3B2-4986-8C06-6AF026FF421F}" srcOrd="5" destOrd="0" parTransId="{785C69D5-FB88-4CE1-88C4-16BE60872E4B}" sibTransId="{CCCA0705-048B-4A86-9EDF-8672D5DC0F29}"/>
    <dgm:cxn modelId="{4D833A65-9E3F-4912-B42D-0DAA4EBD6DD9}" type="presOf" srcId="{D706EA04-08B1-4F93-BF32-ED84373FDA91}" destId="{DEEE208D-62CD-4050-A395-B8ED9B01148C}" srcOrd="0" destOrd="0" presId="urn:microsoft.com/office/officeart/2005/8/layout/vList5"/>
    <dgm:cxn modelId="{9039CF9D-BF7B-4436-A267-3BA73C5546A4}" srcId="{D706EA04-08B1-4F93-BF32-ED84373FDA91}" destId="{C5040540-9E7E-4BFC-87AE-55543BFF4FB0}" srcOrd="2" destOrd="0" parTransId="{13B3B4D3-CA3F-42E1-9E5F-7F689A1E3CA2}" sibTransId="{127623CE-B037-4C1F-82B7-16CC730B180F}"/>
    <dgm:cxn modelId="{E2D347E3-EB9C-4592-8065-B33117D71007}" type="presOf" srcId="{D62CCAEA-8674-45B7-99AF-B66AE98B5AB1}" destId="{2C5C34D7-225D-4CE8-AED9-9743C13F7A0A}" srcOrd="0" destOrd="0" presId="urn:microsoft.com/office/officeart/2005/8/layout/vList5"/>
    <dgm:cxn modelId="{CFD6AE39-12FB-4631-B74A-37BC40C0DAAC}" srcId="{D706EA04-08B1-4F93-BF32-ED84373FDA91}" destId="{35A877B0-D88E-4B11-B2C5-A3AA3CEED103}" srcOrd="6" destOrd="0" parTransId="{8E317E80-3919-45F6-A87A-4954C3D47141}" sibTransId="{FD5DA1F0-F9C7-4E85-B410-7E1F8C406AA3}"/>
    <dgm:cxn modelId="{2693D600-BD6C-4F99-B684-525D1B88319E}" type="presOf" srcId="{90468D53-C3B2-4986-8C06-6AF026FF421F}" destId="{2C5C34D7-225D-4CE8-AED9-9743C13F7A0A}" srcOrd="0" destOrd="5" presId="urn:microsoft.com/office/officeart/2005/8/layout/vList5"/>
    <dgm:cxn modelId="{DCC0FA3D-7195-4F7B-A27D-942FA3F3710F}" srcId="{D706EA04-08B1-4F93-BF32-ED84373FDA91}" destId="{67A4C76D-915F-4CEE-B789-F79CF84A74EB}" srcOrd="1" destOrd="0" parTransId="{B221D158-20D0-4BAE-9F69-A5192B899FD8}" sibTransId="{0611CC99-D3A6-4C9D-B952-EB03B6A17106}"/>
    <dgm:cxn modelId="{1E8B4AA6-F128-46FC-801D-017FA78214CA}" srcId="{D706EA04-08B1-4F93-BF32-ED84373FDA91}" destId="{639DA00B-81EA-401B-8F6F-040CAB6C500F}" srcOrd="4" destOrd="0" parTransId="{499022F7-3B87-4410-82B6-AD66C4E0B1AF}" sibTransId="{3A699BDA-B198-4DF3-9AD4-308E6009F029}"/>
    <dgm:cxn modelId="{21EB3C7C-F6B8-4370-93F9-9D3AD0354CA3}" srcId="{D706EA04-08B1-4F93-BF32-ED84373FDA91}" destId="{D62CCAEA-8674-45B7-99AF-B66AE98B5AB1}" srcOrd="0" destOrd="0" parTransId="{A35E2997-0EDF-401E-8381-8FB04FB396E7}" sibTransId="{A0D0A5AA-F733-4683-A2DE-1DDB0276F300}"/>
    <dgm:cxn modelId="{4A490079-5D85-4A5F-9F3F-EA8D15A96D9B}" srcId="{D706EA04-08B1-4F93-BF32-ED84373FDA91}" destId="{4B0A7869-8EF7-4959-8657-D8283DB97C9E}" srcOrd="7" destOrd="0" parTransId="{62A43D1D-7509-41C5-8663-C0256CBDC617}" sibTransId="{13738C2B-6C90-49D0-84B7-20F231A6FCC2}"/>
    <dgm:cxn modelId="{6B96EFA8-3667-44AF-978B-635CEDD510B1}" srcId="{77B6FB34-4AD5-42DB-90AC-BB6941829712}" destId="{D706EA04-08B1-4F93-BF32-ED84373FDA91}" srcOrd="0" destOrd="0" parTransId="{BE530A7D-A79F-44E8-BE70-D805DBB6D7DF}" sibTransId="{B2B754A3-B7E0-4F78-9251-52048826604F}"/>
    <dgm:cxn modelId="{BCD36AB2-E906-407A-9446-3C8951624F7B}" type="presOf" srcId="{639DA00B-81EA-401B-8F6F-040CAB6C500F}" destId="{2C5C34D7-225D-4CE8-AED9-9743C13F7A0A}" srcOrd="0" destOrd="4" presId="urn:microsoft.com/office/officeart/2005/8/layout/vList5"/>
    <dgm:cxn modelId="{B96E5888-F262-4AB4-8790-C744F6AD2F0C}" type="presOf" srcId="{C5040540-9E7E-4BFC-87AE-55543BFF4FB0}" destId="{2C5C34D7-225D-4CE8-AED9-9743C13F7A0A}" srcOrd="0" destOrd="2" presId="urn:microsoft.com/office/officeart/2005/8/layout/vList5"/>
    <dgm:cxn modelId="{9F28B2C8-EAE7-4890-AC68-A60693E43E4A}" type="presParOf" srcId="{B74C7BD3-4082-4218-9995-67B31A250C4C}" destId="{83DA3A0D-1DA8-43E3-A0CD-C5FDEE276119}" srcOrd="0" destOrd="0" presId="urn:microsoft.com/office/officeart/2005/8/layout/vList5"/>
    <dgm:cxn modelId="{F3D2C6A1-E6FA-4F12-8AA3-C8D2BE2002FC}" type="presParOf" srcId="{83DA3A0D-1DA8-43E3-A0CD-C5FDEE276119}" destId="{DEEE208D-62CD-4050-A395-B8ED9B01148C}" srcOrd="0" destOrd="0" presId="urn:microsoft.com/office/officeart/2005/8/layout/vList5"/>
    <dgm:cxn modelId="{61591CB2-FAD1-423F-B9ED-9239EEE0256A}" type="presParOf" srcId="{83DA3A0D-1DA8-43E3-A0CD-C5FDEE276119}" destId="{2C5C34D7-225D-4CE8-AED9-9743C13F7A0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DDF9544-38FF-4013-AA9C-9822C800E4CC}" type="doc">
      <dgm:prSet loTypeId="urn:microsoft.com/office/officeart/2005/8/layout/hierarchy3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AFDB0D-E5ED-471A-8544-0ED8C46D369B}">
      <dgm:prSet custT="1"/>
      <dgm:spPr/>
      <dgm:t>
        <a:bodyPr/>
        <a:lstStyle/>
        <a:p>
          <a:pPr rtl="0"/>
          <a:r>
            <a:rPr lang="en-GB" sz="1100" b="1" dirty="0" smtClean="0"/>
            <a:t>Why were the Puritans a problem?</a:t>
          </a:r>
          <a:endParaRPr lang="en-GB" sz="1100" dirty="0"/>
        </a:p>
      </dgm:t>
    </dgm:pt>
    <dgm:pt modelId="{214BD683-BDFE-4DBA-832B-AD3151FADA10}" type="parTrans" cxnId="{C7707EE5-3098-4196-921B-F36D46121B81}">
      <dgm:prSet/>
      <dgm:spPr/>
      <dgm:t>
        <a:bodyPr/>
        <a:lstStyle/>
        <a:p>
          <a:endParaRPr lang="en-US" sz="1100"/>
        </a:p>
      </dgm:t>
    </dgm:pt>
    <dgm:pt modelId="{0A722E00-EAEE-43BD-B37D-4C475FCF480D}" type="sibTrans" cxnId="{C7707EE5-3098-4196-921B-F36D46121B81}">
      <dgm:prSet/>
      <dgm:spPr/>
      <dgm:t>
        <a:bodyPr/>
        <a:lstStyle/>
        <a:p>
          <a:endParaRPr lang="en-US" sz="1100"/>
        </a:p>
      </dgm:t>
    </dgm:pt>
    <dgm:pt modelId="{BB6BB857-0644-4C5B-A197-79F688A7D051}">
      <dgm:prSet custT="1"/>
      <dgm:spPr/>
      <dgm:t>
        <a:bodyPr/>
        <a:lstStyle/>
        <a:p>
          <a:pPr rtl="0"/>
          <a:r>
            <a:rPr lang="en-GB" sz="1100" dirty="0" smtClean="0"/>
            <a:t>Many Puritans were in the House of Commons, which threatened political unity</a:t>
          </a:r>
          <a:endParaRPr lang="en-GB" sz="1100" dirty="0"/>
        </a:p>
      </dgm:t>
    </dgm:pt>
    <dgm:pt modelId="{EC6FADCE-6642-41A5-8468-FB54E8009B90}" type="parTrans" cxnId="{888FFFF6-B778-45AE-80C7-0850B15005F4}">
      <dgm:prSet/>
      <dgm:spPr/>
      <dgm:t>
        <a:bodyPr/>
        <a:lstStyle/>
        <a:p>
          <a:endParaRPr lang="en-US" sz="1100"/>
        </a:p>
      </dgm:t>
    </dgm:pt>
    <dgm:pt modelId="{1F9089B3-8E0D-4A2E-A8EE-02BF44AF3790}" type="sibTrans" cxnId="{888FFFF6-B778-45AE-80C7-0850B15005F4}">
      <dgm:prSet/>
      <dgm:spPr/>
      <dgm:t>
        <a:bodyPr/>
        <a:lstStyle/>
        <a:p>
          <a:endParaRPr lang="en-US" sz="1100"/>
        </a:p>
      </dgm:t>
    </dgm:pt>
    <dgm:pt modelId="{06482DC9-3CF4-42EC-82A8-828EE46E5512}">
      <dgm:prSet custT="1"/>
      <dgm:spPr/>
      <dgm:t>
        <a:bodyPr/>
        <a:lstStyle/>
        <a:p>
          <a:pPr rtl="0"/>
          <a:r>
            <a:rPr lang="en-GB" sz="1100" dirty="0" smtClean="0"/>
            <a:t>Undermined the Queen’s authority and control</a:t>
          </a:r>
          <a:endParaRPr lang="en-GB" sz="1100" dirty="0"/>
        </a:p>
      </dgm:t>
    </dgm:pt>
    <dgm:pt modelId="{FEB71372-8BEF-40DE-BA13-3617E576508A}" type="parTrans" cxnId="{3D9FE9D9-14B0-43C8-B7F9-3E5C8658A5A4}">
      <dgm:prSet/>
      <dgm:spPr/>
      <dgm:t>
        <a:bodyPr/>
        <a:lstStyle/>
        <a:p>
          <a:endParaRPr lang="en-US" sz="1100"/>
        </a:p>
      </dgm:t>
    </dgm:pt>
    <dgm:pt modelId="{1FC55346-0968-4E7A-8E47-DCC58B0F29B6}" type="sibTrans" cxnId="{3D9FE9D9-14B0-43C8-B7F9-3E5C8658A5A4}">
      <dgm:prSet/>
      <dgm:spPr/>
      <dgm:t>
        <a:bodyPr/>
        <a:lstStyle/>
        <a:p>
          <a:endParaRPr lang="en-US" sz="1100"/>
        </a:p>
      </dgm:t>
    </dgm:pt>
    <dgm:pt modelId="{62681EF4-1795-4E69-B834-A0D3CA3F751E}">
      <dgm:prSet custT="1"/>
      <dgm:spPr/>
      <dgm:t>
        <a:bodyPr/>
        <a:lstStyle/>
        <a:p>
          <a:pPr rtl="0"/>
          <a:r>
            <a:rPr lang="en-GB" sz="1100" smtClean="0"/>
            <a:t>Demanded freedom of speech and rejected her religious settlement</a:t>
          </a:r>
          <a:endParaRPr lang="en-GB" sz="1100"/>
        </a:p>
      </dgm:t>
    </dgm:pt>
    <dgm:pt modelId="{81AC8D34-2E49-4805-9025-20F04E20D425}" type="parTrans" cxnId="{BBA4828B-CA06-4FC9-9CE4-4850F0E9AEEC}">
      <dgm:prSet/>
      <dgm:spPr/>
      <dgm:t>
        <a:bodyPr/>
        <a:lstStyle/>
        <a:p>
          <a:endParaRPr lang="en-US" sz="1100"/>
        </a:p>
      </dgm:t>
    </dgm:pt>
    <dgm:pt modelId="{249EE0ED-5523-471A-B5BC-12199F7B6405}" type="sibTrans" cxnId="{BBA4828B-CA06-4FC9-9CE4-4850F0E9AEEC}">
      <dgm:prSet/>
      <dgm:spPr/>
      <dgm:t>
        <a:bodyPr/>
        <a:lstStyle/>
        <a:p>
          <a:endParaRPr lang="en-US" sz="1100"/>
        </a:p>
      </dgm:t>
    </dgm:pt>
    <dgm:pt modelId="{1812B819-C3F9-41C1-B737-F6565F822A88}">
      <dgm:prSet custT="1"/>
      <dgm:spPr/>
      <dgm:t>
        <a:bodyPr/>
        <a:lstStyle/>
        <a:p>
          <a:pPr rtl="0"/>
          <a:r>
            <a:rPr lang="en-GB" sz="1100" smtClean="0"/>
            <a:t>Walter Strickland (MP): He wanted to introduce a new prayer book and ban vestments. Elizabeth closed parliament before his ideas could be discussed.</a:t>
          </a:r>
          <a:endParaRPr lang="en-GB" sz="1100"/>
        </a:p>
      </dgm:t>
    </dgm:pt>
    <dgm:pt modelId="{3FA43040-F89A-41D3-88AE-9FE98F95B760}" type="parTrans" cxnId="{2C9488F8-40C6-42DD-9F00-FB9904003D17}">
      <dgm:prSet/>
      <dgm:spPr/>
      <dgm:t>
        <a:bodyPr/>
        <a:lstStyle/>
        <a:p>
          <a:endParaRPr lang="en-US" sz="1100"/>
        </a:p>
      </dgm:t>
    </dgm:pt>
    <dgm:pt modelId="{C5F1B093-98A8-41F1-A7AF-F4EF5BAD05B5}" type="sibTrans" cxnId="{2C9488F8-40C6-42DD-9F00-FB9904003D17}">
      <dgm:prSet/>
      <dgm:spPr/>
      <dgm:t>
        <a:bodyPr/>
        <a:lstStyle/>
        <a:p>
          <a:endParaRPr lang="en-US" sz="1100"/>
        </a:p>
      </dgm:t>
    </dgm:pt>
    <dgm:pt modelId="{F4213CF1-3774-4B75-B30A-BE2F40CD5F1F}">
      <dgm:prSet custT="1"/>
      <dgm:spPr/>
      <dgm:t>
        <a:bodyPr/>
        <a:lstStyle/>
        <a:p>
          <a:pPr rtl="0"/>
          <a:r>
            <a:rPr lang="en-GB" sz="1100" smtClean="0"/>
            <a:t>John Stubbs: He wrote a pamphlet criticising Elizabeth for holding marriage talks with a Catholic prince from France. Stubbs has his hand cut off </a:t>
          </a:r>
          <a:endParaRPr lang="en-GB" sz="1100"/>
        </a:p>
      </dgm:t>
    </dgm:pt>
    <dgm:pt modelId="{454AA173-9034-42D2-B7D0-D0A05740C17C}" type="parTrans" cxnId="{98892AD0-C113-4FAA-8203-4A4DD0B19150}">
      <dgm:prSet/>
      <dgm:spPr/>
      <dgm:t>
        <a:bodyPr/>
        <a:lstStyle/>
        <a:p>
          <a:endParaRPr lang="en-US" sz="1100"/>
        </a:p>
      </dgm:t>
    </dgm:pt>
    <dgm:pt modelId="{A7F690BA-331E-4E11-8823-9EF9121CABD3}" type="sibTrans" cxnId="{98892AD0-C113-4FAA-8203-4A4DD0B19150}">
      <dgm:prSet/>
      <dgm:spPr/>
      <dgm:t>
        <a:bodyPr/>
        <a:lstStyle/>
        <a:p>
          <a:endParaRPr lang="en-US" sz="1100"/>
        </a:p>
      </dgm:t>
    </dgm:pt>
    <dgm:pt modelId="{39D7C1B5-9300-4B38-80E2-450911C46185}">
      <dgm:prSet custT="1"/>
      <dgm:spPr/>
      <dgm:t>
        <a:bodyPr/>
        <a:lstStyle/>
        <a:p>
          <a:pPr rtl="0"/>
          <a:r>
            <a:rPr lang="en-GB" sz="1100" smtClean="0"/>
            <a:t>Anthony Cope (MP): Introduced a bill to abolish bishops and establish a new prayer book. He was imprisoned in the tower of London.</a:t>
          </a:r>
          <a:endParaRPr lang="en-GB" sz="1100"/>
        </a:p>
      </dgm:t>
    </dgm:pt>
    <dgm:pt modelId="{F2281BC5-112A-4963-A85F-484C9396E57E}" type="parTrans" cxnId="{EF559ADF-C1FC-42A3-BBA0-8ED9C310D7B7}">
      <dgm:prSet/>
      <dgm:spPr/>
      <dgm:t>
        <a:bodyPr/>
        <a:lstStyle/>
        <a:p>
          <a:endParaRPr lang="en-US" sz="1100"/>
        </a:p>
      </dgm:t>
    </dgm:pt>
    <dgm:pt modelId="{160BF835-AD18-44AE-BF5C-D6EE82BB35D9}" type="sibTrans" cxnId="{EF559ADF-C1FC-42A3-BBA0-8ED9C310D7B7}">
      <dgm:prSet/>
      <dgm:spPr/>
      <dgm:t>
        <a:bodyPr/>
        <a:lstStyle/>
        <a:p>
          <a:endParaRPr lang="en-US" sz="1100"/>
        </a:p>
      </dgm:t>
    </dgm:pt>
    <dgm:pt modelId="{D85C3B51-CE75-40F4-9D12-AAE169E6C0B3}">
      <dgm:prSet custT="1"/>
      <dgm:spPr/>
      <dgm:t>
        <a:bodyPr/>
        <a:lstStyle/>
        <a:p>
          <a:pPr rtl="0"/>
          <a:r>
            <a:rPr lang="en-GB" sz="1100" smtClean="0"/>
            <a:t>John Penry: Criticized Elizabeth for not making enough Welsh bibles. He was executed.</a:t>
          </a:r>
          <a:endParaRPr lang="en-GB" sz="1100"/>
        </a:p>
      </dgm:t>
    </dgm:pt>
    <dgm:pt modelId="{283651AC-D0DD-47D3-AD7F-AA1A3071CC80}" type="parTrans" cxnId="{23CE4F14-A1A6-4B7B-9D0F-041A01C74252}">
      <dgm:prSet/>
      <dgm:spPr/>
      <dgm:t>
        <a:bodyPr/>
        <a:lstStyle/>
        <a:p>
          <a:endParaRPr lang="en-US" sz="1100"/>
        </a:p>
      </dgm:t>
    </dgm:pt>
    <dgm:pt modelId="{E0969E6F-1803-4636-AD0F-7208CDDE6C0C}" type="sibTrans" cxnId="{23CE4F14-A1A6-4B7B-9D0F-041A01C74252}">
      <dgm:prSet/>
      <dgm:spPr/>
      <dgm:t>
        <a:bodyPr/>
        <a:lstStyle/>
        <a:p>
          <a:endParaRPr lang="en-US" sz="1100"/>
        </a:p>
      </dgm:t>
    </dgm:pt>
    <dgm:pt modelId="{7C31ACBA-EC7D-46AF-A2EE-A97854656EFD}" type="pres">
      <dgm:prSet presAssocID="{1DDF9544-38FF-4013-AA9C-9822C800E4C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460E4EE-B9E3-4F27-B48E-61551AE47118}" type="pres">
      <dgm:prSet presAssocID="{F5AFDB0D-E5ED-471A-8544-0ED8C46D369B}" presName="root" presStyleCnt="0"/>
      <dgm:spPr/>
    </dgm:pt>
    <dgm:pt modelId="{A3480BCD-D5A0-4373-9244-3BF4CB3C0867}" type="pres">
      <dgm:prSet presAssocID="{F5AFDB0D-E5ED-471A-8544-0ED8C46D369B}" presName="rootComposite" presStyleCnt="0"/>
      <dgm:spPr/>
    </dgm:pt>
    <dgm:pt modelId="{3F49A05B-8EFE-47B3-9574-A58A4D44CB2B}" type="pres">
      <dgm:prSet presAssocID="{F5AFDB0D-E5ED-471A-8544-0ED8C46D369B}" presName="rootText" presStyleLbl="node1" presStyleIdx="0" presStyleCnt="1" custScaleX="190958" custLinFactNeighborX="19830" custLinFactNeighborY="-6119"/>
      <dgm:spPr/>
      <dgm:t>
        <a:bodyPr/>
        <a:lstStyle/>
        <a:p>
          <a:endParaRPr lang="en-US"/>
        </a:p>
      </dgm:t>
    </dgm:pt>
    <dgm:pt modelId="{68D38983-DA14-4080-A9C4-427DBF71D3D3}" type="pres">
      <dgm:prSet presAssocID="{F5AFDB0D-E5ED-471A-8544-0ED8C46D369B}" presName="rootConnector" presStyleLbl="node1" presStyleIdx="0" presStyleCnt="1"/>
      <dgm:spPr/>
      <dgm:t>
        <a:bodyPr/>
        <a:lstStyle/>
        <a:p>
          <a:endParaRPr lang="en-US"/>
        </a:p>
      </dgm:t>
    </dgm:pt>
    <dgm:pt modelId="{587937DF-3E96-46FF-8448-6F620FE50900}" type="pres">
      <dgm:prSet presAssocID="{F5AFDB0D-E5ED-471A-8544-0ED8C46D369B}" presName="childShape" presStyleCnt="0"/>
      <dgm:spPr/>
    </dgm:pt>
    <dgm:pt modelId="{EA424F8F-A33E-4116-B768-8C18ADF02E25}" type="pres">
      <dgm:prSet presAssocID="{EC6FADCE-6642-41A5-8468-FB54E8009B90}" presName="Name13" presStyleLbl="parChTrans1D2" presStyleIdx="0" presStyleCnt="7"/>
      <dgm:spPr/>
      <dgm:t>
        <a:bodyPr/>
        <a:lstStyle/>
        <a:p>
          <a:endParaRPr lang="en-US"/>
        </a:p>
      </dgm:t>
    </dgm:pt>
    <dgm:pt modelId="{B4F5007B-8B7B-47F2-A137-A5BC3E484EE3}" type="pres">
      <dgm:prSet presAssocID="{BB6BB857-0644-4C5B-A197-79F688A7D051}" presName="childText" presStyleLbl="bgAcc1" presStyleIdx="0" presStyleCnt="7" custScaleX="3285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C844FB-8F6F-4465-A3F5-0235846C921D}" type="pres">
      <dgm:prSet presAssocID="{FEB71372-8BEF-40DE-BA13-3617E576508A}" presName="Name13" presStyleLbl="parChTrans1D2" presStyleIdx="1" presStyleCnt="7"/>
      <dgm:spPr/>
      <dgm:t>
        <a:bodyPr/>
        <a:lstStyle/>
        <a:p>
          <a:endParaRPr lang="en-US"/>
        </a:p>
      </dgm:t>
    </dgm:pt>
    <dgm:pt modelId="{38BD0A17-6297-4508-9EA8-43A5D25E9DA3}" type="pres">
      <dgm:prSet presAssocID="{06482DC9-3CF4-42EC-82A8-828EE46E5512}" presName="childText" presStyleLbl="bgAcc1" presStyleIdx="1" presStyleCnt="7" custScaleX="3285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E74128-0C4D-4448-BCD3-33DC18B4C6EF}" type="pres">
      <dgm:prSet presAssocID="{81AC8D34-2E49-4805-9025-20F04E20D425}" presName="Name13" presStyleLbl="parChTrans1D2" presStyleIdx="2" presStyleCnt="7"/>
      <dgm:spPr/>
      <dgm:t>
        <a:bodyPr/>
        <a:lstStyle/>
        <a:p>
          <a:endParaRPr lang="en-US"/>
        </a:p>
      </dgm:t>
    </dgm:pt>
    <dgm:pt modelId="{D43E5E29-4936-48CB-B56E-3F3ABA84AA5E}" type="pres">
      <dgm:prSet presAssocID="{62681EF4-1795-4E69-B834-A0D3CA3F751E}" presName="childText" presStyleLbl="bgAcc1" presStyleIdx="2" presStyleCnt="7" custScaleX="3285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DE091C-43D3-49DF-8505-C0EEFD75BC9A}" type="pres">
      <dgm:prSet presAssocID="{3FA43040-F89A-41D3-88AE-9FE98F95B760}" presName="Name13" presStyleLbl="parChTrans1D2" presStyleIdx="3" presStyleCnt="7"/>
      <dgm:spPr/>
      <dgm:t>
        <a:bodyPr/>
        <a:lstStyle/>
        <a:p>
          <a:endParaRPr lang="en-US"/>
        </a:p>
      </dgm:t>
    </dgm:pt>
    <dgm:pt modelId="{10428017-B643-4571-BA2D-A1CE6AB09AAC}" type="pres">
      <dgm:prSet presAssocID="{1812B819-C3F9-41C1-B737-F6565F822A88}" presName="childText" presStyleLbl="bgAcc1" presStyleIdx="3" presStyleCnt="7" custScaleX="3285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8D3EB2-80C0-436D-B582-78E3D8625EDD}" type="pres">
      <dgm:prSet presAssocID="{454AA173-9034-42D2-B7D0-D0A05740C17C}" presName="Name13" presStyleLbl="parChTrans1D2" presStyleIdx="4" presStyleCnt="7"/>
      <dgm:spPr/>
      <dgm:t>
        <a:bodyPr/>
        <a:lstStyle/>
        <a:p>
          <a:endParaRPr lang="en-US"/>
        </a:p>
      </dgm:t>
    </dgm:pt>
    <dgm:pt modelId="{073B029C-B377-4CBC-B67B-DCFE4D56F421}" type="pres">
      <dgm:prSet presAssocID="{F4213CF1-3774-4B75-B30A-BE2F40CD5F1F}" presName="childText" presStyleLbl="bgAcc1" presStyleIdx="4" presStyleCnt="7" custScaleX="3285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510172-E9E7-46D0-AACA-B80890F9DCFE}" type="pres">
      <dgm:prSet presAssocID="{F2281BC5-112A-4963-A85F-484C9396E57E}" presName="Name13" presStyleLbl="parChTrans1D2" presStyleIdx="5" presStyleCnt="7"/>
      <dgm:spPr/>
      <dgm:t>
        <a:bodyPr/>
        <a:lstStyle/>
        <a:p>
          <a:endParaRPr lang="en-US"/>
        </a:p>
      </dgm:t>
    </dgm:pt>
    <dgm:pt modelId="{52AA411F-5FB6-4FE6-8895-FDBC5D7827C7}" type="pres">
      <dgm:prSet presAssocID="{39D7C1B5-9300-4B38-80E2-450911C46185}" presName="childText" presStyleLbl="bgAcc1" presStyleIdx="5" presStyleCnt="7" custScaleX="3285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75772F-42DC-4545-8967-63C3D611F39B}" type="pres">
      <dgm:prSet presAssocID="{283651AC-D0DD-47D3-AD7F-AA1A3071CC80}" presName="Name13" presStyleLbl="parChTrans1D2" presStyleIdx="6" presStyleCnt="7"/>
      <dgm:spPr/>
      <dgm:t>
        <a:bodyPr/>
        <a:lstStyle/>
        <a:p>
          <a:endParaRPr lang="en-US"/>
        </a:p>
      </dgm:t>
    </dgm:pt>
    <dgm:pt modelId="{BF8329C4-F744-4837-8F64-0E2A1915BFA3}" type="pres">
      <dgm:prSet presAssocID="{D85C3B51-CE75-40F4-9D12-AAE169E6C0B3}" presName="childText" presStyleLbl="bgAcc1" presStyleIdx="6" presStyleCnt="7" custScaleX="3285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8FFFF6-B778-45AE-80C7-0850B15005F4}" srcId="{F5AFDB0D-E5ED-471A-8544-0ED8C46D369B}" destId="{BB6BB857-0644-4C5B-A197-79F688A7D051}" srcOrd="0" destOrd="0" parTransId="{EC6FADCE-6642-41A5-8468-FB54E8009B90}" sibTransId="{1F9089B3-8E0D-4A2E-A8EE-02BF44AF3790}"/>
    <dgm:cxn modelId="{2C9488F8-40C6-42DD-9F00-FB9904003D17}" srcId="{F5AFDB0D-E5ED-471A-8544-0ED8C46D369B}" destId="{1812B819-C3F9-41C1-B737-F6565F822A88}" srcOrd="3" destOrd="0" parTransId="{3FA43040-F89A-41D3-88AE-9FE98F95B760}" sibTransId="{C5F1B093-98A8-41F1-A7AF-F4EF5BAD05B5}"/>
    <dgm:cxn modelId="{E60AE97D-7A2B-4130-A5D3-8C8075E44186}" type="presOf" srcId="{3FA43040-F89A-41D3-88AE-9FE98F95B760}" destId="{2DDE091C-43D3-49DF-8505-C0EEFD75BC9A}" srcOrd="0" destOrd="0" presId="urn:microsoft.com/office/officeart/2005/8/layout/hierarchy3"/>
    <dgm:cxn modelId="{EF559ADF-C1FC-42A3-BBA0-8ED9C310D7B7}" srcId="{F5AFDB0D-E5ED-471A-8544-0ED8C46D369B}" destId="{39D7C1B5-9300-4B38-80E2-450911C46185}" srcOrd="5" destOrd="0" parTransId="{F2281BC5-112A-4963-A85F-484C9396E57E}" sibTransId="{160BF835-AD18-44AE-BF5C-D6EE82BB35D9}"/>
    <dgm:cxn modelId="{F04B7A0C-76E3-45BF-A28D-3A4EA2F3C6EA}" type="presOf" srcId="{62681EF4-1795-4E69-B834-A0D3CA3F751E}" destId="{D43E5E29-4936-48CB-B56E-3F3ABA84AA5E}" srcOrd="0" destOrd="0" presId="urn:microsoft.com/office/officeart/2005/8/layout/hierarchy3"/>
    <dgm:cxn modelId="{5BF6F3AB-66DC-467C-B9DF-250D9D5CFA1B}" type="presOf" srcId="{D85C3B51-CE75-40F4-9D12-AAE169E6C0B3}" destId="{BF8329C4-F744-4837-8F64-0E2A1915BFA3}" srcOrd="0" destOrd="0" presId="urn:microsoft.com/office/officeart/2005/8/layout/hierarchy3"/>
    <dgm:cxn modelId="{98892AD0-C113-4FAA-8203-4A4DD0B19150}" srcId="{F5AFDB0D-E5ED-471A-8544-0ED8C46D369B}" destId="{F4213CF1-3774-4B75-B30A-BE2F40CD5F1F}" srcOrd="4" destOrd="0" parTransId="{454AA173-9034-42D2-B7D0-D0A05740C17C}" sibTransId="{A7F690BA-331E-4E11-8823-9EF9121CABD3}"/>
    <dgm:cxn modelId="{AE1759A4-E309-4BBB-AFB3-48C43289A894}" type="presOf" srcId="{BB6BB857-0644-4C5B-A197-79F688A7D051}" destId="{B4F5007B-8B7B-47F2-A137-A5BC3E484EE3}" srcOrd="0" destOrd="0" presId="urn:microsoft.com/office/officeart/2005/8/layout/hierarchy3"/>
    <dgm:cxn modelId="{67FE636C-F461-45C2-BCC3-12405B5F2BC9}" type="presOf" srcId="{EC6FADCE-6642-41A5-8468-FB54E8009B90}" destId="{EA424F8F-A33E-4116-B768-8C18ADF02E25}" srcOrd="0" destOrd="0" presId="urn:microsoft.com/office/officeart/2005/8/layout/hierarchy3"/>
    <dgm:cxn modelId="{BBA4828B-CA06-4FC9-9CE4-4850F0E9AEEC}" srcId="{F5AFDB0D-E5ED-471A-8544-0ED8C46D369B}" destId="{62681EF4-1795-4E69-B834-A0D3CA3F751E}" srcOrd="2" destOrd="0" parTransId="{81AC8D34-2E49-4805-9025-20F04E20D425}" sibTransId="{249EE0ED-5523-471A-B5BC-12199F7B6405}"/>
    <dgm:cxn modelId="{23CE4F14-A1A6-4B7B-9D0F-041A01C74252}" srcId="{F5AFDB0D-E5ED-471A-8544-0ED8C46D369B}" destId="{D85C3B51-CE75-40F4-9D12-AAE169E6C0B3}" srcOrd="6" destOrd="0" parTransId="{283651AC-D0DD-47D3-AD7F-AA1A3071CC80}" sibTransId="{E0969E6F-1803-4636-AD0F-7208CDDE6C0C}"/>
    <dgm:cxn modelId="{CA4E3FD5-36D9-430F-9AB2-FB4CF7DEAAC0}" type="presOf" srcId="{F2281BC5-112A-4963-A85F-484C9396E57E}" destId="{82510172-E9E7-46D0-AACA-B80890F9DCFE}" srcOrd="0" destOrd="0" presId="urn:microsoft.com/office/officeart/2005/8/layout/hierarchy3"/>
    <dgm:cxn modelId="{BE82395E-BB0B-4623-80AC-804867C5B51B}" type="presOf" srcId="{1DDF9544-38FF-4013-AA9C-9822C800E4CC}" destId="{7C31ACBA-EC7D-46AF-A2EE-A97854656EFD}" srcOrd="0" destOrd="0" presId="urn:microsoft.com/office/officeart/2005/8/layout/hierarchy3"/>
    <dgm:cxn modelId="{349D26F6-B7A3-468E-BF1F-669416F6A16B}" type="presOf" srcId="{F5AFDB0D-E5ED-471A-8544-0ED8C46D369B}" destId="{3F49A05B-8EFE-47B3-9574-A58A4D44CB2B}" srcOrd="0" destOrd="0" presId="urn:microsoft.com/office/officeart/2005/8/layout/hierarchy3"/>
    <dgm:cxn modelId="{3CDE68E5-9781-45EE-A6A4-349DB48BDEC9}" type="presOf" srcId="{06482DC9-3CF4-42EC-82A8-828EE46E5512}" destId="{38BD0A17-6297-4508-9EA8-43A5D25E9DA3}" srcOrd="0" destOrd="0" presId="urn:microsoft.com/office/officeart/2005/8/layout/hierarchy3"/>
    <dgm:cxn modelId="{200E3655-A51A-4745-8DA2-336F19BC76D2}" type="presOf" srcId="{F4213CF1-3774-4B75-B30A-BE2F40CD5F1F}" destId="{073B029C-B377-4CBC-B67B-DCFE4D56F421}" srcOrd="0" destOrd="0" presId="urn:microsoft.com/office/officeart/2005/8/layout/hierarchy3"/>
    <dgm:cxn modelId="{D75CAE35-9D9C-45A7-A9CB-331D65137BD6}" type="presOf" srcId="{39D7C1B5-9300-4B38-80E2-450911C46185}" destId="{52AA411F-5FB6-4FE6-8895-FDBC5D7827C7}" srcOrd="0" destOrd="0" presId="urn:microsoft.com/office/officeart/2005/8/layout/hierarchy3"/>
    <dgm:cxn modelId="{3D9FE9D9-14B0-43C8-B7F9-3E5C8658A5A4}" srcId="{F5AFDB0D-E5ED-471A-8544-0ED8C46D369B}" destId="{06482DC9-3CF4-42EC-82A8-828EE46E5512}" srcOrd="1" destOrd="0" parTransId="{FEB71372-8BEF-40DE-BA13-3617E576508A}" sibTransId="{1FC55346-0968-4E7A-8E47-DCC58B0F29B6}"/>
    <dgm:cxn modelId="{76112D65-CA18-477A-AD11-DE43FEEEB9E5}" type="presOf" srcId="{1812B819-C3F9-41C1-B737-F6565F822A88}" destId="{10428017-B643-4571-BA2D-A1CE6AB09AAC}" srcOrd="0" destOrd="0" presId="urn:microsoft.com/office/officeart/2005/8/layout/hierarchy3"/>
    <dgm:cxn modelId="{C7707EE5-3098-4196-921B-F36D46121B81}" srcId="{1DDF9544-38FF-4013-AA9C-9822C800E4CC}" destId="{F5AFDB0D-E5ED-471A-8544-0ED8C46D369B}" srcOrd="0" destOrd="0" parTransId="{214BD683-BDFE-4DBA-832B-AD3151FADA10}" sibTransId="{0A722E00-EAEE-43BD-B37D-4C475FCF480D}"/>
    <dgm:cxn modelId="{45C2024D-371D-4E4D-B793-3CE9A8F94B34}" type="presOf" srcId="{F5AFDB0D-E5ED-471A-8544-0ED8C46D369B}" destId="{68D38983-DA14-4080-A9C4-427DBF71D3D3}" srcOrd="1" destOrd="0" presId="urn:microsoft.com/office/officeart/2005/8/layout/hierarchy3"/>
    <dgm:cxn modelId="{244DD294-265D-4128-8A01-B237EE5C959F}" type="presOf" srcId="{454AA173-9034-42D2-B7D0-D0A05740C17C}" destId="{038D3EB2-80C0-436D-B582-78E3D8625EDD}" srcOrd="0" destOrd="0" presId="urn:microsoft.com/office/officeart/2005/8/layout/hierarchy3"/>
    <dgm:cxn modelId="{8B550843-D541-4CA5-AEF1-221BAFFF9046}" type="presOf" srcId="{81AC8D34-2E49-4805-9025-20F04E20D425}" destId="{31E74128-0C4D-4448-BCD3-33DC18B4C6EF}" srcOrd="0" destOrd="0" presId="urn:microsoft.com/office/officeart/2005/8/layout/hierarchy3"/>
    <dgm:cxn modelId="{FD767BC6-868C-4E20-9F41-EBA642C90001}" type="presOf" srcId="{FEB71372-8BEF-40DE-BA13-3617E576508A}" destId="{93C844FB-8F6F-4465-A3F5-0235846C921D}" srcOrd="0" destOrd="0" presId="urn:microsoft.com/office/officeart/2005/8/layout/hierarchy3"/>
    <dgm:cxn modelId="{8C01A412-C840-4BFC-ADA5-070D98130B91}" type="presOf" srcId="{283651AC-D0DD-47D3-AD7F-AA1A3071CC80}" destId="{E375772F-42DC-4545-8967-63C3D611F39B}" srcOrd="0" destOrd="0" presId="urn:microsoft.com/office/officeart/2005/8/layout/hierarchy3"/>
    <dgm:cxn modelId="{3C09C703-E85A-4CD6-A280-357EEB0A1B95}" type="presParOf" srcId="{7C31ACBA-EC7D-46AF-A2EE-A97854656EFD}" destId="{3460E4EE-B9E3-4F27-B48E-61551AE47118}" srcOrd="0" destOrd="0" presId="urn:microsoft.com/office/officeart/2005/8/layout/hierarchy3"/>
    <dgm:cxn modelId="{34720075-5054-40CF-AF17-5595E61A7F82}" type="presParOf" srcId="{3460E4EE-B9E3-4F27-B48E-61551AE47118}" destId="{A3480BCD-D5A0-4373-9244-3BF4CB3C0867}" srcOrd="0" destOrd="0" presId="urn:microsoft.com/office/officeart/2005/8/layout/hierarchy3"/>
    <dgm:cxn modelId="{C30F391C-7A57-4841-9F51-8FE319EBA6CE}" type="presParOf" srcId="{A3480BCD-D5A0-4373-9244-3BF4CB3C0867}" destId="{3F49A05B-8EFE-47B3-9574-A58A4D44CB2B}" srcOrd="0" destOrd="0" presId="urn:microsoft.com/office/officeart/2005/8/layout/hierarchy3"/>
    <dgm:cxn modelId="{2AE17A92-90AA-4821-92C5-4ACACD140BAE}" type="presParOf" srcId="{A3480BCD-D5A0-4373-9244-3BF4CB3C0867}" destId="{68D38983-DA14-4080-A9C4-427DBF71D3D3}" srcOrd="1" destOrd="0" presId="urn:microsoft.com/office/officeart/2005/8/layout/hierarchy3"/>
    <dgm:cxn modelId="{15751F11-AF72-4099-AE21-03561556EC18}" type="presParOf" srcId="{3460E4EE-B9E3-4F27-B48E-61551AE47118}" destId="{587937DF-3E96-46FF-8448-6F620FE50900}" srcOrd="1" destOrd="0" presId="urn:microsoft.com/office/officeart/2005/8/layout/hierarchy3"/>
    <dgm:cxn modelId="{2AA8AA80-E0B6-46AB-BDEA-B3F1F1AA6901}" type="presParOf" srcId="{587937DF-3E96-46FF-8448-6F620FE50900}" destId="{EA424F8F-A33E-4116-B768-8C18ADF02E25}" srcOrd="0" destOrd="0" presId="urn:microsoft.com/office/officeart/2005/8/layout/hierarchy3"/>
    <dgm:cxn modelId="{9C9597AE-A55D-4CD8-BE6E-380C5BEB2664}" type="presParOf" srcId="{587937DF-3E96-46FF-8448-6F620FE50900}" destId="{B4F5007B-8B7B-47F2-A137-A5BC3E484EE3}" srcOrd="1" destOrd="0" presId="urn:microsoft.com/office/officeart/2005/8/layout/hierarchy3"/>
    <dgm:cxn modelId="{C5F99035-71BF-4CF1-A47B-0F2AEF8673B2}" type="presParOf" srcId="{587937DF-3E96-46FF-8448-6F620FE50900}" destId="{93C844FB-8F6F-4465-A3F5-0235846C921D}" srcOrd="2" destOrd="0" presId="urn:microsoft.com/office/officeart/2005/8/layout/hierarchy3"/>
    <dgm:cxn modelId="{2FE97BAB-9D20-4F93-9EC9-E1E0AA8F290B}" type="presParOf" srcId="{587937DF-3E96-46FF-8448-6F620FE50900}" destId="{38BD0A17-6297-4508-9EA8-43A5D25E9DA3}" srcOrd="3" destOrd="0" presId="urn:microsoft.com/office/officeart/2005/8/layout/hierarchy3"/>
    <dgm:cxn modelId="{363BAD96-A86D-476F-BEBF-8F3A75247CCA}" type="presParOf" srcId="{587937DF-3E96-46FF-8448-6F620FE50900}" destId="{31E74128-0C4D-4448-BCD3-33DC18B4C6EF}" srcOrd="4" destOrd="0" presId="urn:microsoft.com/office/officeart/2005/8/layout/hierarchy3"/>
    <dgm:cxn modelId="{D1166A33-3F5A-4738-B429-AE5946B13C76}" type="presParOf" srcId="{587937DF-3E96-46FF-8448-6F620FE50900}" destId="{D43E5E29-4936-48CB-B56E-3F3ABA84AA5E}" srcOrd="5" destOrd="0" presId="urn:microsoft.com/office/officeart/2005/8/layout/hierarchy3"/>
    <dgm:cxn modelId="{AB0CCF5C-3176-4577-99FC-6571CF6CF3E4}" type="presParOf" srcId="{587937DF-3E96-46FF-8448-6F620FE50900}" destId="{2DDE091C-43D3-49DF-8505-C0EEFD75BC9A}" srcOrd="6" destOrd="0" presId="urn:microsoft.com/office/officeart/2005/8/layout/hierarchy3"/>
    <dgm:cxn modelId="{0B8192B8-B5E1-408F-A08E-9BA943F5FA47}" type="presParOf" srcId="{587937DF-3E96-46FF-8448-6F620FE50900}" destId="{10428017-B643-4571-BA2D-A1CE6AB09AAC}" srcOrd="7" destOrd="0" presId="urn:microsoft.com/office/officeart/2005/8/layout/hierarchy3"/>
    <dgm:cxn modelId="{873D3CA5-81BF-4A46-BEF8-E20CE90E46DE}" type="presParOf" srcId="{587937DF-3E96-46FF-8448-6F620FE50900}" destId="{038D3EB2-80C0-436D-B582-78E3D8625EDD}" srcOrd="8" destOrd="0" presId="urn:microsoft.com/office/officeart/2005/8/layout/hierarchy3"/>
    <dgm:cxn modelId="{AABB50A3-9AD7-4F7C-9FD8-729509CB5C1A}" type="presParOf" srcId="{587937DF-3E96-46FF-8448-6F620FE50900}" destId="{073B029C-B377-4CBC-B67B-DCFE4D56F421}" srcOrd="9" destOrd="0" presId="urn:microsoft.com/office/officeart/2005/8/layout/hierarchy3"/>
    <dgm:cxn modelId="{30ED7105-D5AD-4400-97F4-E209D5D6948C}" type="presParOf" srcId="{587937DF-3E96-46FF-8448-6F620FE50900}" destId="{82510172-E9E7-46D0-AACA-B80890F9DCFE}" srcOrd="10" destOrd="0" presId="urn:microsoft.com/office/officeart/2005/8/layout/hierarchy3"/>
    <dgm:cxn modelId="{3E035B20-4111-4738-9F24-CF580AD8FF73}" type="presParOf" srcId="{587937DF-3E96-46FF-8448-6F620FE50900}" destId="{52AA411F-5FB6-4FE6-8895-FDBC5D7827C7}" srcOrd="11" destOrd="0" presId="urn:microsoft.com/office/officeart/2005/8/layout/hierarchy3"/>
    <dgm:cxn modelId="{5730408E-1B16-4B4A-A5CE-003B9036C24B}" type="presParOf" srcId="{587937DF-3E96-46FF-8448-6F620FE50900}" destId="{E375772F-42DC-4545-8967-63C3D611F39B}" srcOrd="12" destOrd="0" presId="urn:microsoft.com/office/officeart/2005/8/layout/hierarchy3"/>
    <dgm:cxn modelId="{DB58FE2F-A190-48EB-9115-1758FFBFD7E8}" type="presParOf" srcId="{587937DF-3E96-46FF-8448-6F620FE50900}" destId="{BF8329C4-F744-4837-8F64-0E2A1915BFA3}" srcOrd="1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44529CB-FE17-423E-BF5A-92BA8D3C7AE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41DABB-63BD-44E7-B8E7-B911EE831129}">
      <dgm:prSet/>
      <dgm:spPr/>
      <dgm:t>
        <a:bodyPr/>
        <a:lstStyle/>
        <a:p>
          <a:pPr algn="ctr" rtl="0"/>
          <a:r>
            <a:rPr lang="en-GB" b="1" u="sng" dirty="0" smtClean="0"/>
            <a:t>Dealing with Puritans </a:t>
          </a:r>
          <a:endParaRPr lang="en-GB" dirty="0"/>
        </a:p>
      </dgm:t>
    </dgm:pt>
    <dgm:pt modelId="{81CA34B9-1EB6-4B70-BE4A-827EBEAC420F}" type="parTrans" cxnId="{1A0033D4-E2CC-4396-947E-C7F3BB6FA192}">
      <dgm:prSet/>
      <dgm:spPr/>
      <dgm:t>
        <a:bodyPr/>
        <a:lstStyle/>
        <a:p>
          <a:pPr algn="ctr"/>
          <a:endParaRPr lang="en-US"/>
        </a:p>
      </dgm:t>
    </dgm:pt>
    <dgm:pt modelId="{04799C38-44E4-417E-9958-7973F337DE6E}" type="sibTrans" cxnId="{1A0033D4-E2CC-4396-947E-C7F3BB6FA192}">
      <dgm:prSet/>
      <dgm:spPr/>
      <dgm:t>
        <a:bodyPr/>
        <a:lstStyle/>
        <a:p>
          <a:pPr algn="ctr"/>
          <a:endParaRPr lang="en-US"/>
        </a:p>
      </dgm:t>
    </dgm:pt>
    <dgm:pt modelId="{2A16B100-23D6-41A0-90B8-BD06DFB1C613}">
      <dgm:prSet/>
      <dgm:spPr/>
      <dgm:t>
        <a:bodyPr/>
        <a:lstStyle/>
        <a:p>
          <a:pPr algn="ctr" rtl="0"/>
          <a:r>
            <a:rPr lang="en-GB" b="1" dirty="0" smtClean="0"/>
            <a:t>Prophesying </a:t>
          </a:r>
          <a:r>
            <a:rPr lang="en-GB" dirty="0" smtClean="0"/>
            <a:t>was banned.</a:t>
          </a:r>
          <a:endParaRPr lang="en-GB" dirty="0"/>
        </a:p>
      </dgm:t>
    </dgm:pt>
    <dgm:pt modelId="{AD1B8C39-C3B4-491F-8E6A-8CC20A5FF58A}" type="parTrans" cxnId="{33B406B5-D3C4-450E-B39B-F8B0EF62724C}">
      <dgm:prSet/>
      <dgm:spPr/>
      <dgm:t>
        <a:bodyPr/>
        <a:lstStyle/>
        <a:p>
          <a:pPr algn="ctr"/>
          <a:endParaRPr lang="en-US"/>
        </a:p>
      </dgm:t>
    </dgm:pt>
    <dgm:pt modelId="{34F6C6D5-8FC8-4E2A-BFD2-A91AFD70C421}" type="sibTrans" cxnId="{33B406B5-D3C4-450E-B39B-F8B0EF62724C}">
      <dgm:prSet/>
      <dgm:spPr/>
      <dgm:t>
        <a:bodyPr/>
        <a:lstStyle/>
        <a:p>
          <a:pPr algn="ctr"/>
          <a:endParaRPr lang="en-US"/>
        </a:p>
      </dgm:t>
    </dgm:pt>
    <dgm:pt modelId="{EC7DA272-BB4A-46DB-90B1-7C7D033ACDC3}">
      <dgm:prSet/>
      <dgm:spPr/>
      <dgm:t>
        <a:bodyPr/>
        <a:lstStyle/>
        <a:p>
          <a:pPr algn="ctr" rtl="0"/>
          <a:r>
            <a:rPr lang="en-GB" b="1" dirty="0" smtClean="0"/>
            <a:t>John </a:t>
          </a:r>
          <a:r>
            <a:rPr lang="en-GB" b="1" dirty="0" err="1" smtClean="0"/>
            <a:t>Whitgift</a:t>
          </a:r>
          <a:r>
            <a:rPr lang="en-GB" dirty="0" smtClean="0"/>
            <a:t> successful attacked </a:t>
          </a:r>
          <a:r>
            <a:rPr lang="en-GB" b="1" dirty="0" smtClean="0"/>
            <a:t>Presbyterianism</a:t>
          </a:r>
          <a:r>
            <a:rPr lang="en-GB" dirty="0" smtClean="0"/>
            <a:t>. He issued the 3 articles which told people to accept bishops, the Book of Common Prayer and the 39 articles. </a:t>
          </a:r>
          <a:endParaRPr lang="en-GB" dirty="0"/>
        </a:p>
      </dgm:t>
    </dgm:pt>
    <dgm:pt modelId="{ACB5C40A-6E36-4B50-B26C-5C65E4BCAF51}" type="parTrans" cxnId="{FB8A3820-8A5A-4629-9C7B-C7F2DD8D3722}">
      <dgm:prSet/>
      <dgm:spPr/>
      <dgm:t>
        <a:bodyPr/>
        <a:lstStyle/>
        <a:p>
          <a:pPr algn="ctr"/>
          <a:endParaRPr lang="en-US"/>
        </a:p>
      </dgm:t>
    </dgm:pt>
    <dgm:pt modelId="{5037D12B-773C-4827-8274-4CDF1F31A326}" type="sibTrans" cxnId="{FB8A3820-8A5A-4629-9C7B-C7F2DD8D3722}">
      <dgm:prSet/>
      <dgm:spPr/>
      <dgm:t>
        <a:bodyPr/>
        <a:lstStyle/>
        <a:p>
          <a:pPr algn="ctr"/>
          <a:endParaRPr lang="en-US"/>
        </a:p>
      </dgm:t>
    </dgm:pt>
    <dgm:pt modelId="{9391730E-1A5C-4025-80C4-945880DC499F}">
      <dgm:prSet/>
      <dgm:spPr/>
      <dgm:t>
        <a:bodyPr/>
        <a:lstStyle/>
        <a:p>
          <a:pPr algn="ctr" rtl="0"/>
          <a:r>
            <a:rPr lang="en-GB" b="1" dirty="0" smtClean="0"/>
            <a:t>1593 Act against Seditious Sectaries</a:t>
          </a:r>
          <a:r>
            <a:rPr lang="en-GB" dirty="0" smtClean="0"/>
            <a:t>- Punished those who refused to attend church or spoke against the Queen in religious matters.  </a:t>
          </a:r>
          <a:endParaRPr lang="en-GB" dirty="0"/>
        </a:p>
      </dgm:t>
    </dgm:pt>
    <dgm:pt modelId="{90200367-614F-48F3-B55F-8E0401D34F18}" type="parTrans" cxnId="{C56FFA39-538B-42E0-B90D-4761A1482EBD}">
      <dgm:prSet/>
      <dgm:spPr/>
      <dgm:t>
        <a:bodyPr/>
        <a:lstStyle/>
        <a:p>
          <a:endParaRPr lang="en-US"/>
        </a:p>
      </dgm:t>
    </dgm:pt>
    <dgm:pt modelId="{09812156-6355-4DD1-A148-4F8BCDA783F3}" type="sibTrans" cxnId="{C56FFA39-538B-42E0-B90D-4761A1482EBD}">
      <dgm:prSet/>
      <dgm:spPr/>
      <dgm:t>
        <a:bodyPr/>
        <a:lstStyle/>
        <a:p>
          <a:endParaRPr lang="en-US"/>
        </a:p>
      </dgm:t>
    </dgm:pt>
    <dgm:pt modelId="{34713D86-D779-4B20-9546-94F82EFE10F8}" type="pres">
      <dgm:prSet presAssocID="{844529CB-FE17-423E-BF5A-92BA8D3C7AEF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BB6288A-F6AF-44B8-974D-ABCD50837F7B}" type="pres">
      <dgm:prSet presAssocID="{2D41DABB-63BD-44E7-B8E7-B911EE831129}" presName="circ1TxSh" presStyleLbl="vennNode1" presStyleIdx="0" presStyleCnt="1" custScaleX="134966" custLinFactNeighborX="1723" custLinFactNeighborY="1814"/>
      <dgm:spPr/>
      <dgm:t>
        <a:bodyPr/>
        <a:lstStyle/>
        <a:p>
          <a:endParaRPr lang="en-US"/>
        </a:p>
      </dgm:t>
    </dgm:pt>
  </dgm:ptLst>
  <dgm:cxnLst>
    <dgm:cxn modelId="{33B406B5-D3C4-450E-B39B-F8B0EF62724C}" srcId="{2D41DABB-63BD-44E7-B8E7-B911EE831129}" destId="{2A16B100-23D6-41A0-90B8-BD06DFB1C613}" srcOrd="0" destOrd="0" parTransId="{AD1B8C39-C3B4-491F-8E6A-8CC20A5FF58A}" sibTransId="{34F6C6D5-8FC8-4E2A-BFD2-A91AFD70C421}"/>
    <dgm:cxn modelId="{8F3D23B8-D94E-4A66-9935-906407197D14}" type="presOf" srcId="{EC7DA272-BB4A-46DB-90B1-7C7D033ACDC3}" destId="{8BB6288A-F6AF-44B8-974D-ABCD50837F7B}" srcOrd="0" destOrd="2" presId="urn:microsoft.com/office/officeart/2005/8/layout/venn1"/>
    <dgm:cxn modelId="{1A0033D4-E2CC-4396-947E-C7F3BB6FA192}" srcId="{844529CB-FE17-423E-BF5A-92BA8D3C7AEF}" destId="{2D41DABB-63BD-44E7-B8E7-B911EE831129}" srcOrd="0" destOrd="0" parTransId="{81CA34B9-1EB6-4B70-BE4A-827EBEAC420F}" sibTransId="{04799C38-44E4-417E-9958-7973F337DE6E}"/>
    <dgm:cxn modelId="{0AA27BDC-E2B1-4F90-92DD-2F5B856EBE84}" type="presOf" srcId="{844529CB-FE17-423E-BF5A-92BA8D3C7AEF}" destId="{34713D86-D779-4B20-9546-94F82EFE10F8}" srcOrd="0" destOrd="0" presId="urn:microsoft.com/office/officeart/2005/8/layout/venn1"/>
    <dgm:cxn modelId="{EBD6DE06-F186-48AF-975F-4D5FE5F96B1F}" type="presOf" srcId="{2A16B100-23D6-41A0-90B8-BD06DFB1C613}" destId="{8BB6288A-F6AF-44B8-974D-ABCD50837F7B}" srcOrd="0" destOrd="1" presId="urn:microsoft.com/office/officeart/2005/8/layout/venn1"/>
    <dgm:cxn modelId="{8519CA0E-6491-44A0-953F-3934D14D93E9}" type="presOf" srcId="{9391730E-1A5C-4025-80C4-945880DC499F}" destId="{8BB6288A-F6AF-44B8-974D-ABCD50837F7B}" srcOrd="0" destOrd="3" presId="urn:microsoft.com/office/officeart/2005/8/layout/venn1"/>
    <dgm:cxn modelId="{04EFC396-EB86-40C0-9544-CCE896A0C526}" type="presOf" srcId="{2D41DABB-63BD-44E7-B8E7-B911EE831129}" destId="{8BB6288A-F6AF-44B8-974D-ABCD50837F7B}" srcOrd="0" destOrd="0" presId="urn:microsoft.com/office/officeart/2005/8/layout/venn1"/>
    <dgm:cxn modelId="{C56FFA39-538B-42E0-B90D-4761A1482EBD}" srcId="{2D41DABB-63BD-44E7-B8E7-B911EE831129}" destId="{9391730E-1A5C-4025-80C4-945880DC499F}" srcOrd="2" destOrd="0" parTransId="{90200367-614F-48F3-B55F-8E0401D34F18}" sibTransId="{09812156-6355-4DD1-A148-4F8BCDA783F3}"/>
    <dgm:cxn modelId="{FB8A3820-8A5A-4629-9C7B-C7F2DD8D3722}" srcId="{2D41DABB-63BD-44E7-B8E7-B911EE831129}" destId="{EC7DA272-BB4A-46DB-90B1-7C7D033ACDC3}" srcOrd="1" destOrd="0" parTransId="{ACB5C40A-6E36-4B50-B26C-5C65E4BCAF51}" sibTransId="{5037D12B-773C-4827-8274-4CDF1F31A326}"/>
    <dgm:cxn modelId="{F91409DB-2375-4A95-8CD1-7B43D5A640FD}" type="presParOf" srcId="{34713D86-D779-4B20-9546-94F82EFE10F8}" destId="{8BB6288A-F6AF-44B8-974D-ABCD50837F7B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02FB91B-714C-4351-8EC3-5F62E5AA73D6}" type="doc">
      <dgm:prSet loTypeId="urn:microsoft.com/office/officeart/2009/layout/CircleArrow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EE0778F-2DCE-461D-9CB8-FCAE83108355}">
      <dgm:prSet custT="1"/>
      <dgm:spPr/>
      <dgm:t>
        <a:bodyPr/>
        <a:lstStyle/>
        <a:p>
          <a:pPr rtl="0"/>
          <a:r>
            <a:rPr lang="en-GB" sz="1100" dirty="0" smtClean="0"/>
            <a:t>English pirates robbed the Spanish</a:t>
          </a:r>
          <a:endParaRPr lang="en-GB" sz="1100" dirty="0"/>
        </a:p>
      </dgm:t>
    </dgm:pt>
    <dgm:pt modelId="{350EC40C-E6D8-487C-AF45-63A3375B6B9A}" type="parTrans" cxnId="{1D240F7A-C6B9-4616-B66F-DC0328CE497F}">
      <dgm:prSet/>
      <dgm:spPr/>
      <dgm:t>
        <a:bodyPr/>
        <a:lstStyle/>
        <a:p>
          <a:endParaRPr lang="en-US" sz="1100"/>
        </a:p>
      </dgm:t>
    </dgm:pt>
    <dgm:pt modelId="{ACA27BD4-188F-4B5D-A0CE-30C684D09B4E}" type="sibTrans" cxnId="{1D240F7A-C6B9-4616-B66F-DC0328CE497F}">
      <dgm:prSet/>
      <dgm:spPr/>
      <dgm:t>
        <a:bodyPr/>
        <a:lstStyle/>
        <a:p>
          <a:endParaRPr lang="en-US" sz="1100"/>
        </a:p>
      </dgm:t>
    </dgm:pt>
    <dgm:pt modelId="{76587C6E-7F0D-4B1E-A16E-B3D5601643E7}">
      <dgm:prSet custT="1"/>
      <dgm:spPr/>
      <dgm:t>
        <a:bodyPr/>
        <a:lstStyle/>
        <a:p>
          <a:pPr rtl="0"/>
          <a:r>
            <a:rPr lang="en-GB" sz="1100" dirty="0" smtClean="0"/>
            <a:t>England was protestant, Spain was Catholic</a:t>
          </a:r>
          <a:endParaRPr lang="en-GB" sz="1100" dirty="0"/>
        </a:p>
      </dgm:t>
    </dgm:pt>
    <dgm:pt modelId="{C8BFEBA8-D865-4F17-9892-B5FC55B17A37}" type="parTrans" cxnId="{69EA6BF9-75E4-47B8-A0FC-B0A11B3D701F}">
      <dgm:prSet/>
      <dgm:spPr/>
      <dgm:t>
        <a:bodyPr/>
        <a:lstStyle/>
        <a:p>
          <a:endParaRPr lang="en-US" sz="1100"/>
        </a:p>
      </dgm:t>
    </dgm:pt>
    <dgm:pt modelId="{76EB5020-F76F-486C-877D-580F6D36C1FA}" type="sibTrans" cxnId="{69EA6BF9-75E4-47B8-A0FC-B0A11B3D701F}">
      <dgm:prSet/>
      <dgm:spPr/>
      <dgm:t>
        <a:bodyPr/>
        <a:lstStyle/>
        <a:p>
          <a:endParaRPr lang="en-US" sz="1100"/>
        </a:p>
      </dgm:t>
    </dgm:pt>
    <dgm:pt modelId="{008AC910-693B-492C-BC46-90DEE0E0A233}">
      <dgm:prSet custT="1"/>
      <dgm:spPr/>
      <dgm:t>
        <a:bodyPr/>
        <a:lstStyle/>
        <a:p>
          <a:pPr rtl="0"/>
          <a:r>
            <a:rPr lang="en-GB" sz="1100" dirty="0" smtClean="0"/>
            <a:t>Elizabeth would not marry Phillip </a:t>
          </a:r>
          <a:endParaRPr lang="en-GB" sz="1100" dirty="0"/>
        </a:p>
      </dgm:t>
    </dgm:pt>
    <dgm:pt modelId="{CA750772-338B-4029-ACEB-C0E63A85C463}" type="parTrans" cxnId="{3B7F3D65-81C5-4C67-91FE-11A64949ADE0}">
      <dgm:prSet/>
      <dgm:spPr/>
      <dgm:t>
        <a:bodyPr/>
        <a:lstStyle/>
        <a:p>
          <a:endParaRPr lang="en-US" sz="1100"/>
        </a:p>
      </dgm:t>
    </dgm:pt>
    <dgm:pt modelId="{4FA3CE0C-38CC-443A-ADA0-209F081DBECF}" type="sibTrans" cxnId="{3B7F3D65-81C5-4C67-91FE-11A64949ADE0}">
      <dgm:prSet/>
      <dgm:spPr/>
      <dgm:t>
        <a:bodyPr/>
        <a:lstStyle/>
        <a:p>
          <a:endParaRPr lang="en-US" sz="1100"/>
        </a:p>
      </dgm:t>
    </dgm:pt>
    <dgm:pt modelId="{C6FDA845-B318-4BB7-85E0-592AC0D115B1}">
      <dgm:prSet custT="1"/>
      <dgm:spPr/>
      <dgm:t>
        <a:bodyPr/>
        <a:lstStyle/>
        <a:p>
          <a:pPr rtl="0"/>
          <a:r>
            <a:rPr lang="en-GB" sz="1100" dirty="0" smtClean="0"/>
            <a:t>Elizabeth executed Mary Queen of Scots</a:t>
          </a:r>
          <a:endParaRPr lang="en-GB" sz="1100" dirty="0"/>
        </a:p>
      </dgm:t>
    </dgm:pt>
    <dgm:pt modelId="{565B62F2-553E-4DC7-ADD0-3A0D8C4F229C}" type="parTrans" cxnId="{D12C2D2A-BC35-4705-9D03-CA6821153D4E}">
      <dgm:prSet/>
      <dgm:spPr/>
      <dgm:t>
        <a:bodyPr/>
        <a:lstStyle/>
        <a:p>
          <a:endParaRPr lang="en-US" sz="1100"/>
        </a:p>
      </dgm:t>
    </dgm:pt>
    <dgm:pt modelId="{EC77FC68-E63F-4B59-A41A-968AB83FB7C7}" type="sibTrans" cxnId="{D12C2D2A-BC35-4705-9D03-CA6821153D4E}">
      <dgm:prSet/>
      <dgm:spPr/>
      <dgm:t>
        <a:bodyPr/>
        <a:lstStyle/>
        <a:p>
          <a:endParaRPr lang="en-US" sz="1100"/>
        </a:p>
      </dgm:t>
    </dgm:pt>
    <dgm:pt modelId="{A6413DDE-8706-4906-97AE-1F62AD000C6F}">
      <dgm:prSet custT="1"/>
      <dgm:spPr/>
      <dgm:t>
        <a:bodyPr/>
        <a:lstStyle/>
        <a:p>
          <a:pPr rtl="0"/>
          <a:r>
            <a:rPr lang="en-GB" sz="1100" dirty="0" smtClean="0"/>
            <a:t>Elizabeth helped the Protestants fight the Spanish in the Netherlands </a:t>
          </a:r>
          <a:endParaRPr lang="en-GB" sz="1100" dirty="0"/>
        </a:p>
      </dgm:t>
    </dgm:pt>
    <dgm:pt modelId="{8A7F10A0-76D8-4B81-BB11-30648FCEE127}" type="parTrans" cxnId="{42E38875-D173-4F9C-8803-65190F44F770}">
      <dgm:prSet/>
      <dgm:spPr/>
      <dgm:t>
        <a:bodyPr/>
        <a:lstStyle/>
        <a:p>
          <a:endParaRPr lang="en-US" sz="1100"/>
        </a:p>
      </dgm:t>
    </dgm:pt>
    <dgm:pt modelId="{52332EA3-BC1C-44E7-9DA3-FE81A55E3BE0}" type="sibTrans" cxnId="{42E38875-D173-4F9C-8803-65190F44F770}">
      <dgm:prSet/>
      <dgm:spPr/>
      <dgm:t>
        <a:bodyPr/>
        <a:lstStyle/>
        <a:p>
          <a:endParaRPr lang="en-US" sz="1100"/>
        </a:p>
      </dgm:t>
    </dgm:pt>
    <dgm:pt modelId="{810B96DB-72B5-4DAE-AC28-CF9551BD9ACE}" type="pres">
      <dgm:prSet presAssocID="{F02FB91B-714C-4351-8EC3-5F62E5AA73D6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9EC1C6C-AF4B-44B7-8951-6C7223DD1793}" type="pres">
      <dgm:prSet presAssocID="{4EE0778F-2DCE-461D-9CB8-FCAE83108355}" presName="Accent1" presStyleCnt="0"/>
      <dgm:spPr/>
    </dgm:pt>
    <dgm:pt modelId="{0B6540D0-68D6-444E-89E9-39AD0743374F}" type="pres">
      <dgm:prSet presAssocID="{4EE0778F-2DCE-461D-9CB8-FCAE83108355}" presName="Accent" presStyleLbl="node1" presStyleIdx="0" presStyleCnt="5"/>
      <dgm:spPr/>
    </dgm:pt>
    <dgm:pt modelId="{B1318D96-14B7-4FC5-BA87-F52BAC29B948}" type="pres">
      <dgm:prSet presAssocID="{4EE0778F-2DCE-461D-9CB8-FCAE83108355}" presName="Parent1" presStyleLbl="revTx" presStyleIdx="0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8DA89F-A62E-4015-AA40-042D375B43DF}" type="pres">
      <dgm:prSet presAssocID="{76587C6E-7F0D-4B1E-A16E-B3D5601643E7}" presName="Accent2" presStyleCnt="0"/>
      <dgm:spPr/>
    </dgm:pt>
    <dgm:pt modelId="{9A161B66-6EB6-4D78-B7B4-21C5150DDADA}" type="pres">
      <dgm:prSet presAssocID="{76587C6E-7F0D-4B1E-A16E-B3D5601643E7}" presName="Accent" presStyleLbl="node1" presStyleIdx="1" presStyleCnt="5"/>
      <dgm:spPr>
        <a:solidFill>
          <a:srgbClr val="FF6699"/>
        </a:solidFill>
      </dgm:spPr>
    </dgm:pt>
    <dgm:pt modelId="{F2DC2D4F-D482-4CE5-A72F-DE7F9F27EE2B}" type="pres">
      <dgm:prSet presAssocID="{76587C6E-7F0D-4B1E-A16E-B3D5601643E7}" presName="Parent2" presStyleLbl="revTx" presStyleIdx="1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02DEE9-F1FB-4171-A0DE-44B79AF02B73}" type="pres">
      <dgm:prSet presAssocID="{008AC910-693B-492C-BC46-90DEE0E0A233}" presName="Accent3" presStyleCnt="0"/>
      <dgm:spPr/>
    </dgm:pt>
    <dgm:pt modelId="{7B272EA8-4379-43C9-9782-A95468140231}" type="pres">
      <dgm:prSet presAssocID="{008AC910-693B-492C-BC46-90DEE0E0A233}" presName="Accent" presStyleLbl="node1" presStyleIdx="2" presStyleCnt="5"/>
      <dgm:spPr/>
    </dgm:pt>
    <dgm:pt modelId="{CCCBEEB0-03B9-4CF6-91FF-F7272F87B589}" type="pres">
      <dgm:prSet presAssocID="{008AC910-693B-492C-BC46-90DEE0E0A233}" presName="Parent3" presStyleLbl="revTx" presStyleIdx="2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B8A0EC-E5E9-427D-B649-8D599BA0C341}" type="pres">
      <dgm:prSet presAssocID="{C6FDA845-B318-4BB7-85E0-592AC0D115B1}" presName="Accent4" presStyleCnt="0"/>
      <dgm:spPr/>
    </dgm:pt>
    <dgm:pt modelId="{FED29508-E777-4C03-8DCA-BB4DF1AA01E5}" type="pres">
      <dgm:prSet presAssocID="{C6FDA845-B318-4BB7-85E0-592AC0D115B1}" presName="Accent" presStyleLbl="node1" presStyleIdx="3" presStyleCnt="5"/>
      <dgm:spPr>
        <a:solidFill>
          <a:schemeClr val="accent6"/>
        </a:solidFill>
      </dgm:spPr>
    </dgm:pt>
    <dgm:pt modelId="{9BF94681-89A8-4733-AD69-E7C826437E54}" type="pres">
      <dgm:prSet presAssocID="{C6FDA845-B318-4BB7-85E0-592AC0D115B1}" presName="Parent4" presStyleLbl="revTx" presStyleIdx="3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9A2593-A058-4FB1-8721-75C93B8C01E6}" type="pres">
      <dgm:prSet presAssocID="{A6413DDE-8706-4906-97AE-1F62AD000C6F}" presName="Accent5" presStyleCnt="0"/>
      <dgm:spPr/>
    </dgm:pt>
    <dgm:pt modelId="{D4D604E8-F3D8-40ED-B064-DFE0E6A8435F}" type="pres">
      <dgm:prSet presAssocID="{A6413DDE-8706-4906-97AE-1F62AD000C6F}" presName="Accent" presStyleLbl="node1" presStyleIdx="4" presStyleCnt="5"/>
      <dgm:spPr>
        <a:solidFill>
          <a:srgbClr val="00B0F0"/>
        </a:solidFill>
      </dgm:spPr>
    </dgm:pt>
    <dgm:pt modelId="{08EDE103-D938-4B61-905E-249DFB69BD2C}" type="pres">
      <dgm:prSet presAssocID="{A6413DDE-8706-4906-97AE-1F62AD000C6F}" presName="Parent5" presStyleLbl="revTx" presStyleIdx="4" presStyleCnt="5" custScaleY="1954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F2112E5-FF13-4983-87C7-B195AA31255C}" type="presOf" srcId="{F02FB91B-714C-4351-8EC3-5F62E5AA73D6}" destId="{810B96DB-72B5-4DAE-AC28-CF9551BD9ACE}" srcOrd="0" destOrd="0" presId="urn:microsoft.com/office/officeart/2009/layout/CircleArrowProcess"/>
    <dgm:cxn modelId="{69EA6BF9-75E4-47B8-A0FC-B0A11B3D701F}" srcId="{F02FB91B-714C-4351-8EC3-5F62E5AA73D6}" destId="{76587C6E-7F0D-4B1E-A16E-B3D5601643E7}" srcOrd="1" destOrd="0" parTransId="{C8BFEBA8-D865-4F17-9892-B5FC55B17A37}" sibTransId="{76EB5020-F76F-486C-877D-580F6D36C1FA}"/>
    <dgm:cxn modelId="{EBB43415-85B3-411A-8430-19DBD5D745AA}" type="presOf" srcId="{008AC910-693B-492C-BC46-90DEE0E0A233}" destId="{CCCBEEB0-03B9-4CF6-91FF-F7272F87B589}" srcOrd="0" destOrd="0" presId="urn:microsoft.com/office/officeart/2009/layout/CircleArrowProcess"/>
    <dgm:cxn modelId="{D12C2D2A-BC35-4705-9D03-CA6821153D4E}" srcId="{F02FB91B-714C-4351-8EC3-5F62E5AA73D6}" destId="{C6FDA845-B318-4BB7-85E0-592AC0D115B1}" srcOrd="3" destOrd="0" parTransId="{565B62F2-553E-4DC7-ADD0-3A0D8C4F229C}" sibTransId="{EC77FC68-E63F-4B59-A41A-968AB83FB7C7}"/>
    <dgm:cxn modelId="{1D240F7A-C6B9-4616-B66F-DC0328CE497F}" srcId="{F02FB91B-714C-4351-8EC3-5F62E5AA73D6}" destId="{4EE0778F-2DCE-461D-9CB8-FCAE83108355}" srcOrd="0" destOrd="0" parTransId="{350EC40C-E6D8-487C-AF45-63A3375B6B9A}" sibTransId="{ACA27BD4-188F-4B5D-A0CE-30C684D09B4E}"/>
    <dgm:cxn modelId="{42E38875-D173-4F9C-8803-65190F44F770}" srcId="{F02FB91B-714C-4351-8EC3-5F62E5AA73D6}" destId="{A6413DDE-8706-4906-97AE-1F62AD000C6F}" srcOrd="4" destOrd="0" parTransId="{8A7F10A0-76D8-4B81-BB11-30648FCEE127}" sibTransId="{52332EA3-BC1C-44E7-9DA3-FE81A55E3BE0}"/>
    <dgm:cxn modelId="{3B7F3D65-81C5-4C67-91FE-11A64949ADE0}" srcId="{F02FB91B-714C-4351-8EC3-5F62E5AA73D6}" destId="{008AC910-693B-492C-BC46-90DEE0E0A233}" srcOrd="2" destOrd="0" parTransId="{CA750772-338B-4029-ACEB-C0E63A85C463}" sibTransId="{4FA3CE0C-38CC-443A-ADA0-209F081DBECF}"/>
    <dgm:cxn modelId="{9706992C-F372-413B-825C-D4AD4B8CD604}" type="presOf" srcId="{76587C6E-7F0D-4B1E-A16E-B3D5601643E7}" destId="{F2DC2D4F-D482-4CE5-A72F-DE7F9F27EE2B}" srcOrd="0" destOrd="0" presId="urn:microsoft.com/office/officeart/2009/layout/CircleArrowProcess"/>
    <dgm:cxn modelId="{30B0A7CC-94B1-453A-A5BE-2DB3D88FF05E}" type="presOf" srcId="{4EE0778F-2DCE-461D-9CB8-FCAE83108355}" destId="{B1318D96-14B7-4FC5-BA87-F52BAC29B948}" srcOrd="0" destOrd="0" presId="urn:microsoft.com/office/officeart/2009/layout/CircleArrowProcess"/>
    <dgm:cxn modelId="{652E4ED7-4F77-4B62-85A8-1F048D895C28}" type="presOf" srcId="{A6413DDE-8706-4906-97AE-1F62AD000C6F}" destId="{08EDE103-D938-4B61-905E-249DFB69BD2C}" srcOrd="0" destOrd="0" presId="urn:microsoft.com/office/officeart/2009/layout/CircleArrowProcess"/>
    <dgm:cxn modelId="{76837531-6486-4C2F-901F-AECCAE2EBF97}" type="presOf" srcId="{C6FDA845-B318-4BB7-85E0-592AC0D115B1}" destId="{9BF94681-89A8-4733-AD69-E7C826437E54}" srcOrd="0" destOrd="0" presId="urn:microsoft.com/office/officeart/2009/layout/CircleArrowProcess"/>
    <dgm:cxn modelId="{BE8E959A-0B2F-40DC-B59C-35616C21CA88}" type="presParOf" srcId="{810B96DB-72B5-4DAE-AC28-CF9551BD9ACE}" destId="{89EC1C6C-AF4B-44B7-8951-6C7223DD1793}" srcOrd="0" destOrd="0" presId="urn:microsoft.com/office/officeart/2009/layout/CircleArrowProcess"/>
    <dgm:cxn modelId="{BEEAE2E7-C97A-418E-BD2B-FECBB8862DD4}" type="presParOf" srcId="{89EC1C6C-AF4B-44B7-8951-6C7223DD1793}" destId="{0B6540D0-68D6-444E-89E9-39AD0743374F}" srcOrd="0" destOrd="0" presId="urn:microsoft.com/office/officeart/2009/layout/CircleArrowProcess"/>
    <dgm:cxn modelId="{473AB570-FCD3-455C-B76C-C0544EA7109F}" type="presParOf" srcId="{810B96DB-72B5-4DAE-AC28-CF9551BD9ACE}" destId="{B1318D96-14B7-4FC5-BA87-F52BAC29B948}" srcOrd="1" destOrd="0" presId="urn:microsoft.com/office/officeart/2009/layout/CircleArrowProcess"/>
    <dgm:cxn modelId="{AFB1138A-F15D-441F-98D1-DE9AA4B457CA}" type="presParOf" srcId="{810B96DB-72B5-4DAE-AC28-CF9551BD9ACE}" destId="{1A8DA89F-A62E-4015-AA40-042D375B43DF}" srcOrd="2" destOrd="0" presId="urn:microsoft.com/office/officeart/2009/layout/CircleArrowProcess"/>
    <dgm:cxn modelId="{2DDE1277-D147-4FA3-B17E-6333665713F1}" type="presParOf" srcId="{1A8DA89F-A62E-4015-AA40-042D375B43DF}" destId="{9A161B66-6EB6-4D78-B7B4-21C5150DDADA}" srcOrd="0" destOrd="0" presId="urn:microsoft.com/office/officeart/2009/layout/CircleArrowProcess"/>
    <dgm:cxn modelId="{65F48A07-C7B5-44AA-9F3D-60C7A2275B3F}" type="presParOf" srcId="{810B96DB-72B5-4DAE-AC28-CF9551BD9ACE}" destId="{F2DC2D4F-D482-4CE5-A72F-DE7F9F27EE2B}" srcOrd="3" destOrd="0" presId="urn:microsoft.com/office/officeart/2009/layout/CircleArrowProcess"/>
    <dgm:cxn modelId="{8E25C28A-EAE7-435C-B741-65A171CD3209}" type="presParOf" srcId="{810B96DB-72B5-4DAE-AC28-CF9551BD9ACE}" destId="{AC02DEE9-F1FB-4171-A0DE-44B79AF02B73}" srcOrd="4" destOrd="0" presId="urn:microsoft.com/office/officeart/2009/layout/CircleArrowProcess"/>
    <dgm:cxn modelId="{90F778DE-3BBD-4B37-9F90-DE0A1250701C}" type="presParOf" srcId="{AC02DEE9-F1FB-4171-A0DE-44B79AF02B73}" destId="{7B272EA8-4379-43C9-9782-A95468140231}" srcOrd="0" destOrd="0" presId="urn:microsoft.com/office/officeart/2009/layout/CircleArrowProcess"/>
    <dgm:cxn modelId="{A3911DA3-6358-44FA-94CB-F391660EFDBA}" type="presParOf" srcId="{810B96DB-72B5-4DAE-AC28-CF9551BD9ACE}" destId="{CCCBEEB0-03B9-4CF6-91FF-F7272F87B589}" srcOrd="5" destOrd="0" presId="urn:microsoft.com/office/officeart/2009/layout/CircleArrowProcess"/>
    <dgm:cxn modelId="{F07BCC6C-20AD-4BF7-B0FF-5210DCFE983C}" type="presParOf" srcId="{810B96DB-72B5-4DAE-AC28-CF9551BD9ACE}" destId="{20B8A0EC-E5E9-427D-B649-8D599BA0C341}" srcOrd="6" destOrd="0" presId="urn:microsoft.com/office/officeart/2009/layout/CircleArrowProcess"/>
    <dgm:cxn modelId="{4D700615-02C3-4626-94E5-42D088EC6264}" type="presParOf" srcId="{20B8A0EC-E5E9-427D-B649-8D599BA0C341}" destId="{FED29508-E777-4C03-8DCA-BB4DF1AA01E5}" srcOrd="0" destOrd="0" presId="urn:microsoft.com/office/officeart/2009/layout/CircleArrowProcess"/>
    <dgm:cxn modelId="{E916C6B9-D9BA-4037-A426-576BEC99A69E}" type="presParOf" srcId="{810B96DB-72B5-4DAE-AC28-CF9551BD9ACE}" destId="{9BF94681-89A8-4733-AD69-E7C826437E54}" srcOrd="7" destOrd="0" presId="urn:microsoft.com/office/officeart/2009/layout/CircleArrowProcess"/>
    <dgm:cxn modelId="{152ED414-7B5E-428F-81E0-EF6331C27E81}" type="presParOf" srcId="{810B96DB-72B5-4DAE-AC28-CF9551BD9ACE}" destId="{299A2593-A058-4FB1-8721-75C93B8C01E6}" srcOrd="8" destOrd="0" presId="urn:microsoft.com/office/officeart/2009/layout/CircleArrowProcess"/>
    <dgm:cxn modelId="{D01C44A4-EC9B-44AD-9161-F3D0800BD566}" type="presParOf" srcId="{299A2593-A058-4FB1-8721-75C93B8C01E6}" destId="{D4D604E8-F3D8-40ED-B064-DFE0E6A8435F}" srcOrd="0" destOrd="0" presId="urn:microsoft.com/office/officeart/2009/layout/CircleArrowProcess"/>
    <dgm:cxn modelId="{BFFB4B05-1917-4523-9531-44C2245D5449}" type="presParOf" srcId="{810B96DB-72B5-4DAE-AC28-CF9551BD9ACE}" destId="{08EDE103-D938-4B61-905E-249DFB69BD2C}" srcOrd="9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7C99276-7503-4466-94EA-62B140A7286E}" type="doc">
      <dgm:prSet loTypeId="urn:microsoft.com/office/officeart/2009/3/layout/Descending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947986F-0A4B-4FFA-8216-EF03B066CE08}">
      <dgm:prSet custT="1"/>
      <dgm:spPr/>
      <dgm:t>
        <a:bodyPr/>
        <a:lstStyle/>
        <a:p>
          <a:pPr rtl="0"/>
          <a:r>
            <a:rPr lang="en-GB" sz="1200" b="1" u="sng" dirty="0" smtClean="0"/>
            <a:t>The consequences of the Armada</a:t>
          </a:r>
          <a:endParaRPr lang="en-GB" sz="1200" dirty="0"/>
        </a:p>
      </dgm:t>
    </dgm:pt>
    <dgm:pt modelId="{E1295B1E-042E-4187-8885-3CF8DFC73A5B}" type="parTrans" cxnId="{D1BF8C38-DD4A-46D6-8CEE-F2198784BF6E}">
      <dgm:prSet/>
      <dgm:spPr/>
      <dgm:t>
        <a:bodyPr/>
        <a:lstStyle/>
        <a:p>
          <a:endParaRPr lang="en-US" sz="1200"/>
        </a:p>
      </dgm:t>
    </dgm:pt>
    <dgm:pt modelId="{9291F260-416F-40EF-8302-EE948A05FB82}" type="sibTrans" cxnId="{D1BF8C38-DD4A-46D6-8CEE-F2198784BF6E}">
      <dgm:prSet/>
      <dgm:spPr/>
      <dgm:t>
        <a:bodyPr/>
        <a:lstStyle/>
        <a:p>
          <a:endParaRPr lang="en-US" sz="1200"/>
        </a:p>
      </dgm:t>
    </dgm:pt>
    <dgm:pt modelId="{0BE2AFE9-5AC5-4E31-82DD-1B5C99105421}">
      <dgm:prSet custT="1"/>
      <dgm:spPr/>
      <dgm:t>
        <a:bodyPr/>
        <a:lstStyle/>
        <a:p>
          <a:pPr rtl="0"/>
          <a:r>
            <a:rPr lang="en-GB" sz="1200" dirty="0" smtClean="0"/>
            <a:t>The defeat of the Armada was celebrated as a sign from God that Elizabeth was the rightful queen. </a:t>
          </a:r>
          <a:endParaRPr lang="en-GB" sz="1200" dirty="0"/>
        </a:p>
      </dgm:t>
    </dgm:pt>
    <dgm:pt modelId="{0B6458A9-E4ED-4943-87D5-E644222320C3}" type="parTrans" cxnId="{6F9B0593-8A60-4B7C-AFAB-069BE2BA2B30}">
      <dgm:prSet/>
      <dgm:spPr/>
      <dgm:t>
        <a:bodyPr/>
        <a:lstStyle/>
        <a:p>
          <a:endParaRPr lang="en-US" sz="1200"/>
        </a:p>
      </dgm:t>
    </dgm:pt>
    <dgm:pt modelId="{913838E3-3B73-4F43-B9FB-073E7962EA91}" type="sibTrans" cxnId="{6F9B0593-8A60-4B7C-AFAB-069BE2BA2B30}">
      <dgm:prSet/>
      <dgm:spPr/>
      <dgm:t>
        <a:bodyPr/>
        <a:lstStyle/>
        <a:p>
          <a:endParaRPr lang="en-US" sz="1200"/>
        </a:p>
      </dgm:t>
    </dgm:pt>
    <dgm:pt modelId="{49AE9B32-B4F4-481D-8221-8C7BF73481A3}">
      <dgm:prSet custT="1"/>
      <dgm:spPr/>
      <dgm:t>
        <a:bodyPr/>
        <a:lstStyle/>
        <a:p>
          <a:pPr rtl="0"/>
          <a:r>
            <a:rPr lang="en-GB" sz="1200" dirty="0" smtClean="0"/>
            <a:t>England remained a protestant country.</a:t>
          </a:r>
          <a:endParaRPr lang="en-GB" sz="1200" dirty="0"/>
        </a:p>
      </dgm:t>
    </dgm:pt>
    <dgm:pt modelId="{DAB94D29-A441-4FF9-BA59-23DF28531ADB}" type="parTrans" cxnId="{E7AAAB73-2759-466D-A710-A9222F3F44FB}">
      <dgm:prSet/>
      <dgm:spPr/>
      <dgm:t>
        <a:bodyPr/>
        <a:lstStyle/>
        <a:p>
          <a:endParaRPr lang="en-US" sz="1200"/>
        </a:p>
      </dgm:t>
    </dgm:pt>
    <dgm:pt modelId="{871CEC89-7854-4CE0-B63A-2FD58E637F15}" type="sibTrans" cxnId="{E7AAAB73-2759-466D-A710-A9222F3F44FB}">
      <dgm:prSet/>
      <dgm:spPr/>
      <dgm:t>
        <a:bodyPr/>
        <a:lstStyle/>
        <a:p>
          <a:endParaRPr lang="en-US" sz="1200"/>
        </a:p>
      </dgm:t>
    </dgm:pt>
    <dgm:pt modelId="{138F2DA9-48F9-439A-8B85-666077EEB936}">
      <dgm:prSet custT="1"/>
      <dgm:spPr/>
      <dgm:t>
        <a:bodyPr/>
        <a:lstStyle/>
        <a:p>
          <a:pPr rtl="0"/>
          <a:r>
            <a:rPr lang="en-GB" sz="1200" dirty="0" smtClean="0"/>
            <a:t>It made England a strong naval power.</a:t>
          </a:r>
          <a:endParaRPr lang="en-GB" sz="1200" dirty="0"/>
        </a:p>
      </dgm:t>
    </dgm:pt>
    <dgm:pt modelId="{BC21AC2F-7AF5-4478-8E26-96B2512E20E1}" type="parTrans" cxnId="{812E09B8-50B3-4043-B065-FB25C3722849}">
      <dgm:prSet/>
      <dgm:spPr/>
      <dgm:t>
        <a:bodyPr/>
        <a:lstStyle/>
        <a:p>
          <a:endParaRPr lang="en-US" sz="1200"/>
        </a:p>
      </dgm:t>
    </dgm:pt>
    <dgm:pt modelId="{489325ED-665D-45DD-95E1-0E9382A17C81}" type="sibTrans" cxnId="{812E09B8-50B3-4043-B065-FB25C3722849}">
      <dgm:prSet/>
      <dgm:spPr/>
      <dgm:t>
        <a:bodyPr/>
        <a:lstStyle/>
        <a:p>
          <a:endParaRPr lang="en-US" sz="1200"/>
        </a:p>
      </dgm:t>
    </dgm:pt>
    <dgm:pt modelId="{607DE11D-0240-4BBE-875E-077EAA3A15EF}">
      <dgm:prSet custT="1"/>
      <dgm:spPr/>
      <dgm:t>
        <a:bodyPr/>
        <a:lstStyle/>
        <a:p>
          <a:pPr rtl="0"/>
          <a:r>
            <a:rPr lang="en-GB" sz="1200" dirty="0" smtClean="0"/>
            <a:t>It ensured that England would remain independent. </a:t>
          </a:r>
          <a:endParaRPr lang="en-GB" sz="1200" dirty="0"/>
        </a:p>
      </dgm:t>
    </dgm:pt>
    <dgm:pt modelId="{74145043-5AA8-4529-8738-398163FE5AC3}" type="parTrans" cxnId="{680DCC21-E6E8-4806-828D-01A87FB6761C}">
      <dgm:prSet/>
      <dgm:spPr/>
      <dgm:t>
        <a:bodyPr/>
        <a:lstStyle/>
        <a:p>
          <a:endParaRPr lang="en-US" sz="1200"/>
        </a:p>
      </dgm:t>
    </dgm:pt>
    <dgm:pt modelId="{E58D2738-C8EB-4766-B934-FDE6C6A391BC}" type="sibTrans" cxnId="{680DCC21-E6E8-4806-828D-01A87FB6761C}">
      <dgm:prSet/>
      <dgm:spPr/>
      <dgm:t>
        <a:bodyPr/>
        <a:lstStyle/>
        <a:p>
          <a:endParaRPr lang="en-US" sz="1200"/>
        </a:p>
      </dgm:t>
    </dgm:pt>
    <dgm:pt modelId="{93C1E589-47F4-4E7B-86DB-B5247B0C5C9D}">
      <dgm:prSet custT="1"/>
      <dgm:spPr/>
      <dgm:t>
        <a:bodyPr/>
        <a:lstStyle/>
        <a:p>
          <a:pPr rtl="0"/>
          <a:r>
            <a:rPr lang="en-GB" sz="1200" dirty="0" smtClean="0"/>
            <a:t>Elizabeth was popular.</a:t>
          </a:r>
          <a:endParaRPr lang="en-GB" sz="1200" dirty="0"/>
        </a:p>
      </dgm:t>
    </dgm:pt>
    <dgm:pt modelId="{26AAD190-8336-46B3-BB0C-39B76864644C}" type="parTrans" cxnId="{6B32732B-989E-4E8E-A1FA-BA1CFF1CB1B3}">
      <dgm:prSet/>
      <dgm:spPr/>
      <dgm:t>
        <a:bodyPr/>
        <a:lstStyle/>
        <a:p>
          <a:endParaRPr lang="en-US" sz="1200"/>
        </a:p>
      </dgm:t>
    </dgm:pt>
    <dgm:pt modelId="{C0DE3FFB-6DC0-4026-B3A3-C04B9D5CF746}" type="sibTrans" cxnId="{6B32732B-989E-4E8E-A1FA-BA1CFF1CB1B3}">
      <dgm:prSet/>
      <dgm:spPr/>
      <dgm:t>
        <a:bodyPr/>
        <a:lstStyle/>
        <a:p>
          <a:endParaRPr lang="en-US" sz="1200"/>
        </a:p>
      </dgm:t>
    </dgm:pt>
    <dgm:pt modelId="{74FDB84A-A45F-430A-83F8-3E17A74CB183}">
      <dgm:prSet custT="1"/>
      <dgm:spPr/>
      <dgm:t>
        <a:bodyPr/>
        <a:lstStyle/>
        <a:p>
          <a:pPr rtl="0"/>
          <a:r>
            <a:rPr lang="en-GB" sz="1200" dirty="0" smtClean="0"/>
            <a:t>Elizabeth continued to help the Dutch, who eventually got their independence.</a:t>
          </a:r>
          <a:endParaRPr lang="en-GB" sz="1200" dirty="0"/>
        </a:p>
      </dgm:t>
    </dgm:pt>
    <dgm:pt modelId="{6446F14F-17C3-4A92-B98E-B09FFBFB33DA}" type="parTrans" cxnId="{509388AC-AD87-4A62-AB57-02642FE054AB}">
      <dgm:prSet/>
      <dgm:spPr/>
      <dgm:t>
        <a:bodyPr/>
        <a:lstStyle/>
        <a:p>
          <a:endParaRPr lang="en-US" sz="1200"/>
        </a:p>
      </dgm:t>
    </dgm:pt>
    <dgm:pt modelId="{756BF53A-AE1E-47C1-B542-1D48DE1E2FB8}" type="sibTrans" cxnId="{509388AC-AD87-4A62-AB57-02642FE054AB}">
      <dgm:prSet/>
      <dgm:spPr/>
      <dgm:t>
        <a:bodyPr/>
        <a:lstStyle/>
        <a:p>
          <a:endParaRPr lang="en-US" sz="1200"/>
        </a:p>
      </dgm:t>
    </dgm:pt>
    <dgm:pt modelId="{4E508773-DD68-471C-867C-8DED1C0123F8}">
      <dgm:prSet/>
      <dgm:spPr/>
      <dgm:t>
        <a:bodyPr/>
        <a:lstStyle/>
        <a:p>
          <a:pPr rtl="0"/>
          <a:endParaRPr lang="en-GB" sz="1200"/>
        </a:p>
      </dgm:t>
    </dgm:pt>
    <dgm:pt modelId="{5D1C8681-8F3B-4852-B619-8F48A5516687}" type="parTrans" cxnId="{36AB8523-931E-43A5-9DA7-559513546FDD}">
      <dgm:prSet/>
      <dgm:spPr/>
      <dgm:t>
        <a:bodyPr/>
        <a:lstStyle/>
        <a:p>
          <a:endParaRPr lang="en-US" sz="1200"/>
        </a:p>
      </dgm:t>
    </dgm:pt>
    <dgm:pt modelId="{C38F8E89-9120-4477-B3DD-FE40DEAF959E}" type="sibTrans" cxnId="{36AB8523-931E-43A5-9DA7-559513546FDD}">
      <dgm:prSet/>
      <dgm:spPr/>
      <dgm:t>
        <a:bodyPr/>
        <a:lstStyle/>
        <a:p>
          <a:endParaRPr lang="en-US" sz="1200"/>
        </a:p>
      </dgm:t>
    </dgm:pt>
    <dgm:pt modelId="{BFB821AC-5E86-4EA0-9030-3C72ADF29752}">
      <dgm:prSet/>
      <dgm:spPr/>
      <dgm:t>
        <a:bodyPr/>
        <a:lstStyle/>
        <a:p>
          <a:pPr rtl="0"/>
          <a:endParaRPr lang="en-GB" sz="1200"/>
        </a:p>
      </dgm:t>
    </dgm:pt>
    <dgm:pt modelId="{084C72A3-20DD-4CE0-98A7-52B5A4D36FD5}" type="parTrans" cxnId="{DCF97B8F-A11F-4E3C-A7A3-347573F84F11}">
      <dgm:prSet/>
      <dgm:spPr/>
      <dgm:t>
        <a:bodyPr/>
        <a:lstStyle/>
        <a:p>
          <a:endParaRPr lang="en-US" sz="1200"/>
        </a:p>
      </dgm:t>
    </dgm:pt>
    <dgm:pt modelId="{7FEDDE06-92A9-4F41-A7EC-BFFA823E8091}" type="sibTrans" cxnId="{DCF97B8F-A11F-4E3C-A7A3-347573F84F11}">
      <dgm:prSet/>
      <dgm:spPr/>
      <dgm:t>
        <a:bodyPr/>
        <a:lstStyle/>
        <a:p>
          <a:endParaRPr lang="en-US" sz="1200"/>
        </a:p>
      </dgm:t>
    </dgm:pt>
    <dgm:pt modelId="{F1A15AFC-9FF6-49D7-8A60-AAEAB966813E}" type="pres">
      <dgm:prSet presAssocID="{27C99276-7503-4466-94EA-62B140A7286E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en-US"/>
        </a:p>
      </dgm:t>
    </dgm:pt>
    <dgm:pt modelId="{9ADBF621-F660-4533-8D4E-D93463032E86}" type="pres">
      <dgm:prSet presAssocID="{27C99276-7503-4466-94EA-62B140A7286E}" presName="arrowNode" presStyleLbl="node1" presStyleIdx="0" presStyleCnt="1"/>
      <dgm:spPr/>
    </dgm:pt>
    <dgm:pt modelId="{180AC988-D3F6-49FD-B0BB-9893D606BEAA}" type="pres">
      <dgm:prSet presAssocID="{6947986F-0A4B-4FFA-8216-EF03B066CE08}" presName="txNode1" presStyleLbl="revTx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B6E302-5258-4CC4-81FB-443BA18C90DC}" type="pres">
      <dgm:prSet presAssocID="{49AE9B32-B4F4-481D-8221-8C7BF73481A3}" presName="txNode2" presStyleLbl="revTx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5F9C2E-CC39-44A7-82C8-76F6B8B8DC10}" type="pres">
      <dgm:prSet presAssocID="{871CEC89-7854-4CE0-B63A-2FD58E637F15}" presName="dotNode2" presStyleCnt="0"/>
      <dgm:spPr/>
    </dgm:pt>
    <dgm:pt modelId="{CA768877-86BF-4496-9096-21905A325CBE}" type="pres">
      <dgm:prSet presAssocID="{871CEC89-7854-4CE0-B63A-2FD58E637F15}" presName="dotRepeatNode" presStyleLbl="fgShp" presStyleIdx="0" presStyleCnt="5"/>
      <dgm:spPr/>
      <dgm:t>
        <a:bodyPr/>
        <a:lstStyle/>
        <a:p>
          <a:endParaRPr lang="en-US"/>
        </a:p>
      </dgm:t>
    </dgm:pt>
    <dgm:pt modelId="{6A235EBA-213E-430D-A87C-940041C364FA}" type="pres">
      <dgm:prSet presAssocID="{138F2DA9-48F9-439A-8B85-666077EEB936}" presName="txNode3" presStyleLbl="revTx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592CE8-0D76-47CF-925C-D4EDC3EB5BCC}" type="pres">
      <dgm:prSet presAssocID="{489325ED-665D-45DD-95E1-0E9382A17C81}" presName="dotNode3" presStyleCnt="0"/>
      <dgm:spPr/>
    </dgm:pt>
    <dgm:pt modelId="{24E8ECD6-BDE6-4F31-8738-CD80281B0F92}" type="pres">
      <dgm:prSet presAssocID="{489325ED-665D-45DD-95E1-0E9382A17C81}" presName="dotRepeatNode" presStyleLbl="fgShp" presStyleIdx="1" presStyleCnt="5"/>
      <dgm:spPr/>
      <dgm:t>
        <a:bodyPr/>
        <a:lstStyle/>
        <a:p>
          <a:endParaRPr lang="en-US"/>
        </a:p>
      </dgm:t>
    </dgm:pt>
    <dgm:pt modelId="{D00AB325-AE03-466C-9B4F-143CEE2E8D27}" type="pres">
      <dgm:prSet presAssocID="{607DE11D-0240-4BBE-875E-077EAA3A15EF}" presName="txNode4" presStyleLbl="revTx" presStyleIdx="3" presStyleCnt="7" custScaleX="114102" custLinFactNeighborX="14530" custLinFactNeighborY="-55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AB5451-487C-45E5-925F-28FC359FC602}" type="pres">
      <dgm:prSet presAssocID="{E58D2738-C8EB-4766-B934-FDE6C6A391BC}" presName="dotNode4" presStyleCnt="0"/>
      <dgm:spPr/>
    </dgm:pt>
    <dgm:pt modelId="{62D5AC7B-9D12-4AEA-BD9A-7EE376E5E6B0}" type="pres">
      <dgm:prSet presAssocID="{E58D2738-C8EB-4766-B934-FDE6C6A391BC}" presName="dotRepeatNode" presStyleLbl="fgShp" presStyleIdx="2" presStyleCnt="5"/>
      <dgm:spPr/>
      <dgm:t>
        <a:bodyPr/>
        <a:lstStyle/>
        <a:p>
          <a:endParaRPr lang="en-US"/>
        </a:p>
      </dgm:t>
    </dgm:pt>
    <dgm:pt modelId="{E0346415-82DD-4AC4-A681-4E20C762CF9F}" type="pres">
      <dgm:prSet presAssocID="{93C1E589-47F4-4E7B-86DB-B5247B0C5C9D}" presName="txNode5" presStyleLbl="revTx" presStyleIdx="4" presStyleCnt="7" custLinFactNeighborX="6717" custLinFactNeighborY="277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9FD6FC-6362-4762-8B1F-87D7707ACBD8}" type="pres">
      <dgm:prSet presAssocID="{C0DE3FFB-6DC0-4026-B3A3-C04B9D5CF746}" presName="dotNode5" presStyleCnt="0"/>
      <dgm:spPr/>
    </dgm:pt>
    <dgm:pt modelId="{5072CCF9-A723-484C-A4BE-F7776080FE45}" type="pres">
      <dgm:prSet presAssocID="{C0DE3FFB-6DC0-4026-B3A3-C04B9D5CF746}" presName="dotRepeatNode" presStyleLbl="fgShp" presStyleIdx="3" presStyleCnt="5"/>
      <dgm:spPr/>
      <dgm:t>
        <a:bodyPr/>
        <a:lstStyle/>
        <a:p>
          <a:endParaRPr lang="en-US"/>
        </a:p>
      </dgm:t>
    </dgm:pt>
    <dgm:pt modelId="{42E69DAD-9EF3-4F70-A727-6EE218C47D59}" type="pres">
      <dgm:prSet presAssocID="{74FDB84A-A45F-430A-83F8-3E17A74CB183}" presName="txNode6" presStyleLbl="revTx" presStyleIdx="5" presStyleCnt="7" custScaleX="171122" custLinFactNeighborX="61087" custLinFactNeighborY="23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72F4A7-1ABD-4BA7-BD27-10ECE3004888}" type="pres">
      <dgm:prSet presAssocID="{756BF53A-AE1E-47C1-B542-1D48DE1E2FB8}" presName="dotNode6" presStyleCnt="0"/>
      <dgm:spPr/>
    </dgm:pt>
    <dgm:pt modelId="{791F8C78-1C7D-4CD3-8199-6F7AD8B319BE}" type="pres">
      <dgm:prSet presAssocID="{756BF53A-AE1E-47C1-B542-1D48DE1E2FB8}" presName="dotRepeatNode" presStyleLbl="fgShp" presStyleIdx="4" presStyleCnt="5"/>
      <dgm:spPr/>
      <dgm:t>
        <a:bodyPr/>
        <a:lstStyle/>
        <a:p>
          <a:endParaRPr lang="en-US"/>
        </a:p>
      </dgm:t>
    </dgm:pt>
    <dgm:pt modelId="{551B552B-F361-476E-8B8F-83DEC54CAE00}" type="pres">
      <dgm:prSet presAssocID="{0BE2AFE9-5AC5-4E31-82DD-1B5C99105421}" presName="txNode7" presStyleLbl="revTx" presStyleIdx="6" presStyleCnt="7" custScaleX="2113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990262-98EA-47CC-8C21-E780733C289C}" type="presOf" srcId="{138F2DA9-48F9-439A-8B85-666077EEB936}" destId="{6A235EBA-213E-430D-A87C-940041C364FA}" srcOrd="0" destOrd="0" presId="urn:microsoft.com/office/officeart/2009/3/layout/DescendingProcess"/>
    <dgm:cxn modelId="{6F9B0593-8A60-4B7C-AFAB-069BE2BA2B30}" srcId="{27C99276-7503-4466-94EA-62B140A7286E}" destId="{0BE2AFE9-5AC5-4E31-82DD-1B5C99105421}" srcOrd="6" destOrd="0" parTransId="{0B6458A9-E4ED-4943-87D5-E644222320C3}" sibTransId="{913838E3-3B73-4F43-B9FB-073E7962EA91}"/>
    <dgm:cxn modelId="{B94E3056-69CC-4EE1-9A47-6399439D6EE8}" type="presOf" srcId="{93C1E589-47F4-4E7B-86DB-B5247B0C5C9D}" destId="{E0346415-82DD-4AC4-A681-4E20C762CF9F}" srcOrd="0" destOrd="0" presId="urn:microsoft.com/office/officeart/2009/3/layout/DescendingProcess"/>
    <dgm:cxn modelId="{9B2C136E-1FBC-42B7-9A2F-84D73099BAE8}" type="presOf" srcId="{756BF53A-AE1E-47C1-B542-1D48DE1E2FB8}" destId="{791F8C78-1C7D-4CD3-8199-6F7AD8B319BE}" srcOrd="0" destOrd="0" presId="urn:microsoft.com/office/officeart/2009/3/layout/DescendingProcess"/>
    <dgm:cxn modelId="{C730A1E9-76C9-4996-93E3-63B6F3143F5A}" type="presOf" srcId="{E58D2738-C8EB-4766-B934-FDE6C6A391BC}" destId="{62D5AC7B-9D12-4AEA-BD9A-7EE376E5E6B0}" srcOrd="0" destOrd="0" presId="urn:microsoft.com/office/officeart/2009/3/layout/DescendingProcess"/>
    <dgm:cxn modelId="{DCF97B8F-A11F-4E3C-A7A3-347573F84F11}" srcId="{27C99276-7503-4466-94EA-62B140A7286E}" destId="{BFB821AC-5E86-4EA0-9030-3C72ADF29752}" srcOrd="8" destOrd="0" parTransId="{084C72A3-20DD-4CE0-98A7-52B5A4D36FD5}" sibTransId="{7FEDDE06-92A9-4F41-A7EC-BFFA823E8091}"/>
    <dgm:cxn modelId="{680DCC21-E6E8-4806-828D-01A87FB6761C}" srcId="{27C99276-7503-4466-94EA-62B140A7286E}" destId="{607DE11D-0240-4BBE-875E-077EAA3A15EF}" srcOrd="3" destOrd="0" parTransId="{74145043-5AA8-4529-8738-398163FE5AC3}" sibTransId="{E58D2738-C8EB-4766-B934-FDE6C6A391BC}"/>
    <dgm:cxn modelId="{926907AF-0295-4AFE-BAC3-A07CA4891B07}" type="presOf" srcId="{27C99276-7503-4466-94EA-62B140A7286E}" destId="{F1A15AFC-9FF6-49D7-8A60-AAEAB966813E}" srcOrd="0" destOrd="0" presId="urn:microsoft.com/office/officeart/2009/3/layout/DescendingProcess"/>
    <dgm:cxn modelId="{509388AC-AD87-4A62-AB57-02642FE054AB}" srcId="{27C99276-7503-4466-94EA-62B140A7286E}" destId="{74FDB84A-A45F-430A-83F8-3E17A74CB183}" srcOrd="5" destOrd="0" parTransId="{6446F14F-17C3-4A92-B98E-B09FFBFB33DA}" sibTransId="{756BF53A-AE1E-47C1-B542-1D48DE1E2FB8}"/>
    <dgm:cxn modelId="{D1BF8C38-DD4A-46D6-8CEE-F2198784BF6E}" srcId="{27C99276-7503-4466-94EA-62B140A7286E}" destId="{6947986F-0A4B-4FFA-8216-EF03B066CE08}" srcOrd="0" destOrd="0" parTransId="{E1295B1E-042E-4187-8885-3CF8DFC73A5B}" sibTransId="{9291F260-416F-40EF-8302-EE948A05FB82}"/>
    <dgm:cxn modelId="{52DFB0BA-BB8C-4332-9F55-6ACA7F49BDD4}" type="presOf" srcId="{607DE11D-0240-4BBE-875E-077EAA3A15EF}" destId="{D00AB325-AE03-466C-9B4F-143CEE2E8D27}" srcOrd="0" destOrd="0" presId="urn:microsoft.com/office/officeart/2009/3/layout/DescendingProcess"/>
    <dgm:cxn modelId="{A4EFBD09-BE38-4416-8698-4D2530E0E71F}" type="presOf" srcId="{871CEC89-7854-4CE0-B63A-2FD58E637F15}" destId="{CA768877-86BF-4496-9096-21905A325CBE}" srcOrd="0" destOrd="0" presId="urn:microsoft.com/office/officeart/2009/3/layout/DescendingProcess"/>
    <dgm:cxn modelId="{85ACAF2B-D1E7-4FD3-BBBB-2328968497A0}" type="presOf" srcId="{489325ED-665D-45DD-95E1-0E9382A17C81}" destId="{24E8ECD6-BDE6-4F31-8738-CD80281B0F92}" srcOrd="0" destOrd="0" presId="urn:microsoft.com/office/officeart/2009/3/layout/DescendingProcess"/>
    <dgm:cxn modelId="{FAF740F6-3DE3-4DAE-A948-C1B3DA6166A2}" type="presOf" srcId="{74FDB84A-A45F-430A-83F8-3E17A74CB183}" destId="{42E69DAD-9EF3-4F70-A727-6EE218C47D59}" srcOrd="0" destOrd="0" presId="urn:microsoft.com/office/officeart/2009/3/layout/DescendingProcess"/>
    <dgm:cxn modelId="{E7AAAB73-2759-466D-A710-A9222F3F44FB}" srcId="{27C99276-7503-4466-94EA-62B140A7286E}" destId="{49AE9B32-B4F4-481D-8221-8C7BF73481A3}" srcOrd="1" destOrd="0" parTransId="{DAB94D29-A441-4FF9-BA59-23DF28531ADB}" sibTransId="{871CEC89-7854-4CE0-B63A-2FD58E637F15}"/>
    <dgm:cxn modelId="{36AB8523-931E-43A5-9DA7-559513546FDD}" srcId="{27C99276-7503-4466-94EA-62B140A7286E}" destId="{4E508773-DD68-471C-867C-8DED1C0123F8}" srcOrd="7" destOrd="0" parTransId="{5D1C8681-8F3B-4852-B619-8F48A5516687}" sibTransId="{C38F8E89-9120-4477-B3DD-FE40DEAF959E}"/>
    <dgm:cxn modelId="{DA57E395-A192-4CFD-BD31-8D93796EAD3E}" type="presOf" srcId="{0BE2AFE9-5AC5-4E31-82DD-1B5C99105421}" destId="{551B552B-F361-476E-8B8F-83DEC54CAE00}" srcOrd="0" destOrd="0" presId="urn:microsoft.com/office/officeart/2009/3/layout/DescendingProcess"/>
    <dgm:cxn modelId="{EA43D0E3-03BF-4B6F-AEFF-F69A0B7FD411}" type="presOf" srcId="{49AE9B32-B4F4-481D-8221-8C7BF73481A3}" destId="{BCB6E302-5258-4CC4-81FB-443BA18C90DC}" srcOrd="0" destOrd="0" presId="urn:microsoft.com/office/officeart/2009/3/layout/DescendingProcess"/>
    <dgm:cxn modelId="{5977D8C9-4806-4E1F-929C-4584F68CA5DC}" type="presOf" srcId="{C0DE3FFB-6DC0-4026-B3A3-C04B9D5CF746}" destId="{5072CCF9-A723-484C-A4BE-F7776080FE45}" srcOrd="0" destOrd="0" presId="urn:microsoft.com/office/officeart/2009/3/layout/DescendingProcess"/>
    <dgm:cxn modelId="{812E09B8-50B3-4043-B065-FB25C3722849}" srcId="{27C99276-7503-4466-94EA-62B140A7286E}" destId="{138F2DA9-48F9-439A-8B85-666077EEB936}" srcOrd="2" destOrd="0" parTransId="{BC21AC2F-7AF5-4478-8E26-96B2512E20E1}" sibTransId="{489325ED-665D-45DD-95E1-0E9382A17C81}"/>
    <dgm:cxn modelId="{6B32732B-989E-4E8E-A1FA-BA1CFF1CB1B3}" srcId="{27C99276-7503-4466-94EA-62B140A7286E}" destId="{93C1E589-47F4-4E7B-86DB-B5247B0C5C9D}" srcOrd="4" destOrd="0" parTransId="{26AAD190-8336-46B3-BB0C-39B76864644C}" sibTransId="{C0DE3FFB-6DC0-4026-B3A3-C04B9D5CF746}"/>
    <dgm:cxn modelId="{92441A22-3656-46FB-B2E0-DA4D38605A1E}" type="presOf" srcId="{6947986F-0A4B-4FFA-8216-EF03B066CE08}" destId="{180AC988-D3F6-49FD-B0BB-9893D606BEAA}" srcOrd="0" destOrd="0" presId="urn:microsoft.com/office/officeart/2009/3/layout/DescendingProcess"/>
    <dgm:cxn modelId="{64BF1062-C32D-4A60-AE87-8F2536EE0E7C}" type="presParOf" srcId="{F1A15AFC-9FF6-49D7-8A60-AAEAB966813E}" destId="{9ADBF621-F660-4533-8D4E-D93463032E86}" srcOrd="0" destOrd="0" presId="urn:microsoft.com/office/officeart/2009/3/layout/DescendingProcess"/>
    <dgm:cxn modelId="{B682A450-DBC6-477F-9C35-045409698F0A}" type="presParOf" srcId="{F1A15AFC-9FF6-49D7-8A60-AAEAB966813E}" destId="{180AC988-D3F6-49FD-B0BB-9893D606BEAA}" srcOrd="1" destOrd="0" presId="urn:microsoft.com/office/officeart/2009/3/layout/DescendingProcess"/>
    <dgm:cxn modelId="{6D8123B7-2180-42C2-9784-6149B1F897E2}" type="presParOf" srcId="{F1A15AFC-9FF6-49D7-8A60-AAEAB966813E}" destId="{BCB6E302-5258-4CC4-81FB-443BA18C90DC}" srcOrd="2" destOrd="0" presId="urn:microsoft.com/office/officeart/2009/3/layout/DescendingProcess"/>
    <dgm:cxn modelId="{FDFD075D-01F3-44C0-BA04-3FEF2D2265B3}" type="presParOf" srcId="{F1A15AFC-9FF6-49D7-8A60-AAEAB966813E}" destId="{BD5F9C2E-CC39-44A7-82C8-76F6B8B8DC10}" srcOrd="3" destOrd="0" presId="urn:microsoft.com/office/officeart/2009/3/layout/DescendingProcess"/>
    <dgm:cxn modelId="{CE18519F-641F-42AF-BBC9-D043B181FCD2}" type="presParOf" srcId="{BD5F9C2E-CC39-44A7-82C8-76F6B8B8DC10}" destId="{CA768877-86BF-4496-9096-21905A325CBE}" srcOrd="0" destOrd="0" presId="urn:microsoft.com/office/officeart/2009/3/layout/DescendingProcess"/>
    <dgm:cxn modelId="{EC59F982-E9E0-4AC5-B1CA-5BAF2C5A3F4E}" type="presParOf" srcId="{F1A15AFC-9FF6-49D7-8A60-AAEAB966813E}" destId="{6A235EBA-213E-430D-A87C-940041C364FA}" srcOrd="4" destOrd="0" presId="urn:microsoft.com/office/officeart/2009/3/layout/DescendingProcess"/>
    <dgm:cxn modelId="{D55B393F-906C-4A61-89BA-0D37667D7CB8}" type="presParOf" srcId="{F1A15AFC-9FF6-49D7-8A60-AAEAB966813E}" destId="{2C592CE8-0D76-47CF-925C-D4EDC3EB5BCC}" srcOrd="5" destOrd="0" presId="urn:microsoft.com/office/officeart/2009/3/layout/DescendingProcess"/>
    <dgm:cxn modelId="{AB722C72-A555-4EE2-9252-C7B98FBD210D}" type="presParOf" srcId="{2C592CE8-0D76-47CF-925C-D4EDC3EB5BCC}" destId="{24E8ECD6-BDE6-4F31-8738-CD80281B0F92}" srcOrd="0" destOrd="0" presId="urn:microsoft.com/office/officeart/2009/3/layout/DescendingProcess"/>
    <dgm:cxn modelId="{E84DE08C-A153-4AD5-8026-8A929337634B}" type="presParOf" srcId="{F1A15AFC-9FF6-49D7-8A60-AAEAB966813E}" destId="{D00AB325-AE03-466C-9B4F-143CEE2E8D27}" srcOrd="6" destOrd="0" presId="urn:microsoft.com/office/officeart/2009/3/layout/DescendingProcess"/>
    <dgm:cxn modelId="{D8942D4E-4471-4E50-9239-5B7EF636484F}" type="presParOf" srcId="{F1A15AFC-9FF6-49D7-8A60-AAEAB966813E}" destId="{CCAB5451-487C-45E5-925F-28FC359FC602}" srcOrd="7" destOrd="0" presId="urn:microsoft.com/office/officeart/2009/3/layout/DescendingProcess"/>
    <dgm:cxn modelId="{BAB46DAB-D4D4-4687-B045-8F65770D98DD}" type="presParOf" srcId="{CCAB5451-487C-45E5-925F-28FC359FC602}" destId="{62D5AC7B-9D12-4AEA-BD9A-7EE376E5E6B0}" srcOrd="0" destOrd="0" presId="urn:microsoft.com/office/officeart/2009/3/layout/DescendingProcess"/>
    <dgm:cxn modelId="{B9D0746A-69AF-4F9B-8EBF-3A858EFC04C3}" type="presParOf" srcId="{F1A15AFC-9FF6-49D7-8A60-AAEAB966813E}" destId="{E0346415-82DD-4AC4-A681-4E20C762CF9F}" srcOrd="8" destOrd="0" presId="urn:microsoft.com/office/officeart/2009/3/layout/DescendingProcess"/>
    <dgm:cxn modelId="{759A522A-3A65-4F9B-9DAC-A33F42D071D8}" type="presParOf" srcId="{F1A15AFC-9FF6-49D7-8A60-AAEAB966813E}" destId="{A39FD6FC-6362-4762-8B1F-87D7707ACBD8}" srcOrd="9" destOrd="0" presId="urn:microsoft.com/office/officeart/2009/3/layout/DescendingProcess"/>
    <dgm:cxn modelId="{0ABB5CF7-0BE0-41FB-AF63-617DD7C1AE74}" type="presParOf" srcId="{A39FD6FC-6362-4762-8B1F-87D7707ACBD8}" destId="{5072CCF9-A723-484C-A4BE-F7776080FE45}" srcOrd="0" destOrd="0" presId="urn:microsoft.com/office/officeart/2009/3/layout/DescendingProcess"/>
    <dgm:cxn modelId="{696DAB3A-E761-481E-9AEB-9F7A1F5F3E8A}" type="presParOf" srcId="{F1A15AFC-9FF6-49D7-8A60-AAEAB966813E}" destId="{42E69DAD-9EF3-4F70-A727-6EE218C47D59}" srcOrd="10" destOrd="0" presId="urn:microsoft.com/office/officeart/2009/3/layout/DescendingProcess"/>
    <dgm:cxn modelId="{B5F4B6C7-453E-43A9-B58F-BE62D9357953}" type="presParOf" srcId="{F1A15AFC-9FF6-49D7-8A60-AAEAB966813E}" destId="{9F72F4A7-1ABD-4BA7-BD27-10ECE3004888}" srcOrd="11" destOrd="0" presId="urn:microsoft.com/office/officeart/2009/3/layout/DescendingProcess"/>
    <dgm:cxn modelId="{AA9AFB51-E116-410C-A17B-CC5C12D0A13E}" type="presParOf" srcId="{9F72F4A7-1ABD-4BA7-BD27-10ECE3004888}" destId="{791F8C78-1C7D-4CD3-8199-6F7AD8B319BE}" srcOrd="0" destOrd="0" presId="urn:microsoft.com/office/officeart/2009/3/layout/DescendingProcess"/>
    <dgm:cxn modelId="{9190A041-F307-4C09-824C-A9D2A94A7374}" type="presParOf" srcId="{F1A15AFC-9FF6-49D7-8A60-AAEAB966813E}" destId="{551B552B-F361-476E-8B8F-83DEC54CAE00}" srcOrd="12" destOrd="0" presId="urn:microsoft.com/office/officeart/2009/3/layout/DescendingProcess"/>
  </dgm:cxnLst>
  <dgm:bg>
    <a:solidFill>
      <a:schemeClr val="accent4">
        <a:lumMod val="20000"/>
        <a:lumOff val="80000"/>
      </a:schemeClr>
    </a:solidFill>
  </dgm:bg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17173AE-AC2B-412F-B14F-5D493065D257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3735AB2F-4602-45CA-BC8C-23BF2E77C7BC}">
      <dgm:prSet custT="1"/>
      <dgm:spPr>
        <a:solidFill>
          <a:srgbClr val="92D050"/>
        </a:solidFill>
      </dgm:spPr>
      <dgm:t>
        <a:bodyPr/>
        <a:lstStyle/>
        <a:p>
          <a:pPr rtl="0"/>
          <a:r>
            <a:rPr lang="en-GB" sz="1600" b="1" u="sng" dirty="0" smtClean="0">
              <a:solidFill>
                <a:sysClr val="windowText" lastClr="000000"/>
              </a:solidFill>
            </a:rPr>
            <a:t>Why was the Armada defeated?</a:t>
          </a:r>
          <a:endParaRPr lang="en-GB" sz="1600" dirty="0">
            <a:solidFill>
              <a:sysClr val="windowText" lastClr="000000"/>
            </a:solidFill>
          </a:endParaRPr>
        </a:p>
      </dgm:t>
    </dgm:pt>
    <dgm:pt modelId="{3237C871-D321-4C21-B4A9-6FBC4A7FC9DB}" type="parTrans" cxnId="{5377E820-6857-4B62-9288-AF5EEDFF1B6C}">
      <dgm:prSet/>
      <dgm:spPr/>
      <dgm:t>
        <a:bodyPr/>
        <a:lstStyle/>
        <a:p>
          <a:endParaRPr lang="en-US" sz="2400"/>
        </a:p>
      </dgm:t>
    </dgm:pt>
    <dgm:pt modelId="{B2475B11-45FE-4D8B-BD8F-7CCB1213EED7}" type="sibTrans" cxnId="{5377E820-6857-4B62-9288-AF5EEDFF1B6C}">
      <dgm:prSet/>
      <dgm:spPr/>
      <dgm:t>
        <a:bodyPr/>
        <a:lstStyle/>
        <a:p>
          <a:endParaRPr lang="en-US" sz="2400"/>
        </a:p>
      </dgm:t>
    </dgm:pt>
    <dgm:pt modelId="{29A6A9F1-82CF-4384-8CFE-661D274ADCCD}">
      <dgm:prSet custT="1"/>
      <dgm:spPr/>
      <dgm:t>
        <a:bodyPr/>
        <a:lstStyle/>
        <a:p>
          <a:pPr rtl="0"/>
          <a:r>
            <a:rPr lang="en-GB" sz="1400" dirty="0" smtClean="0"/>
            <a:t>Bad storms</a:t>
          </a:r>
          <a:endParaRPr lang="en-GB" sz="1400" dirty="0"/>
        </a:p>
      </dgm:t>
    </dgm:pt>
    <dgm:pt modelId="{910BD0D5-BEFC-49FE-84DE-76DC0AC20ECD}" type="parTrans" cxnId="{4FE0CD3B-75C5-4F1E-88F0-436CF0188D98}">
      <dgm:prSet/>
      <dgm:spPr/>
      <dgm:t>
        <a:bodyPr/>
        <a:lstStyle/>
        <a:p>
          <a:endParaRPr lang="en-US" sz="2400"/>
        </a:p>
      </dgm:t>
    </dgm:pt>
    <dgm:pt modelId="{675C2975-7DC5-4466-A113-8AFC56B15A4D}" type="sibTrans" cxnId="{4FE0CD3B-75C5-4F1E-88F0-436CF0188D98}">
      <dgm:prSet/>
      <dgm:spPr/>
      <dgm:t>
        <a:bodyPr/>
        <a:lstStyle/>
        <a:p>
          <a:endParaRPr lang="en-US" sz="2400"/>
        </a:p>
      </dgm:t>
    </dgm:pt>
    <dgm:pt modelId="{AF35681B-F99A-4955-A89B-0A0C90E31746}">
      <dgm:prSet custT="1"/>
      <dgm:spPr/>
      <dgm:t>
        <a:bodyPr/>
        <a:lstStyle/>
        <a:p>
          <a:pPr rtl="0"/>
          <a:r>
            <a:rPr lang="en-GB" sz="1400" dirty="0" smtClean="0"/>
            <a:t>English had better ships and were fighting on home ground</a:t>
          </a:r>
          <a:endParaRPr lang="en-GB" sz="1400" dirty="0"/>
        </a:p>
      </dgm:t>
    </dgm:pt>
    <dgm:pt modelId="{0A23B2A3-6259-4CE1-A066-22659FE420F9}" type="parTrans" cxnId="{9811C531-634C-481B-BA0E-691486529A4A}">
      <dgm:prSet/>
      <dgm:spPr/>
      <dgm:t>
        <a:bodyPr/>
        <a:lstStyle/>
        <a:p>
          <a:endParaRPr lang="en-US" sz="2400"/>
        </a:p>
      </dgm:t>
    </dgm:pt>
    <dgm:pt modelId="{BEA7AECD-0A98-4901-8356-80F3CD29DEDD}" type="sibTrans" cxnId="{9811C531-634C-481B-BA0E-691486529A4A}">
      <dgm:prSet/>
      <dgm:spPr/>
      <dgm:t>
        <a:bodyPr/>
        <a:lstStyle/>
        <a:p>
          <a:endParaRPr lang="en-US" sz="2400"/>
        </a:p>
      </dgm:t>
    </dgm:pt>
    <dgm:pt modelId="{F61F46E2-1406-4875-B4C8-638521485191}">
      <dgm:prSet custT="1"/>
      <dgm:spPr/>
      <dgm:t>
        <a:bodyPr/>
        <a:lstStyle/>
        <a:p>
          <a:pPr rtl="0"/>
          <a:r>
            <a:rPr lang="en-GB" sz="1400" smtClean="0"/>
            <a:t>The armada was delayed- the singeing of the kings beard</a:t>
          </a:r>
          <a:endParaRPr lang="en-GB" sz="1400"/>
        </a:p>
      </dgm:t>
    </dgm:pt>
    <dgm:pt modelId="{48EE4738-B61E-499F-8B73-8C4CA1F99A24}" type="parTrans" cxnId="{F7243427-4A66-4602-A668-8B0C6A25A174}">
      <dgm:prSet/>
      <dgm:spPr/>
      <dgm:t>
        <a:bodyPr/>
        <a:lstStyle/>
        <a:p>
          <a:endParaRPr lang="en-US" sz="2400"/>
        </a:p>
      </dgm:t>
    </dgm:pt>
    <dgm:pt modelId="{A5CD0E60-5BF7-41CD-8E09-DABF0E02AD20}" type="sibTrans" cxnId="{F7243427-4A66-4602-A668-8B0C6A25A174}">
      <dgm:prSet/>
      <dgm:spPr/>
      <dgm:t>
        <a:bodyPr/>
        <a:lstStyle/>
        <a:p>
          <a:endParaRPr lang="en-US" sz="2400"/>
        </a:p>
      </dgm:t>
    </dgm:pt>
    <dgm:pt modelId="{46DA78A2-363E-4BF3-A649-F5A0A9BBBD68}">
      <dgm:prSet custT="1"/>
      <dgm:spPr/>
      <dgm:t>
        <a:bodyPr/>
        <a:lstStyle/>
        <a:p>
          <a:pPr rtl="0"/>
          <a:r>
            <a:rPr lang="en-GB" sz="1400" dirty="0" smtClean="0"/>
            <a:t>The Spanish were sick from the food and water which was kept in untreated barrels</a:t>
          </a:r>
          <a:endParaRPr lang="en-GB" sz="1400" dirty="0"/>
        </a:p>
      </dgm:t>
    </dgm:pt>
    <dgm:pt modelId="{3D34BF8B-7ED2-43F6-8058-1B6F6933FAF9}" type="parTrans" cxnId="{01BB272B-95A1-442A-8851-642356115741}">
      <dgm:prSet/>
      <dgm:spPr/>
      <dgm:t>
        <a:bodyPr/>
        <a:lstStyle/>
        <a:p>
          <a:endParaRPr lang="en-US" sz="2400"/>
        </a:p>
      </dgm:t>
    </dgm:pt>
    <dgm:pt modelId="{C74A3BD1-FAA2-4325-B59A-8DA6E6B61EE2}" type="sibTrans" cxnId="{01BB272B-95A1-442A-8851-642356115741}">
      <dgm:prSet/>
      <dgm:spPr/>
      <dgm:t>
        <a:bodyPr/>
        <a:lstStyle/>
        <a:p>
          <a:endParaRPr lang="en-US" sz="2400"/>
        </a:p>
      </dgm:t>
    </dgm:pt>
    <dgm:pt modelId="{7905592A-DBB7-4F4A-B257-980FE5A5B940}">
      <dgm:prSet custT="1"/>
      <dgm:spPr/>
      <dgm:t>
        <a:bodyPr/>
        <a:lstStyle/>
        <a:p>
          <a:pPr rtl="0"/>
          <a:r>
            <a:rPr lang="en-GB" sz="1400" dirty="0" smtClean="0"/>
            <a:t>The English were inspired by Elizabeth’s speech at Tilbury </a:t>
          </a:r>
          <a:endParaRPr lang="en-GB" sz="1400" dirty="0"/>
        </a:p>
      </dgm:t>
    </dgm:pt>
    <dgm:pt modelId="{39C14328-EDE0-4C09-9394-1FE5638742D8}" type="parTrans" cxnId="{2FE0105D-D7B9-45B3-87DA-1FA826462EDE}">
      <dgm:prSet/>
      <dgm:spPr/>
      <dgm:t>
        <a:bodyPr/>
        <a:lstStyle/>
        <a:p>
          <a:endParaRPr lang="en-US" sz="2400"/>
        </a:p>
      </dgm:t>
    </dgm:pt>
    <dgm:pt modelId="{29068D0E-90F2-438F-A8B8-A292091AAC2E}" type="sibTrans" cxnId="{2FE0105D-D7B9-45B3-87DA-1FA826462EDE}">
      <dgm:prSet/>
      <dgm:spPr/>
      <dgm:t>
        <a:bodyPr/>
        <a:lstStyle/>
        <a:p>
          <a:endParaRPr lang="en-US" sz="2400"/>
        </a:p>
      </dgm:t>
    </dgm:pt>
    <dgm:pt modelId="{60A96EC6-3E43-49B2-BC26-120C01FE0285}">
      <dgm:prSet custT="1"/>
      <dgm:spPr/>
      <dgm:t>
        <a:bodyPr/>
        <a:lstStyle/>
        <a:p>
          <a:pPr rtl="0"/>
          <a:r>
            <a:rPr lang="en-GB" sz="1400" dirty="0" smtClean="0"/>
            <a:t>Better tactics (fire ships)</a:t>
          </a:r>
          <a:endParaRPr lang="en-GB" sz="1400" dirty="0"/>
        </a:p>
      </dgm:t>
    </dgm:pt>
    <dgm:pt modelId="{3373793A-A73E-42C3-924C-C3033B3D95FF}" type="parTrans" cxnId="{345D2A8D-0250-4D0A-B609-A5438E2A830E}">
      <dgm:prSet/>
      <dgm:spPr/>
      <dgm:t>
        <a:bodyPr/>
        <a:lstStyle/>
        <a:p>
          <a:endParaRPr lang="en-US" sz="2400"/>
        </a:p>
      </dgm:t>
    </dgm:pt>
    <dgm:pt modelId="{4891FCEF-566E-42E5-A32A-6880254515A3}" type="sibTrans" cxnId="{345D2A8D-0250-4D0A-B609-A5438E2A830E}">
      <dgm:prSet/>
      <dgm:spPr/>
      <dgm:t>
        <a:bodyPr/>
        <a:lstStyle/>
        <a:p>
          <a:endParaRPr lang="en-US" sz="2400"/>
        </a:p>
      </dgm:t>
    </dgm:pt>
    <dgm:pt modelId="{7AC6DB88-5168-4057-BF5E-ED206C59FB24}" type="pres">
      <dgm:prSet presAssocID="{717173AE-AC2B-412F-B14F-5D493065D25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2EC24D-9FBF-48D2-8A93-5F0A2D2659D0}" type="pres">
      <dgm:prSet presAssocID="{3735AB2F-4602-45CA-BC8C-23BF2E77C7BC}" presName="parentText" presStyleLbl="node1" presStyleIdx="0" presStyleCnt="1" custScaleY="4277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D9C13A-B7EF-4537-BE89-0345E2FF0D70}" type="pres">
      <dgm:prSet presAssocID="{3735AB2F-4602-45CA-BC8C-23BF2E77C7B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D01D16-3864-459A-A0EE-0333297153EC}" type="presOf" srcId="{3735AB2F-4602-45CA-BC8C-23BF2E77C7BC}" destId="{1B2EC24D-9FBF-48D2-8A93-5F0A2D2659D0}" srcOrd="0" destOrd="0" presId="urn:microsoft.com/office/officeart/2005/8/layout/vList2"/>
    <dgm:cxn modelId="{188FADED-82EF-464D-8720-15A2E46B5D9A}" type="presOf" srcId="{AF35681B-F99A-4955-A89B-0A0C90E31746}" destId="{1CD9C13A-B7EF-4537-BE89-0345E2FF0D70}" srcOrd="0" destOrd="1" presId="urn:microsoft.com/office/officeart/2005/8/layout/vList2"/>
    <dgm:cxn modelId="{EB76FE22-F9A4-4E29-9DA7-B1824A53824B}" type="presOf" srcId="{29A6A9F1-82CF-4384-8CFE-661D274ADCCD}" destId="{1CD9C13A-B7EF-4537-BE89-0345E2FF0D70}" srcOrd="0" destOrd="0" presId="urn:microsoft.com/office/officeart/2005/8/layout/vList2"/>
    <dgm:cxn modelId="{9811C531-634C-481B-BA0E-691486529A4A}" srcId="{3735AB2F-4602-45CA-BC8C-23BF2E77C7BC}" destId="{AF35681B-F99A-4955-A89B-0A0C90E31746}" srcOrd="1" destOrd="0" parTransId="{0A23B2A3-6259-4CE1-A066-22659FE420F9}" sibTransId="{BEA7AECD-0A98-4901-8356-80F3CD29DEDD}"/>
    <dgm:cxn modelId="{4FE0CD3B-75C5-4F1E-88F0-436CF0188D98}" srcId="{3735AB2F-4602-45CA-BC8C-23BF2E77C7BC}" destId="{29A6A9F1-82CF-4384-8CFE-661D274ADCCD}" srcOrd="0" destOrd="0" parTransId="{910BD0D5-BEFC-49FE-84DE-76DC0AC20ECD}" sibTransId="{675C2975-7DC5-4466-A113-8AFC56B15A4D}"/>
    <dgm:cxn modelId="{33164D4C-224E-4A28-937D-EA1E620D0F8D}" type="presOf" srcId="{7905592A-DBB7-4F4A-B257-980FE5A5B940}" destId="{1CD9C13A-B7EF-4537-BE89-0345E2FF0D70}" srcOrd="0" destOrd="4" presId="urn:microsoft.com/office/officeart/2005/8/layout/vList2"/>
    <dgm:cxn modelId="{DB8E18D1-CF26-40DC-84A6-8003F950D577}" type="presOf" srcId="{60A96EC6-3E43-49B2-BC26-120C01FE0285}" destId="{1CD9C13A-B7EF-4537-BE89-0345E2FF0D70}" srcOrd="0" destOrd="5" presId="urn:microsoft.com/office/officeart/2005/8/layout/vList2"/>
    <dgm:cxn modelId="{07FD41C7-93EB-4067-9BE3-85511F2366E9}" type="presOf" srcId="{717173AE-AC2B-412F-B14F-5D493065D257}" destId="{7AC6DB88-5168-4057-BF5E-ED206C59FB24}" srcOrd="0" destOrd="0" presId="urn:microsoft.com/office/officeart/2005/8/layout/vList2"/>
    <dgm:cxn modelId="{01BB272B-95A1-442A-8851-642356115741}" srcId="{3735AB2F-4602-45CA-BC8C-23BF2E77C7BC}" destId="{46DA78A2-363E-4BF3-A649-F5A0A9BBBD68}" srcOrd="3" destOrd="0" parTransId="{3D34BF8B-7ED2-43F6-8058-1B6F6933FAF9}" sibTransId="{C74A3BD1-FAA2-4325-B59A-8DA6E6B61EE2}"/>
    <dgm:cxn modelId="{345D2A8D-0250-4D0A-B609-A5438E2A830E}" srcId="{3735AB2F-4602-45CA-BC8C-23BF2E77C7BC}" destId="{60A96EC6-3E43-49B2-BC26-120C01FE0285}" srcOrd="5" destOrd="0" parTransId="{3373793A-A73E-42C3-924C-C3033B3D95FF}" sibTransId="{4891FCEF-566E-42E5-A32A-6880254515A3}"/>
    <dgm:cxn modelId="{A568F906-E805-47AD-B9BC-BAF593EF7EFA}" type="presOf" srcId="{F61F46E2-1406-4875-B4C8-638521485191}" destId="{1CD9C13A-B7EF-4537-BE89-0345E2FF0D70}" srcOrd="0" destOrd="2" presId="urn:microsoft.com/office/officeart/2005/8/layout/vList2"/>
    <dgm:cxn modelId="{F7243427-4A66-4602-A668-8B0C6A25A174}" srcId="{3735AB2F-4602-45CA-BC8C-23BF2E77C7BC}" destId="{F61F46E2-1406-4875-B4C8-638521485191}" srcOrd="2" destOrd="0" parTransId="{48EE4738-B61E-499F-8B73-8C4CA1F99A24}" sibTransId="{A5CD0E60-5BF7-41CD-8E09-DABF0E02AD20}"/>
    <dgm:cxn modelId="{5EA059D6-1AB9-42D8-B748-0735D75BB582}" type="presOf" srcId="{46DA78A2-363E-4BF3-A649-F5A0A9BBBD68}" destId="{1CD9C13A-B7EF-4537-BE89-0345E2FF0D70}" srcOrd="0" destOrd="3" presId="urn:microsoft.com/office/officeart/2005/8/layout/vList2"/>
    <dgm:cxn modelId="{5377E820-6857-4B62-9288-AF5EEDFF1B6C}" srcId="{717173AE-AC2B-412F-B14F-5D493065D257}" destId="{3735AB2F-4602-45CA-BC8C-23BF2E77C7BC}" srcOrd="0" destOrd="0" parTransId="{3237C871-D321-4C21-B4A9-6FBC4A7FC9DB}" sibTransId="{B2475B11-45FE-4D8B-BD8F-7CCB1213EED7}"/>
    <dgm:cxn modelId="{2FE0105D-D7B9-45B3-87DA-1FA826462EDE}" srcId="{3735AB2F-4602-45CA-BC8C-23BF2E77C7BC}" destId="{7905592A-DBB7-4F4A-B257-980FE5A5B940}" srcOrd="4" destOrd="0" parTransId="{39C14328-EDE0-4C09-9394-1FE5638742D8}" sibTransId="{29068D0E-90F2-438F-A8B8-A292091AAC2E}"/>
    <dgm:cxn modelId="{28D007C8-7170-4A36-8362-A55F4C7CDB04}" type="presParOf" srcId="{7AC6DB88-5168-4057-BF5E-ED206C59FB24}" destId="{1B2EC24D-9FBF-48D2-8A93-5F0A2D2659D0}" srcOrd="0" destOrd="0" presId="urn:microsoft.com/office/officeart/2005/8/layout/vList2"/>
    <dgm:cxn modelId="{02964FF0-E7E4-4F95-9763-F9810FA2EF9A}" type="presParOf" srcId="{7AC6DB88-5168-4057-BF5E-ED206C59FB24}" destId="{1CD9C13A-B7EF-4537-BE89-0345E2FF0D70}" srcOrd="1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732C65-ED96-4328-BF00-5582AD7BD12F}" type="doc">
      <dgm:prSet loTypeId="urn:microsoft.com/office/officeart/2005/8/layout/lProcess3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28CC615-D53D-443C-B807-5BCD1CD82DA4}">
      <dgm:prSet custT="1"/>
      <dgm:spPr/>
      <dgm:t>
        <a:bodyPr/>
        <a:lstStyle/>
        <a:p>
          <a:pPr rtl="0"/>
          <a:r>
            <a:rPr lang="en-GB" sz="1400" b="1" dirty="0" smtClean="0"/>
            <a:t>The Court</a:t>
          </a:r>
          <a:endParaRPr lang="en-GB" sz="1400" dirty="0"/>
        </a:p>
      </dgm:t>
    </dgm:pt>
    <dgm:pt modelId="{9C9768C7-CE18-41D6-8A8D-DCD767879149}" type="parTrans" cxnId="{480A538E-BA9B-4460-AA18-748DE3BBD9FE}">
      <dgm:prSet/>
      <dgm:spPr/>
      <dgm:t>
        <a:bodyPr/>
        <a:lstStyle/>
        <a:p>
          <a:endParaRPr lang="en-US" sz="1800"/>
        </a:p>
      </dgm:t>
    </dgm:pt>
    <dgm:pt modelId="{8FDC698D-F65D-41A0-BA9E-0848FFDD236B}" type="sibTrans" cxnId="{480A538E-BA9B-4460-AA18-748DE3BBD9FE}">
      <dgm:prSet/>
      <dgm:spPr/>
      <dgm:t>
        <a:bodyPr/>
        <a:lstStyle/>
        <a:p>
          <a:endParaRPr lang="en-US" sz="1800"/>
        </a:p>
      </dgm:t>
    </dgm:pt>
    <dgm:pt modelId="{0BD7C0AA-D297-425A-AF73-04FC26037C02}">
      <dgm:prSet custT="1"/>
      <dgm:spPr/>
      <dgm:t>
        <a:bodyPr/>
        <a:lstStyle/>
        <a:p>
          <a:pPr rtl="0"/>
          <a:r>
            <a:rPr lang="en-GB" sz="800" dirty="0" smtClean="0"/>
            <a:t>Body of people who lived in the Queen’s household</a:t>
          </a:r>
          <a:endParaRPr lang="en-GB" sz="800" dirty="0"/>
        </a:p>
      </dgm:t>
    </dgm:pt>
    <dgm:pt modelId="{5ACC010D-9F12-4353-8017-E4408AE79124}" type="parTrans" cxnId="{9A9C843B-41EF-4B04-9EB0-F19EB5BE884D}">
      <dgm:prSet/>
      <dgm:spPr/>
      <dgm:t>
        <a:bodyPr/>
        <a:lstStyle/>
        <a:p>
          <a:endParaRPr lang="en-US" sz="1800"/>
        </a:p>
      </dgm:t>
    </dgm:pt>
    <dgm:pt modelId="{CBBEF8C0-073E-4F0A-B570-450D839348D6}" type="sibTrans" cxnId="{9A9C843B-41EF-4B04-9EB0-F19EB5BE884D}">
      <dgm:prSet/>
      <dgm:spPr/>
      <dgm:t>
        <a:bodyPr/>
        <a:lstStyle/>
        <a:p>
          <a:endParaRPr lang="en-US" sz="1800"/>
        </a:p>
      </dgm:t>
    </dgm:pt>
    <dgm:pt modelId="{A0F0FF89-8281-464C-8E1E-3EB37242E8ED}">
      <dgm:prSet custT="1"/>
      <dgm:spPr/>
      <dgm:t>
        <a:bodyPr/>
        <a:lstStyle/>
        <a:p>
          <a:pPr rtl="0"/>
          <a:r>
            <a:rPr lang="en-GB" sz="800" dirty="0" smtClean="0"/>
            <a:t>Royal Court mainly based at the Palace of Whitehall</a:t>
          </a:r>
          <a:endParaRPr lang="en-GB" sz="800" dirty="0"/>
        </a:p>
      </dgm:t>
    </dgm:pt>
    <dgm:pt modelId="{5A7204D8-F4EA-4377-97C6-1A2B30CDE519}" type="parTrans" cxnId="{8AC855C6-9E61-476F-92BC-B145C5A20A85}">
      <dgm:prSet/>
      <dgm:spPr/>
      <dgm:t>
        <a:bodyPr/>
        <a:lstStyle/>
        <a:p>
          <a:endParaRPr lang="en-US" sz="1800"/>
        </a:p>
      </dgm:t>
    </dgm:pt>
    <dgm:pt modelId="{3219DEC8-28B2-4373-9258-3EEB29F87CC4}" type="sibTrans" cxnId="{8AC855C6-9E61-476F-92BC-B145C5A20A85}">
      <dgm:prSet/>
      <dgm:spPr/>
      <dgm:t>
        <a:bodyPr/>
        <a:lstStyle/>
        <a:p>
          <a:endParaRPr lang="en-US" sz="1800"/>
        </a:p>
      </dgm:t>
    </dgm:pt>
    <dgm:pt modelId="{4ED2CC9A-D8BA-4033-BF81-4E8308C651C2}">
      <dgm:prSet custT="1"/>
      <dgm:spPr/>
      <dgm:t>
        <a:bodyPr/>
        <a:lstStyle/>
        <a:p>
          <a:pPr rtl="0"/>
          <a:r>
            <a:rPr lang="en-GB" sz="800" dirty="0" smtClean="0"/>
            <a:t>Courtiers had to give the Queen full and complete loyalty as they depended on her for further advancement</a:t>
          </a:r>
          <a:endParaRPr lang="en-GB" sz="800" dirty="0"/>
        </a:p>
      </dgm:t>
    </dgm:pt>
    <dgm:pt modelId="{A2C66E33-1CBD-49B6-B6C5-F141B3EDBDD9}" type="parTrans" cxnId="{C3754C91-2C15-4919-A414-0CE8244CB89B}">
      <dgm:prSet/>
      <dgm:spPr/>
      <dgm:t>
        <a:bodyPr/>
        <a:lstStyle/>
        <a:p>
          <a:endParaRPr lang="en-US" sz="1800"/>
        </a:p>
      </dgm:t>
    </dgm:pt>
    <dgm:pt modelId="{3FC36602-28E8-49AD-84DF-50C468ABE414}" type="sibTrans" cxnId="{C3754C91-2C15-4919-A414-0CE8244CB89B}">
      <dgm:prSet/>
      <dgm:spPr/>
      <dgm:t>
        <a:bodyPr/>
        <a:lstStyle/>
        <a:p>
          <a:endParaRPr lang="en-US" sz="1800"/>
        </a:p>
      </dgm:t>
    </dgm:pt>
    <dgm:pt modelId="{298E4CD4-3999-4A83-904D-A458E8D00208}">
      <dgm:prSet custT="1"/>
      <dgm:spPr/>
      <dgm:t>
        <a:bodyPr/>
        <a:lstStyle/>
        <a:p>
          <a:pPr rtl="0"/>
          <a:r>
            <a:rPr lang="en-GB" sz="1400" b="1" dirty="0" smtClean="0"/>
            <a:t>The Privy Council</a:t>
          </a:r>
          <a:endParaRPr lang="en-GB" sz="1400" dirty="0"/>
        </a:p>
      </dgm:t>
    </dgm:pt>
    <dgm:pt modelId="{1C3F08F9-C1C0-46F2-A5D9-1871C61DC9BA}" type="parTrans" cxnId="{46D10976-9322-4FEB-8236-F00C69E2D2C2}">
      <dgm:prSet/>
      <dgm:spPr/>
      <dgm:t>
        <a:bodyPr/>
        <a:lstStyle/>
        <a:p>
          <a:endParaRPr lang="en-US" sz="1800"/>
        </a:p>
      </dgm:t>
    </dgm:pt>
    <dgm:pt modelId="{E4CDFA92-4C7E-437C-9825-CC9BB9AA446B}" type="sibTrans" cxnId="{46D10976-9322-4FEB-8236-F00C69E2D2C2}">
      <dgm:prSet/>
      <dgm:spPr/>
      <dgm:t>
        <a:bodyPr/>
        <a:lstStyle/>
        <a:p>
          <a:endParaRPr lang="en-US" sz="1800"/>
        </a:p>
      </dgm:t>
    </dgm:pt>
    <dgm:pt modelId="{E200E400-83DD-447E-8CF0-39E9735DB699}">
      <dgm:prSet custT="1"/>
      <dgm:spPr/>
      <dgm:t>
        <a:bodyPr/>
        <a:lstStyle/>
        <a:p>
          <a:pPr rtl="0"/>
          <a:r>
            <a:rPr lang="en-GB" sz="800" smtClean="0"/>
            <a:t>The Queen’s private advisers</a:t>
          </a:r>
          <a:endParaRPr lang="en-GB" sz="800"/>
        </a:p>
      </dgm:t>
    </dgm:pt>
    <dgm:pt modelId="{65ED4996-F3AE-4EEA-8F85-C3AD6D1ECDC5}" type="parTrans" cxnId="{22C9C9D4-E5E1-408B-A6A1-99E7DB548542}">
      <dgm:prSet/>
      <dgm:spPr/>
      <dgm:t>
        <a:bodyPr/>
        <a:lstStyle/>
        <a:p>
          <a:endParaRPr lang="en-US" sz="1800"/>
        </a:p>
      </dgm:t>
    </dgm:pt>
    <dgm:pt modelId="{D673B06B-6F99-4831-9958-FE466014D479}" type="sibTrans" cxnId="{22C9C9D4-E5E1-408B-A6A1-99E7DB548542}">
      <dgm:prSet/>
      <dgm:spPr/>
      <dgm:t>
        <a:bodyPr/>
        <a:lstStyle/>
        <a:p>
          <a:endParaRPr lang="en-US" sz="1800"/>
        </a:p>
      </dgm:t>
    </dgm:pt>
    <dgm:pt modelId="{CDB3BF13-6D96-4B25-887E-AB9C4B4598BA}">
      <dgm:prSet custT="1"/>
      <dgm:spPr/>
      <dgm:t>
        <a:bodyPr/>
        <a:lstStyle/>
        <a:p>
          <a:pPr rtl="0"/>
          <a:r>
            <a:rPr lang="en-GB" sz="800" smtClean="0"/>
            <a:t>She chose them herself and could dismiss them if she wished</a:t>
          </a:r>
          <a:endParaRPr lang="en-GB" sz="800"/>
        </a:p>
      </dgm:t>
    </dgm:pt>
    <dgm:pt modelId="{DE9C757E-C8F3-45E9-A492-BB2048CBDC75}" type="parTrans" cxnId="{62D2FE57-D92E-4158-9CC6-D96E34653457}">
      <dgm:prSet/>
      <dgm:spPr/>
      <dgm:t>
        <a:bodyPr/>
        <a:lstStyle/>
        <a:p>
          <a:endParaRPr lang="en-US" sz="1800"/>
        </a:p>
      </dgm:t>
    </dgm:pt>
    <dgm:pt modelId="{01713FBE-ACA9-4D51-B2A3-1644A9C03720}" type="sibTrans" cxnId="{62D2FE57-D92E-4158-9CC6-D96E34653457}">
      <dgm:prSet/>
      <dgm:spPr/>
      <dgm:t>
        <a:bodyPr/>
        <a:lstStyle/>
        <a:p>
          <a:endParaRPr lang="en-US" sz="1800"/>
        </a:p>
      </dgm:t>
    </dgm:pt>
    <dgm:pt modelId="{A0EE21A1-F47A-48E7-9B6F-F908B1C41460}">
      <dgm:prSet custT="1"/>
      <dgm:spPr/>
      <dgm:t>
        <a:bodyPr/>
        <a:lstStyle/>
        <a:p>
          <a:pPr rtl="0"/>
          <a:r>
            <a:rPr lang="en-GB" sz="800" dirty="0" smtClean="0"/>
            <a:t>The size of the council was generally restricted to about 14</a:t>
          </a:r>
          <a:endParaRPr lang="en-GB" sz="800" dirty="0"/>
        </a:p>
      </dgm:t>
    </dgm:pt>
    <dgm:pt modelId="{9C41B254-AC7B-440B-A8F3-C0F4F2569E45}" type="parTrans" cxnId="{FB34D591-F3A3-4DE8-8295-3AC8ECD569BA}">
      <dgm:prSet/>
      <dgm:spPr/>
      <dgm:t>
        <a:bodyPr/>
        <a:lstStyle/>
        <a:p>
          <a:endParaRPr lang="en-US" sz="1800"/>
        </a:p>
      </dgm:t>
    </dgm:pt>
    <dgm:pt modelId="{FB05161B-EC2C-4357-969E-B2AB26CD7F0A}" type="sibTrans" cxnId="{FB34D591-F3A3-4DE8-8295-3AC8ECD569BA}">
      <dgm:prSet/>
      <dgm:spPr/>
      <dgm:t>
        <a:bodyPr/>
        <a:lstStyle/>
        <a:p>
          <a:endParaRPr lang="en-US" sz="1800"/>
        </a:p>
      </dgm:t>
    </dgm:pt>
    <dgm:pt modelId="{285F2F24-2C7A-417C-BBA4-C192186FBEB2}">
      <dgm:prSet custT="1"/>
      <dgm:spPr/>
      <dgm:t>
        <a:bodyPr/>
        <a:lstStyle/>
        <a:p>
          <a:pPr rtl="0"/>
          <a:r>
            <a:rPr lang="en-GB" sz="800" dirty="0" smtClean="0"/>
            <a:t>The one member who was always present was the Queen’s First Secretary of State: for her whole reign, this was William Cecil</a:t>
          </a:r>
          <a:endParaRPr lang="en-GB" sz="800" dirty="0"/>
        </a:p>
      </dgm:t>
    </dgm:pt>
    <dgm:pt modelId="{2506C73E-EE20-47AD-9318-60FA1D0F23BB}" type="parTrans" cxnId="{4CBBB433-D7BC-43DD-89C3-808D2FD0FBD5}">
      <dgm:prSet/>
      <dgm:spPr/>
      <dgm:t>
        <a:bodyPr/>
        <a:lstStyle/>
        <a:p>
          <a:endParaRPr lang="en-US" sz="1800"/>
        </a:p>
      </dgm:t>
    </dgm:pt>
    <dgm:pt modelId="{4824E84A-A2D0-494A-B719-67F0C8FB0670}" type="sibTrans" cxnId="{4CBBB433-D7BC-43DD-89C3-808D2FD0FBD5}">
      <dgm:prSet/>
      <dgm:spPr/>
      <dgm:t>
        <a:bodyPr/>
        <a:lstStyle/>
        <a:p>
          <a:endParaRPr lang="en-US" sz="1800"/>
        </a:p>
      </dgm:t>
    </dgm:pt>
    <dgm:pt modelId="{3E6ED072-AD9F-4619-8184-779EC42C984F}">
      <dgm:prSet custT="1"/>
      <dgm:spPr/>
      <dgm:t>
        <a:bodyPr/>
        <a:lstStyle/>
        <a:p>
          <a:pPr rtl="0"/>
          <a:r>
            <a:rPr lang="en-GB" sz="800" smtClean="0"/>
            <a:t>The council met several times a week and followed the Queen on tours of the country</a:t>
          </a:r>
          <a:endParaRPr lang="en-GB" sz="800"/>
        </a:p>
      </dgm:t>
    </dgm:pt>
    <dgm:pt modelId="{DE8CBE64-E267-4B4B-B1E4-EC0AC21F3E2A}" type="parTrans" cxnId="{AFD1D878-CF96-458D-BDDA-940981790143}">
      <dgm:prSet/>
      <dgm:spPr/>
      <dgm:t>
        <a:bodyPr/>
        <a:lstStyle/>
        <a:p>
          <a:endParaRPr lang="en-US" sz="1800"/>
        </a:p>
      </dgm:t>
    </dgm:pt>
    <dgm:pt modelId="{77606747-0FAE-4B3E-AF30-2134CC54941B}" type="sibTrans" cxnId="{AFD1D878-CF96-458D-BDDA-940981790143}">
      <dgm:prSet/>
      <dgm:spPr/>
      <dgm:t>
        <a:bodyPr/>
        <a:lstStyle/>
        <a:p>
          <a:endParaRPr lang="en-US" sz="1800"/>
        </a:p>
      </dgm:t>
    </dgm:pt>
    <dgm:pt modelId="{DBA871D3-9C77-4405-9BE0-10532E47D7FC}">
      <dgm:prSet custT="1"/>
      <dgm:spPr/>
      <dgm:t>
        <a:bodyPr/>
        <a:lstStyle/>
        <a:p>
          <a:pPr algn="r" rtl="0"/>
          <a:r>
            <a:rPr lang="en-GB" sz="1400" b="1" dirty="0" smtClean="0"/>
            <a:t>Parliament</a:t>
          </a:r>
          <a:endParaRPr lang="en-GB" sz="1400" dirty="0"/>
        </a:p>
      </dgm:t>
    </dgm:pt>
    <dgm:pt modelId="{B892250B-7B9C-480E-AC7F-3BE416F92510}" type="parTrans" cxnId="{FA64A303-E061-4335-9913-991BAC3F4A6E}">
      <dgm:prSet/>
      <dgm:spPr/>
      <dgm:t>
        <a:bodyPr/>
        <a:lstStyle/>
        <a:p>
          <a:endParaRPr lang="en-US" sz="1800"/>
        </a:p>
      </dgm:t>
    </dgm:pt>
    <dgm:pt modelId="{26DD4136-2AF4-4D3B-BAD0-D12A4C542FA2}" type="sibTrans" cxnId="{FA64A303-E061-4335-9913-991BAC3F4A6E}">
      <dgm:prSet/>
      <dgm:spPr/>
      <dgm:t>
        <a:bodyPr/>
        <a:lstStyle/>
        <a:p>
          <a:endParaRPr lang="en-US" sz="1800"/>
        </a:p>
      </dgm:t>
    </dgm:pt>
    <dgm:pt modelId="{8031C702-BB5E-4F52-ACA9-209BD20DD0E3}">
      <dgm:prSet custT="1"/>
      <dgm:spPr/>
      <dgm:t>
        <a:bodyPr/>
        <a:lstStyle/>
        <a:p>
          <a:pPr rtl="0"/>
          <a:r>
            <a:rPr lang="en-GB" sz="800" dirty="0" smtClean="0"/>
            <a:t>They were only called when the Queen wished. This was usually when she wanted to make laws or raise taxes. Parliament could not meet unless the Queen summoned them. </a:t>
          </a:r>
          <a:endParaRPr lang="en-GB" sz="800" dirty="0"/>
        </a:p>
      </dgm:t>
    </dgm:pt>
    <dgm:pt modelId="{59C5A95D-59AC-4438-9A08-9898C01734C3}" type="parTrans" cxnId="{DA162149-E00F-4452-8130-CD5AD9556F27}">
      <dgm:prSet/>
      <dgm:spPr/>
      <dgm:t>
        <a:bodyPr/>
        <a:lstStyle/>
        <a:p>
          <a:endParaRPr lang="en-US" sz="1800"/>
        </a:p>
      </dgm:t>
    </dgm:pt>
    <dgm:pt modelId="{B03A6177-8C23-4B73-8131-C7ED21569EA8}" type="sibTrans" cxnId="{DA162149-E00F-4452-8130-CD5AD9556F27}">
      <dgm:prSet/>
      <dgm:spPr/>
      <dgm:t>
        <a:bodyPr/>
        <a:lstStyle/>
        <a:p>
          <a:endParaRPr lang="en-US" sz="1800"/>
        </a:p>
      </dgm:t>
    </dgm:pt>
    <dgm:pt modelId="{51F16B5E-4623-4DE1-AAB1-E2993A266143}">
      <dgm:prSet custT="1"/>
      <dgm:spPr/>
      <dgm:t>
        <a:bodyPr/>
        <a:lstStyle/>
        <a:p>
          <a:pPr rtl="0"/>
          <a:r>
            <a:rPr lang="en-GB" sz="800" smtClean="0"/>
            <a:t>If she wished, the Queen could ignore Parliament but she preferred to have them on her side.</a:t>
          </a:r>
          <a:endParaRPr lang="en-GB" sz="800"/>
        </a:p>
      </dgm:t>
    </dgm:pt>
    <dgm:pt modelId="{77633AC4-BED5-4BE2-BA72-1BCA424D0827}" type="parTrans" cxnId="{94C61C03-2208-402D-B89E-606D9ABF668A}">
      <dgm:prSet/>
      <dgm:spPr/>
      <dgm:t>
        <a:bodyPr/>
        <a:lstStyle/>
        <a:p>
          <a:endParaRPr lang="en-US" sz="1800"/>
        </a:p>
      </dgm:t>
    </dgm:pt>
    <dgm:pt modelId="{575DFD31-7126-4C50-A3F8-4D1E99297213}" type="sibTrans" cxnId="{94C61C03-2208-402D-B89E-606D9ABF668A}">
      <dgm:prSet/>
      <dgm:spPr/>
      <dgm:t>
        <a:bodyPr/>
        <a:lstStyle/>
        <a:p>
          <a:endParaRPr lang="en-US" sz="1800"/>
        </a:p>
      </dgm:t>
    </dgm:pt>
    <dgm:pt modelId="{D29FCAF1-A1BE-47F1-BEB3-F15CBD249D36}">
      <dgm:prSet custT="1"/>
      <dgm:spPr/>
      <dgm:t>
        <a:bodyPr/>
        <a:lstStyle/>
        <a:p>
          <a:pPr rtl="0"/>
          <a:r>
            <a:rPr lang="en-GB" sz="800" smtClean="0"/>
            <a:t>During Elizabeth’s reign, Parliament met infrequently: 13 times in 44 years!</a:t>
          </a:r>
          <a:endParaRPr lang="en-GB" sz="800"/>
        </a:p>
      </dgm:t>
    </dgm:pt>
    <dgm:pt modelId="{5D400B5B-100C-4A14-8DD2-019895FA80E0}" type="parTrans" cxnId="{BD17DD25-0269-4B33-9118-F7A979B62887}">
      <dgm:prSet/>
      <dgm:spPr/>
      <dgm:t>
        <a:bodyPr/>
        <a:lstStyle/>
        <a:p>
          <a:endParaRPr lang="en-US" sz="1800"/>
        </a:p>
      </dgm:t>
    </dgm:pt>
    <dgm:pt modelId="{DF901424-448E-4942-AF7E-3C44F835E4C1}" type="sibTrans" cxnId="{BD17DD25-0269-4B33-9118-F7A979B62887}">
      <dgm:prSet/>
      <dgm:spPr/>
      <dgm:t>
        <a:bodyPr/>
        <a:lstStyle/>
        <a:p>
          <a:endParaRPr lang="en-US" sz="1800"/>
        </a:p>
      </dgm:t>
    </dgm:pt>
    <dgm:pt modelId="{177E5675-A769-421C-BFA5-96978428439B}">
      <dgm:prSet custT="1"/>
      <dgm:spPr/>
      <dgm:t>
        <a:bodyPr/>
        <a:lstStyle/>
        <a:p>
          <a:pPr rtl="0"/>
          <a:r>
            <a:rPr lang="en-GB" sz="800" dirty="0" smtClean="0"/>
            <a:t>They argued with Elizabeth about freedom of speech and the succession.</a:t>
          </a:r>
          <a:endParaRPr lang="en-GB" sz="800" dirty="0"/>
        </a:p>
      </dgm:t>
    </dgm:pt>
    <dgm:pt modelId="{8B674B0E-FC87-4946-B6D2-74D5AEB6F9EF}" type="parTrans" cxnId="{E8963E8C-A8F8-4A45-B63D-21F2609B84B7}">
      <dgm:prSet/>
      <dgm:spPr/>
      <dgm:t>
        <a:bodyPr/>
        <a:lstStyle/>
        <a:p>
          <a:endParaRPr lang="en-US" sz="1800"/>
        </a:p>
      </dgm:t>
    </dgm:pt>
    <dgm:pt modelId="{4A2E0986-2572-4A3B-93E4-0843ACCE3443}" type="sibTrans" cxnId="{E8963E8C-A8F8-4A45-B63D-21F2609B84B7}">
      <dgm:prSet/>
      <dgm:spPr/>
      <dgm:t>
        <a:bodyPr/>
        <a:lstStyle/>
        <a:p>
          <a:endParaRPr lang="en-US" sz="1800"/>
        </a:p>
      </dgm:t>
    </dgm:pt>
    <dgm:pt modelId="{A65D46C7-DB30-4E75-B530-7F448D17D5C8}" type="pres">
      <dgm:prSet presAssocID="{AC732C65-ED96-4328-BF00-5582AD7BD12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6B861D4-9F7F-4CCC-B8C4-6FA54E915EEF}" type="pres">
      <dgm:prSet presAssocID="{428CC615-D53D-443C-B807-5BCD1CD82DA4}" presName="horFlow" presStyleCnt="0"/>
      <dgm:spPr/>
      <dgm:t>
        <a:bodyPr/>
        <a:lstStyle/>
        <a:p>
          <a:endParaRPr lang="en-US"/>
        </a:p>
      </dgm:t>
    </dgm:pt>
    <dgm:pt modelId="{E2910877-F06F-4DD2-B738-2689D41B4319}" type="pres">
      <dgm:prSet presAssocID="{428CC615-D53D-443C-B807-5BCD1CD82DA4}" presName="bigChev" presStyleLbl="node1" presStyleIdx="0" presStyleCnt="3" custScaleX="76914" custScaleY="121736"/>
      <dgm:spPr/>
      <dgm:t>
        <a:bodyPr/>
        <a:lstStyle/>
        <a:p>
          <a:endParaRPr lang="en-US"/>
        </a:p>
      </dgm:t>
    </dgm:pt>
    <dgm:pt modelId="{5167B949-1D9D-472E-967F-B0EE06A6D932}" type="pres">
      <dgm:prSet presAssocID="{5ACC010D-9F12-4353-8017-E4408AE79124}" presName="parTrans" presStyleCnt="0"/>
      <dgm:spPr/>
      <dgm:t>
        <a:bodyPr/>
        <a:lstStyle/>
        <a:p>
          <a:endParaRPr lang="en-US"/>
        </a:p>
      </dgm:t>
    </dgm:pt>
    <dgm:pt modelId="{AC493320-89D8-4CD0-BD95-CF9AE5D2DAD2}" type="pres">
      <dgm:prSet presAssocID="{0BD7C0AA-D297-425A-AF73-04FC26037C02}" presName="node" presStyleLbl="alignAccFollowNode1" presStyleIdx="0" presStyleCnt="12" custScaleX="85127" custScaleY="121736" custLinFactNeighborX="-13598" custLinFactNeighborY="-3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E4F17B-9125-4794-8E3E-1A30D162B076}" type="pres">
      <dgm:prSet presAssocID="{CBBEF8C0-073E-4F0A-B570-450D839348D6}" presName="sibTrans" presStyleCnt="0"/>
      <dgm:spPr/>
      <dgm:t>
        <a:bodyPr/>
        <a:lstStyle/>
        <a:p>
          <a:endParaRPr lang="en-US"/>
        </a:p>
      </dgm:t>
    </dgm:pt>
    <dgm:pt modelId="{CD3C1BAA-4089-4A38-B069-4FFEBA33670A}" type="pres">
      <dgm:prSet presAssocID="{A0F0FF89-8281-464C-8E1E-3EB37242E8ED}" presName="node" presStyleLbl="alignAccFollowNode1" presStyleIdx="1" presStyleCnt="12" custScaleX="81987" custScaleY="121736" custLinFactNeighborX="-315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BFEBB0-B018-4A1F-BDFD-314364182874}" type="pres">
      <dgm:prSet presAssocID="{3219DEC8-28B2-4373-9258-3EEB29F87CC4}" presName="sibTrans" presStyleCnt="0"/>
      <dgm:spPr/>
      <dgm:t>
        <a:bodyPr/>
        <a:lstStyle/>
        <a:p>
          <a:endParaRPr lang="en-US"/>
        </a:p>
      </dgm:t>
    </dgm:pt>
    <dgm:pt modelId="{93926C06-769A-4F4C-B870-BFB22AD2F9B2}" type="pres">
      <dgm:prSet presAssocID="{4ED2CC9A-D8BA-4033-BF81-4E8308C651C2}" presName="node" presStyleLbl="alignAccFollowNode1" presStyleIdx="2" presStyleCnt="12" custScaleX="109093" custScaleY="121736" custLinFactNeighborX="-373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1030DE-FAE6-4EA3-9918-D050FDEEC19C}" type="pres">
      <dgm:prSet presAssocID="{428CC615-D53D-443C-B807-5BCD1CD82DA4}" presName="vSp" presStyleCnt="0"/>
      <dgm:spPr/>
      <dgm:t>
        <a:bodyPr/>
        <a:lstStyle/>
        <a:p>
          <a:endParaRPr lang="en-US"/>
        </a:p>
      </dgm:t>
    </dgm:pt>
    <dgm:pt modelId="{3204291A-9CC8-4795-B424-3AB030CA36DF}" type="pres">
      <dgm:prSet presAssocID="{298E4CD4-3999-4A83-904D-A458E8D00208}" presName="horFlow" presStyleCnt="0"/>
      <dgm:spPr/>
      <dgm:t>
        <a:bodyPr/>
        <a:lstStyle/>
        <a:p>
          <a:endParaRPr lang="en-US"/>
        </a:p>
      </dgm:t>
    </dgm:pt>
    <dgm:pt modelId="{EDFB7C15-778C-44B9-AB4A-13D4BB91A210}" type="pres">
      <dgm:prSet presAssocID="{298E4CD4-3999-4A83-904D-A458E8D00208}" presName="bigChev" presStyleLbl="node1" presStyleIdx="1" presStyleCnt="3" custScaleX="80268" custScaleY="126043"/>
      <dgm:spPr/>
      <dgm:t>
        <a:bodyPr/>
        <a:lstStyle/>
        <a:p>
          <a:endParaRPr lang="en-US"/>
        </a:p>
      </dgm:t>
    </dgm:pt>
    <dgm:pt modelId="{F6908518-0898-4ACF-8F85-5535487573B8}" type="pres">
      <dgm:prSet presAssocID="{65ED4996-F3AE-4EEA-8F85-C3AD6D1ECDC5}" presName="parTrans" presStyleCnt="0"/>
      <dgm:spPr/>
      <dgm:t>
        <a:bodyPr/>
        <a:lstStyle/>
        <a:p>
          <a:endParaRPr lang="en-US"/>
        </a:p>
      </dgm:t>
    </dgm:pt>
    <dgm:pt modelId="{D451A299-2C5C-4FC9-95EC-81D746B5D498}" type="pres">
      <dgm:prSet presAssocID="{E200E400-83DD-447E-8CF0-39E9735DB699}" presName="node" presStyleLbl="alignAccFollowNode1" presStyleIdx="3" presStyleCnt="12" custScaleX="74859" custScaleY="1260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9E1065-33A1-47E3-BAAB-E5D56DA2CFC1}" type="pres">
      <dgm:prSet presAssocID="{D673B06B-6F99-4831-9958-FE466014D479}" presName="sibTrans" presStyleCnt="0"/>
      <dgm:spPr/>
      <dgm:t>
        <a:bodyPr/>
        <a:lstStyle/>
        <a:p>
          <a:endParaRPr lang="en-US"/>
        </a:p>
      </dgm:t>
    </dgm:pt>
    <dgm:pt modelId="{B385EF52-FBE7-4D65-9BA9-9F30D8143987}" type="pres">
      <dgm:prSet presAssocID="{CDB3BF13-6D96-4B25-887E-AB9C4B4598BA}" presName="node" presStyleLbl="alignAccFollowNode1" presStyleIdx="4" presStyleCnt="12" custScaleX="92984" custScaleY="1260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C98C3E-A7A2-4760-806A-C6C7883004A1}" type="pres">
      <dgm:prSet presAssocID="{01713FBE-ACA9-4D51-B2A3-1644A9C03720}" presName="sibTrans" presStyleCnt="0"/>
      <dgm:spPr/>
      <dgm:t>
        <a:bodyPr/>
        <a:lstStyle/>
        <a:p>
          <a:endParaRPr lang="en-US"/>
        </a:p>
      </dgm:t>
    </dgm:pt>
    <dgm:pt modelId="{114AA44F-FCB1-42A8-9BA1-7815D2519D8F}" type="pres">
      <dgm:prSet presAssocID="{A0EE21A1-F47A-48E7-9B6F-F908B1C41460}" presName="node" presStyleLbl="alignAccFollowNode1" presStyleIdx="5" presStyleCnt="12" custScaleX="95716" custScaleY="1260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5A33E4-8039-40F7-9D05-21ABB8973136}" type="pres">
      <dgm:prSet presAssocID="{FB05161B-EC2C-4357-969E-B2AB26CD7F0A}" presName="sibTrans" presStyleCnt="0"/>
      <dgm:spPr/>
      <dgm:t>
        <a:bodyPr/>
        <a:lstStyle/>
        <a:p>
          <a:endParaRPr lang="en-US"/>
        </a:p>
      </dgm:t>
    </dgm:pt>
    <dgm:pt modelId="{1FAA011D-B76B-45F2-9E09-5791B805BF16}" type="pres">
      <dgm:prSet presAssocID="{285F2F24-2C7A-417C-BBA4-C192186FBEB2}" presName="node" presStyleLbl="alignAccFollowNode1" presStyleIdx="6" presStyleCnt="12" custScaleX="113780" custScaleY="1260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3FD341-4863-45EB-A70D-1584F5989A2E}" type="pres">
      <dgm:prSet presAssocID="{4824E84A-A2D0-494A-B719-67F0C8FB0670}" presName="sibTrans" presStyleCnt="0"/>
      <dgm:spPr/>
      <dgm:t>
        <a:bodyPr/>
        <a:lstStyle/>
        <a:p>
          <a:endParaRPr lang="en-US"/>
        </a:p>
      </dgm:t>
    </dgm:pt>
    <dgm:pt modelId="{20826D8B-9290-41BC-A252-CFDA93E635D7}" type="pres">
      <dgm:prSet presAssocID="{3E6ED072-AD9F-4619-8184-779EC42C984F}" presName="node" presStyleLbl="alignAccFollowNode1" presStyleIdx="7" presStyleCnt="12" custScaleY="1260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BCBBA0-15F1-46B6-AFEC-A63444F82341}" type="pres">
      <dgm:prSet presAssocID="{298E4CD4-3999-4A83-904D-A458E8D00208}" presName="vSp" presStyleCnt="0"/>
      <dgm:spPr/>
      <dgm:t>
        <a:bodyPr/>
        <a:lstStyle/>
        <a:p>
          <a:endParaRPr lang="en-US"/>
        </a:p>
      </dgm:t>
    </dgm:pt>
    <dgm:pt modelId="{353EC2DB-53BF-441F-8D21-D807804021C3}" type="pres">
      <dgm:prSet presAssocID="{DBA871D3-9C77-4405-9BE0-10532E47D7FC}" presName="horFlow" presStyleCnt="0"/>
      <dgm:spPr/>
      <dgm:t>
        <a:bodyPr/>
        <a:lstStyle/>
        <a:p>
          <a:endParaRPr lang="en-US"/>
        </a:p>
      </dgm:t>
    </dgm:pt>
    <dgm:pt modelId="{F8A9CFFA-0341-4D28-9BF0-A422CE3A333A}" type="pres">
      <dgm:prSet presAssocID="{DBA871D3-9C77-4405-9BE0-10532E47D7FC}" presName="bigChev" presStyleLbl="node1" presStyleIdx="2" presStyleCnt="3" custScaleX="98176" custScaleY="122553"/>
      <dgm:spPr/>
      <dgm:t>
        <a:bodyPr/>
        <a:lstStyle/>
        <a:p>
          <a:endParaRPr lang="en-US"/>
        </a:p>
      </dgm:t>
    </dgm:pt>
    <dgm:pt modelId="{3BE18C3C-A9ED-4469-969C-DC93B7743575}" type="pres">
      <dgm:prSet presAssocID="{59C5A95D-59AC-4438-9A08-9898C01734C3}" presName="parTrans" presStyleCnt="0"/>
      <dgm:spPr/>
      <dgm:t>
        <a:bodyPr/>
        <a:lstStyle/>
        <a:p>
          <a:endParaRPr lang="en-US"/>
        </a:p>
      </dgm:t>
    </dgm:pt>
    <dgm:pt modelId="{29628DB5-4094-47DF-81C2-A12230C20884}" type="pres">
      <dgm:prSet presAssocID="{8031C702-BB5E-4F52-ACA9-209BD20DD0E3}" presName="node" presStyleLbl="alignAccFollowNode1" presStyleIdx="8" presStyleCnt="12" custScaleX="170150" custScaleY="1225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CDC320-1CF5-4A06-8F19-7687957CCB7A}" type="pres">
      <dgm:prSet presAssocID="{B03A6177-8C23-4B73-8131-C7ED21569EA8}" presName="sibTrans" presStyleCnt="0"/>
      <dgm:spPr/>
      <dgm:t>
        <a:bodyPr/>
        <a:lstStyle/>
        <a:p>
          <a:endParaRPr lang="en-US"/>
        </a:p>
      </dgm:t>
    </dgm:pt>
    <dgm:pt modelId="{E53A5B32-DA0D-4BD6-A88D-5D9A6AC36F8B}" type="pres">
      <dgm:prSet presAssocID="{51F16B5E-4623-4DE1-AAB1-E2993A266143}" presName="node" presStyleLbl="alignAccFollowNode1" presStyleIdx="9" presStyleCnt="12" custScaleX="104054" custScaleY="1225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BB7C4B-7C18-43DB-B80B-ED13C72F28FF}" type="pres">
      <dgm:prSet presAssocID="{575DFD31-7126-4C50-A3F8-4D1E99297213}" presName="sibTrans" presStyleCnt="0"/>
      <dgm:spPr/>
      <dgm:t>
        <a:bodyPr/>
        <a:lstStyle/>
        <a:p>
          <a:endParaRPr lang="en-US"/>
        </a:p>
      </dgm:t>
    </dgm:pt>
    <dgm:pt modelId="{22060B4B-33CD-41BB-9866-C9646867E930}" type="pres">
      <dgm:prSet presAssocID="{D29FCAF1-A1BE-47F1-BEB3-F15CBD249D36}" presName="node" presStyleLbl="alignAccFollowNode1" presStyleIdx="10" presStyleCnt="12" custScaleX="104054" custScaleY="1225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D6624E-7AEE-4BCD-9227-059CD7144ACA}" type="pres">
      <dgm:prSet presAssocID="{DF901424-448E-4942-AF7E-3C44F835E4C1}" presName="sibTrans" presStyleCnt="0"/>
      <dgm:spPr/>
      <dgm:t>
        <a:bodyPr/>
        <a:lstStyle/>
        <a:p>
          <a:endParaRPr lang="en-US"/>
        </a:p>
      </dgm:t>
    </dgm:pt>
    <dgm:pt modelId="{952EAD0D-820F-4D22-9FE9-4DA0EEEC6460}" type="pres">
      <dgm:prSet presAssocID="{177E5675-A769-421C-BFA5-96978428439B}" presName="node" presStyleLbl="alignAccFollowNode1" presStyleIdx="11" presStyleCnt="12" custScaleX="104054" custScaleY="1225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162149-E00F-4452-8130-CD5AD9556F27}" srcId="{DBA871D3-9C77-4405-9BE0-10532E47D7FC}" destId="{8031C702-BB5E-4F52-ACA9-209BD20DD0E3}" srcOrd="0" destOrd="0" parTransId="{59C5A95D-59AC-4438-9A08-9898C01734C3}" sibTransId="{B03A6177-8C23-4B73-8131-C7ED21569EA8}"/>
    <dgm:cxn modelId="{12F6A781-487C-4442-B3E1-BB8D219F8449}" type="presOf" srcId="{E200E400-83DD-447E-8CF0-39E9735DB699}" destId="{D451A299-2C5C-4FC9-95EC-81D746B5D498}" srcOrd="0" destOrd="0" presId="urn:microsoft.com/office/officeart/2005/8/layout/lProcess3"/>
    <dgm:cxn modelId="{FE7A3444-C5B1-479A-9210-73A00EAB626E}" type="presOf" srcId="{0BD7C0AA-D297-425A-AF73-04FC26037C02}" destId="{AC493320-89D8-4CD0-BD95-CF9AE5D2DAD2}" srcOrd="0" destOrd="0" presId="urn:microsoft.com/office/officeart/2005/8/layout/lProcess3"/>
    <dgm:cxn modelId="{46D10976-9322-4FEB-8236-F00C69E2D2C2}" srcId="{AC732C65-ED96-4328-BF00-5582AD7BD12F}" destId="{298E4CD4-3999-4A83-904D-A458E8D00208}" srcOrd="1" destOrd="0" parTransId="{1C3F08F9-C1C0-46F2-A5D9-1871C61DC9BA}" sibTransId="{E4CDFA92-4C7E-437C-9825-CC9BB9AA446B}"/>
    <dgm:cxn modelId="{9A9C843B-41EF-4B04-9EB0-F19EB5BE884D}" srcId="{428CC615-D53D-443C-B807-5BCD1CD82DA4}" destId="{0BD7C0AA-D297-425A-AF73-04FC26037C02}" srcOrd="0" destOrd="0" parTransId="{5ACC010D-9F12-4353-8017-E4408AE79124}" sibTransId="{CBBEF8C0-073E-4F0A-B570-450D839348D6}"/>
    <dgm:cxn modelId="{FA64A303-E061-4335-9913-991BAC3F4A6E}" srcId="{AC732C65-ED96-4328-BF00-5582AD7BD12F}" destId="{DBA871D3-9C77-4405-9BE0-10532E47D7FC}" srcOrd="2" destOrd="0" parTransId="{B892250B-7B9C-480E-AC7F-3BE416F92510}" sibTransId="{26DD4136-2AF4-4D3B-BAD0-D12A4C542FA2}"/>
    <dgm:cxn modelId="{928F09B0-DA9F-40F2-AEF4-3E09EBC1A03F}" type="presOf" srcId="{A0F0FF89-8281-464C-8E1E-3EB37242E8ED}" destId="{CD3C1BAA-4089-4A38-B069-4FFEBA33670A}" srcOrd="0" destOrd="0" presId="urn:microsoft.com/office/officeart/2005/8/layout/lProcess3"/>
    <dgm:cxn modelId="{94C61C03-2208-402D-B89E-606D9ABF668A}" srcId="{DBA871D3-9C77-4405-9BE0-10532E47D7FC}" destId="{51F16B5E-4623-4DE1-AAB1-E2993A266143}" srcOrd="1" destOrd="0" parTransId="{77633AC4-BED5-4BE2-BA72-1BCA424D0827}" sibTransId="{575DFD31-7126-4C50-A3F8-4D1E99297213}"/>
    <dgm:cxn modelId="{FB34D591-F3A3-4DE8-8295-3AC8ECD569BA}" srcId="{298E4CD4-3999-4A83-904D-A458E8D00208}" destId="{A0EE21A1-F47A-48E7-9B6F-F908B1C41460}" srcOrd="2" destOrd="0" parTransId="{9C41B254-AC7B-440B-A8F3-C0F4F2569E45}" sibTransId="{FB05161B-EC2C-4357-969E-B2AB26CD7F0A}"/>
    <dgm:cxn modelId="{AFD1D878-CF96-458D-BDDA-940981790143}" srcId="{298E4CD4-3999-4A83-904D-A458E8D00208}" destId="{3E6ED072-AD9F-4619-8184-779EC42C984F}" srcOrd="4" destOrd="0" parTransId="{DE8CBE64-E267-4B4B-B1E4-EC0AC21F3E2A}" sibTransId="{77606747-0FAE-4B3E-AF30-2134CC54941B}"/>
    <dgm:cxn modelId="{C3754C91-2C15-4919-A414-0CE8244CB89B}" srcId="{428CC615-D53D-443C-B807-5BCD1CD82DA4}" destId="{4ED2CC9A-D8BA-4033-BF81-4E8308C651C2}" srcOrd="2" destOrd="0" parTransId="{A2C66E33-1CBD-49B6-B6C5-F141B3EDBDD9}" sibTransId="{3FC36602-28E8-49AD-84DF-50C468ABE414}"/>
    <dgm:cxn modelId="{DB92538D-2696-4925-A7D7-51D72F01411F}" type="presOf" srcId="{177E5675-A769-421C-BFA5-96978428439B}" destId="{952EAD0D-820F-4D22-9FE9-4DA0EEEC6460}" srcOrd="0" destOrd="0" presId="urn:microsoft.com/office/officeart/2005/8/layout/lProcess3"/>
    <dgm:cxn modelId="{02A2949E-EBFF-4E9F-9837-37D47ABA7FF4}" type="presOf" srcId="{CDB3BF13-6D96-4B25-887E-AB9C4B4598BA}" destId="{B385EF52-FBE7-4D65-9BA9-9F30D8143987}" srcOrd="0" destOrd="0" presId="urn:microsoft.com/office/officeart/2005/8/layout/lProcess3"/>
    <dgm:cxn modelId="{AFFF82CC-2629-4BE7-AB3D-E6C31F1AC9DA}" type="presOf" srcId="{4ED2CC9A-D8BA-4033-BF81-4E8308C651C2}" destId="{93926C06-769A-4F4C-B870-BFB22AD2F9B2}" srcOrd="0" destOrd="0" presId="urn:microsoft.com/office/officeart/2005/8/layout/lProcess3"/>
    <dgm:cxn modelId="{24A9E7D0-A924-4B96-B3CC-C83AE74CF3C6}" type="presOf" srcId="{D29FCAF1-A1BE-47F1-BEB3-F15CBD249D36}" destId="{22060B4B-33CD-41BB-9866-C9646867E930}" srcOrd="0" destOrd="0" presId="urn:microsoft.com/office/officeart/2005/8/layout/lProcess3"/>
    <dgm:cxn modelId="{E8963E8C-A8F8-4A45-B63D-21F2609B84B7}" srcId="{DBA871D3-9C77-4405-9BE0-10532E47D7FC}" destId="{177E5675-A769-421C-BFA5-96978428439B}" srcOrd="3" destOrd="0" parTransId="{8B674B0E-FC87-4946-B6D2-74D5AEB6F9EF}" sibTransId="{4A2E0986-2572-4A3B-93E4-0843ACCE3443}"/>
    <dgm:cxn modelId="{8DDD0D48-915A-437C-8F08-CF6068282AF7}" type="presOf" srcId="{3E6ED072-AD9F-4619-8184-779EC42C984F}" destId="{20826D8B-9290-41BC-A252-CFDA93E635D7}" srcOrd="0" destOrd="0" presId="urn:microsoft.com/office/officeart/2005/8/layout/lProcess3"/>
    <dgm:cxn modelId="{8AC855C6-9E61-476F-92BC-B145C5A20A85}" srcId="{428CC615-D53D-443C-B807-5BCD1CD82DA4}" destId="{A0F0FF89-8281-464C-8E1E-3EB37242E8ED}" srcOrd="1" destOrd="0" parTransId="{5A7204D8-F4EA-4377-97C6-1A2B30CDE519}" sibTransId="{3219DEC8-28B2-4373-9258-3EEB29F87CC4}"/>
    <dgm:cxn modelId="{F0A27B95-F886-49F4-8B84-65588EA1BCB7}" type="presOf" srcId="{51F16B5E-4623-4DE1-AAB1-E2993A266143}" destId="{E53A5B32-DA0D-4BD6-A88D-5D9A6AC36F8B}" srcOrd="0" destOrd="0" presId="urn:microsoft.com/office/officeart/2005/8/layout/lProcess3"/>
    <dgm:cxn modelId="{480A538E-BA9B-4460-AA18-748DE3BBD9FE}" srcId="{AC732C65-ED96-4328-BF00-5582AD7BD12F}" destId="{428CC615-D53D-443C-B807-5BCD1CD82DA4}" srcOrd="0" destOrd="0" parTransId="{9C9768C7-CE18-41D6-8A8D-DCD767879149}" sibTransId="{8FDC698D-F65D-41A0-BA9E-0848FFDD236B}"/>
    <dgm:cxn modelId="{FA6F8A9B-C76E-496A-B1D4-F51E6D00ED0F}" type="presOf" srcId="{428CC615-D53D-443C-B807-5BCD1CD82DA4}" destId="{E2910877-F06F-4DD2-B738-2689D41B4319}" srcOrd="0" destOrd="0" presId="urn:microsoft.com/office/officeart/2005/8/layout/lProcess3"/>
    <dgm:cxn modelId="{5AF0FFFF-4D9A-44BB-863C-F8B417599917}" type="presOf" srcId="{DBA871D3-9C77-4405-9BE0-10532E47D7FC}" destId="{F8A9CFFA-0341-4D28-9BF0-A422CE3A333A}" srcOrd="0" destOrd="0" presId="urn:microsoft.com/office/officeart/2005/8/layout/lProcess3"/>
    <dgm:cxn modelId="{4CBBB433-D7BC-43DD-89C3-808D2FD0FBD5}" srcId="{298E4CD4-3999-4A83-904D-A458E8D00208}" destId="{285F2F24-2C7A-417C-BBA4-C192186FBEB2}" srcOrd="3" destOrd="0" parTransId="{2506C73E-EE20-47AD-9318-60FA1D0F23BB}" sibTransId="{4824E84A-A2D0-494A-B719-67F0C8FB0670}"/>
    <dgm:cxn modelId="{BD17DD25-0269-4B33-9118-F7A979B62887}" srcId="{DBA871D3-9C77-4405-9BE0-10532E47D7FC}" destId="{D29FCAF1-A1BE-47F1-BEB3-F15CBD249D36}" srcOrd="2" destOrd="0" parTransId="{5D400B5B-100C-4A14-8DD2-019895FA80E0}" sibTransId="{DF901424-448E-4942-AF7E-3C44F835E4C1}"/>
    <dgm:cxn modelId="{97AA144F-A038-4299-AA98-9D857AA9564F}" type="presOf" srcId="{AC732C65-ED96-4328-BF00-5582AD7BD12F}" destId="{A65D46C7-DB30-4E75-B530-7F448D17D5C8}" srcOrd="0" destOrd="0" presId="urn:microsoft.com/office/officeart/2005/8/layout/lProcess3"/>
    <dgm:cxn modelId="{257B5B13-6DDF-4C65-B58C-45E7D78F88C7}" type="presOf" srcId="{285F2F24-2C7A-417C-BBA4-C192186FBEB2}" destId="{1FAA011D-B76B-45F2-9E09-5791B805BF16}" srcOrd="0" destOrd="0" presId="urn:microsoft.com/office/officeart/2005/8/layout/lProcess3"/>
    <dgm:cxn modelId="{788C45DB-BBEA-43B2-93B0-CCBA9838651C}" type="presOf" srcId="{A0EE21A1-F47A-48E7-9B6F-F908B1C41460}" destId="{114AA44F-FCB1-42A8-9BA1-7815D2519D8F}" srcOrd="0" destOrd="0" presId="urn:microsoft.com/office/officeart/2005/8/layout/lProcess3"/>
    <dgm:cxn modelId="{FB161A97-DC7B-4784-AEE3-709B652BD64E}" type="presOf" srcId="{298E4CD4-3999-4A83-904D-A458E8D00208}" destId="{EDFB7C15-778C-44B9-AB4A-13D4BB91A210}" srcOrd="0" destOrd="0" presId="urn:microsoft.com/office/officeart/2005/8/layout/lProcess3"/>
    <dgm:cxn modelId="{412BC269-90B0-4204-B321-528AD72C64A3}" type="presOf" srcId="{8031C702-BB5E-4F52-ACA9-209BD20DD0E3}" destId="{29628DB5-4094-47DF-81C2-A12230C20884}" srcOrd="0" destOrd="0" presId="urn:microsoft.com/office/officeart/2005/8/layout/lProcess3"/>
    <dgm:cxn modelId="{22C9C9D4-E5E1-408B-A6A1-99E7DB548542}" srcId="{298E4CD4-3999-4A83-904D-A458E8D00208}" destId="{E200E400-83DD-447E-8CF0-39E9735DB699}" srcOrd="0" destOrd="0" parTransId="{65ED4996-F3AE-4EEA-8F85-C3AD6D1ECDC5}" sibTransId="{D673B06B-6F99-4831-9958-FE466014D479}"/>
    <dgm:cxn modelId="{62D2FE57-D92E-4158-9CC6-D96E34653457}" srcId="{298E4CD4-3999-4A83-904D-A458E8D00208}" destId="{CDB3BF13-6D96-4B25-887E-AB9C4B4598BA}" srcOrd="1" destOrd="0" parTransId="{DE9C757E-C8F3-45E9-A492-BB2048CBDC75}" sibTransId="{01713FBE-ACA9-4D51-B2A3-1644A9C03720}"/>
    <dgm:cxn modelId="{ECA75880-6272-4D3C-A798-E83784C3F737}" type="presParOf" srcId="{A65D46C7-DB30-4E75-B530-7F448D17D5C8}" destId="{66B861D4-9F7F-4CCC-B8C4-6FA54E915EEF}" srcOrd="0" destOrd="0" presId="urn:microsoft.com/office/officeart/2005/8/layout/lProcess3"/>
    <dgm:cxn modelId="{CB371575-8F86-4E7D-8612-81AF23D1C177}" type="presParOf" srcId="{66B861D4-9F7F-4CCC-B8C4-6FA54E915EEF}" destId="{E2910877-F06F-4DD2-B738-2689D41B4319}" srcOrd="0" destOrd="0" presId="urn:microsoft.com/office/officeart/2005/8/layout/lProcess3"/>
    <dgm:cxn modelId="{9A7F4E57-DE76-41AD-9EBF-1BD79F67E4C7}" type="presParOf" srcId="{66B861D4-9F7F-4CCC-B8C4-6FA54E915EEF}" destId="{5167B949-1D9D-472E-967F-B0EE06A6D932}" srcOrd="1" destOrd="0" presId="urn:microsoft.com/office/officeart/2005/8/layout/lProcess3"/>
    <dgm:cxn modelId="{46B8234E-2910-4729-8837-4370A9F78FD1}" type="presParOf" srcId="{66B861D4-9F7F-4CCC-B8C4-6FA54E915EEF}" destId="{AC493320-89D8-4CD0-BD95-CF9AE5D2DAD2}" srcOrd="2" destOrd="0" presId="urn:microsoft.com/office/officeart/2005/8/layout/lProcess3"/>
    <dgm:cxn modelId="{5EB31594-A13B-4A59-8D2F-CBA0D7B65E0D}" type="presParOf" srcId="{66B861D4-9F7F-4CCC-B8C4-6FA54E915EEF}" destId="{44E4F17B-9125-4794-8E3E-1A30D162B076}" srcOrd="3" destOrd="0" presId="urn:microsoft.com/office/officeart/2005/8/layout/lProcess3"/>
    <dgm:cxn modelId="{9B04F083-1823-43C2-94B2-76DFEC6B9DAF}" type="presParOf" srcId="{66B861D4-9F7F-4CCC-B8C4-6FA54E915EEF}" destId="{CD3C1BAA-4089-4A38-B069-4FFEBA33670A}" srcOrd="4" destOrd="0" presId="urn:microsoft.com/office/officeart/2005/8/layout/lProcess3"/>
    <dgm:cxn modelId="{1B52FA21-7291-4EB6-A7A4-F34EE7FE1A39}" type="presParOf" srcId="{66B861D4-9F7F-4CCC-B8C4-6FA54E915EEF}" destId="{2BBFEBB0-B018-4A1F-BDFD-314364182874}" srcOrd="5" destOrd="0" presId="urn:microsoft.com/office/officeart/2005/8/layout/lProcess3"/>
    <dgm:cxn modelId="{4BF0FE71-DF77-4D3E-9C6F-DC126CBAFD63}" type="presParOf" srcId="{66B861D4-9F7F-4CCC-B8C4-6FA54E915EEF}" destId="{93926C06-769A-4F4C-B870-BFB22AD2F9B2}" srcOrd="6" destOrd="0" presId="urn:microsoft.com/office/officeart/2005/8/layout/lProcess3"/>
    <dgm:cxn modelId="{308B5081-28B9-49E2-B196-C1BEC7F5446A}" type="presParOf" srcId="{A65D46C7-DB30-4E75-B530-7F448D17D5C8}" destId="{F41030DE-FAE6-4EA3-9918-D050FDEEC19C}" srcOrd="1" destOrd="0" presId="urn:microsoft.com/office/officeart/2005/8/layout/lProcess3"/>
    <dgm:cxn modelId="{76011F88-652C-44B1-A84B-D5E2D1217A32}" type="presParOf" srcId="{A65D46C7-DB30-4E75-B530-7F448D17D5C8}" destId="{3204291A-9CC8-4795-B424-3AB030CA36DF}" srcOrd="2" destOrd="0" presId="urn:microsoft.com/office/officeart/2005/8/layout/lProcess3"/>
    <dgm:cxn modelId="{4A999057-60F0-40C8-ACD9-4D5D6B5A1986}" type="presParOf" srcId="{3204291A-9CC8-4795-B424-3AB030CA36DF}" destId="{EDFB7C15-778C-44B9-AB4A-13D4BB91A210}" srcOrd="0" destOrd="0" presId="urn:microsoft.com/office/officeart/2005/8/layout/lProcess3"/>
    <dgm:cxn modelId="{2C66EA91-F63E-4CD0-B51D-2644603557AC}" type="presParOf" srcId="{3204291A-9CC8-4795-B424-3AB030CA36DF}" destId="{F6908518-0898-4ACF-8F85-5535487573B8}" srcOrd="1" destOrd="0" presId="urn:microsoft.com/office/officeart/2005/8/layout/lProcess3"/>
    <dgm:cxn modelId="{809078B7-3E7A-48A5-B274-E3F3CDF3F7C1}" type="presParOf" srcId="{3204291A-9CC8-4795-B424-3AB030CA36DF}" destId="{D451A299-2C5C-4FC9-95EC-81D746B5D498}" srcOrd="2" destOrd="0" presId="urn:microsoft.com/office/officeart/2005/8/layout/lProcess3"/>
    <dgm:cxn modelId="{6AC76976-FCAC-418D-ABA1-10D3A6011723}" type="presParOf" srcId="{3204291A-9CC8-4795-B424-3AB030CA36DF}" destId="{1A9E1065-33A1-47E3-BAAB-E5D56DA2CFC1}" srcOrd="3" destOrd="0" presId="urn:microsoft.com/office/officeart/2005/8/layout/lProcess3"/>
    <dgm:cxn modelId="{58282E34-7021-4973-851B-E3937C0BC353}" type="presParOf" srcId="{3204291A-9CC8-4795-B424-3AB030CA36DF}" destId="{B385EF52-FBE7-4D65-9BA9-9F30D8143987}" srcOrd="4" destOrd="0" presId="urn:microsoft.com/office/officeart/2005/8/layout/lProcess3"/>
    <dgm:cxn modelId="{E00E065E-D4AA-4048-945E-2D2025392E86}" type="presParOf" srcId="{3204291A-9CC8-4795-B424-3AB030CA36DF}" destId="{96C98C3E-A7A2-4760-806A-C6C7883004A1}" srcOrd="5" destOrd="0" presId="urn:microsoft.com/office/officeart/2005/8/layout/lProcess3"/>
    <dgm:cxn modelId="{DC40C0A7-1339-4264-8280-6DBCCDF44A23}" type="presParOf" srcId="{3204291A-9CC8-4795-B424-3AB030CA36DF}" destId="{114AA44F-FCB1-42A8-9BA1-7815D2519D8F}" srcOrd="6" destOrd="0" presId="urn:microsoft.com/office/officeart/2005/8/layout/lProcess3"/>
    <dgm:cxn modelId="{DB08F142-645E-4671-A987-3C8201BF23FE}" type="presParOf" srcId="{3204291A-9CC8-4795-B424-3AB030CA36DF}" destId="{5E5A33E4-8039-40F7-9D05-21ABB8973136}" srcOrd="7" destOrd="0" presId="urn:microsoft.com/office/officeart/2005/8/layout/lProcess3"/>
    <dgm:cxn modelId="{F09E4964-6A7D-41F7-BFDF-FA67BD63FDC7}" type="presParOf" srcId="{3204291A-9CC8-4795-B424-3AB030CA36DF}" destId="{1FAA011D-B76B-45F2-9E09-5791B805BF16}" srcOrd="8" destOrd="0" presId="urn:microsoft.com/office/officeart/2005/8/layout/lProcess3"/>
    <dgm:cxn modelId="{3F7BA4E6-10BE-4264-9493-1FAE223F13B8}" type="presParOf" srcId="{3204291A-9CC8-4795-B424-3AB030CA36DF}" destId="{EE3FD341-4863-45EB-A70D-1584F5989A2E}" srcOrd="9" destOrd="0" presId="urn:microsoft.com/office/officeart/2005/8/layout/lProcess3"/>
    <dgm:cxn modelId="{8B5E0895-D8FF-4F97-A4B1-D51A136FD078}" type="presParOf" srcId="{3204291A-9CC8-4795-B424-3AB030CA36DF}" destId="{20826D8B-9290-41BC-A252-CFDA93E635D7}" srcOrd="10" destOrd="0" presId="urn:microsoft.com/office/officeart/2005/8/layout/lProcess3"/>
    <dgm:cxn modelId="{77375F48-01EF-4596-91C8-8211D4532292}" type="presParOf" srcId="{A65D46C7-DB30-4E75-B530-7F448D17D5C8}" destId="{2DBCBBA0-15F1-46B6-AFEC-A63444F82341}" srcOrd="3" destOrd="0" presId="urn:microsoft.com/office/officeart/2005/8/layout/lProcess3"/>
    <dgm:cxn modelId="{7EA7BF56-E33A-4630-9A0F-6D393928342F}" type="presParOf" srcId="{A65D46C7-DB30-4E75-B530-7F448D17D5C8}" destId="{353EC2DB-53BF-441F-8D21-D807804021C3}" srcOrd="4" destOrd="0" presId="urn:microsoft.com/office/officeart/2005/8/layout/lProcess3"/>
    <dgm:cxn modelId="{E9E579EC-18BA-47F0-A46C-1243E1860932}" type="presParOf" srcId="{353EC2DB-53BF-441F-8D21-D807804021C3}" destId="{F8A9CFFA-0341-4D28-9BF0-A422CE3A333A}" srcOrd="0" destOrd="0" presId="urn:microsoft.com/office/officeart/2005/8/layout/lProcess3"/>
    <dgm:cxn modelId="{22FA8A07-6299-4B00-93D2-D070A230B7FD}" type="presParOf" srcId="{353EC2DB-53BF-441F-8D21-D807804021C3}" destId="{3BE18C3C-A9ED-4469-969C-DC93B7743575}" srcOrd="1" destOrd="0" presId="urn:microsoft.com/office/officeart/2005/8/layout/lProcess3"/>
    <dgm:cxn modelId="{20DE06BA-8AEA-410A-953F-F1DCE34E5EBC}" type="presParOf" srcId="{353EC2DB-53BF-441F-8D21-D807804021C3}" destId="{29628DB5-4094-47DF-81C2-A12230C20884}" srcOrd="2" destOrd="0" presId="urn:microsoft.com/office/officeart/2005/8/layout/lProcess3"/>
    <dgm:cxn modelId="{92DAE619-EAA6-45AC-B217-D77B92C01A2B}" type="presParOf" srcId="{353EC2DB-53BF-441F-8D21-D807804021C3}" destId="{7CCDC320-1CF5-4A06-8F19-7687957CCB7A}" srcOrd="3" destOrd="0" presId="urn:microsoft.com/office/officeart/2005/8/layout/lProcess3"/>
    <dgm:cxn modelId="{86E1531F-BB85-44C3-A6A0-CF8AAB6D357A}" type="presParOf" srcId="{353EC2DB-53BF-441F-8D21-D807804021C3}" destId="{E53A5B32-DA0D-4BD6-A88D-5D9A6AC36F8B}" srcOrd="4" destOrd="0" presId="urn:microsoft.com/office/officeart/2005/8/layout/lProcess3"/>
    <dgm:cxn modelId="{F78F30C6-E605-4390-B3EE-FF00CAEA526A}" type="presParOf" srcId="{353EC2DB-53BF-441F-8D21-D807804021C3}" destId="{A6BB7C4B-7C18-43DB-B80B-ED13C72F28FF}" srcOrd="5" destOrd="0" presId="urn:microsoft.com/office/officeart/2005/8/layout/lProcess3"/>
    <dgm:cxn modelId="{5F82E8F9-976A-40C3-B268-1E05EF98B907}" type="presParOf" srcId="{353EC2DB-53BF-441F-8D21-D807804021C3}" destId="{22060B4B-33CD-41BB-9866-C9646867E930}" srcOrd="6" destOrd="0" presId="urn:microsoft.com/office/officeart/2005/8/layout/lProcess3"/>
    <dgm:cxn modelId="{C074538C-30E6-4FAB-90BF-8D8B3CC055CF}" type="presParOf" srcId="{353EC2DB-53BF-441F-8D21-D807804021C3}" destId="{2DD6624E-7AEE-4BCD-9227-059CD7144ACA}" srcOrd="7" destOrd="0" presId="urn:microsoft.com/office/officeart/2005/8/layout/lProcess3"/>
    <dgm:cxn modelId="{6493CC5C-357F-47E1-A6B6-5AC0C2E94B74}" type="presParOf" srcId="{353EC2DB-53BF-441F-8D21-D807804021C3}" destId="{952EAD0D-820F-4D22-9FE9-4DA0EEEC6460}" srcOrd="8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64ADD0-5F35-4576-9319-73259F556BC4}" type="doc">
      <dgm:prSet loTypeId="urn:microsoft.com/office/officeart/2011/layout/Tab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5D1E523-DD02-4485-86F5-92B2B21CD8BD}">
      <dgm:prSet custT="1"/>
      <dgm:spPr/>
      <dgm:t>
        <a:bodyPr/>
        <a:lstStyle/>
        <a:p>
          <a:pPr rtl="0"/>
          <a:r>
            <a:rPr lang="en-GB" sz="800" b="1" dirty="0" smtClean="0"/>
            <a:t>LORDS LIEUTENANT:</a:t>
          </a:r>
          <a:endParaRPr lang="en-US" sz="800" dirty="0"/>
        </a:p>
      </dgm:t>
    </dgm:pt>
    <dgm:pt modelId="{C9F98D46-1CFE-404F-B003-A0DFEF9309CE}" type="parTrans" cxnId="{61179C2B-23FC-4097-AF5D-90E4C180307A}">
      <dgm:prSet/>
      <dgm:spPr/>
      <dgm:t>
        <a:bodyPr/>
        <a:lstStyle/>
        <a:p>
          <a:endParaRPr lang="en-US" sz="800"/>
        </a:p>
      </dgm:t>
    </dgm:pt>
    <dgm:pt modelId="{76B73ED3-1776-47EB-B8CC-180687DAE1A1}" type="sibTrans" cxnId="{61179C2B-23FC-4097-AF5D-90E4C180307A}">
      <dgm:prSet/>
      <dgm:spPr/>
      <dgm:t>
        <a:bodyPr/>
        <a:lstStyle/>
        <a:p>
          <a:endParaRPr lang="en-US" sz="800"/>
        </a:p>
      </dgm:t>
    </dgm:pt>
    <dgm:pt modelId="{F8A61E87-466F-4133-BF2A-08BD396BA829}">
      <dgm:prSet custT="1"/>
      <dgm:spPr/>
      <dgm:t>
        <a:bodyPr/>
        <a:lstStyle/>
        <a:p>
          <a:pPr rtl="0"/>
          <a:r>
            <a:rPr lang="en-GB" sz="800" b="1" dirty="0" smtClean="0"/>
            <a:t>JUSTICES OF THE PEACE: </a:t>
          </a:r>
          <a:endParaRPr lang="en-US" sz="800" dirty="0"/>
        </a:p>
      </dgm:t>
    </dgm:pt>
    <dgm:pt modelId="{D7154012-EC41-4CA5-8D95-41D9418978E2}" type="parTrans" cxnId="{C055962F-A1B0-4611-A117-1D3A89F68C06}">
      <dgm:prSet/>
      <dgm:spPr/>
      <dgm:t>
        <a:bodyPr/>
        <a:lstStyle/>
        <a:p>
          <a:endParaRPr lang="en-US" sz="800"/>
        </a:p>
      </dgm:t>
    </dgm:pt>
    <dgm:pt modelId="{DC37099D-417D-4E5C-A088-9EA48FE75255}" type="sibTrans" cxnId="{C055962F-A1B0-4611-A117-1D3A89F68C06}">
      <dgm:prSet/>
      <dgm:spPr/>
      <dgm:t>
        <a:bodyPr/>
        <a:lstStyle/>
        <a:p>
          <a:endParaRPr lang="en-US" sz="800"/>
        </a:p>
      </dgm:t>
    </dgm:pt>
    <dgm:pt modelId="{039C10A3-1071-4F45-84D8-25364A986E5A}">
      <dgm:prSet custT="1"/>
      <dgm:spPr/>
      <dgm:t>
        <a:bodyPr/>
        <a:lstStyle/>
        <a:p>
          <a:pPr rtl="0"/>
          <a:r>
            <a:rPr lang="en-GB" sz="800" dirty="0" smtClean="0"/>
            <a:t>Most important job in the county</a:t>
          </a:r>
          <a:endParaRPr lang="en-GB" sz="800" dirty="0"/>
        </a:p>
      </dgm:t>
    </dgm:pt>
    <dgm:pt modelId="{F77DBF84-FE12-47AA-B2F6-00D78ADC4E7B}" type="parTrans" cxnId="{4ED93A54-F03A-4E50-9DD7-6770BECF3B35}">
      <dgm:prSet/>
      <dgm:spPr/>
      <dgm:t>
        <a:bodyPr/>
        <a:lstStyle/>
        <a:p>
          <a:endParaRPr lang="en-US" sz="800"/>
        </a:p>
      </dgm:t>
    </dgm:pt>
    <dgm:pt modelId="{19E4BD3E-14F3-4EB3-81D9-0BAE2E3DC9C3}" type="sibTrans" cxnId="{4ED93A54-F03A-4E50-9DD7-6770BECF3B35}">
      <dgm:prSet/>
      <dgm:spPr/>
      <dgm:t>
        <a:bodyPr/>
        <a:lstStyle/>
        <a:p>
          <a:endParaRPr lang="en-US" sz="800"/>
        </a:p>
      </dgm:t>
    </dgm:pt>
    <dgm:pt modelId="{674E5801-A3D7-40E5-AA5E-7676D415DD48}">
      <dgm:prSet custT="1"/>
      <dgm:spPr/>
      <dgm:t>
        <a:bodyPr/>
        <a:lstStyle/>
        <a:p>
          <a:pPr rtl="0"/>
          <a:r>
            <a:rPr lang="en-GB" sz="800" dirty="0" smtClean="0"/>
            <a:t>Unpaid, and usually done by a noble</a:t>
          </a:r>
          <a:endParaRPr lang="en-GB" sz="800" dirty="0"/>
        </a:p>
      </dgm:t>
    </dgm:pt>
    <dgm:pt modelId="{611FE9E7-33A9-4CBA-A001-D32CDA318528}" type="parTrans" cxnId="{8CF53089-A405-4CD1-8870-E4EB7478F6F7}">
      <dgm:prSet/>
      <dgm:spPr/>
      <dgm:t>
        <a:bodyPr/>
        <a:lstStyle/>
        <a:p>
          <a:endParaRPr lang="en-US" sz="800"/>
        </a:p>
      </dgm:t>
    </dgm:pt>
    <dgm:pt modelId="{2A57D465-6246-4374-A49C-E575AB2FCF2F}" type="sibTrans" cxnId="{8CF53089-A405-4CD1-8870-E4EB7478F6F7}">
      <dgm:prSet/>
      <dgm:spPr/>
      <dgm:t>
        <a:bodyPr/>
        <a:lstStyle/>
        <a:p>
          <a:endParaRPr lang="en-US" sz="800"/>
        </a:p>
      </dgm:t>
    </dgm:pt>
    <dgm:pt modelId="{14E082AC-F7E5-435C-A124-E87128BDAED1}">
      <dgm:prSet custT="1"/>
      <dgm:spPr/>
      <dgm:t>
        <a:bodyPr/>
        <a:lstStyle/>
        <a:p>
          <a:pPr rtl="0"/>
          <a:r>
            <a:rPr lang="en-GB" sz="800" dirty="0" smtClean="0"/>
            <a:t>Chosen by Elizabeth to put down rebellions and to defend England against invasion</a:t>
          </a:r>
          <a:endParaRPr lang="en-GB" sz="800" dirty="0"/>
        </a:p>
      </dgm:t>
    </dgm:pt>
    <dgm:pt modelId="{A0E25FE1-AAF1-44EE-AA0B-49E9C0A53B5B}" type="parTrans" cxnId="{5481805C-7335-4422-9C06-A22889968762}">
      <dgm:prSet/>
      <dgm:spPr/>
      <dgm:t>
        <a:bodyPr/>
        <a:lstStyle/>
        <a:p>
          <a:endParaRPr lang="en-US" sz="800"/>
        </a:p>
      </dgm:t>
    </dgm:pt>
    <dgm:pt modelId="{E5B7FFF6-4BB3-41B4-8039-8BCB30639858}" type="sibTrans" cxnId="{5481805C-7335-4422-9C06-A22889968762}">
      <dgm:prSet/>
      <dgm:spPr/>
      <dgm:t>
        <a:bodyPr/>
        <a:lstStyle/>
        <a:p>
          <a:endParaRPr lang="en-US" sz="800"/>
        </a:p>
      </dgm:t>
    </dgm:pt>
    <dgm:pt modelId="{102C691F-E80C-424E-AF60-CD3415976D6E}">
      <dgm:prSet custT="1"/>
      <dgm:spPr/>
      <dgm:t>
        <a:bodyPr/>
        <a:lstStyle/>
        <a:p>
          <a:pPr rtl="0"/>
          <a:r>
            <a:rPr lang="en-GB" sz="800" dirty="0" smtClean="0"/>
            <a:t>They had to gather all able-bodied men aged 16-60 every year for military training</a:t>
          </a:r>
          <a:endParaRPr lang="en-GB" sz="800" dirty="0"/>
        </a:p>
      </dgm:t>
    </dgm:pt>
    <dgm:pt modelId="{6E413A4B-A310-4325-A36A-842FFDE5E924}" type="parTrans" cxnId="{929F0E95-963F-4962-AED6-48DE89627ED9}">
      <dgm:prSet/>
      <dgm:spPr/>
      <dgm:t>
        <a:bodyPr/>
        <a:lstStyle/>
        <a:p>
          <a:endParaRPr lang="en-US" sz="800"/>
        </a:p>
      </dgm:t>
    </dgm:pt>
    <dgm:pt modelId="{44141060-5A5A-45F9-8F9D-A31E3C95B20D}" type="sibTrans" cxnId="{929F0E95-963F-4962-AED6-48DE89627ED9}">
      <dgm:prSet/>
      <dgm:spPr/>
      <dgm:t>
        <a:bodyPr/>
        <a:lstStyle/>
        <a:p>
          <a:endParaRPr lang="en-US" sz="800"/>
        </a:p>
      </dgm:t>
    </dgm:pt>
    <dgm:pt modelId="{3F7A050B-DD85-4931-AAD0-12D1E62FC643}">
      <dgm:prSet custT="1"/>
      <dgm:spPr/>
      <dgm:t>
        <a:bodyPr/>
        <a:lstStyle/>
        <a:p>
          <a:pPr rtl="0"/>
          <a:r>
            <a:rPr lang="en-GB" sz="800" dirty="0" smtClean="0"/>
            <a:t>They had to make sure that people went to Church and ate no meat on Fridays or during Lent</a:t>
          </a:r>
          <a:endParaRPr lang="en-GB" sz="800" dirty="0"/>
        </a:p>
      </dgm:t>
    </dgm:pt>
    <dgm:pt modelId="{A5038914-60B4-4F08-AADB-E6E021CF5914}" type="parTrans" cxnId="{A9B5B079-94A2-4E67-B800-19FE14FF3E7F}">
      <dgm:prSet/>
      <dgm:spPr/>
      <dgm:t>
        <a:bodyPr/>
        <a:lstStyle/>
        <a:p>
          <a:endParaRPr lang="en-US" sz="800"/>
        </a:p>
      </dgm:t>
    </dgm:pt>
    <dgm:pt modelId="{1678762D-9167-4961-BC80-021EF066598C}" type="sibTrans" cxnId="{A9B5B079-94A2-4E67-B800-19FE14FF3E7F}">
      <dgm:prSet/>
      <dgm:spPr/>
      <dgm:t>
        <a:bodyPr/>
        <a:lstStyle/>
        <a:p>
          <a:endParaRPr lang="en-US" sz="800"/>
        </a:p>
      </dgm:t>
    </dgm:pt>
    <dgm:pt modelId="{CA2B841A-B22D-47EB-9425-D3065D005AA2}">
      <dgm:prSet custT="1"/>
      <dgm:spPr/>
      <dgm:t>
        <a:bodyPr/>
        <a:lstStyle/>
        <a:p>
          <a:pPr rtl="0"/>
          <a:r>
            <a:rPr lang="en-GB" sz="800" dirty="0" smtClean="0"/>
            <a:t>The Queen placed great reliance on them so their job was very important</a:t>
          </a:r>
          <a:endParaRPr lang="en-GB" sz="800" dirty="0"/>
        </a:p>
      </dgm:t>
    </dgm:pt>
    <dgm:pt modelId="{C97D2982-C295-4637-A958-E76CD58C18C4}" type="parTrans" cxnId="{E68C7522-244B-41DF-9483-09203FB7D4C4}">
      <dgm:prSet/>
      <dgm:spPr/>
      <dgm:t>
        <a:bodyPr/>
        <a:lstStyle/>
        <a:p>
          <a:endParaRPr lang="en-US" sz="800"/>
        </a:p>
      </dgm:t>
    </dgm:pt>
    <dgm:pt modelId="{7FA729D8-7E17-4DD6-AA87-93D870067597}" type="sibTrans" cxnId="{E68C7522-244B-41DF-9483-09203FB7D4C4}">
      <dgm:prSet/>
      <dgm:spPr/>
      <dgm:t>
        <a:bodyPr/>
        <a:lstStyle/>
        <a:p>
          <a:endParaRPr lang="en-US" sz="800"/>
        </a:p>
      </dgm:t>
    </dgm:pt>
    <dgm:pt modelId="{97A80463-6829-48A2-B5B5-A4BA8FE4077A}">
      <dgm:prSet custT="1"/>
      <dgm:spPr/>
      <dgm:t>
        <a:bodyPr/>
        <a:lstStyle/>
        <a:p>
          <a:pPr rtl="0"/>
          <a:r>
            <a:rPr lang="en-GB" sz="800" dirty="0" smtClean="0"/>
            <a:t>Duties included:</a:t>
          </a:r>
          <a:endParaRPr lang="en-GB" sz="800" dirty="0"/>
        </a:p>
      </dgm:t>
    </dgm:pt>
    <dgm:pt modelId="{284503E9-4AC8-442E-A688-6628B971969E}" type="parTrans" cxnId="{A138958E-C261-4093-8A83-E3BEF13A74BC}">
      <dgm:prSet/>
      <dgm:spPr/>
      <dgm:t>
        <a:bodyPr/>
        <a:lstStyle/>
        <a:p>
          <a:endParaRPr lang="en-US" sz="800"/>
        </a:p>
      </dgm:t>
    </dgm:pt>
    <dgm:pt modelId="{BC7B6D34-12ED-46ED-A8F9-9B1EB0541A27}" type="sibTrans" cxnId="{A138958E-C261-4093-8A83-E3BEF13A74BC}">
      <dgm:prSet/>
      <dgm:spPr/>
      <dgm:t>
        <a:bodyPr/>
        <a:lstStyle/>
        <a:p>
          <a:endParaRPr lang="en-US" sz="800"/>
        </a:p>
      </dgm:t>
    </dgm:pt>
    <dgm:pt modelId="{0A5680D1-4905-44E1-B7B2-B36F1F1EB615}">
      <dgm:prSet custT="1"/>
      <dgm:spPr/>
      <dgm:t>
        <a:bodyPr/>
        <a:lstStyle/>
        <a:p>
          <a:pPr rtl="0"/>
          <a:r>
            <a:rPr lang="en-GB" sz="800" dirty="0" smtClean="0"/>
            <a:t>Making sure all laws and proclamations were known to people</a:t>
          </a:r>
          <a:endParaRPr lang="en-GB" sz="800" dirty="0"/>
        </a:p>
      </dgm:t>
    </dgm:pt>
    <dgm:pt modelId="{ABC94485-61FA-40A2-AE03-10DED0B731FA}" type="parTrans" cxnId="{2966D836-1E37-4BBF-AF27-A0B3CC3A3863}">
      <dgm:prSet/>
      <dgm:spPr/>
      <dgm:t>
        <a:bodyPr/>
        <a:lstStyle/>
        <a:p>
          <a:endParaRPr lang="en-US" sz="800"/>
        </a:p>
      </dgm:t>
    </dgm:pt>
    <dgm:pt modelId="{3D760AC7-2356-4798-8E38-8A4225329781}" type="sibTrans" cxnId="{2966D836-1E37-4BBF-AF27-A0B3CC3A3863}">
      <dgm:prSet/>
      <dgm:spPr/>
      <dgm:t>
        <a:bodyPr/>
        <a:lstStyle/>
        <a:p>
          <a:endParaRPr lang="en-US" sz="800"/>
        </a:p>
      </dgm:t>
    </dgm:pt>
    <dgm:pt modelId="{7BE7F63B-4740-4FF2-95E1-B857B601CE11}">
      <dgm:prSet custT="1"/>
      <dgm:spPr/>
      <dgm:t>
        <a:bodyPr/>
        <a:lstStyle/>
        <a:p>
          <a:pPr rtl="0"/>
          <a:r>
            <a:rPr lang="en-GB" sz="800" dirty="0" smtClean="0"/>
            <a:t>Making sure laws were carried out</a:t>
          </a:r>
          <a:endParaRPr lang="en-GB" sz="800" dirty="0"/>
        </a:p>
      </dgm:t>
    </dgm:pt>
    <dgm:pt modelId="{6F125EE6-E87E-47B8-8E12-50C54124D8EF}" type="parTrans" cxnId="{AF735FE9-8C1B-4924-B8B4-CBC98B3DBFB1}">
      <dgm:prSet/>
      <dgm:spPr/>
      <dgm:t>
        <a:bodyPr/>
        <a:lstStyle/>
        <a:p>
          <a:endParaRPr lang="en-US" sz="800"/>
        </a:p>
      </dgm:t>
    </dgm:pt>
    <dgm:pt modelId="{6184CE4B-AFED-470C-8F6A-407683088EEA}" type="sibTrans" cxnId="{AF735FE9-8C1B-4924-B8B4-CBC98B3DBFB1}">
      <dgm:prSet/>
      <dgm:spPr/>
      <dgm:t>
        <a:bodyPr/>
        <a:lstStyle/>
        <a:p>
          <a:endParaRPr lang="en-US" sz="800"/>
        </a:p>
      </dgm:t>
    </dgm:pt>
    <dgm:pt modelId="{54CE32D1-E8BD-4947-8989-9AF2A7DEA829}">
      <dgm:prSet custT="1"/>
      <dgm:spPr/>
      <dgm:t>
        <a:bodyPr/>
        <a:lstStyle/>
        <a:p>
          <a:pPr rtl="0"/>
          <a:r>
            <a:rPr lang="en-GB" sz="800" dirty="0" smtClean="0"/>
            <a:t>Could punish people by flogging, branding, and hanging</a:t>
          </a:r>
          <a:endParaRPr lang="en-GB" sz="800" dirty="0"/>
        </a:p>
      </dgm:t>
    </dgm:pt>
    <dgm:pt modelId="{DBB16883-9241-4E69-BA92-2F6C19C62099}" type="parTrans" cxnId="{B0C50BAC-A463-46E7-B6F4-99E903FA6EF0}">
      <dgm:prSet/>
      <dgm:spPr/>
      <dgm:t>
        <a:bodyPr/>
        <a:lstStyle/>
        <a:p>
          <a:endParaRPr lang="en-US" sz="800"/>
        </a:p>
      </dgm:t>
    </dgm:pt>
    <dgm:pt modelId="{8A71290A-E1D5-4362-B868-A8B9DFEE2983}" type="sibTrans" cxnId="{B0C50BAC-A463-46E7-B6F4-99E903FA6EF0}">
      <dgm:prSet/>
      <dgm:spPr/>
      <dgm:t>
        <a:bodyPr/>
        <a:lstStyle/>
        <a:p>
          <a:endParaRPr lang="en-US" sz="800"/>
        </a:p>
      </dgm:t>
    </dgm:pt>
    <dgm:pt modelId="{6A4E616F-DE1D-4213-8FE9-797C37873DAE}">
      <dgm:prSet custT="1"/>
      <dgm:spPr/>
      <dgm:t>
        <a:bodyPr/>
        <a:lstStyle/>
        <a:p>
          <a:pPr rtl="0"/>
          <a:r>
            <a:rPr lang="en-GB" sz="800" dirty="0" smtClean="0"/>
            <a:t>Responsible for the repair of roads</a:t>
          </a:r>
          <a:endParaRPr lang="en-GB" sz="800" dirty="0"/>
        </a:p>
      </dgm:t>
    </dgm:pt>
    <dgm:pt modelId="{48970FC9-70CD-42E8-ABFF-C50DBE374319}" type="parTrans" cxnId="{4164D2CA-7B06-429E-B7D7-A0A62AF2428F}">
      <dgm:prSet/>
      <dgm:spPr/>
      <dgm:t>
        <a:bodyPr/>
        <a:lstStyle/>
        <a:p>
          <a:endParaRPr lang="en-US" sz="800"/>
        </a:p>
      </dgm:t>
    </dgm:pt>
    <dgm:pt modelId="{FA3B133A-7A9B-40E3-A51D-88972CEDA51F}" type="sibTrans" cxnId="{4164D2CA-7B06-429E-B7D7-A0A62AF2428F}">
      <dgm:prSet/>
      <dgm:spPr/>
      <dgm:t>
        <a:bodyPr/>
        <a:lstStyle/>
        <a:p>
          <a:endParaRPr lang="en-US" sz="800"/>
        </a:p>
      </dgm:t>
    </dgm:pt>
    <dgm:pt modelId="{81BA40D2-A6BD-470C-B6D6-C9EB4AE3338A}">
      <dgm:prSet custT="1"/>
      <dgm:spPr/>
      <dgm:t>
        <a:bodyPr/>
        <a:lstStyle/>
        <a:p>
          <a:pPr rtl="0"/>
          <a:r>
            <a:rPr lang="en-GB" sz="800" dirty="0" smtClean="0"/>
            <a:t>They licensed inns</a:t>
          </a:r>
          <a:endParaRPr lang="en-GB" sz="800" dirty="0"/>
        </a:p>
      </dgm:t>
    </dgm:pt>
    <dgm:pt modelId="{E29E4565-2842-4789-9E57-B131E6CD7B4D}" type="parTrans" cxnId="{79D393C3-C921-4671-B60C-F24C910EF8FF}">
      <dgm:prSet/>
      <dgm:spPr/>
      <dgm:t>
        <a:bodyPr/>
        <a:lstStyle/>
        <a:p>
          <a:endParaRPr lang="en-US" sz="800"/>
        </a:p>
      </dgm:t>
    </dgm:pt>
    <dgm:pt modelId="{697EBA29-E1B0-4A6C-8B6D-0DC1F9EB1EC2}" type="sibTrans" cxnId="{79D393C3-C921-4671-B60C-F24C910EF8FF}">
      <dgm:prSet/>
      <dgm:spPr/>
      <dgm:t>
        <a:bodyPr/>
        <a:lstStyle/>
        <a:p>
          <a:endParaRPr lang="en-US" sz="800"/>
        </a:p>
      </dgm:t>
    </dgm:pt>
    <dgm:pt modelId="{9262505D-7368-48E7-AE0C-39B3D99AFEA7}">
      <dgm:prSet custT="1"/>
      <dgm:spPr/>
      <dgm:t>
        <a:bodyPr/>
        <a:lstStyle/>
        <a:p>
          <a:pPr rtl="0"/>
          <a:r>
            <a:rPr lang="en-GB" sz="800" dirty="0" smtClean="0"/>
            <a:t>They collected poor rates, and gave out poor relief to deserving poor</a:t>
          </a:r>
          <a:endParaRPr lang="en-GB" sz="800" dirty="0"/>
        </a:p>
      </dgm:t>
    </dgm:pt>
    <dgm:pt modelId="{51231797-6BFF-418B-9361-EAE35942D0D5}" type="parTrans" cxnId="{97AEAF21-4519-4B9F-A725-5F401D51A1D8}">
      <dgm:prSet/>
      <dgm:spPr/>
      <dgm:t>
        <a:bodyPr/>
        <a:lstStyle/>
        <a:p>
          <a:endParaRPr lang="en-US" sz="800"/>
        </a:p>
      </dgm:t>
    </dgm:pt>
    <dgm:pt modelId="{BC60535F-A453-40F0-B7B5-EE006D349039}" type="sibTrans" cxnId="{97AEAF21-4519-4B9F-A725-5F401D51A1D8}">
      <dgm:prSet/>
      <dgm:spPr/>
      <dgm:t>
        <a:bodyPr/>
        <a:lstStyle/>
        <a:p>
          <a:endParaRPr lang="en-US" sz="800"/>
        </a:p>
      </dgm:t>
    </dgm:pt>
    <dgm:pt modelId="{14B3A83E-9F86-4900-A91E-D8F8ED0A58EA}">
      <dgm:prSet custT="1"/>
      <dgm:spPr/>
      <dgm:t>
        <a:bodyPr/>
        <a:lstStyle/>
        <a:p>
          <a:pPr rtl="0"/>
          <a:r>
            <a:rPr lang="en-GB" sz="800" dirty="0" smtClean="0"/>
            <a:t>40-50 per county, unpaid: the honour of being a JP was the reward</a:t>
          </a:r>
          <a:endParaRPr lang="en-GB" sz="800" dirty="0"/>
        </a:p>
      </dgm:t>
    </dgm:pt>
    <dgm:pt modelId="{05DA88F9-0635-4ECE-A189-30FBE8291187}" type="sibTrans" cxnId="{4AEB0424-7D12-478F-AC18-3A9A38E57B9E}">
      <dgm:prSet/>
      <dgm:spPr/>
      <dgm:t>
        <a:bodyPr/>
        <a:lstStyle/>
        <a:p>
          <a:endParaRPr lang="en-US" sz="800"/>
        </a:p>
      </dgm:t>
    </dgm:pt>
    <dgm:pt modelId="{1144F585-0686-4509-BF72-8D4626D0B326}" type="parTrans" cxnId="{4AEB0424-7D12-478F-AC18-3A9A38E57B9E}">
      <dgm:prSet/>
      <dgm:spPr/>
      <dgm:t>
        <a:bodyPr/>
        <a:lstStyle/>
        <a:p>
          <a:endParaRPr lang="en-US" sz="800"/>
        </a:p>
      </dgm:t>
    </dgm:pt>
    <dgm:pt modelId="{16508F54-543B-48AC-B3E6-D812A933CB0F}">
      <dgm:prSet custT="1"/>
      <dgm:spPr/>
      <dgm:t>
        <a:bodyPr/>
        <a:lstStyle/>
        <a:p>
          <a:pPr rtl="0"/>
          <a:r>
            <a:rPr lang="en-US" sz="800" dirty="0" smtClean="0"/>
            <a:t>Ensured that peace was maintains </a:t>
          </a:r>
          <a:endParaRPr lang="en-US" sz="800" dirty="0"/>
        </a:p>
      </dgm:t>
    </dgm:pt>
    <dgm:pt modelId="{864EC818-9C4D-4710-86E8-513F9C29D8DA}" type="parTrans" cxnId="{6A638C85-36BD-43A7-B07F-86A34B22A500}">
      <dgm:prSet/>
      <dgm:spPr/>
      <dgm:t>
        <a:bodyPr/>
        <a:lstStyle/>
        <a:p>
          <a:endParaRPr lang="en-US" sz="1400"/>
        </a:p>
      </dgm:t>
    </dgm:pt>
    <dgm:pt modelId="{D1507C5E-F703-462B-89BE-38E0BD5D369D}" type="sibTrans" cxnId="{6A638C85-36BD-43A7-B07F-86A34B22A500}">
      <dgm:prSet/>
      <dgm:spPr/>
      <dgm:t>
        <a:bodyPr/>
        <a:lstStyle/>
        <a:p>
          <a:endParaRPr lang="en-US" sz="1400"/>
        </a:p>
      </dgm:t>
    </dgm:pt>
    <dgm:pt modelId="{5C391A58-5321-4C87-AA16-F81968ACBE13}" type="pres">
      <dgm:prSet presAssocID="{6864ADD0-5F35-4576-9319-73259F556BC4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3E7F165-6683-4E79-937A-79DDF4E38125}" type="pres">
      <dgm:prSet presAssocID="{45D1E523-DD02-4485-86F5-92B2B21CD8BD}" presName="composite" presStyleCnt="0"/>
      <dgm:spPr/>
      <dgm:t>
        <a:bodyPr/>
        <a:lstStyle/>
        <a:p>
          <a:endParaRPr lang="en-US"/>
        </a:p>
      </dgm:t>
    </dgm:pt>
    <dgm:pt modelId="{CD414F26-1A3B-4154-9885-5292CBDBDC90}" type="pres">
      <dgm:prSet presAssocID="{45D1E523-DD02-4485-86F5-92B2B21CD8BD}" presName="FirstChild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5822AE-39EC-4D1D-B446-65B1CEBE81A6}" type="pres">
      <dgm:prSet presAssocID="{45D1E523-DD02-4485-86F5-92B2B21CD8BD}" presName="Parent" presStyleLbl="alignNode1" presStyleIdx="0" presStyleCnt="2" custScaleY="44307" custLinFactNeighborY="27502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37170A-BEBA-44B2-AA95-AAB2746EAF83}" type="pres">
      <dgm:prSet presAssocID="{45D1E523-DD02-4485-86F5-92B2B21CD8BD}" presName="Accent" presStyleLbl="parChTrans1D1" presStyleIdx="0" presStyleCnt="2"/>
      <dgm:spPr/>
      <dgm:t>
        <a:bodyPr/>
        <a:lstStyle/>
        <a:p>
          <a:endParaRPr lang="en-US"/>
        </a:p>
      </dgm:t>
    </dgm:pt>
    <dgm:pt modelId="{830A938B-021D-4DCE-AD16-574222F16E30}" type="pres">
      <dgm:prSet presAssocID="{45D1E523-DD02-4485-86F5-92B2B21CD8BD}" presName="Child" presStyleLbl="revTx" presStyleIdx="1" presStyleCnt="4" custLinFactY="1863" custLinFactNeighborX="345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ED2FCF-9375-464D-9604-1913E24726FB}" type="pres">
      <dgm:prSet presAssocID="{76B73ED3-1776-47EB-B8CC-180687DAE1A1}" presName="sibTrans" presStyleCnt="0"/>
      <dgm:spPr/>
      <dgm:t>
        <a:bodyPr/>
        <a:lstStyle/>
        <a:p>
          <a:endParaRPr lang="en-US"/>
        </a:p>
      </dgm:t>
    </dgm:pt>
    <dgm:pt modelId="{89FD6B05-F07E-43BB-B5F1-4B04FF950EE9}" type="pres">
      <dgm:prSet presAssocID="{F8A61E87-466F-4133-BF2A-08BD396BA829}" presName="composite" presStyleCnt="0"/>
      <dgm:spPr/>
      <dgm:t>
        <a:bodyPr/>
        <a:lstStyle/>
        <a:p>
          <a:endParaRPr lang="en-US"/>
        </a:p>
      </dgm:t>
    </dgm:pt>
    <dgm:pt modelId="{BCEB582E-DB8E-4D7C-9E11-082F9A380122}" type="pres">
      <dgm:prSet presAssocID="{F8A61E87-466F-4133-BF2A-08BD396BA829}" presName="FirstChild" presStyleLbl="revTx" presStyleIdx="2" presStyleCnt="4" custScaleX="79553" custLinFactNeighborX="-1220" custLinFactNeighborY="-530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605472-D59E-4FE7-B9B7-43182946A9E0}" type="pres">
      <dgm:prSet presAssocID="{F8A61E87-466F-4133-BF2A-08BD396BA829}" presName="Parent" presStyleLbl="alignNode1" presStyleIdx="1" presStyleCnt="2" custScaleX="121634" custScaleY="43476" custLinFactNeighborX="9072" custLinFactNeighborY="-26058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ACB746-1D74-41C7-8C2C-6B2ECD2AEA2E}" type="pres">
      <dgm:prSet presAssocID="{F8A61E87-466F-4133-BF2A-08BD396BA829}" presName="Accent" presStyleLbl="parChTrans1D1" presStyleIdx="1" presStyleCnt="2" custLinFactY="-449670" custLinFactNeighborX="-517" custLinFactNeighborY="-500000"/>
      <dgm:spPr/>
      <dgm:t>
        <a:bodyPr/>
        <a:lstStyle/>
        <a:p>
          <a:endParaRPr lang="en-US"/>
        </a:p>
      </dgm:t>
    </dgm:pt>
    <dgm:pt modelId="{F24583C1-1371-4158-BD0B-C42D3759613D}" type="pres">
      <dgm:prSet presAssocID="{F8A61E87-466F-4133-BF2A-08BD396BA829}" presName="Child" presStyleLbl="revTx" presStyleIdx="3" presStyleCnt="4" custLinFactNeighborX="344" custLinFactNeighborY="-3986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F9B793-7F1F-4845-9324-38C4D0D0439E}" type="presOf" srcId="{16508F54-543B-48AC-B3E6-D812A933CB0F}" destId="{BCEB582E-DB8E-4D7C-9E11-082F9A380122}" srcOrd="0" destOrd="0" presId="urn:microsoft.com/office/officeart/2011/layout/TabList"/>
    <dgm:cxn modelId="{A9B5B079-94A2-4E67-B800-19FE14FF3E7F}" srcId="{45D1E523-DD02-4485-86F5-92B2B21CD8BD}" destId="{3F7A050B-DD85-4931-AAD0-12D1E62FC643}" srcOrd="4" destOrd="0" parTransId="{A5038914-60B4-4F08-AADB-E6E021CF5914}" sibTransId="{1678762D-9167-4961-BC80-021EF066598C}"/>
    <dgm:cxn modelId="{512A634D-6F3B-431C-ADE8-DAE1741B64C0}" type="presOf" srcId="{CA2B841A-B22D-47EB-9425-D3065D005AA2}" destId="{F24583C1-1371-4158-BD0B-C42D3759613D}" srcOrd="0" destOrd="0" presId="urn:microsoft.com/office/officeart/2011/layout/TabList"/>
    <dgm:cxn modelId="{B0C50BAC-A463-46E7-B6F4-99E903FA6EF0}" srcId="{97A80463-6829-48A2-B5B5-A4BA8FE4077A}" destId="{54CE32D1-E8BD-4947-8989-9AF2A7DEA829}" srcOrd="2" destOrd="0" parTransId="{DBB16883-9241-4E69-BA92-2F6C19C62099}" sibTransId="{8A71290A-E1D5-4362-B868-A8B9DFEE2983}"/>
    <dgm:cxn modelId="{6A638C85-36BD-43A7-B07F-86A34B22A500}" srcId="{F8A61E87-466F-4133-BF2A-08BD396BA829}" destId="{16508F54-543B-48AC-B3E6-D812A933CB0F}" srcOrd="0" destOrd="0" parTransId="{864EC818-9C4D-4710-86E8-513F9C29D8DA}" sibTransId="{D1507C5E-F703-462B-89BE-38E0BD5D369D}"/>
    <dgm:cxn modelId="{2966D836-1E37-4BBF-AF27-A0B3CC3A3863}" srcId="{97A80463-6829-48A2-B5B5-A4BA8FE4077A}" destId="{0A5680D1-4905-44E1-B7B2-B36F1F1EB615}" srcOrd="0" destOrd="0" parTransId="{ABC94485-61FA-40A2-AE03-10DED0B731FA}" sibTransId="{3D760AC7-2356-4798-8E38-8A4225329781}"/>
    <dgm:cxn modelId="{3513E7A9-EA5C-47B5-A5DC-2348EAC34387}" type="presOf" srcId="{14B3A83E-9F86-4900-A91E-D8F8ED0A58EA}" destId="{F24583C1-1371-4158-BD0B-C42D3759613D}" srcOrd="0" destOrd="1" presId="urn:microsoft.com/office/officeart/2011/layout/TabList"/>
    <dgm:cxn modelId="{83EC71A3-6D78-40C3-9259-800628F156F5}" type="presOf" srcId="{14E082AC-F7E5-435C-A124-E87128BDAED1}" destId="{830A938B-021D-4DCE-AD16-574222F16E30}" srcOrd="0" destOrd="1" presId="urn:microsoft.com/office/officeart/2011/layout/TabList"/>
    <dgm:cxn modelId="{AF735FE9-8C1B-4924-B8B4-CBC98B3DBFB1}" srcId="{97A80463-6829-48A2-B5B5-A4BA8FE4077A}" destId="{7BE7F63B-4740-4FF2-95E1-B857B601CE11}" srcOrd="1" destOrd="0" parTransId="{6F125EE6-E87E-47B8-8E12-50C54124D8EF}" sibTransId="{6184CE4B-AFED-470C-8F6A-407683088EEA}"/>
    <dgm:cxn modelId="{4164D2CA-7B06-429E-B7D7-A0A62AF2428F}" srcId="{97A80463-6829-48A2-B5B5-A4BA8FE4077A}" destId="{6A4E616F-DE1D-4213-8FE9-797C37873DAE}" srcOrd="3" destOrd="0" parTransId="{48970FC9-70CD-42E8-ABFF-C50DBE374319}" sibTransId="{FA3B133A-7A9B-40E3-A51D-88972CEDA51F}"/>
    <dgm:cxn modelId="{2C4971FA-CFF1-4847-A193-BCDB4120B062}" type="presOf" srcId="{674E5801-A3D7-40E5-AA5E-7676D415DD48}" destId="{830A938B-021D-4DCE-AD16-574222F16E30}" srcOrd="0" destOrd="0" presId="urn:microsoft.com/office/officeart/2011/layout/TabList"/>
    <dgm:cxn modelId="{A7EB2966-4165-4D45-AD4C-CD541D18A5EF}" type="presOf" srcId="{9262505D-7368-48E7-AE0C-39B3D99AFEA7}" destId="{F24583C1-1371-4158-BD0B-C42D3759613D}" srcOrd="0" destOrd="8" presId="urn:microsoft.com/office/officeart/2011/layout/TabList"/>
    <dgm:cxn modelId="{15AF6397-BAFA-4B93-BBBE-35412FE0B01D}" type="presOf" srcId="{7BE7F63B-4740-4FF2-95E1-B857B601CE11}" destId="{F24583C1-1371-4158-BD0B-C42D3759613D}" srcOrd="0" destOrd="4" presId="urn:microsoft.com/office/officeart/2011/layout/TabList"/>
    <dgm:cxn modelId="{C055962F-A1B0-4611-A117-1D3A89F68C06}" srcId="{6864ADD0-5F35-4576-9319-73259F556BC4}" destId="{F8A61E87-466F-4133-BF2A-08BD396BA829}" srcOrd="1" destOrd="0" parTransId="{D7154012-EC41-4CA5-8D95-41D9418978E2}" sibTransId="{DC37099D-417D-4E5C-A088-9EA48FE75255}"/>
    <dgm:cxn modelId="{90D3FD8D-A814-4DB4-9044-6C1E907B38DB}" type="presOf" srcId="{6864ADD0-5F35-4576-9319-73259F556BC4}" destId="{5C391A58-5321-4C87-AA16-F81968ACBE13}" srcOrd="0" destOrd="0" presId="urn:microsoft.com/office/officeart/2011/layout/TabList"/>
    <dgm:cxn modelId="{DCEDEA89-4DEB-4121-B01A-B0EF80F10BD9}" type="presOf" srcId="{0A5680D1-4905-44E1-B7B2-B36F1F1EB615}" destId="{F24583C1-1371-4158-BD0B-C42D3759613D}" srcOrd="0" destOrd="3" presId="urn:microsoft.com/office/officeart/2011/layout/TabList"/>
    <dgm:cxn modelId="{929F0E95-963F-4962-AED6-48DE89627ED9}" srcId="{45D1E523-DD02-4485-86F5-92B2B21CD8BD}" destId="{102C691F-E80C-424E-AF60-CD3415976D6E}" srcOrd="3" destOrd="0" parTransId="{6E413A4B-A310-4325-A36A-842FFDE5E924}" sibTransId="{44141060-5A5A-45F9-8F9D-A31E3C95B20D}"/>
    <dgm:cxn modelId="{F6BC600B-2CE3-4D90-9865-536251FF6DA7}" type="presOf" srcId="{3F7A050B-DD85-4931-AAD0-12D1E62FC643}" destId="{830A938B-021D-4DCE-AD16-574222F16E30}" srcOrd="0" destOrd="3" presId="urn:microsoft.com/office/officeart/2011/layout/TabList"/>
    <dgm:cxn modelId="{AEE9D78B-8256-4F07-842E-7E0A061B5F18}" type="presOf" srcId="{6A4E616F-DE1D-4213-8FE9-797C37873DAE}" destId="{F24583C1-1371-4158-BD0B-C42D3759613D}" srcOrd="0" destOrd="6" presId="urn:microsoft.com/office/officeart/2011/layout/TabList"/>
    <dgm:cxn modelId="{16242A60-241F-4035-9CDA-19D2F7183F0B}" type="presOf" srcId="{102C691F-E80C-424E-AF60-CD3415976D6E}" destId="{830A938B-021D-4DCE-AD16-574222F16E30}" srcOrd="0" destOrd="2" presId="urn:microsoft.com/office/officeart/2011/layout/TabList"/>
    <dgm:cxn modelId="{5481805C-7335-4422-9C06-A22889968762}" srcId="{45D1E523-DD02-4485-86F5-92B2B21CD8BD}" destId="{14E082AC-F7E5-435C-A124-E87128BDAED1}" srcOrd="2" destOrd="0" parTransId="{A0E25FE1-AAF1-44EE-AA0B-49E9C0A53B5B}" sibTransId="{E5B7FFF6-4BB3-41B4-8039-8BCB30639858}"/>
    <dgm:cxn modelId="{E68C7522-244B-41DF-9483-09203FB7D4C4}" srcId="{F8A61E87-466F-4133-BF2A-08BD396BA829}" destId="{CA2B841A-B22D-47EB-9425-D3065D005AA2}" srcOrd="1" destOrd="0" parTransId="{C97D2982-C295-4637-A958-E76CD58C18C4}" sibTransId="{7FA729D8-7E17-4DD6-AA87-93D870067597}"/>
    <dgm:cxn modelId="{A138958E-C261-4093-8A83-E3BEF13A74BC}" srcId="{F8A61E87-466F-4133-BF2A-08BD396BA829}" destId="{97A80463-6829-48A2-B5B5-A4BA8FE4077A}" srcOrd="3" destOrd="0" parTransId="{284503E9-4AC8-442E-A688-6628B971969E}" sibTransId="{BC7B6D34-12ED-46ED-A8F9-9B1EB0541A27}"/>
    <dgm:cxn modelId="{8F3DF179-52F7-4871-B989-492DA38ECA2D}" type="presOf" srcId="{039C10A3-1071-4F45-84D8-25364A986E5A}" destId="{CD414F26-1A3B-4154-9885-5292CBDBDC90}" srcOrd="0" destOrd="0" presId="urn:microsoft.com/office/officeart/2011/layout/TabList"/>
    <dgm:cxn modelId="{551F5748-7C70-40F7-BF9B-A6A5780BE312}" type="presOf" srcId="{45D1E523-DD02-4485-86F5-92B2B21CD8BD}" destId="{275822AE-39EC-4D1D-B446-65B1CEBE81A6}" srcOrd="0" destOrd="0" presId="urn:microsoft.com/office/officeart/2011/layout/TabList"/>
    <dgm:cxn modelId="{8CF53089-A405-4CD1-8870-E4EB7478F6F7}" srcId="{45D1E523-DD02-4485-86F5-92B2B21CD8BD}" destId="{674E5801-A3D7-40E5-AA5E-7676D415DD48}" srcOrd="1" destOrd="0" parTransId="{611FE9E7-33A9-4CBA-A001-D32CDA318528}" sibTransId="{2A57D465-6246-4374-A49C-E575AB2FCF2F}"/>
    <dgm:cxn modelId="{97AEAF21-4519-4B9F-A725-5F401D51A1D8}" srcId="{97A80463-6829-48A2-B5B5-A4BA8FE4077A}" destId="{9262505D-7368-48E7-AE0C-39B3D99AFEA7}" srcOrd="5" destOrd="0" parTransId="{51231797-6BFF-418B-9361-EAE35942D0D5}" sibTransId="{BC60535F-A453-40F0-B7B5-EE006D349039}"/>
    <dgm:cxn modelId="{4AEB0424-7D12-478F-AC18-3A9A38E57B9E}" srcId="{F8A61E87-466F-4133-BF2A-08BD396BA829}" destId="{14B3A83E-9F86-4900-A91E-D8F8ED0A58EA}" srcOrd="2" destOrd="0" parTransId="{1144F585-0686-4509-BF72-8D4626D0B326}" sibTransId="{05DA88F9-0635-4ECE-A189-30FBE8291187}"/>
    <dgm:cxn modelId="{79D393C3-C921-4671-B60C-F24C910EF8FF}" srcId="{97A80463-6829-48A2-B5B5-A4BA8FE4077A}" destId="{81BA40D2-A6BD-470C-B6D6-C9EB4AE3338A}" srcOrd="4" destOrd="0" parTransId="{E29E4565-2842-4789-9E57-B131E6CD7B4D}" sibTransId="{697EBA29-E1B0-4A6C-8B6D-0DC1F9EB1EC2}"/>
    <dgm:cxn modelId="{61179C2B-23FC-4097-AF5D-90E4C180307A}" srcId="{6864ADD0-5F35-4576-9319-73259F556BC4}" destId="{45D1E523-DD02-4485-86F5-92B2B21CD8BD}" srcOrd="0" destOrd="0" parTransId="{C9F98D46-1CFE-404F-B003-A0DFEF9309CE}" sibTransId="{76B73ED3-1776-47EB-B8CC-180687DAE1A1}"/>
    <dgm:cxn modelId="{34D24054-CF91-44B6-926C-34125BAAA3F0}" type="presOf" srcId="{97A80463-6829-48A2-B5B5-A4BA8FE4077A}" destId="{F24583C1-1371-4158-BD0B-C42D3759613D}" srcOrd="0" destOrd="2" presId="urn:microsoft.com/office/officeart/2011/layout/TabList"/>
    <dgm:cxn modelId="{641A4434-0980-4AD7-9D88-06DB8EEE9C47}" type="presOf" srcId="{81BA40D2-A6BD-470C-B6D6-C9EB4AE3338A}" destId="{F24583C1-1371-4158-BD0B-C42D3759613D}" srcOrd="0" destOrd="7" presId="urn:microsoft.com/office/officeart/2011/layout/TabList"/>
    <dgm:cxn modelId="{4ED93A54-F03A-4E50-9DD7-6770BECF3B35}" srcId="{45D1E523-DD02-4485-86F5-92B2B21CD8BD}" destId="{039C10A3-1071-4F45-84D8-25364A986E5A}" srcOrd="0" destOrd="0" parTransId="{F77DBF84-FE12-47AA-B2F6-00D78ADC4E7B}" sibTransId="{19E4BD3E-14F3-4EB3-81D9-0BAE2E3DC9C3}"/>
    <dgm:cxn modelId="{07E1BC58-6705-496E-B89A-CB626454EEEC}" type="presOf" srcId="{F8A61E87-466F-4133-BF2A-08BD396BA829}" destId="{46605472-D59E-4FE7-B9B7-43182946A9E0}" srcOrd="0" destOrd="0" presId="urn:microsoft.com/office/officeart/2011/layout/TabList"/>
    <dgm:cxn modelId="{140E19EF-A1DE-43EE-89C5-C9E4499A6B23}" type="presOf" srcId="{54CE32D1-E8BD-4947-8989-9AF2A7DEA829}" destId="{F24583C1-1371-4158-BD0B-C42D3759613D}" srcOrd="0" destOrd="5" presId="urn:microsoft.com/office/officeart/2011/layout/TabList"/>
    <dgm:cxn modelId="{7DDCEB29-B6F4-481E-91CA-6FE7C1B5411F}" type="presParOf" srcId="{5C391A58-5321-4C87-AA16-F81968ACBE13}" destId="{53E7F165-6683-4E79-937A-79DDF4E38125}" srcOrd="0" destOrd="0" presId="urn:microsoft.com/office/officeart/2011/layout/TabList"/>
    <dgm:cxn modelId="{2978C9CD-4A4C-456A-9765-414B6614BD52}" type="presParOf" srcId="{53E7F165-6683-4E79-937A-79DDF4E38125}" destId="{CD414F26-1A3B-4154-9885-5292CBDBDC90}" srcOrd="0" destOrd="0" presId="urn:microsoft.com/office/officeart/2011/layout/TabList"/>
    <dgm:cxn modelId="{D051576A-8139-4235-A34B-37349B0A00B9}" type="presParOf" srcId="{53E7F165-6683-4E79-937A-79DDF4E38125}" destId="{275822AE-39EC-4D1D-B446-65B1CEBE81A6}" srcOrd="1" destOrd="0" presId="urn:microsoft.com/office/officeart/2011/layout/TabList"/>
    <dgm:cxn modelId="{730E9C6F-FDF0-4936-98D0-892BEDB5035A}" type="presParOf" srcId="{53E7F165-6683-4E79-937A-79DDF4E38125}" destId="{7E37170A-BEBA-44B2-AA95-AAB2746EAF83}" srcOrd="2" destOrd="0" presId="urn:microsoft.com/office/officeart/2011/layout/TabList"/>
    <dgm:cxn modelId="{08E0C154-C782-4BA6-AC64-F67F316F6A54}" type="presParOf" srcId="{5C391A58-5321-4C87-AA16-F81968ACBE13}" destId="{830A938B-021D-4DCE-AD16-574222F16E30}" srcOrd="1" destOrd="0" presId="urn:microsoft.com/office/officeart/2011/layout/TabList"/>
    <dgm:cxn modelId="{A6D74854-38E5-4DB4-865B-CB20C05C954A}" type="presParOf" srcId="{5C391A58-5321-4C87-AA16-F81968ACBE13}" destId="{E6ED2FCF-9375-464D-9604-1913E24726FB}" srcOrd="2" destOrd="0" presId="urn:microsoft.com/office/officeart/2011/layout/TabList"/>
    <dgm:cxn modelId="{C2AEB1BD-31D9-4FF8-BE6C-65FD33167AB0}" type="presParOf" srcId="{5C391A58-5321-4C87-AA16-F81968ACBE13}" destId="{89FD6B05-F07E-43BB-B5F1-4B04FF950EE9}" srcOrd="3" destOrd="0" presId="urn:microsoft.com/office/officeart/2011/layout/TabList"/>
    <dgm:cxn modelId="{50C9471B-B004-4ED1-B735-D27BCEDBB231}" type="presParOf" srcId="{89FD6B05-F07E-43BB-B5F1-4B04FF950EE9}" destId="{BCEB582E-DB8E-4D7C-9E11-082F9A380122}" srcOrd="0" destOrd="0" presId="urn:microsoft.com/office/officeart/2011/layout/TabList"/>
    <dgm:cxn modelId="{DCDC2674-ACDA-46FB-BE5A-B93DC431140C}" type="presParOf" srcId="{89FD6B05-F07E-43BB-B5F1-4B04FF950EE9}" destId="{46605472-D59E-4FE7-B9B7-43182946A9E0}" srcOrd="1" destOrd="0" presId="urn:microsoft.com/office/officeart/2011/layout/TabList"/>
    <dgm:cxn modelId="{D9D4DBBE-A999-45D0-B823-9079D8E8EE31}" type="presParOf" srcId="{89FD6B05-F07E-43BB-B5F1-4B04FF950EE9}" destId="{CAACB746-1D74-41C7-8C2C-6B2ECD2AEA2E}" srcOrd="2" destOrd="0" presId="urn:microsoft.com/office/officeart/2011/layout/TabList"/>
    <dgm:cxn modelId="{AB62E020-392A-4911-8D7B-F2C4FDABA9D4}" type="presParOf" srcId="{5C391A58-5321-4C87-AA16-F81968ACBE13}" destId="{F24583C1-1371-4158-BD0B-C42D3759613D}" srcOrd="4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F845A13-02B0-400F-9E76-8A116FD74B1A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38DB48C-060D-462C-846D-71C14E7C608E}">
      <dgm:prSet custT="1"/>
      <dgm:spPr/>
      <dgm:t>
        <a:bodyPr/>
        <a:lstStyle/>
        <a:p>
          <a:pPr rtl="0"/>
          <a:r>
            <a:rPr lang="en-GB" sz="1200" u="sng" smtClean="0"/>
            <a:t>Life for the Rich</a:t>
          </a:r>
          <a:endParaRPr lang="en-GB" sz="1200"/>
        </a:p>
      </dgm:t>
    </dgm:pt>
    <dgm:pt modelId="{0B07579A-8DDD-4CB1-AD4B-883BACD3D55D}" type="parTrans" cxnId="{DFB01D08-2493-483D-9574-A749D5A5A4B5}">
      <dgm:prSet/>
      <dgm:spPr/>
      <dgm:t>
        <a:bodyPr/>
        <a:lstStyle/>
        <a:p>
          <a:endParaRPr lang="en-US" sz="1200"/>
        </a:p>
      </dgm:t>
    </dgm:pt>
    <dgm:pt modelId="{04E0BEBD-FDFB-4AF2-8230-1AF3C580DDBA}" type="sibTrans" cxnId="{DFB01D08-2493-483D-9574-A749D5A5A4B5}">
      <dgm:prSet/>
      <dgm:spPr/>
      <dgm:t>
        <a:bodyPr/>
        <a:lstStyle/>
        <a:p>
          <a:endParaRPr lang="en-US" sz="1200"/>
        </a:p>
      </dgm:t>
    </dgm:pt>
    <dgm:pt modelId="{2F230EA7-5F76-47FD-9967-20A3EB5EF143}">
      <dgm:prSet custT="1"/>
      <dgm:spPr/>
      <dgm:t>
        <a:bodyPr/>
        <a:lstStyle/>
        <a:p>
          <a:pPr rtl="0"/>
          <a:r>
            <a:rPr lang="en-GB" sz="1200" smtClean="0"/>
            <a:t>Lived in mansion houses built in the shape of an E or H. Large glass windows, Chimneys, pattered brickwork. Decorated inside with carpets, paintings and tapestries.</a:t>
          </a:r>
          <a:endParaRPr lang="en-GB" sz="1200"/>
        </a:p>
      </dgm:t>
    </dgm:pt>
    <dgm:pt modelId="{9374D3F5-4ED5-4532-B8B9-2A27CB888848}" type="parTrans" cxnId="{E3297E64-E16B-4A35-9A62-3C82E0C8523E}">
      <dgm:prSet/>
      <dgm:spPr/>
      <dgm:t>
        <a:bodyPr/>
        <a:lstStyle/>
        <a:p>
          <a:endParaRPr lang="en-US" sz="1200"/>
        </a:p>
      </dgm:t>
    </dgm:pt>
    <dgm:pt modelId="{B3C30206-8699-4DED-995C-4B301B2C2083}" type="sibTrans" cxnId="{E3297E64-E16B-4A35-9A62-3C82E0C8523E}">
      <dgm:prSet/>
      <dgm:spPr/>
      <dgm:t>
        <a:bodyPr/>
        <a:lstStyle/>
        <a:p>
          <a:endParaRPr lang="en-US" sz="1200"/>
        </a:p>
      </dgm:t>
    </dgm:pt>
    <dgm:pt modelId="{C04C7242-8F7A-4200-A931-A8A32F10D7C0}">
      <dgm:prSet custT="1"/>
      <dgm:spPr/>
      <dgm:t>
        <a:bodyPr/>
        <a:lstStyle/>
        <a:p>
          <a:pPr rtl="0"/>
          <a:r>
            <a:rPr lang="en-GB" sz="1200" smtClean="0"/>
            <a:t>Wore the latest fashions made of silk and velvet in bright colours and jewels.</a:t>
          </a:r>
          <a:endParaRPr lang="en-GB" sz="1200"/>
        </a:p>
      </dgm:t>
    </dgm:pt>
    <dgm:pt modelId="{7B417082-AEEA-4C34-B17F-32F80116C0FB}" type="parTrans" cxnId="{F540943A-11F0-474E-8130-91690E640CA3}">
      <dgm:prSet/>
      <dgm:spPr/>
      <dgm:t>
        <a:bodyPr/>
        <a:lstStyle/>
        <a:p>
          <a:endParaRPr lang="en-US" sz="1200"/>
        </a:p>
      </dgm:t>
    </dgm:pt>
    <dgm:pt modelId="{914BB948-62CC-4BC7-BA7A-1D94570C6053}" type="sibTrans" cxnId="{F540943A-11F0-474E-8130-91690E640CA3}">
      <dgm:prSet/>
      <dgm:spPr/>
      <dgm:t>
        <a:bodyPr/>
        <a:lstStyle/>
        <a:p>
          <a:endParaRPr lang="en-US" sz="1200"/>
        </a:p>
      </dgm:t>
    </dgm:pt>
    <dgm:pt modelId="{07B582BA-C0DF-43D3-817A-609C4DD334EB}">
      <dgm:prSet custT="1"/>
      <dgm:spPr/>
      <dgm:t>
        <a:bodyPr/>
        <a:lstStyle/>
        <a:p>
          <a:pPr rtl="0"/>
          <a:r>
            <a:rPr lang="en-GB" sz="1200" smtClean="0"/>
            <a:t>Educated at home</a:t>
          </a:r>
          <a:endParaRPr lang="en-GB" sz="1200"/>
        </a:p>
      </dgm:t>
    </dgm:pt>
    <dgm:pt modelId="{07BF5841-7DDD-4BCB-935F-D20CF235EE35}" type="parTrans" cxnId="{F90CD032-E8CB-48AF-951D-B69A7BC4FE9D}">
      <dgm:prSet/>
      <dgm:spPr/>
      <dgm:t>
        <a:bodyPr/>
        <a:lstStyle/>
        <a:p>
          <a:endParaRPr lang="en-US" sz="1200"/>
        </a:p>
      </dgm:t>
    </dgm:pt>
    <dgm:pt modelId="{D8370680-D576-4DE4-9D80-6EC3CDD220CD}" type="sibTrans" cxnId="{F90CD032-E8CB-48AF-951D-B69A7BC4FE9D}">
      <dgm:prSet/>
      <dgm:spPr/>
      <dgm:t>
        <a:bodyPr/>
        <a:lstStyle/>
        <a:p>
          <a:endParaRPr lang="en-US" sz="1200"/>
        </a:p>
      </dgm:t>
    </dgm:pt>
    <dgm:pt modelId="{E3BA52D8-2C1A-471D-8F44-ADF9523E94E7}">
      <dgm:prSet custT="1"/>
      <dgm:spPr/>
      <dgm:t>
        <a:bodyPr/>
        <a:lstStyle/>
        <a:p>
          <a:pPr rtl="0"/>
          <a:r>
            <a:rPr lang="en-GB" sz="1200" u="sng" dirty="0" smtClean="0"/>
            <a:t>Life for the Gentry</a:t>
          </a:r>
          <a:endParaRPr lang="en-GB" sz="1200" dirty="0"/>
        </a:p>
      </dgm:t>
    </dgm:pt>
    <dgm:pt modelId="{EE0B4210-4191-4CBC-8B27-FDBBA616D1D0}" type="parTrans" cxnId="{7FED54FF-C569-4FCC-9FB7-B10B8BA6DBF4}">
      <dgm:prSet/>
      <dgm:spPr/>
      <dgm:t>
        <a:bodyPr/>
        <a:lstStyle/>
        <a:p>
          <a:endParaRPr lang="en-US" sz="1200"/>
        </a:p>
      </dgm:t>
    </dgm:pt>
    <dgm:pt modelId="{A6375EDD-3A46-42FD-99D2-1EC45D158692}" type="sibTrans" cxnId="{7FED54FF-C569-4FCC-9FB7-B10B8BA6DBF4}">
      <dgm:prSet/>
      <dgm:spPr/>
      <dgm:t>
        <a:bodyPr/>
        <a:lstStyle/>
        <a:p>
          <a:endParaRPr lang="en-US" sz="1200"/>
        </a:p>
      </dgm:t>
    </dgm:pt>
    <dgm:pt modelId="{CE7C231E-63E6-4B53-861B-A84816F70BA9}">
      <dgm:prSet custT="1"/>
      <dgm:spPr/>
      <dgm:t>
        <a:bodyPr/>
        <a:lstStyle/>
        <a:p>
          <a:pPr rtl="0"/>
          <a:r>
            <a:rPr lang="en-GB" sz="1200" dirty="0" smtClean="0"/>
            <a:t>Lived in half brick, half timbered homes.  Educated in grammar schools. Wore fashionable clothes but without jewels.</a:t>
          </a:r>
          <a:endParaRPr lang="en-GB" sz="1200" dirty="0"/>
        </a:p>
      </dgm:t>
    </dgm:pt>
    <dgm:pt modelId="{F7868A6B-0204-4C67-8D66-289815862DF8}" type="parTrans" cxnId="{E3CE0811-47C7-4223-B9F7-AD703DBE1F38}">
      <dgm:prSet/>
      <dgm:spPr/>
      <dgm:t>
        <a:bodyPr/>
        <a:lstStyle/>
        <a:p>
          <a:endParaRPr lang="en-US" sz="1200"/>
        </a:p>
      </dgm:t>
    </dgm:pt>
    <dgm:pt modelId="{78E5D974-AFE5-40DB-BC39-346A84CC008B}" type="sibTrans" cxnId="{E3CE0811-47C7-4223-B9F7-AD703DBE1F38}">
      <dgm:prSet/>
      <dgm:spPr/>
      <dgm:t>
        <a:bodyPr/>
        <a:lstStyle/>
        <a:p>
          <a:endParaRPr lang="en-US" sz="1200"/>
        </a:p>
      </dgm:t>
    </dgm:pt>
    <dgm:pt modelId="{3AD73584-D88F-4D69-9922-632154C22D71}">
      <dgm:prSet custT="1"/>
      <dgm:spPr/>
      <dgm:t>
        <a:bodyPr/>
        <a:lstStyle/>
        <a:p>
          <a:pPr rtl="0"/>
          <a:r>
            <a:rPr lang="en-GB" sz="1200" u="sng" dirty="0" smtClean="0"/>
            <a:t>Life for the Poor</a:t>
          </a:r>
          <a:endParaRPr lang="en-GB" sz="1200" dirty="0"/>
        </a:p>
      </dgm:t>
    </dgm:pt>
    <dgm:pt modelId="{4E6451F3-704D-4585-BA33-90A9849404CA}" type="parTrans" cxnId="{D3E8F4BF-14E0-4725-98FD-A23F74E35181}">
      <dgm:prSet/>
      <dgm:spPr/>
      <dgm:t>
        <a:bodyPr/>
        <a:lstStyle/>
        <a:p>
          <a:endParaRPr lang="en-US" sz="1200"/>
        </a:p>
      </dgm:t>
    </dgm:pt>
    <dgm:pt modelId="{10078E93-1CBF-4486-BCCF-CE587797FE31}" type="sibTrans" cxnId="{D3E8F4BF-14E0-4725-98FD-A23F74E35181}">
      <dgm:prSet/>
      <dgm:spPr/>
      <dgm:t>
        <a:bodyPr/>
        <a:lstStyle/>
        <a:p>
          <a:endParaRPr lang="en-US" sz="1200"/>
        </a:p>
      </dgm:t>
    </dgm:pt>
    <dgm:pt modelId="{32762788-165F-4DD8-AC1D-794015C2D231}">
      <dgm:prSet custT="1"/>
      <dgm:spPr/>
      <dgm:t>
        <a:bodyPr/>
        <a:lstStyle/>
        <a:p>
          <a:pPr rtl="0"/>
          <a:r>
            <a:rPr lang="en-GB" sz="1200" smtClean="0"/>
            <a:t>Cottages with one room shared with animals. </a:t>
          </a:r>
          <a:endParaRPr lang="en-GB" sz="1200"/>
        </a:p>
      </dgm:t>
    </dgm:pt>
    <dgm:pt modelId="{EA96F541-7CBB-40C2-AA19-0BF12E7275DE}" type="parTrans" cxnId="{FD365FBA-6EBE-4F41-8F76-9A5CE94C5D60}">
      <dgm:prSet/>
      <dgm:spPr/>
      <dgm:t>
        <a:bodyPr/>
        <a:lstStyle/>
        <a:p>
          <a:endParaRPr lang="en-US" sz="1200"/>
        </a:p>
      </dgm:t>
    </dgm:pt>
    <dgm:pt modelId="{A8B7455B-90D3-4F22-9A79-670C910DA1C2}" type="sibTrans" cxnId="{FD365FBA-6EBE-4F41-8F76-9A5CE94C5D60}">
      <dgm:prSet/>
      <dgm:spPr/>
      <dgm:t>
        <a:bodyPr/>
        <a:lstStyle/>
        <a:p>
          <a:endParaRPr lang="en-US" sz="1200"/>
        </a:p>
      </dgm:t>
    </dgm:pt>
    <dgm:pt modelId="{8A09D9EC-05DE-48B9-9645-9E53C5E038C2}">
      <dgm:prSet custT="1"/>
      <dgm:spPr/>
      <dgm:t>
        <a:bodyPr/>
        <a:lstStyle/>
        <a:p>
          <a:pPr rtl="0"/>
          <a:r>
            <a:rPr lang="en-GB" sz="1200" smtClean="0"/>
            <a:t>Timber framed walls with wattle and daub and a thatched roof. </a:t>
          </a:r>
          <a:endParaRPr lang="en-GB" sz="1200"/>
        </a:p>
      </dgm:t>
    </dgm:pt>
    <dgm:pt modelId="{C4255FF8-5789-43F7-AF7C-66B2A60C6129}" type="parTrans" cxnId="{7D966895-1E11-4C1A-B875-DCF736BCC8AC}">
      <dgm:prSet/>
      <dgm:spPr/>
      <dgm:t>
        <a:bodyPr/>
        <a:lstStyle/>
        <a:p>
          <a:endParaRPr lang="en-US" sz="1200"/>
        </a:p>
      </dgm:t>
    </dgm:pt>
    <dgm:pt modelId="{37320D88-556C-4417-9C81-D80C946B8752}" type="sibTrans" cxnId="{7D966895-1E11-4C1A-B875-DCF736BCC8AC}">
      <dgm:prSet/>
      <dgm:spPr/>
      <dgm:t>
        <a:bodyPr/>
        <a:lstStyle/>
        <a:p>
          <a:endParaRPr lang="en-US" sz="1200"/>
        </a:p>
      </dgm:t>
    </dgm:pt>
    <dgm:pt modelId="{9F25A675-74EA-40C1-9135-8E29F7D77CB1}">
      <dgm:prSet custT="1"/>
      <dgm:spPr/>
      <dgm:t>
        <a:bodyPr/>
        <a:lstStyle/>
        <a:p>
          <a:pPr rtl="0"/>
          <a:r>
            <a:rPr lang="en-GB" sz="1200" smtClean="0"/>
            <a:t>Poor people could not wear bright colours</a:t>
          </a:r>
          <a:endParaRPr lang="en-GB" sz="1200"/>
        </a:p>
      </dgm:t>
    </dgm:pt>
    <dgm:pt modelId="{85830108-798A-48DA-BD6B-3CE231247AF6}" type="parTrans" cxnId="{4D99A36A-FB18-4700-9BA3-BF8B3E118C4A}">
      <dgm:prSet/>
      <dgm:spPr/>
      <dgm:t>
        <a:bodyPr/>
        <a:lstStyle/>
        <a:p>
          <a:endParaRPr lang="en-US" sz="1200"/>
        </a:p>
      </dgm:t>
    </dgm:pt>
    <dgm:pt modelId="{42C5F7FE-54BA-4433-9992-7079FF03CDFD}" type="sibTrans" cxnId="{4D99A36A-FB18-4700-9BA3-BF8B3E118C4A}">
      <dgm:prSet/>
      <dgm:spPr/>
      <dgm:t>
        <a:bodyPr/>
        <a:lstStyle/>
        <a:p>
          <a:endParaRPr lang="en-US" sz="1200"/>
        </a:p>
      </dgm:t>
    </dgm:pt>
    <dgm:pt modelId="{C34FB22E-DA3E-4BC7-89B1-ADCDF09B9732}" type="pres">
      <dgm:prSet presAssocID="{6F845A13-02B0-400F-9E76-8A116FD74B1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055639-A814-41E9-B952-381BB54D8E6A}" type="pres">
      <dgm:prSet presAssocID="{438DB48C-060D-462C-846D-71C14E7C608E}" presName="composite" presStyleCnt="0"/>
      <dgm:spPr/>
      <dgm:t>
        <a:bodyPr/>
        <a:lstStyle/>
        <a:p>
          <a:endParaRPr lang="en-US"/>
        </a:p>
      </dgm:t>
    </dgm:pt>
    <dgm:pt modelId="{AA8C170C-BD32-427D-B161-6F729651C2E4}" type="pres">
      <dgm:prSet presAssocID="{438DB48C-060D-462C-846D-71C14E7C608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CE16BA-59A8-4975-BE59-8226DCFEEFD5}" type="pres">
      <dgm:prSet presAssocID="{438DB48C-060D-462C-846D-71C14E7C608E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59D4E-C818-4501-AB25-6BDA0B20F884}" type="pres">
      <dgm:prSet presAssocID="{04E0BEBD-FDFB-4AF2-8230-1AF3C580DDBA}" presName="space" presStyleCnt="0"/>
      <dgm:spPr/>
      <dgm:t>
        <a:bodyPr/>
        <a:lstStyle/>
        <a:p>
          <a:endParaRPr lang="en-US"/>
        </a:p>
      </dgm:t>
    </dgm:pt>
    <dgm:pt modelId="{CB09E654-EE46-4A5A-A797-ABD41CB5ECAA}" type="pres">
      <dgm:prSet presAssocID="{3AD73584-D88F-4D69-9922-632154C22D71}" presName="composite" presStyleCnt="0"/>
      <dgm:spPr/>
      <dgm:t>
        <a:bodyPr/>
        <a:lstStyle/>
        <a:p>
          <a:endParaRPr lang="en-US"/>
        </a:p>
      </dgm:t>
    </dgm:pt>
    <dgm:pt modelId="{A5D18582-831E-40C8-94A0-0BB235DF0E79}" type="pres">
      <dgm:prSet presAssocID="{3AD73584-D88F-4D69-9922-632154C22D7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86AC09-35AF-4693-970F-26584D427544}" type="pres">
      <dgm:prSet presAssocID="{3AD73584-D88F-4D69-9922-632154C22D7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F3D29C-B63E-4E43-A860-647CC5308AC6}" type="pres">
      <dgm:prSet presAssocID="{10078E93-1CBF-4486-BCCF-CE587797FE31}" presName="space" presStyleCnt="0"/>
      <dgm:spPr/>
      <dgm:t>
        <a:bodyPr/>
        <a:lstStyle/>
        <a:p>
          <a:endParaRPr lang="en-US"/>
        </a:p>
      </dgm:t>
    </dgm:pt>
    <dgm:pt modelId="{A9FCBDEB-BE8E-453D-846C-CCA789E65FD8}" type="pres">
      <dgm:prSet presAssocID="{E3BA52D8-2C1A-471D-8F44-ADF9523E94E7}" presName="composite" presStyleCnt="0"/>
      <dgm:spPr/>
      <dgm:t>
        <a:bodyPr/>
        <a:lstStyle/>
        <a:p>
          <a:endParaRPr lang="en-US"/>
        </a:p>
      </dgm:t>
    </dgm:pt>
    <dgm:pt modelId="{C45E40B8-5562-4AB9-B861-16054A68D651}" type="pres">
      <dgm:prSet presAssocID="{E3BA52D8-2C1A-471D-8F44-ADF9523E94E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303498-2D61-49A8-918E-271551BAF17B}" type="pres">
      <dgm:prSet presAssocID="{E3BA52D8-2C1A-471D-8F44-ADF9523E94E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297E64-E16B-4A35-9A62-3C82E0C8523E}" srcId="{438DB48C-060D-462C-846D-71C14E7C608E}" destId="{2F230EA7-5F76-47FD-9967-20A3EB5EF143}" srcOrd="0" destOrd="0" parTransId="{9374D3F5-4ED5-4532-B8B9-2A27CB888848}" sibTransId="{B3C30206-8699-4DED-995C-4B301B2C2083}"/>
    <dgm:cxn modelId="{F5F304E3-3A58-4335-BB63-3F503BAECE79}" type="presOf" srcId="{9F25A675-74EA-40C1-9135-8E29F7D77CB1}" destId="{E286AC09-35AF-4693-970F-26584D427544}" srcOrd="0" destOrd="2" presId="urn:microsoft.com/office/officeart/2005/8/layout/hList1"/>
    <dgm:cxn modelId="{7DA321A8-BDF4-4D0A-B239-A91A3C4015A1}" type="presOf" srcId="{438DB48C-060D-462C-846D-71C14E7C608E}" destId="{AA8C170C-BD32-427D-B161-6F729651C2E4}" srcOrd="0" destOrd="0" presId="urn:microsoft.com/office/officeart/2005/8/layout/hList1"/>
    <dgm:cxn modelId="{F90CD032-E8CB-48AF-951D-B69A7BC4FE9D}" srcId="{438DB48C-060D-462C-846D-71C14E7C608E}" destId="{07B582BA-C0DF-43D3-817A-609C4DD334EB}" srcOrd="2" destOrd="0" parTransId="{07BF5841-7DDD-4BCB-935F-D20CF235EE35}" sibTransId="{D8370680-D576-4DE4-9D80-6EC3CDD220CD}"/>
    <dgm:cxn modelId="{E2C6B667-F02F-4F69-B82E-6E516A8C71DE}" type="presOf" srcId="{C04C7242-8F7A-4200-A931-A8A32F10D7C0}" destId="{70CE16BA-59A8-4975-BE59-8226DCFEEFD5}" srcOrd="0" destOrd="1" presId="urn:microsoft.com/office/officeart/2005/8/layout/hList1"/>
    <dgm:cxn modelId="{7D966895-1E11-4C1A-B875-DCF736BCC8AC}" srcId="{3AD73584-D88F-4D69-9922-632154C22D71}" destId="{8A09D9EC-05DE-48B9-9645-9E53C5E038C2}" srcOrd="1" destOrd="0" parTransId="{C4255FF8-5789-43F7-AF7C-66B2A60C6129}" sibTransId="{37320D88-556C-4417-9C81-D80C946B8752}"/>
    <dgm:cxn modelId="{0AC35455-323A-48A5-B9AD-3D139DDA1D5F}" type="presOf" srcId="{E3BA52D8-2C1A-471D-8F44-ADF9523E94E7}" destId="{C45E40B8-5562-4AB9-B861-16054A68D651}" srcOrd="0" destOrd="0" presId="urn:microsoft.com/office/officeart/2005/8/layout/hList1"/>
    <dgm:cxn modelId="{2BB01602-4309-40CC-A51F-DB31CB12C2BF}" type="presOf" srcId="{07B582BA-C0DF-43D3-817A-609C4DD334EB}" destId="{70CE16BA-59A8-4975-BE59-8226DCFEEFD5}" srcOrd="0" destOrd="2" presId="urn:microsoft.com/office/officeart/2005/8/layout/hList1"/>
    <dgm:cxn modelId="{D3E8F4BF-14E0-4725-98FD-A23F74E35181}" srcId="{6F845A13-02B0-400F-9E76-8A116FD74B1A}" destId="{3AD73584-D88F-4D69-9922-632154C22D71}" srcOrd="1" destOrd="0" parTransId="{4E6451F3-704D-4585-BA33-90A9849404CA}" sibTransId="{10078E93-1CBF-4486-BCCF-CE587797FE31}"/>
    <dgm:cxn modelId="{7FED54FF-C569-4FCC-9FB7-B10B8BA6DBF4}" srcId="{6F845A13-02B0-400F-9E76-8A116FD74B1A}" destId="{E3BA52D8-2C1A-471D-8F44-ADF9523E94E7}" srcOrd="2" destOrd="0" parTransId="{EE0B4210-4191-4CBC-8B27-FDBBA616D1D0}" sibTransId="{A6375EDD-3A46-42FD-99D2-1EC45D158692}"/>
    <dgm:cxn modelId="{C0535469-141C-404C-A5D5-5950F77F720B}" type="presOf" srcId="{32762788-165F-4DD8-AC1D-794015C2D231}" destId="{E286AC09-35AF-4693-970F-26584D427544}" srcOrd="0" destOrd="0" presId="urn:microsoft.com/office/officeart/2005/8/layout/hList1"/>
    <dgm:cxn modelId="{0177523F-4CE0-4279-AC7A-4B7E411796B9}" type="presOf" srcId="{8A09D9EC-05DE-48B9-9645-9E53C5E038C2}" destId="{E286AC09-35AF-4693-970F-26584D427544}" srcOrd="0" destOrd="1" presId="urn:microsoft.com/office/officeart/2005/8/layout/hList1"/>
    <dgm:cxn modelId="{67322D8A-1A62-4AA4-9354-6413E86703B7}" type="presOf" srcId="{CE7C231E-63E6-4B53-861B-A84816F70BA9}" destId="{75303498-2D61-49A8-918E-271551BAF17B}" srcOrd="0" destOrd="0" presId="urn:microsoft.com/office/officeart/2005/8/layout/hList1"/>
    <dgm:cxn modelId="{E20DA17E-5161-4F9A-89F8-694F3BF19932}" type="presOf" srcId="{6F845A13-02B0-400F-9E76-8A116FD74B1A}" destId="{C34FB22E-DA3E-4BC7-89B1-ADCDF09B9732}" srcOrd="0" destOrd="0" presId="urn:microsoft.com/office/officeart/2005/8/layout/hList1"/>
    <dgm:cxn modelId="{DFB01D08-2493-483D-9574-A749D5A5A4B5}" srcId="{6F845A13-02B0-400F-9E76-8A116FD74B1A}" destId="{438DB48C-060D-462C-846D-71C14E7C608E}" srcOrd="0" destOrd="0" parTransId="{0B07579A-8DDD-4CB1-AD4B-883BACD3D55D}" sibTransId="{04E0BEBD-FDFB-4AF2-8230-1AF3C580DDBA}"/>
    <dgm:cxn modelId="{351839D7-DA97-4E87-AC7D-18B87C014C27}" type="presOf" srcId="{2F230EA7-5F76-47FD-9967-20A3EB5EF143}" destId="{70CE16BA-59A8-4975-BE59-8226DCFEEFD5}" srcOrd="0" destOrd="0" presId="urn:microsoft.com/office/officeart/2005/8/layout/hList1"/>
    <dgm:cxn modelId="{75E430EE-F638-42D9-B816-9BC580A75870}" type="presOf" srcId="{3AD73584-D88F-4D69-9922-632154C22D71}" destId="{A5D18582-831E-40C8-94A0-0BB235DF0E79}" srcOrd="0" destOrd="0" presId="urn:microsoft.com/office/officeart/2005/8/layout/hList1"/>
    <dgm:cxn modelId="{4D99A36A-FB18-4700-9BA3-BF8B3E118C4A}" srcId="{3AD73584-D88F-4D69-9922-632154C22D71}" destId="{9F25A675-74EA-40C1-9135-8E29F7D77CB1}" srcOrd="2" destOrd="0" parTransId="{85830108-798A-48DA-BD6B-3CE231247AF6}" sibTransId="{42C5F7FE-54BA-4433-9992-7079FF03CDFD}"/>
    <dgm:cxn modelId="{F540943A-11F0-474E-8130-91690E640CA3}" srcId="{438DB48C-060D-462C-846D-71C14E7C608E}" destId="{C04C7242-8F7A-4200-A931-A8A32F10D7C0}" srcOrd="1" destOrd="0" parTransId="{7B417082-AEEA-4C34-B17F-32F80116C0FB}" sibTransId="{914BB948-62CC-4BC7-BA7A-1D94570C6053}"/>
    <dgm:cxn modelId="{FD365FBA-6EBE-4F41-8F76-9A5CE94C5D60}" srcId="{3AD73584-D88F-4D69-9922-632154C22D71}" destId="{32762788-165F-4DD8-AC1D-794015C2D231}" srcOrd="0" destOrd="0" parTransId="{EA96F541-7CBB-40C2-AA19-0BF12E7275DE}" sibTransId="{A8B7455B-90D3-4F22-9A79-670C910DA1C2}"/>
    <dgm:cxn modelId="{E3CE0811-47C7-4223-B9F7-AD703DBE1F38}" srcId="{E3BA52D8-2C1A-471D-8F44-ADF9523E94E7}" destId="{CE7C231E-63E6-4B53-861B-A84816F70BA9}" srcOrd="0" destOrd="0" parTransId="{F7868A6B-0204-4C67-8D66-289815862DF8}" sibTransId="{78E5D974-AFE5-40DB-BC39-346A84CC008B}"/>
    <dgm:cxn modelId="{57FE82A8-33B2-47C7-A360-D71AB95C087F}" type="presParOf" srcId="{C34FB22E-DA3E-4BC7-89B1-ADCDF09B9732}" destId="{12055639-A814-41E9-B952-381BB54D8E6A}" srcOrd="0" destOrd="0" presId="urn:microsoft.com/office/officeart/2005/8/layout/hList1"/>
    <dgm:cxn modelId="{8B05805A-5384-4FB6-9C94-4266D6171EBF}" type="presParOf" srcId="{12055639-A814-41E9-B952-381BB54D8E6A}" destId="{AA8C170C-BD32-427D-B161-6F729651C2E4}" srcOrd="0" destOrd="0" presId="urn:microsoft.com/office/officeart/2005/8/layout/hList1"/>
    <dgm:cxn modelId="{6F7D87D2-F5E1-4CB6-B80A-EB5D5B1EF43E}" type="presParOf" srcId="{12055639-A814-41E9-B952-381BB54D8E6A}" destId="{70CE16BA-59A8-4975-BE59-8226DCFEEFD5}" srcOrd="1" destOrd="0" presId="urn:microsoft.com/office/officeart/2005/8/layout/hList1"/>
    <dgm:cxn modelId="{09F74865-BB10-44ED-B94A-454BFBE73717}" type="presParOf" srcId="{C34FB22E-DA3E-4BC7-89B1-ADCDF09B9732}" destId="{1DE59D4E-C818-4501-AB25-6BDA0B20F884}" srcOrd="1" destOrd="0" presId="urn:microsoft.com/office/officeart/2005/8/layout/hList1"/>
    <dgm:cxn modelId="{6C203B3E-0C4B-42E6-B52B-29644E883BA2}" type="presParOf" srcId="{C34FB22E-DA3E-4BC7-89B1-ADCDF09B9732}" destId="{CB09E654-EE46-4A5A-A797-ABD41CB5ECAA}" srcOrd="2" destOrd="0" presId="urn:microsoft.com/office/officeart/2005/8/layout/hList1"/>
    <dgm:cxn modelId="{1D3F6140-A926-4B56-8BCF-5D10B07F2688}" type="presParOf" srcId="{CB09E654-EE46-4A5A-A797-ABD41CB5ECAA}" destId="{A5D18582-831E-40C8-94A0-0BB235DF0E79}" srcOrd="0" destOrd="0" presId="urn:microsoft.com/office/officeart/2005/8/layout/hList1"/>
    <dgm:cxn modelId="{9582C272-B2E6-48BE-BAEA-DF225582ACF0}" type="presParOf" srcId="{CB09E654-EE46-4A5A-A797-ABD41CB5ECAA}" destId="{E286AC09-35AF-4693-970F-26584D427544}" srcOrd="1" destOrd="0" presId="urn:microsoft.com/office/officeart/2005/8/layout/hList1"/>
    <dgm:cxn modelId="{F9C774EF-2405-484B-ABF6-1F2D2E94140A}" type="presParOf" srcId="{C34FB22E-DA3E-4BC7-89B1-ADCDF09B9732}" destId="{DDF3D29C-B63E-4E43-A860-647CC5308AC6}" srcOrd="3" destOrd="0" presId="urn:microsoft.com/office/officeart/2005/8/layout/hList1"/>
    <dgm:cxn modelId="{4D5D3517-1F76-45C7-A6B4-28E196ACC907}" type="presParOf" srcId="{C34FB22E-DA3E-4BC7-89B1-ADCDF09B9732}" destId="{A9FCBDEB-BE8E-453D-846C-CCA789E65FD8}" srcOrd="4" destOrd="0" presId="urn:microsoft.com/office/officeart/2005/8/layout/hList1"/>
    <dgm:cxn modelId="{30007BF3-C470-4803-830D-7C7C09059984}" type="presParOf" srcId="{A9FCBDEB-BE8E-453D-846C-CCA789E65FD8}" destId="{C45E40B8-5562-4AB9-B861-16054A68D651}" srcOrd="0" destOrd="0" presId="urn:microsoft.com/office/officeart/2005/8/layout/hList1"/>
    <dgm:cxn modelId="{ABE9DB36-4ED6-455A-A420-6FE0AD7D409E}" type="presParOf" srcId="{A9FCBDEB-BE8E-453D-846C-CCA789E65FD8}" destId="{75303498-2D61-49A8-918E-271551BAF17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F0BC7E4-F78E-4804-B826-F8C5A1D54A0C}" type="doc">
      <dgm:prSet loTypeId="urn:microsoft.com/office/officeart/2008/layout/HexagonCluster" loCatId="pictur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A80E7C57-2CE2-4564-B9A6-D2D03D65B6C1}">
      <dgm:prSet/>
      <dgm:spPr/>
      <dgm:t>
        <a:bodyPr/>
        <a:lstStyle/>
        <a:p>
          <a:pPr rtl="0"/>
          <a:r>
            <a:rPr lang="en-GB" dirty="0" smtClean="0"/>
            <a:t>Rise in population</a:t>
          </a:r>
          <a:endParaRPr lang="en-GB" dirty="0"/>
        </a:p>
      </dgm:t>
    </dgm:pt>
    <dgm:pt modelId="{FAD25534-9690-4A09-81EC-89569C20CFB3}" type="parTrans" cxnId="{75EF5756-709F-41E4-8B74-B7630F1D5B61}">
      <dgm:prSet/>
      <dgm:spPr/>
      <dgm:t>
        <a:bodyPr/>
        <a:lstStyle/>
        <a:p>
          <a:endParaRPr lang="en-US"/>
        </a:p>
      </dgm:t>
    </dgm:pt>
    <dgm:pt modelId="{578A5A40-01E8-4221-829F-504A4DB006B9}" type="sibTrans" cxnId="{75EF5756-709F-41E4-8B74-B7630F1D5B61}">
      <dgm:prSet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3000" r="-33000"/>
          </a:stretch>
        </a:blipFill>
      </dgm:spPr>
      <dgm:t>
        <a:bodyPr/>
        <a:lstStyle/>
        <a:p>
          <a:endParaRPr lang="en-US"/>
        </a:p>
      </dgm:t>
    </dgm:pt>
    <dgm:pt modelId="{5F11C413-B428-42C3-B2C3-A9B63973B8AA}">
      <dgm:prSet/>
      <dgm:spPr/>
      <dgm:t>
        <a:bodyPr/>
        <a:lstStyle/>
        <a:p>
          <a:pPr rtl="0"/>
          <a:r>
            <a:rPr lang="en-GB" smtClean="0"/>
            <a:t>Bad harvests</a:t>
          </a:r>
          <a:endParaRPr lang="en-GB"/>
        </a:p>
      </dgm:t>
    </dgm:pt>
    <dgm:pt modelId="{A4FF68F1-F45D-4A77-A656-349A61853897}" type="parTrans" cxnId="{2822BF20-F3F4-4524-8579-6402F894B2C9}">
      <dgm:prSet/>
      <dgm:spPr/>
      <dgm:t>
        <a:bodyPr/>
        <a:lstStyle/>
        <a:p>
          <a:endParaRPr lang="en-US"/>
        </a:p>
      </dgm:t>
    </dgm:pt>
    <dgm:pt modelId="{8888547A-CA99-4A2D-B662-3EE33C4ABA42}" type="sibTrans" cxnId="{2822BF20-F3F4-4524-8579-6402F894B2C9}">
      <dgm:prSet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  <dgm:t>
        <a:bodyPr/>
        <a:lstStyle/>
        <a:p>
          <a:endParaRPr lang="en-US"/>
        </a:p>
      </dgm:t>
    </dgm:pt>
    <dgm:pt modelId="{C370CB9F-A58D-4573-B239-CF3BDFFFDBCC}">
      <dgm:prSet/>
      <dgm:spPr/>
      <dgm:t>
        <a:bodyPr/>
        <a:lstStyle/>
        <a:p>
          <a:pPr rtl="0"/>
          <a:r>
            <a:rPr lang="en-GB" smtClean="0"/>
            <a:t>Rise in food prices</a:t>
          </a:r>
          <a:endParaRPr lang="en-GB"/>
        </a:p>
      </dgm:t>
    </dgm:pt>
    <dgm:pt modelId="{9B123CD7-43FE-4BDB-8241-CFD3125BB183}" type="parTrans" cxnId="{22B1EF1F-F5B8-474B-AD17-DB45729AE40D}">
      <dgm:prSet/>
      <dgm:spPr/>
      <dgm:t>
        <a:bodyPr/>
        <a:lstStyle/>
        <a:p>
          <a:endParaRPr lang="en-US"/>
        </a:p>
      </dgm:t>
    </dgm:pt>
    <dgm:pt modelId="{1B3642A6-E214-425B-8A0E-A20A8207A03D}" type="sibTrans" cxnId="{22B1EF1F-F5B8-474B-AD17-DB45729AE40D}">
      <dgm:prSet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</dgm:spPr>
      <dgm:t>
        <a:bodyPr/>
        <a:lstStyle/>
        <a:p>
          <a:endParaRPr lang="en-US"/>
        </a:p>
      </dgm:t>
    </dgm:pt>
    <dgm:pt modelId="{695641FA-50C6-49E8-A3D4-B7C8CEF047B8}">
      <dgm:prSet/>
      <dgm:spPr/>
      <dgm:t>
        <a:bodyPr/>
        <a:lstStyle/>
        <a:p>
          <a:pPr rtl="0"/>
          <a:r>
            <a:rPr lang="en-GB" smtClean="0"/>
            <a:t>Closing down of monasteries</a:t>
          </a:r>
          <a:endParaRPr lang="en-GB"/>
        </a:p>
      </dgm:t>
    </dgm:pt>
    <dgm:pt modelId="{BD08D6AB-1E57-4209-923A-3C662FEFAE84}" type="parTrans" cxnId="{735062F8-18AA-47EF-BD0C-91F68C6F63E6}">
      <dgm:prSet/>
      <dgm:spPr/>
      <dgm:t>
        <a:bodyPr/>
        <a:lstStyle/>
        <a:p>
          <a:endParaRPr lang="en-US"/>
        </a:p>
      </dgm:t>
    </dgm:pt>
    <dgm:pt modelId="{8067CE10-FDE0-4B77-B267-881AF0344FF3}" type="sibTrans" cxnId="{735062F8-18AA-47EF-BD0C-91F68C6F63E6}">
      <dgm:prSet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</dgm:spPr>
      <dgm:t>
        <a:bodyPr/>
        <a:lstStyle/>
        <a:p>
          <a:endParaRPr lang="en-US"/>
        </a:p>
      </dgm:t>
    </dgm:pt>
    <dgm:pt modelId="{D2436005-9CFF-47FD-9BD1-27810DB0F6BC}">
      <dgm:prSet/>
      <dgm:spPr/>
      <dgm:t>
        <a:bodyPr/>
        <a:lstStyle/>
        <a:p>
          <a:pPr rtl="0"/>
          <a:r>
            <a:rPr lang="en-GB" smtClean="0"/>
            <a:t>Changes in farming methods</a:t>
          </a:r>
          <a:endParaRPr lang="en-GB"/>
        </a:p>
      </dgm:t>
    </dgm:pt>
    <dgm:pt modelId="{55880105-980C-44DD-8194-F458187F6AF7}" type="parTrans" cxnId="{8729A07F-DD21-42E9-8094-E076F0066697}">
      <dgm:prSet/>
      <dgm:spPr/>
      <dgm:t>
        <a:bodyPr/>
        <a:lstStyle/>
        <a:p>
          <a:endParaRPr lang="en-US"/>
        </a:p>
      </dgm:t>
    </dgm:pt>
    <dgm:pt modelId="{6D942F7D-57A5-46AE-867B-FEC73484C1A6}" type="sibTrans" cxnId="{8729A07F-DD21-42E9-8094-E076F0066697}">
      <dgm:prSet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  <dgm:t>
        <a:bodyPr/>
        <a:lstStyle/>
        <a:p>
          <a:endParaRPr lang="en-US"/>
        </a:p>
      </dgm:t>
    </dgm:pt>
    <dgm:pt modelId="{87A67D17-0472-4C4D-914F-28BADF118826}" type="pres">
      <dgm:prSet presAssocID="{7F0BC7E4-F78E-4804-B826-F8C5A1D54A0C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en-US"/>
        </a:p>
      </dgm:t>
    </dgm:pt>
    <dgm:pt modelId="{08D6910E-48BC-4FF5-A940-4C0C6630918C}" type="pres">
      <dgm:prSet presAssocID="{A80E7C57-2CE2-4564-B9A6-D2D03D65B6C1}" presName="text1" presStyleCnt="0"/>
      <dgm:spPr/>
    </dgm:pt>
    <dgm:pt modelId="{C270E858-E950-4E9A-9B8D-33B8CAB3E106}" type="pres">
      <dgm:prSet presAssocID="{A80E7C57-2CE2-4564-B9A6-D2D03D65B6C1}" presName="textRepeatNode" presStyleLbl="align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FF71B8-247C-4BC7-AB69-5E72A3F7D234}" type="pres">
      <dgm:prSet presAssocID="{A80E7C57-2CE2-4564-B9A6-D2D03D65B6C1}" presName="textaccent1" presStyleCnt="0"/>
      <dgm:spPr/>
    </dgm:pt>
    <dgm:pt modelId="{DB216BE1-289A-4D50-B603-EC3AA86C01BB}" type="pres">
      <dgm:prSet presAssocID="{A80E7C57-2CE2-4564-B9A6-D2D03D65B6C1}" presName="accentRepeatNode" presStyleLbl="solidAlignAcc1" presStyleIdx="0" presStyleCnt="10"/>
      <dgm:spPr/>
    </dgm:pt>
    <dgm:pt modelId="{D85E203E-C462-45B1-BA90-79C0FA557EE6}" type="pres">
      <dgm:prSet presAssocID="{578A5A40-01E8-4221-829F-504A4DB006B9}" presName="image1" presStyleCnt="0"/>
      <dgm:spPr/>
    </dgm:pt>
    <dgm:pt modelId="{DC11522B-2B0F-4582-BDE5-D82903D690C8}" type="pres">
      <dgm:prSet presAssocID="{578A5A40-01E8-4221-829F-504A4DB006B9}" presName="imageRepeatNode" presStyleLbl="alignAcc1" presStyleIdx="0" presStyleCnt="5"/>
      <dgm:spPr/>
      <dgm:t>
        <a:bodyPr/>
        <a:lstStyle/>
        <a:p>
          <a:endParaRPr lang="en-US"/>
        </a:p>
      </dgm:t>
    </dgm:pt>
    <dgm:pt modelId="{8C4902A9-64FA-4274-AE1E-AB791541970B}" type="pres">
      <dgm:prSet presAssocID="{578A5A40-01E8-4221-829F-504A4DB006B9}" presName="imageaccent1" presStyleCnt="0"/>
      <dgm:spPr/>
    </dgm:pt>
    <dgm:pt modelId="{B07CB0E0-9C76-409E-8597-6B247F0C8757}" type="pres">
      <dgm:prSet presAssocID="{578A5A40-01E8-4221-829F-504A4DB006B9}" presName="accentRepeatNode" presStyleLbl="solidAlignAcc1" presStyleIdx="1" presStyleCnt="10"/>
      <dgm:spPr/>
    </dgm:pt>
    <dgm:pt modelId="{0445348C-5BF9-4020-A672-E86F30C66E89}" type="pres">
      <dgm:prSet presAssocID="{5F11C413-B428-42C3-B2C3-A9B63973B8AA}" presName="text2" presStyleCnt="0"/>
      <dgm:spPr/>
    </dgm:pt>
    <dgm:pt modelId="{ED047C3D-5744-4AAF-9915-EA5A6CBA25C4}" type="pres">
      <dgm:prSet presAssocID="{5F11C413-B428-42C3-B2C3-A9B63973B8AA}" presName="textRepeatNode" presStyleLbl="align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304DB9-7ABA-4DDA-85C3-6650BC3BB26E}" type="pres">
      <dgm:prSet presAssocID="{5F11C413-B428-42C3-B2C3-A9B63973B8AA}" presName="textaccent2" presStyleCnt="0"/>
      <dgm:spPr/>
    </dgm:pt>
    <dgm:pt modelId="{EBB36C3E-E62C-472A-B3B4-7B9CCAEC743B}" type="pres">
      <dgm:prSet presAssocID="{5F11C413-B428-42C3-B2C3-A9B63973B8AA}" presName="accentRepeatNode" presStyleLbl="solidAlignAcc1" presStyleIdx="2" presStyleCnt="10"/>
      <dgm:spPr/>
    </dgm:pt>
    <dgm:pt modelId="{1AB25AAD-6DF3-43EE-A347-956515133001}" type="pres">
      <dgm:prSet presAssocID="{8888547A-CA99-4A2D-B662-3EE33C4ABA42}" presName="image2" presStyleCnt="0"/>
      <dgm:spPr/>
    </dgm:pt>
    <dgm:pt modelId="{3E2C850B-C292-4646-AA95-C06D34B608D1}" type="pres">
      <dgm:prSet presAssocID="{8888547A-CA99-4A2D-B662-3EE33C4ABA42}" presName="imageRepeatNode" presStyleLbl="alignAcc1" presStyleIdx="1" presStyleCnt="5"/>
      <dgm:spPr/>
      <dgm:t>
        <a:bodyPr/>
        <a:lstStyle/>
        <a:p>
          <a:endParaRPr lang="en-US"/>
        </a:p>
      </dgm:t>
    </dgm:pt>
    <dgm:pt modelId="{C845BF92-A784-4C8E-B7CF-F7F3309376B2}" type="pres">
      <dgm:prSet presAssocID="{8888547A-CA99-4A2D-B662-3EE33C4ABA42}" presName="imageaccent2" presStyleCnt="0"/>
      <dgm:spPr/>
    </dgm:pt>
    <dgm:pt modelId="{1D39D7C4-442B-456F-989D-4AB413EDB531}" type="pres">
      <dgm:prSet presAssocID="{8888547A-CA99-4A2D-B662-3EE33C4ABA42}" presName="accentRepeatNode" presStyleLbl="solidAlignAcc1" presStyleIdx="3" presStyleCnt="10"/>
      <dgm:spPr/>
    </dgm:pt>
    <dgm:pt modelId="{EB86F873-4BBA-40DC-BED3-A309E4383D06}" type="pres">
      <dgm:prSet presAssocID="{C370CB9F-A58D-4573-B239-CF3BDFFFDBCC}" presName="text3" presStyleCnt="0"/>
      <dgm:spPr/>
    </dgm:pt>
    <dgm:pt modelId="{FC6E5674-EE77-48AE-B388-B2D0CEB59C54}" type="pres">
      <dgm:prSet presAssocID="{C370CB9F-A58D-4573-B239-CF3BDFFFDBCC}" presName="textRepeatNode" presStyleLbl="align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238239-C82F-463D-87A6-DF4DBDDC986A}" type="pres">
      <dgm:prSet presAssocID="{C370CB9F-A58D-4573-B239-CF3BDFFFDBCC}" presName="textaccent3" presStyleCnt="0"/>
      <dgm:spPr/>
    </dgm:pt>
    <dgm:pt modelId="{99C97D71-ABFA-45F4-8156-464D6C9EE1E7}" type="pres">
      <dgm:prSet presAssocID="{C370CB9F-A58D-4573-B239-CF3BDFFFDBCC}" presName="accentRepeatNode" presStyleLbl="solidAlignAcc1" presStyleIdx="4" presStyleCnt="10"/>
      <dgm:spPr/>
    </dgm:pt>
    <dgm:pt modelId="{CB337B7D-1463-45E8-A218-A936B9014AF2}" type="pres">
      <dgm:prSet presAssocID="{1B3642A6-E214-425B-8A0E-A20A8207A03D}" presName="image3" presStyleCnt="0"/>
      <dgm:spPr/>
    </dgm:pt>
    <dgm:pt modelId="{34AA94F8-EED3-4DD6-BDB0-931DCBCD5E74}" type="pres">
      <dgm:prSet presAssocID="{1B3642A6-E214-425B-8A0E-A20A8207A03D}" presName="imageRepeatNode" presStyleLbl="alignAcc1" presStyleIdx="2" presStyleCnt="5" custScaleX="98381" custScaleY="103204"/>
      <dgm:spPr/>
      <dgm:t>
        <a:bodyPr/>
        <a:lstStyle/>
        <a:p>
          <a:endParaRPr lang="en-US"/>
        </a:p>
      </dgm:t>
    </dgm:pt>
    <dgm:pt modelId="{B9D9F33F-BD96-446A-92BE-DC8D66CAA4C7}" type="pres">
      <dgm:prSet presAssocID="{1B3642A6-E214-425B-8A0E-A20A8207A03D}" presName="imageaccent3" presStyleCnt="0"/>
      <dgm:spPr/>
    </dgm:pt>
    <dgm:pt modelId="{6CE6F1C5-BDFA-4B4E-9D73-EDF9FA3A74FE}" type="pres">
      <dgm:prSet presAssocID="{1B3642A6-E214-425B-8A0E-A20A8207A03D}" presName="accentRepeatNode" presStyleLbl="solidAlignAcc1" presStyleIdx="5" presStyleCnt="10"/>
      <dgm:spPr/>
    </dgm:pt>
    <dgm:pt modelId="{9F5DB473-9EA9-4490-8643-E572D9101784}" type="pres">
      <dgm:prSet presAssocID="{695641FA-50C6-49E8-A3D4-B7C8CEF047B8}" presName="text4" presStyleCnt="0"/>
      <dgm:spPr/>
    </dgm:pt>
    <dgm:pt modelId="{AB9B6D88-E187-489C-BC5C-0D6C5F830008}" type="pres">
      <dgm:prSet presAssocID="{695641FA-50C6-49E8-A3D4-B7C8CEF047B8}" presName="textRepeatNode" presStyleLbl="align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2E91CF-00B3-44FC-9DDD-4D0A52DF50E7}" type="pres">
      <dgm:prSet presAssocID="{695641FA-50C6-49E8-A3D4-B7C8CEF047B8}" presName="textaccent4" presStyleCnt="0"/>
      <dgm:spPr/>
    </dgm:pt>
    <dgm:pt modelId="{6AE3AC46-AF23-48D5-83BC-4D4C5C07B724}" type="pres">
      <dgm:prSet presAssocID="{695641FA-50C6-49E8-A3D4-B7C8CEF047B8}" presName="accentRepeatNode" presStyleLbl="solidAlignAcc1" presStyleIdx="6" presStyleCnt="10"/>
      <dgm:spPr/>
    </dgm:pt>
    <dgm:pt modelId="{B9A63C40-7C75-4A1D-AEC4-36304BB239F1}" type="pres">
      <dgm:prSet presAssocID="{8067CE10-FDE0-4B77-B267-881AF0344FF3}" presName="image4" presStyleCnt="0"/>
      <dgm:spPr/>
    </dgm:pt>
    <dgm:pt modelId="{58673731-A40F-48AC-9221-EF5832EA54F2}" type="pres">
      <dgm:prSet presAssocID="{8067CE10-FDE0-4B77-B267-881AF0344FF3}" presName="imageRepeatNode" presStyleLbl="alignAcc1" presStyleIdx="3" presStyleCnt="5"/>
      <dgm:spPr/>
      <dgm:t>
        <a:bodyPr/>
        <a:lstStyle/>
        <a:p>
          <a:endParaRPr lang="en-US"/>
        </a:p>
      </dgm:t>
    </dgm:pt>
    <dgm:pt modelId="{91973A98-72EB-4A3F-B8AA-3A430673D8C7}" type="pres">
      <dgm:prSet presAssocID="{8067CE10-FDE0-4B77-B267-881AF0344FF3}" presName="imageaccent4" presStyleCnt="0"/>
      <dgm:spPr/>
    </dgm:pt>
    <dgm:pt modelId="{EDFBFEB9-062E-4D47-A383-0DAE18FC4FAC}" type="pres">
      <dgm:prSet presAssocID="{8067CE10-FDE0-4B77-B267-881AF0344FF3}" presName="accentRepeatNode" presStyleLbl="solidAlignAcc1" presStyleIdx="7" presStyleCnt="10"/>
      <dgm:spPr/>
    </dgm:pt>
    <dgm:pt modelId="{9A0EEC9E-9708-4C43-87F4-A29D1BF2153E}" type="pres">
      <dgm:prSet presAssocID="{D2436005-9CFF-47FD-9BD1-27810DB0F6BC}" presName="text5" presStyleCnt="0"/>
      <dgm:spPr/>
    </dgm:pt>
    <dgm:pt modelId="{18C8349C-0A26-40C1-8237-EC3FB7614068}" type="pres">
      <dgm:prSet presAssocID="{D2436005-9CFF-47FD-9BD1-27810DB0F6BC}" presName="textRepeatNode" presStyleLbl="align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9369B1-4878-492B-970C-F68BAC3ACD39}" type="pres">
      <dgm:prSet presAssocID="{D2436005-9CFF-47FD-9BD1-27810DB0F6BC}" presName="textaccent5" presStyleCnt="0"/>
      <dgm:spPr/>
    </dgm:pt>
    <dgm:pt modelId="{6A56588F-34F2-42C1-BF8E-0012578C6E1E}" type="pres">
      <dgm:prSet presAssocID="{D2436005-9CFF-47FD-9BD1-27810DB0F6BC}" presName="accentRepeatNode" presStyleLbl="solidAlignAcc1" presStyleIdx="8" presStyleCnt="10"/>
      <dgm:spPr/>
    </dgm:pt>
    <dgm:pt modelId="{3D8C3823-A820-41CF-9A40-612BE476FC85}" type="pres">
      <dgm:prSet presAssocID="{6D942F7D-57A5-46AE-867B-FEC73484C1A6}" presName="image5" presStyleCnt="0"/>
      <dgm:spPr/>
    </dgm:pt>
    <dgm:pt modelId="{D4B6BE60-04DC-4168-847A-871D0AF5CB22}" type="pres">
      <dgm:prSet presAssocID="{6D942F7D-57A5-46AE-867B-FEC73484C1A6}" presName="imageRepeatNode" presStyleLbl="alignAcc1" presStyleIdx="4" presStyleCnt="5"/>
      <dgm:spPr/>
      <dgm:t>
        <a:bodyPr/>
        <a:lstStyle/>
        <a:p>
          <a:endParaRPr lang="en-US"/>
        </a:p>
      </dgm:t>
    </dgm:pt>
    <dgm:pt modelId="{6B0DAA6F-BE36-412D-9211-874ECB125EDB}" type="pres">
      <dgm:prSet presAssocID="{6D942F7D-57A5-46AE-867B-FEC73484C1A6}" presName="imageaccent5" presStyleCnt="0"/>
      <dgm:spPr/>
    </dgm:pt>
    <dgm:pt modelId="{02E03027-DCCF-4658-97DC-8483BFAB5D09}" type="pres">
      <dgm:prSet presAssocID="{6D942F7D-57A5-46AE-867B-FEC73484C1A6}" presName="accentRepeatNode" presStyleLbl="solidAlignAcc1" presStyleIdx="9" presStyleCnt="10"/>
      <dgm:spPr/>
    </dgm:pt>
  </dgm:ptLst>
  <dgm:cxnLst>
    <dgm:cxn modelId="{9C8AEC42-7FC3-4DFD-8187-AD05450F8884}" type="presOf" srcId="{8888547A-CA99-4A2D-B662-3EE33C4ABA42}" destId="{3E2C850B-C292-4646-AA95-C06D34B608D1}" srcOrd="0" destOrd="0" presId="urn:microsoft.com/office/officeart/2008/layout/HexagonCluster"/>
    <dgm:cxn modelId="{735062F8-18AA-47EF-BD0C-91F68C6F63E6}" srcId="{7F0BC7E4-F78E-4804-B826-F8C5A1D54A0C}" destId="{695641FA-50C6-49E8-A3D4-B7C8CEF047B8}" srcOrd="3" destOrd="0" parTransId="{BD08D6AB-1E57-4209-923A-3C662FEFAE84}" sibTransId="{8067CE10-FDE0-4B77-B267-881AF0344FF3}"/>
    <dgm:cxn modelId="{2822BF20-F3F4-4524-8579-6402F894B2C9}" srcId="{7F0BC7E4-F78E-4804-B826-F8C5A1D54A0C}" destId="{5F11C413-B428-42C3-B2C3-A9B63973B8AA}" srcOrd="1" destOrd="0" parTransId="{A4FF68F1-F45D-4A77-A656-349A61853897}" sibTransId="{8888547A-CA99-4A2D-B662-3EE33C4ABA42}"/>
    <dgm:cxn modelId="{C207D380-3F54-4AB0-B801-83ED809EE0E4}" type="presOf" srcId="{A80E7C57-2CE2-4564-B9A6-D2D03D65B6C1}" destId="{C270E858-E950-4E9A-9B8D-33B8CAB3E106}" srcOrd="0" destOrd="0" presId="urn:microsoft.com/office/officeart/2008/layout/HexagonCluster"/>
    <dgm:cxn modelId="{22B1EF1F-F5B8-474B-AD17-DB45729AE40D}" srcId="{7F0BC7E4-F78E-4804-B826-F8C5A1D54A0C}" destId="{C370CB9F-A58D-4573-B239-CF3BDFFFDBCC}" srcOrd="2" destOrd="0" parTransId="{9B123CD7-43FE-4BDB-8241-CFD3125BB183}" sibTransId="{1B3642A6-E214-425B-8A0E-A20A8207A03D}"/>
    <dgm:cxn modelId="{A8E26C5D-496D-4C6D-8BD4-C92EB5776B1B}" type="presOf" srcId="{1B3642A6-E214-425B-8A0E-A20A8207A03D}" destId="{34AA94F8-EED3-4DD6-BDB0-931DCBCD5E74}" srcOrd="0" destOrd="0" presId="urn:microsoft.com/office/officeart/2008/layout/HexagonCluster"/>
    <dgm:cxn modelId="{75EF5756-709F-41E4-8B74-B7630F1D5B61}" srcId="{7F0BC7E4-F78E-4804-B826-F8C5A1D54A0C}" destId="{A80E7C57-2CE2-4564-B9A6-D2D03D65B6C1}" srcOrd="0" destOrd="0" parTransId="{FAD25534-9690-4A09-81EC-89569C20CFB3}" sibTransId="{578A5A40-01E8-4221-829F-504A4DB006B9}"/>
    <dgm:cxn modelId="{69B11FB7-92CD-424B-B8F9-3789A66331DC}" type="presOf" srcId="{7F0BC7E4-F78E-4804-B826-F8C5A1D54A0C}" destId="{87A67D17-0472-4C4D-914F-28BADF118826}" srcOrd="0" destOrd="0" presId="urn:microsoft.com/office/officeart/2008/layout/HexagonCluster"/>
    <dgm:cxn modelId="{55EC9853-5C9D-430C-B56D-70E4B59AA3E1}" type="presOf" srcId="{5F11C413-B428-42C3-B2C3-A9B63973B8AA}" destId="{ED047C3D-5744-4AAF-9915-EA5A6CBA25C4}" srcOrd="0" destOrd="0" presId="urn:microsoft.com/office/officeart/2008/layout/HexagonCluster"/>
    <dgm:cxn modelId="{B83859D9-718E-474D-A20E-50EE4E5F8462}" type="presOf" srcId="{D2436005-9CFF-47FD-9BD1-27810DB0F6BC}" destId="{18C8349C-0A26-40C1-8237-EC3FB7614068}" srcOrd="0" destOrd="0" presId="urn:microsoft.com/office/officeart/2008/layout/HexagonCluster"/>
    <dgm:cxn modelId="{B58E135D-B1AD-4DC3-948C-186B24E5A409}" type="presOf" srcId="{695641FA-50C6-49E8-A3D4-B7C8CEF047B8}" destId="{AB9B6D88-E187-489C-BC5C-0D6C5F830008}" srcOrd="0" destOrd="0" presId="urn:microsoft.com/office/officeart/2008/layout/HexagonCluster"/>
    <dgm:cxn modelId="{8CF35C5F-3F9F-4F56-9E82-FD0E9D516365}" type="presOf" srcId="{6D942F7D-57A5-46AE-867B-FEC73484C1A6}" destId="{D4B6BE60-04DC-4168-847A-871D0AF5CB22}" srcOrd="0" destOrd="0" presId="urn:microsoft.com/office/officeart/2008/layout/HexagonCluster"/>
    <dgm:cxn modelId="{8729A07F-DD21-42E9-8094-E076F0066697}" srcId="{7F0BC7E4-F78E-4804-B826-F8C5A1D54A0C}" destId="{D2436005-9CFF-47FD-9BD1-27810DB0F6BC}" srcOrd="4" destOrd="0" parTransId="{55880105-980C-44DD-8194-F458187F6AF7}" sibTransId="{6D942F7D-57A5-46AE-867B-FEC73484C1A6}"/>
    <dgm:cxn modelId="{B2956CC9-3ED2-483E-884E-A1F629DB9391}" type="presOf" srcId="{578A5A40-01E8-4221-829F-504A4DB006B9}" destId="{DC11522B-2B0F-4582-BDE5-D82903D690C8}" srcOrd="0" destOrd="0" presId="urn:microsoft.com/office/officeart/2008/layout/HexagonCluster"/>
    <dgm:cxn modelId="{A92A99F7-63E6-4E6D-A798-4BD963CC6192}" type="presOf" srcId="{C370CB9F-A58D-4573-B239-CF3BDFFFDBCC}" destId="{FC6E5674-EE77-48AE-B388-B2D0CEB59C54}" srcOrd="0" destOrd="0" presId="urn:microsoft.com/office/officeart/2008/layout/HexagonCluster"/>
    <dgm:cxn modelId="{3DA4ED31-A3BA-4670-B6C6-ACA2EADAB852}" type="presOf" srcId="{8067CE10-FDE0-4B77-B267-881AF0344FF3}" destId="{58673731-A40F-48AC-9221-EF5832EA54F2}" srcOrd="0" destOrd="0" presId="urn:microsoft.com/office/officeart/2008/layout/HexagonCluster"/>
    <dgm:cxn modelId="{2BAD9B09-AB29-4E6D-AAAC-CB047A83B6CB}" type="presParOf" srcId="{87A67D17-0472-4C4D-914F-28BADF118826}" destId="{08D6910E-48BC-4FF5-A940-4C0C6630918C}" srcOrd="0" destOrd="0" presId="urn:microsoft.com/office/officeart/2008/layout/HexagonCluster"/>
    <dgm:cxn modelId="{158C2CFC-EE83-447E-BD96-6D3B054B1630}" type="presParOf" srcId="{08D6910E-48BC-4FF5-A940-4C0C6630918C}" destId="{C270E858-E950-4E9A-9B8D-33B8CAB3E106}" srcOrd="0" destOrd="0" presId="urn:microsoft.com/office/officeart/2008/layout/HexagonCluster"/>
    <dgm:cxn modelId="{936F3F79-A60F-48B0-865C-34763FCE284C}" type="presParOf" srcId="{87A67D17-0472-4C4D-914F-28BADF118826}" destId="{BCFF71B8-247C-4BC7-AB69-5E72A3F7D234}" srcOrd="1" destOrd="0" presId="urn:microsoft.com/office/officeart/2008/layout/HexagonCluster"/>
    <dgm:cxn modelId="{F8D24625-3FE9-4E0F-9611-2DA1D0B9EF7D}" type="presParOf" srcId="{BCFF71B8-247C-4BC7-AB69-5E72A3F7D234}" destId="{DB216BE1-289A-4D50-B603-EC3AA86C01BB}" srcOrd="0" destOrd="0" presId="urn:microsoft.com/office/officeart/2008/layout/HexagonCluster"/>
    <dgm:cxn modelId="{45F5A30C-69FB-432A-A43D-989D98951903}" type="presParOf" srcId="{87A67D17-0472-4C4D-914F-28BADF118826}" destId="{D85E203E-C462-45B1-BA90-79C0FA557EE6}" srcOrd="2" destOrd="0" presId="urn:microsoft.com/office/officeart/2008/layout/HexagonCluster"/>
    <dgm:cxn modelId="{C3FE5295-E2F2-4DB1-8C31-5A6EA78BEB3E}" type="presParOf" srcId="{D85E203E-C462-45B1-BA90-79C0FA557EE6}" destId="{DC11522B-2B0F-4582-BDE5-D82903D690C8}" srcOrd="0" destOrd="0" presId="urn:microsoft.com/office/officeart/2008/layout/HexagonCluster"/>
    <dgm:cxn modelId="{E21076B2-F362-4325-88C3-D2BB3378434B}" type="presParOf" srcId="{87A67D17-0472-4C4D-914F-28BADF118826}" destId="{8C4902A9-64FA-4274-AE1E-AB791541970B}" srcOrd="3" destOrd="0" presId="urn:microsoft.com/office/officeart/2008/layout/HexagonCluster"/>
    <dgm:cxn modelId="{D29C4DA0-24DF-4BCD-9AFC-7B08953D9457}" type="presParOf" srcId="{8C4902A9-64FA-4274-AE1E-AB791541970B}" destId="{B07CB0E0-9C76-409E-8597-6B247F0C8757}" srcOrd="0" destOrd="0" presId="urn:microsoft.com/office/officeart/2008/layout/HexagonCluster"/>
    <dgm:cxn modelId="{9A189C52-2652-4D63-B3EB-ADE5061BD684}" type="presParOf" srcId="{87A67D17-0472-4C4D-914F-28BADF118826}" destId="{0445348C-5BF9-4020-A672-E86F30C66E89}" srcOrd="4" destOrd="0" presId="urn:microsoft.com/office/officeart/2008/layout/HexagonCluster"/>
    <dgm:cxn modelId="{2F7F2AE7-2662-4203-8810-862C1C217279}" type="presParOf" srcId="{0445348C-5BF9-4020-A672-E86F30C66E89}" destId="{ED047C3D-5744-4AAF-9915-EA5A6CBA25C4}" srcOrd="0" destOrd="0" presId="urn:microsoft.com/office/officeart/2008/layout/HexagonCluster"/>
    <dgm:cxn modelId="{93D88B0A-62FB-4345-8BA2-0611DDDBAD80}" type="presParOf" srcId="{87A67D17-0472-4C4D-914F-28BADF118826}" destId="{73304DB9-7ABA-4DDA-85C3-6650BC3BB26E}" srcOrd="5" destOrd="0" presId="urn:microsoft.com/office/officeart/2008/layout/HexagonCluster"/>
    <dgm:cxn modelId="{E9D002D3-AE43-47CD-81E6-426B8D1B39A9}" type="presParOf" srcId="{73304DB9-7ABA-4DDA-85C3-6650BC3BB26E}" destId="{EBB36C3E-E62C-472A-B3B4-7B9CCAEC743B}" srcOrd="0" destOrd="0" presId="urn:microsoft.com/office/officeart/2008/layout/HexagonCluster"/>
    <dgm:cxn modelId="{9BA6F078-6C54-472C-B078-CED56DA9DCF5}" type="presParOf" srcId="{87A67D17-0472-4C4D-914F-28BADF118826}" destId="{1AB25AAD-6DF3-43EE-A347-956515133001}" srcOrd="6" destOrd="0" presId="urn:microsoft.com/office/officeart/2008/layout/HexagonCluster"/>
    <dgm:cxn modelId="{D0C782BD-4184-4DCA-9E58-7C0C9BC210ED}" type="presParOf" srcId="{1AB25AAD-6DF3-43EE-A347-956515133001}" destId="{3E2C850B-C292-4646-AA95-C06D34B608D1}" srcOrd="0" destOrd="0" presId="urn:microsoft.com/office/officeart/2008/layout/HexagonCluster"/>
    <dgm:cxn modelId="{4B4B328D-3A88-4717-9CE0-E14A1C26CA1A}" type="presParOf" srcId="{87A67D17-0472-4C4D-914F-28BADF118826}" destId="{C845BF92-A784-4C8E-B7CF-F7F3309376B2}" srcOrd="7" destOrd="0" presId="urn:microsoft.com/office/officeart/2008/layout/HexagonCluster"/>
    <dgm:cxn modelId="{2B26AD37-821D-416E-A1D2-127C9507BC1C}" type="presParOf" srcId="{C845BF92-A784-4C8E-B7CF-F7F3309376B2}" destId="{1D39D7C4-442B-456F-989D-4AB413EDB531}" srcOrd="0" destOrd="0" presId="urn:microsoft.com/office/officeart/2008/layout/HexagonCluster"/>
    <dgm:cxn modelId="{D95090D1-C902-471A-B75F-701D877B813E}" type="presParOf" srcId="{87A67D17-0472-4C4D-914F-28BADF118826}" destId="{EB86F873-4BBA-40DC-BED3-A309E4383D06}" srcOrd="8" destOrd="0" presId="urn:microsoft.com/office/officeart/2008/layout/HexagonCluster"/>
    <dgm:cxn modelId="{39656CD2-79F5-49DD-9D04-F96794D4ED52}" type="presParOf" srcId="{EB86F873-4BBA-40DC-BED3-A309E4383D06}" destId="{FC6E5674-EE77-48AE-B388-B2D0CEB59C54}" srcOrd="0" destOrd="0" presId="urn:microsoft.com/office/officeart/2008/layout/HexagonCluster"/>
    <dgm:cxn modelId="{381A5F7F-CB39-4380-9A77-E0EA45C90DAE}" type="presParOf" srcId="{87A67D17-0472-4C4D-914F-28BADF118826}" destId="{28238239-C82F-463D-87A6-DF4DBDDC986A}" srcOrd="9" destOrd="0" presId="urn:microsoft.com/office/officeart/2008/layout/HexagonCluster"/>
    <dgm:cxn modelId="{77290091-228D-4D1C-A65C-5D094DA62B78}" type="presParOf" srcId="{28238239-C82F-463D-87A6-DF4DBDDC986A}" destId="{99C97D71-ABFA-45F4-8156-464D6C9EE1E7}" srcOrd="0" destOrd="0" presId="urn:microsoft.com/office/officeart/2008/layout/HexagonCluster"/>
    <dgm:cxn modelId="{FE578C9F-D64E-4C78-B4C4-DC888FE66117}" type="presParOf" srcId="{87A67D17-0472-4C4D-914F-28BADF118826}" destId="{CB337B7D-1463-45E8-A218-A936B9014AF2}" srcOrd="10" destOrd="0" presId="urn:microsoft.com/office/officeart/2008/layout/HexagonCluster"/>
    <dgm:cxn modelId="{0FD75E12-B6BE-471D-B4C5-50588AB038FC}" type="presParOf" srcId="{CB337B7D-1463-45E8-A218-A936B9014AF2}" destId="{34AA94F8-EED3-4DD6-BDB0-931DCBCD5E74}" srcOrd="0" destOrd="0" presId="urn:microsoft.com/office/officeart/2008/layout/HexagonCluster"/>
    <dgm:cxn modelId="{EEA60DA2-052A-4956-B3C5-8567D06907FC}" type="presParOf" srcId="{87A67D17-0472-4C4D-914F-28BADF118826}" destId="{B9D9F33F-BD96-446A-92BE-DC8D66CAA4C7}" srcOrd="11" destOrd="0" presId="urn:microsoft.com/office/officeart/2008/layout/HexagonCluster"/>
    <dgm:cxn modelId="{2C1C80E1-5A72-474C-8287-72EB56F9E89F}" type="presParOf" srcId="{B9D9F33F-BD96-446A-92BE-DC8D66CAA4C7}" destId="{6CE6F1C5-BDFA-4B4E-9D73-EDF9FA3A74FE}" srcOrd="0" destOrd="0" presId="urn:microsoft.com/office/officeart/2008/layout/HexagonCluster"/>
    <dgm:cxn modelId="{BAC53A15-EE66-429E-AFDE-4C5CC0F11085}" type="presParOf" srcId="{87A67D17-0472-4C4D-914F-28BADF118826}" destId="{9F5DB473-9EA9-4490-8643-E572D9101784}" srcOrd="12" destOrd="0" presId="urn:microsoft.com/office/officeart/2008/layout/HexagonCluster"/>
    <dgm:cxn modelId="{1DC254A5-C144-48B1-B2EB-E84D6CB94E32}" type="presParOf" srcId="{9F5DB473-9EA9-4490-8643-E572D9101784}" destId="{AB9B6D88-E187-489C-BC5C-0D6C5F830008}" srcOrd="0" destOrd="0" presId="urn:microsoft.com/office/officeart/2008/layout/HexagonCluster"/>
    <dgm:cxn modelId="{F5CDEE53-2A56-482A-A744-900F5E9A9B4F}" type="presParOf" srcId="{87A67D17-0472-4C4D-914F-28BADF118826}" destId="{A92E91CF-00B3-44FC-9DDD-4D0A52DF50E7}" srcOrd="13" destOrd="0" presId="urn:microsoft.com/office/officeart/2008/layout/HexagonCluster"/>
    <dgm:cxn modelId="{C2D97F76-92E3-473D-BD98-78E0029C3397}" type="presParOf" srcId="{A92E91CF-00B3-44FC-9DDD-4D0A52DF50E7}" destId="{6AE3AC46-AF23-48D5-83BC-4D4C5C07B724}" srcOrd="0" destOrd="0" presId="urn:microsoft.com/office/officeart/2008/layout/HexagonCluster"/>
    <dgm:cxn modelId="{8B96982A-DA6E-4904-8579-01B93A482873}" type="presParOf" srcId="{87A67D17-0472-4C4D-914F-28BADF118826}" destId="{B9A63C40-7C75-4A1D-AEC4-36304BB239F1}" srcOrd="14" destOrd="0" presId="urn:microsoft.com/office/officeart/2008/layout/HexagonCluster"/>
    <dgm:cxn modelId="{70C7658C-7569-48A7-9DB5-2BF28BC264AE}" type="presParOf" srcId="{B9A63C40-7C75-4A1D-AEC4-36304BB239F1}" destId="{58673731-A40F-48AC-9221-EF5832EA54F2}" srcOrd="0" destOrd="0" presId="urn:microsoft.com/office/officeart/2008/layout/HexagonCluster"/>
    <dgm:cxn modelId="{3686D87F-4A1E-41CF-B460-183642FD948B}" type="presParOf" srcId="{87A67D17-0472-4C4D-914F-28BADF118826}" destId="{91973A98-72EB-4A3F-B8AA-3A430673D8C7}" srcOrd="15" destOrd="0" presId="urn:microsoft.com/office/officeart/2008/layout/HexagonCluster"/>
    <dgm:cxn modelId="{85B7C1DF-9048-4304-AB65-BD28C67115EE}" type="presParOf" srcId="{91973A98-72EB-4A3F-B8AA-3A430673D8C7}" destId="{EDFBFEB9-062E-4D47-A383-0DAE18FC4FAC}" srcOrd="0" destOrd="0" presId="urn:microsoft.com/office/officeart/2008/layout/HexagonCluster"/>
    <dgm:cxn modelId="{0A361BBE-DF53-4394-97C5-2164C36D50B1}" type="presParOf" srcId="{87A67D17-0472-4C4D-914F-28BADF118826}" destId="{9A0EEC9E-9708-4C43-87F4-A29D1BF2153E}" srcOrd="16" destOrd="0" presId="urn:microsoft.com/office/officeart/2008/layout/HexagonCluster"/>
    <dgm:cxn modelId="{E87555E9-2E44-40B7-98F8-CE9B3884C780}" type="presParOf" srcId="{9A0EEC9E-9708-4C43-87F4-A29D1BF2153E}" destId="{18C8349C-0A26-40C1-8237-EC3FB7614068}" srcOrd="0" destOrd="0" presId="urn:microsoft.com/office/officeart/2008/layout/HexagonCluster"/>
    <dgm:cxn modelId="{3784C805-E7BD-4F69-AA4A-E6326C0DE232}" type="presParOf" srcId="{87A67D17-0472-4C4D-914F-28BADF118826}" destId="{E49369B1-4878-492B-970C-F68BAC3ACD39}" srcOrd="17" destOrd="0" presId="urn:microsoft.com/office/officeart/2008/layout/HexagonCluster"/>
    <dgm:cxn modelId="{B2902FCA-165E-4CC5-9F48-C695991137C4}" type="presParOf" srcId="{E49369B1-4878-492B-970C-F68BAC3ACD39}" destId="{6A56588F-34F2-42C1-BF8E-0012578C6E1E}" srcOrd="0" destOrd="0" presId="urn:microsoft.com/office/officeart/2008/layout/HexagonCluster"/>
    <dgm:cxn modelId="{D0D3B42A-FA09-4F08-85A7-A9A067F1C385}" type="presParOf" srcId="{87A67D17-0472-4C4D-914F-28BADF118826}" destId="{3D8C3823-A820-41CF-9A40-612BE476FC85}" srcOrd="18" destOrd="0" presId="urn:microsoft.com/office/officeart/2008/layout/HexagonCluster"/>
    <dgm:cxn modelId="{FF944326-804B-4EA9-88BE-5C1E8A7745DA}" type="presParOf" srcId="{3D8C3823-A820-41CF-9A40-612BE476FC85}" destId="{D4B6BE60-04DC-4168-847A-871D0AF5CB22}" srcOrd="0" destOrd="0" presId="urn:microsoft.com/office/officeart/2008/layout/HexagonCluster"/>
    <dgm:cxn modelId="{C94354B9-9F55-40A4-83ED-280204789ECC}" type="presParOf" srcId="{87A67D17-0472-4C4D-914F-28BADF118826}" destId="{6B0DAA6F-BE36-412D-9211-874ECB125EDB}" srcOrd="19" destOrd="0" presId="urn:microsoft.com/office/officeart/2008/layout/HexagonCluster"/>
    <dgm:cxn modelId="{9260762A-1121-4AE2-B3EC-0ACE57A0A5D0}" type="presParOf" srcId="{6B0DAA6F-BE36-412D-9211-874ECB125EDB}" destId="{02E03027-DCCF-4658-97DC-8483BFAB5D09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D16D5D3-759B-48A6-B8CE-3FF2E8C29782}" type="doc">
      <dgm:prSet loTypeId="urn:microsoft.com/office/officeart/2005/8/layout/vList2" loCatId="list" qsTypeId="urn:microsoft.com/office/officeart/2005/8/quickstyle/simple1" qsCatId="simple" csTypeId="urn:microsoft.com/office/officeart/2005/8/colors/accent6_3" csCatId="accent6"/>
      <dgm:spPr/>
      <dgm:t>
        <a:bodyPr/>
        <a:lstStyle/>
        <a:p>
          <a:endParaRPr lang="en-US"/>
        </a:p>
      </dgm:t>
    </dgm:pt>
    <dgm:pt modelId="{F3A49741-5412-4657-B0A8-40696328B568}">
      <dgm:prSet/>
      <dgm:spPr/>
      <dgm:t>
        <a:bodyPr/>
        <a:lstStyle/>
        <a:p>
          <a:pPr rtl="0"/>
          <a:r>
            <a:rPr lang="en-GB" b="1" u="sng" dirty="0" smtClean="0"/>
            <a:t>Why were people worried about poverty?</a:t>
          </a:r>
          <a:endParaRPr lang="en-GB" dirty="0"/>
        </a:p>
      </dgm:t>
    </dgm:pt>
    <dgm:pt modelId="{8693E028-CBAA-42AC-A1D1-F253B3424418}" type="parTrans" cxnId="{9CE976E3-12EB-458B-8E2A-16E65A66902B}">
      <dgm:prSet/>
      <dgm:spPr/>
      <dgm:t>
        <a:bodyPr/>
        <a:lstStyle/>
        <a:p>
          <a:endParaRPr lang="en-US"/>
        </a:p>
      </dgm:t>
    </dgm:pt>
    <dgm:pt modelId="{9F678116-1A95-47FC-A1B1-3FA505A4C50E}" type="sibTrans" cxnId="{9CE976E3-12EB-458B-8E2A-16E65A66902B}">
      <dgm:prSet/>
      <dgm:spPr/>
      <dgm:t>
        <a:bodyPr/>
        <a:lstStyle/>
        <a:p>
          <a:endParaRPr lang="en-US"/>
        </a:p>
      </dgm:t>
    </dgm:pt>
    <dgm:pt modelId="{24FD4F54-C018-4CAE-8B0F-B31D7FCA3E08}">
      <dgm:prSet/>
      <dgm:spPr/>
      <dgm:t>
        <a:bodyPr/>
        <a:lstStyle/>
        <a:p>
          <a:pPr rtl="0"/>
          <a:r>
            <a:rPr lang="en-GB" u="sng" smtClean="0"/>
            <a:t>Crime</a:t>
          </a:r>
          <a:r>
            <a:rPr lang="en-GB" smtClean="0"/>
            <a:t>- beggars turned to crime</a:t>
          </a:r>
          <a:endParaRPr lang="en-GB"/>
        </a:p>
      </dgm:t>
    </dgm:pt>
    <dgm:pt modelId="{931A2227-0343-411C-9042-5CDEF9938E55}" type="parTrans" cxnId="{19B67BEE-F2AF-4581-BDAA-CBC38EACBAD9}">
      <dgm:prSet/>
      <dgm:spPr/>
      <dgm:t>
        <a:bodyPr/>
        <a:lstStyle/>
        <a:p>
          <a:endParaRPr lang="en-US"/>
        </a:p>
      </dgm:t>
    </dgm:pt>
    <dgm:pt modelId="{5F1C4C6B-2911-4A48-8383-3F83E2E07FBB}" type="sibTrans" cxnId="{19B67BEE-F2AF-4581-BDAA-CBC38EACBAD9}">
      <dgm:prSet/>
      <dgm:spPr/>
      <dgm:t>
        <a:bodyPr/>
        <a:lstStyle/>
        <a:p>
          <a:endParaRPr lang="en-US"/>
        </a:p>
      </dgm:t>
    </dgm:pt>
    <dgm:pt modelId="{AA45F0A3-0E94-4C0B-93ED-F2DA3A2C67B7}">
      <dgm:prSet/>
      <dgm:spPr/>
      <dgm:t>
        <a:bodyPr/>
        <a:lstStyle/>
        <a:p>
          <a:pPr rtl="0"/>
          <a:r>
            <a:rPr lang="en-GB" u="sng" smtClean="0"/>
            <a:t>Exaggerated</a:t>
          </a:r>
          <a:r>
            <a:rPr lang="en-GB" smtClean="0"/>
            <a:t> – it was not as bad a problem as people often made out it was</a:t>
          </a:r>
          <a:endParaRPr lang="en-GB"/>
        </a:p>
      </dgm:t>
    </dgm:pt>
    <dgm:pt modelId="{249DDB2B-90A1-4E5B-94BC-4451D3B65534}" type="parTrans" cxnId="{949A7D39-5AF9-4775-B66C-7A17B6CCB297}">
      <dgm:prSet/>
      <dgm:spPr/>
      <dgm:t>
        <a:bodyPr/>
        <a:lstStyle/>
        <a:p>
          <a:endParaRPr lang="en-US"/>
        </a:p>
      </dgm:t>
    </dgm:pt>
    <dgm:pt modelId="{41B6A329-D80E-4F8D-A8A8-F4018062CF54}" type="sibTrans" cxnId="{949A7D39-5AF9-4775-B66C-7A17B6CCB297}">
      <dgm:prSet/>
      <dgm:spPr/>
      <dgm:t>
        <a:bodyPr/>
        <a:lstStyle/>
        <a:p>
          <a:endParaRPr lang="en-US"/>
        </a:p>
      </dgm:t>
    </dgm:pt>
    <dgm:pt modelId="{F87921ED-0F0E-4C82-A077-4DB8FCFB22AF}">
      <dgm:prSet/>
      <dgm:spPr/>
      <dgm:t>
        <a:bodyPr/>
        <a:lstStyle/>
        <a:p>
          <a:pPr rtl="0"/>
          <a:r>
            <a:rPr lang="en-GB" u="sng" dirty="0" smtClean="0"/>
            <a:t>Disease</a:t>
          </a:r>
          <a:r>
            <a:rPr lang="en-GB" dirty="0" smtClean="0"/>
            <a:t> – people believed that wandering beggars spread disease </a:t>
          </a:r>
          <a:endParaRPr lang="en-GB" dirty="0"/>
        </a:p>
      </dgm:t>
    </dgm:pt>
    <dgm:pt modelId="{BF797D95-9474-4C5F-B00F-8A1889907B92}" type="parTrans" cxnId="{985E2E79-7E14-4802-8BE9-1D8747471966}">
      <dgm:prSet/>
      <dgm:spPr/>
      <dgm:t>
        <a:bodyPr/>
        <a:lstStyle/>
        <a:p>
          <a:endParaRPr lang="en-US"/>
        </a:p>
      </dgm:t>
    </dgm:pt>
    <dgm:pt modelId="{E64F87E6-17C2-415A-828F-3576C79C0E98}" type="sibTrans" cxnId="{985E2E79-7E14-4802-8BE9-1D8747471966}">
      <dgm:prSet/>
      <dgm:spPr/>
      <dgm:t>
        <a:bodyPr/>
        <a:lstStyle/>
        <a:p>
          <a:endParaRPr lang="en-US"/>
        </a:p>
      </dgm:t>
    </dgm:pt>
    <dgm:pt modelId="{654F9008-C235-4801-BE3F-E00B85FE83D1}">
      <dgm:prSet/>
      <dgm:spPr/>
      <dgm:t>
        <a:bodyPr/>
        <a:lstStyle/>
        <a:p>
          <a:pPr rtl="0"/>
          <a:r>
            <a:rPr lang="en-GB" u="sng" dirty="0" smtClean="0"/>
            <a:t>Rebellions</a:t>
          </a:r>
          <a:r>
            <a:rPr lang="en-GB" dirty="0" smtClean="0"/>
            <a:t>- the unhappy poor people might rebel</a:t>
          </a:r>
          <a:endParaRPr lang="en-GB" dirty="0"/>
        </a:p>
      </dgm:t>
    </dgm:pt>
    <dgm:pt modelId="{4E121042-BB8E-408E-933A-6511F0AC1419}" type="parTrans" cxnId="{0ED3424C-5364-4D3D-B04F-2B80C7D3A970}">
      <dgm:prSet/>
      <dgm:spPr/>
      <dgm:t>
        <a:bodyPr/>
        <a:lstStyle/>
        <a:p>
          <a:endParaRPr lang="en-US"/>
        </a:p>
      </dgm:t>
    </dgm:pt>
    <dgm:pt modelId="{EEA7F737-5731-4A6E-9830-EAF2C87CD6E9}" type="sibTrans" cxnId="{0ED3424C-5364-4D3D-B04F-2B80C7D3A970}">
      <dgm:prSet/>
      <dgm:spPr/>
      <dgm:t>
        <a:bodyPr/>
        <a:lstStyle/>
        <a:p>
          <a:endParaRPr lang="en-US"/>
        </a:p>
      </dgm:t>
    </dgm:pt>
    <dgm:pt modelId="{58859FD8-CAAE-4C3B-A87B-04DC45625E05}">
      <dgm:prSet/>
      <dgm:spPr/>
      <dgm:t>
        <a:bodyPr/>
        <a:lstStyle/>
        <a:p>
          <a:pPr rtl="0"/>
          <a:r>
            <a:rPr lang="en-GB" u="sng" dirty="0" smtClean="0"/>
            <a:t>Idleness</a:t>
          </a:r>
          <a:r>
            <a:rPr lang="en-GB" dirty="0" smtClean="0"/>
            <a:t>- Is a SIN! People believed that the devil made people idle</a:t>
          </a:r>
          <a:endParaRPr lang="en-GB" dirty="0"/>
        </a:p>
      </dgm:t>
    </dgm:pt>
    <dgm:pt modelId="{E19B7157-8F61-4E33-BA75-4B7110667875}" type="parTrans" cxnId="{35121DBC-AA93-4043-8D62-52525D1E31DF}">
      <dgm:prSet/>
      <dgm:spPr/>
      <dgm:t>
        <a:bodyPr/>
        <a:lstStyle/>
        <a:p>
          <a:endParaRPr lang="en-US"/>
        </a:p>
      </dgm:t>
    </dgm:pt>
    <dgm:pt modelId="{D9BC4715-2321-44DB-96A0-87D3F0E8430B}" type="sibTrans" cxnId="{35121DBC-AA93-4043-8D62-52525D1E31DF}">
      <dgm:prSet/>
      <dgm:spPr/>
      <dgm:t>
        <a:bodyPr/>
        <a:lstStyle/>
        <a:p>
          <a:endParaRPr lang="en-US"/>
        </a:p>
      </dgm:t>
    </dgm:pt>
    <dgm:pt modelId="{2F8D9D29-B05A-4D90-A6C4-89AE55C405B6}">
      <dgm:prSet/>
      <dgm:spPr/>
      <dgm:t>
        <a:bodyPr/>
        <a:lstStyle/>
        <a:p>
          <a:pPr rtl="0"/>
          <a:r>
            <a:rPr lang="en-GB" u="sng" smtClean="0"/>
            <a:t>Charity</a:t>
          </a:r>
          <a:r>
            <a:rPr lang="en-GB" smtClean="0"/>
            <a:t> –rich people were expected to help the poor, the more poor there were the more money they paid out</a:t>
          </a:r>
          <a:endParaRPr lang="en-GB"/>
        </a:p>
      </dgm:t>
    </dgm:pt>
    <dgm:pt modelId="{985FCD64-5C48-4374-BCE3-E21514FA9870}" type="parTrans" cxnId="{8AA36F85-9ACF-4FBD-92C6-F8AD5AC9257F}">
      <dgm:prSet/>
      <dgm:spPr/>
      <dgm:t>
        <a:bodyPr/>
        <a:lstStyle/>
        <a:p>
          <a:endParaRPr lang="en-US"/>
        </a:p>
      </dgm:t>
    </dgm:pt>
    <dgm:pt modelId="{278043EF-78D7-4E52-85CF-6529CE898EAF}" type="sibTrans" cxnId="{8AA36F85-9ACF-4FBD-92C6-F8AD5AC9257F}">
      <dgm:prSet/>
      <dgm:spPr/>
      <dgm:t>
        <a:bodyPr/>
        <a:lstStyle/>
        <a:p>
          <a:endParaRPr lang="en-US"/>
        </a:p>
      </dgm:t>
    </dgm:pt>
    <dgm:pt modelId="{5089C3AC-8F2D-4B2A-B6FB-887B189FE003}" type="pres">
      <dgm:prSet presAssocID="{CD16D5D3-759B-48A6-B8CE-3FF2E8C297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1D66AE-606D-4349-A65A-FE51A8664862}" type="pres">
      <dgm:prSet presAssocID="{F3A49741-5412-4657-B0A8-40696328B56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22E58E-EF3E-4F5E-87E2-1BA061748813}" type="pres">
      <dgm:prSet presAssocID="{F3A49741-5412-4657-B0A8-40696328B568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5E2E79-7E14-4802-8BE9-1D8747471966}" srcId="{F3A49741-5412-4657-B0A8-40696328B568}" destId="{F87921ED-0F0E-4C82-A077-4DB8FCFB22AF}" srcOrd="2" destOrd="0" parTransId="{BF797D95-9474-4C5F-B00F-8A1889907B92}" sibTransId="{E64F87E6-17C2-415A-828F-3576C79C0E98}"/>
    <dgm:cxn modelId="{8AA36F85-9ACF-4FBD-92C6-F8AD5AC9257F}" srcId="{F3A49741-5412-4657-B0A8-40696328B568}" destId="{2F8D9D29-B05A-4D90-A6C4-89AE55C405B6}" srcOrd="5" destOrd="0" parTransId="{985FCD64-5C48-4374-BCE3-E21514FA9870}" sibTransId="{278043EF-78D7-4E52-85CF-6529CE898EAF}"/>
    <dgm:cxn modelId="{19B67BEE-F2AF-4581-BDAA-CBC38EACBAD9}" srcId="{F3A49741-5412-4657-B0A8-40696328B568}" destId="{24FD4F54-C018-4CAE-8B0F-B31D7FCA3E08}" srcOrd="0" destOrd="0" parTransId="{931A2227-0343-411C-9042-5CDEF9938E55}" sibTransId="{5F1C4C6B-2911-4A48-8383-3F83E2E07FBB}"/>
    <dgm:cxn modelId="{949A7D39-5AF9-4775-B66C-7A17B6CCB297}" srcId="{F3A49741-5412-4657-B0A8-40696328B568}" destId="{AA45F0A3-0E94-4C0B-93ED-F2DA3A2C67B7}" srcOrd="1" destOrd="0" parTransId="{249DDB2B-90A1-4E5B-94BC-4451D3B65534}" sibTransId="{41B6A329-D80E-4F8D-A8A8-F4018062CF54}"/>
    <dgm:cxn modelId="{29EDBEDE-ADAE-4846-B703-B55DA2A7AF70}" type="presOf" srcId="{24FD4F54-C018-4CAE-8B0F-B31D7FCA3E08}" destId="{7F22E58E-EF3E-4F5E-87E2-1BA061748813}" srcOrd="0" destOrd="0" presId="urn:microsoft.com/office/officeart/2005/8/layout/vList2"/>
    <dgm:cxn modelId="{35121DBC-AA93-4043-8D62-52525D1E31DF}" srcId="{F3A49741-5412-4657-B0A8-40696328B568}" destId="{58859FD8-CAAE-4C3B-A87B-04DC45625E05}" srcOrd="4" destOrd="0" parTransId="{E19B7157-8F61-4E33-BA75-4B7110667875}" sibTransId="{D9BC4715-2321-44DB-96A0-87D3F0E8430B}"/>
    <dgm:cxn modelId="{AC9FBFC6-9400-49FA-B903-1C136CBAEB63}" type="presOf" srcId="{654F9008-C235-4801-BE3F-E00B85FE83D1}" destId="{7F22E58E-EF3E-4F5E-87E2-1BA061748813}" srcOrd="0" destOrd="3" presId="urn:microsoft.com/office/officeart/2005/8/layout/vList2"/>
    <dgm:cxn modelId="{6EAB71A9-5F5A-4A03-8E92-A248D4FC0E14}" type="presOf" srcId="{58859FD8-CAAE-4C3B-A87B-04DC45625E05}" destId="{7F22E58E-EF3E-4F5E-87E2-1BA061748813}" srcOrd="0" destOrd="4" presId="urn:microsoft.com/office/officeart/2005/8/layout/vList2"/>
    <dgm:cxn modelId="{6D6A4247-570B-420A-8B39-C57850F98F16}" type="presOf" srcId="{2F8D9D29-B05A-4D90-A6C4-89AE55C405B6}" destId="{7F22E58E-EF3E-4F5E-87E2-1BA061748813}" srcOrd="0" destOrd="5" presId="urn:microsoft.com/office/officeart/2005/8/layout/vList2"/>
    <dgm:cxn modelId="{5BFFADAD-3D86-4C6C-B96D-883431E5B512}" type="presOf" srcId="{AA45F0A3-0E94-4C0B-93ED-F2DA3A2C67B7}" destId="{7F22E58E-EF3E-4F5E-87E2-1BA061748813}" srcOrd="0" destOrd="1" presId="urn:microsoft.com/office/officeart/2005/8/layout/vList2"/>
    <dgm:cxn modelId="{0ED3424C-5364-4D3D-B04F-2B80C7D3A970}" srcId="{F3A49741-5412-4657-B0A8-40696328B568}" destId="{654F9008-C235-4801-BE3F-E00B85FE83D1}" srcOrd="3" destOrd="0" parTransId="{4E121042-BB8E-408E-933A-6511F0AC1419}" sibTransId="{EEA7F737-5731-4A6E-9830-EAF2C87CD6E9}"/>
    <dgm:cxn modelId="{600B5C1E-4EFB-4EA7-B1B8-3E20BC4C915E}" type="presOf" srcId="{F3A49741-5412-4657-B0A8-40696328B568}" destId="{9F1D66AE-606D-4349-A65A-FE51A8664862}" srcOrd="0" destOrd="0" presId="urn:microsoft.com/office/officeart/2005/8/layout/vList2"/>
    <dgm:cxn modelId="{D212D88A-DF53-4900-A691-FCC724839B61}" type="presOf" srcId="{F87921ED-0F0E-4C82-A077-4DB8FCFB22AF}" destId="{7F22E58E-EF3E-4F5E-87E2-1BA061748813}" srcOrd="0" destOrd="2" presId="urn:microsoft.com/office/officeart/2005/8/layout/vList2"/>
    <dgm:cxn modelId="{9CE976E3-12EB-458B-8E2A-16E65A66902B}" srcId="{CD16D5D3-759B-48A6-B8CE-3FF2E8C29782}" destId="{F3A49741-5412-4657-B0A8-40696328B568}" srcOrd="0" destOrd="0" parTransId="{8693E028-CBAA-42AC-A1D1-F253B3424418}" sibTransId="{9F678116-1A95-47FC-A1B1-3FA505A4C50E}"/>
    <dgm:cxn modelId="{267438F4-96DD-4726-BE44-DF72A62FD0EC}" type="presOf" srcId="{CD16D5D3-759B-48A6-B8CE-3FF2E8C29782}" destId="{5089C3AC-8F2D-4B2A-B6FB-887B189FE003}" srcOrd="0" destOrd="0" presId="urn:microsoft.com/office/officeart/2005/8/layout/vList2"/>
    <dgm:cxn modelId="{29DB3140-E5D9-48EC-B556-5F704564B034}" type="presParOf" srcId="{5089C3AC-8F2D-4B2A-B6FB-887B189FE003}" destId="{9F1D66AE-606D-4349-A65A-FE51A8664862}" srcOrd="0" destOrd="0" presId="urn:microsoft.com/office/officeart/2005/8/layout/vList2"/>
    <dgm:cxn modelId="{18C0376F-7D84-410A-979B-0C992DAA3661}" type="presParOf" srcId="{5089C3AC-8F2D-4B2A-B6FB-887B189FE003}" destId="{7F22E58E-EF3E-4F5E-87E2-1BA06174881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F2891EC-B289-4CDC-9E38-237C3D58140A}" type="doc">
      <dgm:prSet loTypeId="urn:microsoft.com/office/officeart/2005/8/layout/hList7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F7A285F-B453-49F0-A07A-4110AB3CBA4C}">
      <dgm:prSet/>
      <dgm:spPr/>
      <dgm:t>
        <a:bodyPr/>
        <a:lstStyle/>
        <a:p>
          <a:pPr rtl="0"/>
          <a:r>
            <a:rPr lang="en-GB" u="none" dirty="0" smtClean="0"/>
            <a:t>Bull baiting </a:t>
          </a:r>
          <a:endParaRPr lang="en-GB" u="none" dirty="0"/>
        </a:p>
      </dgm:t>
    </dgm:pt>
    <dgm:pt modelId="{4586EFB5-317E-4F0B-ACBF-7ADB193F6142}" type="parTrans" cxnId="{98D4F2E4-0197-430D-80DB-69D238D8C9CF}">
      <dgm:prSet/>
      <dgm:spPr/>
      <dgm:t>
        <a:bodyPr/>
        <a:lstStyle/>
        <a:p>
          <a:endParaRPr lang="en-US"/>
        </a:p>
      </dgm:t>
    </dgm:pt>
    <dgm:pt modelId="{8EA4169D-912F-49C1-ABCA-A306FBCCF3E9}" type="sibTrans" cxnId="{98D4F2E4-0197-430D-80DB-69D238D8C9CF}">
      <dgm:prSet/>
      <dgm:spPr/>
      <dgm:t>
        <a:bodyPr/>
        <a:lstStyle/>
        <a:p>
          <a:endParaRPr lang="en-US"/>
        </a:p>
      </dgm:t>
    </dgm:pt>
    <dgm:pt modelId="{F3345755-27E8-4059-B5E2-9F09FAA3740C}">
      <dgm:prSet/>
      <dgm:spPr/>
      <dgm:t>
        <a:bodyPr/>
        <a:lstStyle/>
        <a:p>
          <a:pPr rtl="0"/>
          <a:r>
            <a:rPr lang="en-GB" dirty="0" smtClean="0"/>
            <a:t>Bear baiting</a:t>
          </a:r>
          <a:endParaRPr lang="en-GB" dirty="0"/>
        </a:p>
      </dgm:t>
    </dgm:pt>
    <dgm:pt modelId="{BACA66A7-1CFF-4C47-AC0B-C1FA00BDF709}" type="parTrans" cxnId="{0E5C24E1-A470-4E6E-889F-34B78B371119}">
      <dgm:prSet/>
      <dgm:spPr/>
      <dgm:t>
        <a:bodyPr/>
        <a:lstStyle/>
        <a:p>
          <a:endParaRPr lang="en-US"/>
        </a:p>
      </dgm:t>
    </dgm:pt>
    <dgm:pt modelId="{387F8665-43AD-4ABE-A59C-C685F079A6B7}" type="sibTrans" cxnId="{0E5C24E1-A470-4E6E-889F-34B78B371119}">
      <dgm:prSet/>
      <dgm:spPr/>
      <dgm:t>
        <a:bodyPr/>
        <a:lstStyle/>
        <a:p>
          <a:endParaRPr lang="en-US"/>
        </a:p>
      </dgm:t>
    </dgm:pt>
    <dgm:pt modelId="{6A1B2E49-FE9C-418F-A51E-8769E1E1EB73}">
      <dgm:prSet/>
      <dgm:spPr/>
      <dgm:t>
        <a:bodyPr/>
        <a:lstStyle/>
        <a:p>
          <a:pPr rtl="0"/>
          <a:r>
            <a:rPr lang="en-GB" dirty="0" smtClean="0"/>
            <a:t>Cock fighting</a:t>
          </a:r>
          <a:endParaRPr lang="en-GB" dirty="0"/>
        </a:p>
      </dgm:t>
    </dgm:pt>
    <dgm:pt modelId="{3FA19B82-975F-48FE-B5A4-7061E78157A5}" type="parTrans" cxnId="{88599A9A-051E-49E8-9311-36E1EBD5FCDA}">
      <dgm:prSet/>
      <dgm:spPr/>
      <dgm:t>
        <a:bodyPr/>
        <a:lstStyle/>
        <a:p>
          <a:endParaRPr lang="en-US"/>
        </a:p>
      </dgm:t>
    </dgm:pt>
    <dgm:pt modelId="{B82651E6-9517-4AC5-B843-F203C2AC40AE}" type="sibTrans" cxnId="{88599A9A-051E-49E8-9311-36E1EBD5FCDA}">
      <dgm:prSet/>
      <dgm:spPr/>
      <dgm:t>
        <a:bodyPr/>
        <a:lstStyle/>
        <a:p>
          <a:endParaRPr lang="en-US"/>
        </a:p>
      </dgm:t>
    </dgm:pt>
    <dgm:pt modelId="{2F119947-2C97-49BE-804F-2DCF53EDE4EE}" type="pres">
      <dgm:prSet presAssocID="{AF2891EC-B289-4CDC-9E38-237C3D58140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E61D7F1-0F03-4738-96CC-34595A56F1F1}" type="pres">
      <dgm:prSet presAssocID="{AF2891EC-B289-4CDC-9E38-237C3D58140A}" presName="fgShape" presStyleLbl="fgShp" presStyleIdx="0" presStyleCnt="1" custScaleY="154984"/>
      <dgm:spPr/>
    </dgm:pt>
    <dgm:pt modelId="{4C1F5CC4-4B59-41B4-88EC-7A745E75A201}" type="pres">
      <dgm:prSet presAssocID="{AF2891EC-B289-4CDC-9E38-237C3D58140A}" presName="linComp" presStyleCnt="0"/>
      <dgm:spPr/>
    </dgm:pt>
    <dgm:pt modelId="{5A700AE2-5188-4D75-8954-B4752C3377C9}" type="pres">
      <dgm:prSet presAssocID="{5F7A285F-B453-49F0-A07A-4110AB3CBA4C}" presName="compNode" presStyleCnt="0"/>
      <dgm:spPr/>
    </dgm:pt>
    <dgm:pt modelId="{871E4176-15EC-4732-8D96-62FCA732C2E9}" type="pres">
      <dgm:prSet presAssocID="{5F7A285F-B453-49F0-A07A-4110AB3CBA4C}" presName="bkgdShape" presStyleLbl="node1" presStyleIdx="0" presStyleCnt="3"/>
      <dgm:spPr/>
      <dgm:t>
        <a:bodyPr/>
        <a:lstStyle/>
        <a:p>
          <a:endParaRPr lang="en-US"/>
        </a:p>
      </dgm:t>
    </dgm:pt>
    <dgm:pt modelId="{E46C02A2-F8AF-452F-8746-D220183D87BE}" type="pres">
      <dgm:prSet presAssocID="{5F7A285F-B453-49F0-A07A-4110AB3CBA4C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65028E-A363-407E-BF02-7C6E830DE8AC}" type="pres">
      <dgm:prSet presAssocID="{5F7A285F-B453-49F0-A07A-4110AB3CBA4C}" presName="invisiNode" presStyleLbl="node1" presStyleIdx="0" presStyleCnt="3"/>
      <dgm:spPr/>
    </dgm:pt>
    <dgm:pt modelId="{506BAC99-B9FC-4999-A682-6A57D4489970}" type="pres">
      <dgm:prSet presAssocID="{5F7A285F-B453-49F0-A07A-4110AB3CBA4C}" presName="imagNod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25FDD06B-EC25-4194-82B3-B208EE752542}" type="pres">
      <dgm:prSet presAssocID="{8EA4169D-912F-49C1-ABCA-A306FBCCF3E9}" presName="sibTrans" presStyleLbl="sibTrans2D1" presStyleIdx="0" presStyleCnt="0"/>
      <dgm:spPr/>
      <dgm:t>
        <a:bodyPr/>
        <a:lstStyle/>
        <a:p>
          <a:endParaRPr lang="en-US"/>
        </a:p>
      </dgm:t>
    </dgm:pt>
    <dgm:pt modelId="{51DE6253-BD8F-432C-80EB-BD7E2F300BC4}" type="pres">
      <dgm:prSet presAssocID="{F3345755-27E8-4059-B5E2-9F09FAA3740C}" presName="compNode" presStyleCnt="0"/>
      <dgm:spPr/>
    </dgm:pt>
    <dgm:pt modelId="{16A67BC4-633C-4407-A085-322C050584D9}" type="pres">
      <dgm:prSet presAssocID="{F3345755-27E8-4059-B5E2-9F09FAA3740C}" presName="bkgdShape" presStyleLbl="node1" presStyleIdx="1" presStyleCnt="3"/>
      <dgm:spPr/>
      <dgm:t>
        <a:bodyPr/>
        <a:lstStyle/>
        <a:p>
          <a:endParaRPr lang="en-US"/>
        </a:p>
      </dgm:t>
    </dgm:pt>
    <dgm:pt modelId="{F90AD0B6-0139-41FD-8377-3186B1783715}" type="pres">
      <dgm:prSet presAssocID="{F3345755-27E8-4059-B5E2-9F09FAA3740C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49D052-EB1C-474F-9502-7D905A001275}" type="pres">
      <dgm:prSet presAssocID="{F3345755-27E8-4059-B5E2-9F09FAA3740C}" presName="invisiNode" presStyleLbl="node1" presStyleIdx="1" presStyleCnt="3"/>
      <dgm:spPr/>
    </dgm:pt>
    <dgm:pt modelId="{27983B94-BCC0-4608-A6A2-3BED06F06767}" type="pres">
      <dgm:prSet presAssocID="{F3345755-27E8-4059-B5E2-9F09FAA3740C}" presName="imagNode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7205C66E-3DCE-405F-B34D-5EF555299DB2}" type="pres">
      <dgm:prSet presAssocID="{387F8665-43AD-4ABE-A59C-C685F079A6B7}" presName="sibTrans" presStyleLbl="sibTrans2D1" presStyleIdx="0" presStyleCnt="0"/>
      <dgm:spPr/>
      <dgm:t>
        <a:bodyPr/>
        <a:lstStyle/>
        <a:p>
          <a:endParaRPr lang="en-US"/>
        </a:p>
      </dgm:t>
    </dgm:pt>
    <dgm:pt modelId="{B448A855-1541-4126-A797-FEEED31BDCC5}" type="pres">
      <dgm:prSet presAssocID="{6A1B2E49-FE9C-418F-A51E-8769E1E1EB73}" presName="compNode" presStyleCnt="0"/>
      <dgm:spPr/>
    </dgm:pt>
    <dgm:pt modelId="{B54E922E-1549-4233-BC1C-3B5ADB62CE16}" type="pres">
      <dgm:prSet presAssocID="{6A1B2E49-FE9C-418F-A51E-8769E1E1EB73}" presName="bkgdShape" presStyleLbl="node1" presStyleIdx="2" presStyleCnt="3"/>
      <dgm:spPr/>
      <dgm:t>
        <a:bodyPr/>
        <a:lstStyle/>
        <a:p>
          <a:endParaRPr lang="en-US"/>
        </a:p>
      </dgm:t>
    </dgm:pt>
    <dgm:pt modelId="{2B21AE3A-B28D-47A7-BA70-943A063E7C70}" type="pres">
      <dgm:prSet presAssocID="{6A1B2E49-FE9C-418F-A51E-8769E1E1EB73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D04727-20E8-49D6-949E-6DE538029F18}" type="pres">
      <dgm:prSet presAssocID="{6A1B2E49-FE9C-418F-A51E-8769E1E1EB73}" presName="invisiNode" presStyleLbl="node1" presStyleIdx="2" presStyleCnt="3"/>
      <dgm:spPr/>
    </dgm:pt>
    <dgm:pt modelId="{88D49C5A-F860-422B-9B9D-F5549D1975E6}" type="pres">
      <dgm:prSet presAssocID="{6A1B2E49-FE9C-418F-A51E-8769E1E1EB73}" presName="imagNode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</dgm:ptLst>
  <dgm:cxnLst>
    <dgm:cxn modelId="{931D3863-D486-4777-A4B1-AE0308A30E5D}" type="presOf" srcId="{387F8665-43AD-4ABE-A59C-C685F079A6B7}" destId="{7205C66E-3DCE-405F-B34D-5EF555299DB2}" srcOrd="0" destOrd="0" presId="urn:microsoft.com/office/officeart/2005/8/layout/hList7"/>
    <dgm:cxn modelId="{28C691FC-D863-4071-88BB-1F81AAFA4267}" type="presOf" srcId="{6A1B2E49-FE9C-418F-A51E-8769E1E1EB73}" destId="{B54E922E-1549-4233-BC1C-3B5ADB62CE16}" srcOrd="0" destOrd="0" presId="urn:microsoft.com/office/officeart/2005/8/layout/hList7"/>
    <dgm:cxn modelId="{8F5C8D77-CE56-44F1-8DFA-A988097ACFAE}" type="presOf" srcId="{8EA4169D-912F-49C1-ABCA-A306FBCCF3E9}" destId="{25FDD06B-EC25-4194-82B3-B208EE752542}" srcOrd="0" destOrd="0" presId="urn:microsoft.com/office/officeart/2005/8/layout/hList7"/>
    <dgm:cxn modelId="{349B5BFC-D3B0-4E82-933C-DCF6A2762BD1}" type="presOf" srcId="{F3345755-27E8-4059-B5E2-9F09FAA3740C}" destId="{16A67BC4-633C-4407-A085-322C050584D9}" srcOrd="0" destOrd="0" presId="urn:microsoft.com/office/officeart/2005/8/layout/hList7"/>
    <dgm:cxn modelId="{88599A9A-051E-49E8-9311-36E1EBD5FCDA}" srcId="{AF2891EC-B289-4CDC-9E38-237C3D58140A}" destId="{6A1B2E49-FE9C-418F-A51E-8769E1E1EB73}" srcOrd="2" destOrd="0" parTransId="{3FA19B82-975F-48FE-B5A4-7061E78157A5}" sibTransId="{B82651E6-9517-4AC5-B843-F203C2AC40AE}"/>
    <dgm:cxn modelId="{052732AF-4E6E-44BA-A383-E96D90D63C24}" type="presOf" srcId="{AF2891EC-B289-4CDC-9E38-237C3D58140A}" destId="{2F119947-2C97-49BE-804F-2DCF53EDE4EE}" srcOrd="0" destOrd="0" presId="urn:microsoft.com/office/officeart/2005/8/layout/hList7"/>
    <dgm:cxn modelId="{E0F90D6F-721B-4435-8D04-F15E6D50F6D8}" type="presOf" srcId="{5F7A285F-B453-49F0-A07A-4110AB3CBA4C}" destId="{E46C02A2-F8AF-452F-8746-D220183D87BE}" srcOrd="1" destOrd="0" presId="urn:microsoft.com/office/officeart/2005/8/layout/hList7"/>
    <dgm:cxn modelId="{98D4F2E4-0197-430D-80DB-69D238D8C9CF}" srcId="{AF2891EC-B289-4CDC-9E38-237C3D58140A}" destId="{5F7A285F-B453-49F0-A07A-4110AB3CBA4C}" srcOrd="0" destOrd="0" parTransId="{4586EFB5-317E-4F0B-ACBF-7ADB193F6142}" sibTransId="{8EA4169D-912F-49C1-ABCA-A306FBCCF3E9}"/>
    <dgm:cxn modelId="{0E5C24E1-A470-4E6E-889F-34B78B371119}" srcId="{AF2891EC-B289-4CDC-9E38-237C3D58140A}" destId="{F3345755-27E8-4059-B5E2-9F09FAA3740C}" srcOrd="1" destOrd="0" parTransId="{BACA66A7-1CFF-4C47-AC0B-C1FA00BDF709}" sibTransId="{387F8665-43AD-4ABE-A59C-C685F079A6B7}"/>
    <dgm:cxn modelId="{F56806D1-F992-495C-89F4-B55F719A5F6F}" type="presOf" srcId="{5F7A285F-B453-49F0-A07A-4110AB3CBA4C}" destId="{871E4176-15EC-4732-8D96-62FCA732C2E9}" srcOrd="0" destOrd="0" presId="urn:microsoft.com/office/officeart/2005/8/layout/hList7"/>
    <dgm:cxn modelId="{79C4EC58-57BD-4B8F-97B8-96FB83A2FE24}" type="presOf" srcId="{6A1B2E49-FE9C-418F-A51E-8769E1E1EB73}" destId="{2B21AE3A-B28D-47A7-BA70-943A063E7C70}" srcOrd="1" destOrd="0" presId="urn:microsoft.com/office/officeart/2005/8/layout/hList7"/>
    <dgm:cxn modelId="{F104CD4E-A7EC-4C71-8CDA-D2FE1362D88B}" type="presOf" srcId="{F3345755-27E8-4059-B5E2-9F09FAA3740C}" destId="{F90AD0B6-0139-41FD-8377-3186B1783715}" srcOrd="1" destOrd="0" presId="urn:microsoft.com/office/officeart/2005/8/layout/hList7"/>
    <dgm:cxn modelId="{1CED10CE-70E6-4998-BCD0-5040129AA875}" type="presParOf" srcId="{2F119947-2C97-49BE-804F-2DCF53EDE4EE}" destId="{FE61D7F1-0F03-4738-96CC-34595A56F1F1}" srcOrd="0" destOrd="0" presId="urn:microsoft.com/office/officeart/2005/8/layout/hList7"/>
    <dgm:cxn modelId="{59D05773-0080-4225-87D7-49D44E749091}" type="presParOf" srcId="{2F119947-2C97-49BE-804F-2DCF53EDE4EE}" destId="{4C1F5CC4-4B59-41B4-88EC-7A745E75A201}" srcOrd="1" destOrd="0" presId="urn:microsoft.com/office/officeart/2005/8/layout/hList7"/>
    <dgm:cxn modelId="{68400A2F-DD9B-4746-B70A-28750A3E9897}" type="presParOf" srcId="{4C1F5CC4-4B59-41B4-88EC-7A745E75A201}" destId="{5A700AE2-5188-4D75-8954-B4752C3377C9}" srcOrd="0" destOrd="0" presId="urn:microsoft.com/office/officeart/2005/8/layout/hList7"/>
    <dgm:cxn modelId="{1795FDA1-1B0C-4F72-9FE7-C03CDBE63D91}" type="presParOf" srcId="{5A700AE2-5188-4D75-8954-B4752C3377C9}" destId="{871E4176-15EC-4732-8D96-62FCA732C2E9}" srcOrd="0" destOrd="0" presId="urn:microsoft.com/office/officeart/2005/8/layout/hList7"/>
    <dgm:cxn modelId="{57424107-8AE8-429B-B65F-02FB8749332D}" type="presParOf" srcId="{5A700AE2-5188-4D75-8954-B4752C3377C9}" destId="{E46C02A2-F8AF-452F-8746-D220183D87BE}" srcOrd="1" destOrd="0" presId="urn:microsoft.com/office/officeart/2005/8/layout/hList7"/>
    <dgm:cxn modelId="{F7CA1C25-D0C4-4E7A-9942-6A9A6A58AA96}" type="presParOf" srcId="{5A700AE2-5188-4D75-8954-B4752C3377C9}" destId="{4165028E-A363-407E-BF02-7C6E830DE8AC}" srcOrd="2" destOrd="0" presId="urn:microsoft.com/office/officeart/2005/8/layout/hList7"/>
    <dgm:cxn modelId="{00AFCD3C-25D2-469C-AD20-C00C490E74CD}" type="presParOf" srcId="{5A700AE2-5188-4D75-8954-B4752C3377C9}" destId="{506BAC99-B9FC-4999-A682-6A57D4489970}" srcOrd="3" destOrd="0" presId="urn:microsoft.com/office/officeart/2005/8/layout/hList7"/>
    <dgm:cxn modelId="{D2202B8F-7BA9-4EB7-86D6-19C335F93E98}" type="presParOf" srcId="{4C1F5CC4-4B59-41B4-88EC-7A745E75A201}" destId="{25FDD06B-EC25-4194-82B3-B208EE752542}" srcOrd="1" destOrd="0" presId="urn:microsoft.com/office/officeart/2005/8/layout/hList7"/>
    <dgm:cxn modelId="{A51FB599-8B1B-480C-8640-B05885FB8195}" type="presParOf" srcId="{4C1F5CC4-4B59-41B4-88EC-7A745E75A201}" destId="{51DE6253-BD8F-432C-80EB-BD7E2F300BC4}" srcOrd="2" destOrd="0" presId="urn:microsoft.com/office/officeart/2005/8/layout/hList7"/>
    <dgm:cxn modelId="{361D930C-C666-46C6-BEA2-4ED0F7757474}" type="presParOf" srcId="{51DE6253-BD8F-432C-80EB-BD7E2F300BC4}" destId="{16A67BC4-633C-4407-A085-322C050584D9}" srcOrd="0" destOrd="0" presId="urn:microsoft.com/office/officeart/2005/8/layout/hList7"/>
    <dgm:cxn modelId="{026D4B8C-E420-4565-9E5B-AA59CC5F0C4C}" type="presParOf" srcId="{51DE6253-BD8F-432C-80EB-BD7E2F300BC4}" destId="{F90AD0B6-0139-41FD-8377-3186B1783715}" srcOrd="1" destOrd="0" presId="urn:microsoft.com/office/officeart/2005/8/layout/hList7"/>
    <dgm:cxn modelId="{A133056E-55EF-42BD-8AB8-F13F5FADF161}" type="presParOf" srcId="{51DE6253-BD8F-432C-80EB-BD7E2F300BC4}" destId="{5449D052-EB1C-474F-9502-7D905A001275}" srcOrd="2" destOrd="0" presId="urn:microsoft.com/office/officeart/2005/8/layout/hList7"/>
    <dgm:cxn modelId="{E35917D9-8F1C-43C9-8615-57C705C47542}" type="presParOf" srcId="{51DE6253-BD8F-432C-80EB-BD7E2F300BC4}" destId="{27983B94-BCC0-4608-A6A2-3BED06F06767}" srcOrd="3" destOrd="0" presId="urn:microsoft.com/office/officeart/2005/8/layout/hList7"/>
    <dgm:cxn modelId="{0AE5B09C-9062-4926-B96E-EDA257B699F4}" type="presParOf" srcId="{4C1F5CC4-4B59-41B4-88EC-7A745E75A201}" destId="{7205C66E-3DCE-405F-B34D-5EF555299DB2}" srcOrd="3" destOrd="0" presId="urn:microsoft.com/office/officeart/2005/8/layout/hList7"/>
    <dgm:cxn modelId="{FF18722E-2EDD-41CE-9417-1C72276F0DF2}" type="presParOf" srcId="{4C1F5CC4-4B59-41B4-88EC-7A745E75A201}" destId="{B448A855-1541-4126-A797-FEEED31BDCC5}" srcOrd="4" destOrd="0" presId="urn:microsoft.com/office/officeart/2005/8/layout/hList7"/>
    <dgm:cxn modelId="{9DE83314-BC38-4E5D-895F-CB78D77924A0}" type="presParOf" srcId="{B448A855-1541-4126-A797-FEEED31BDCC5}" destId="{B54E922E-1549-4233-BC1C-3B5ADB62CE16}" srcOrd="0" destOrd="0" presId="urn:microsoft.com/office/officeart/2005/8/layout/hList7"/>
    <dgm:cxn modelId="{C4139B40-B633-46CD-90CD-2BB8033DB7F4}" type="presParOf" srcId="{B448A855-1541-4126-A797-FEEED31BDCC5}" destId="{2B21AE3A-B28D-47A7-BA70-943A063E7C70}" srcOrd="1" destOrd="0" presId="urn:microsoft.com/office/officeart/2005/8/layout/hList7"/>
    <dgm:cxn modelId="{18AFD5E8-8AB7-4EF0-9636-F77EA7C71D00}" type="presParOf" srcId="{B448A855-1541-4126-A797-FEEED31BDCC5}" destId="{A0D04727-20E8-49D6-949E-6DE538029F18}" srcOrd="2" destOrd="0" presId="urn:microsoft.com/office/officeart/2005/8/layout/hList7"/>
    <dgm:cxn modelId="{21FF87F7-823C-400D-A207-830D33157E74}" type="presParOf" srcId="{B448A855-1541-4126-A797-FEEED31BDCC5}" destId="{88D49C5A-F860-422B-9B9D-F5549D1975E6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47AAAAE-8DE6-47BD-9E94-B71C634DCB53}" type="doc">
      <dgm:prSet loTypeId="urn:microsoft.com/office/officeart/2005/8/layout/matrix1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F4D9AF5-76CF-4663-9C5C-87196D5F428C}">
      <dgm:prSet/>
      <dgm:spPr/>
      <dgm:t>
        <a:bodyPr/>
        <a:lstStyle/>
        <a:p>
          <a:pPr rtl="0"/>
          <a:r>
            <a:rPr lang="en-GB" u="sng" dirty="0" smtClean="0"/>
            <a:t>Entertainment for the Rich</a:t>
          </a:r>
        </a:p>
        <a:p>
          <a:pPr rtl="0"/>
          <a:endParaRPr lang="en-GB" u="sng" dirty="0" smtClean="0"/>
        </a:p>
        <a:p>
          <a:pPr rtl="0"/>
          <a:endParaRPr lang="en-GB" u="sng" dirty="0" smtClean="0"/>
        </a:p>
        <a:p>
          <a:pPr rtl="0"/>
          <a:endParaRPr lang="en-GB" dirty="0"/>
        </a:p>
      </dgm:t>
    </dgm:pt>
    <dgm:pt modelId="{45145FBD-D045-437A-9ECA-31CAFF363D5E}" type="parTrans" cxnId="{D7688630-9F29-4F9C-92C3-149C8FF825DD}">
      <dgm:prSet/>
      <dgm:spPr/>
      <dgm:t>
        <a:bodyPr/>
        <a:lstStyle/>
        <a:p>
          <a:endParaRPr lang="en-US"/>
        </a:p>
      </dgm:t>
    </dgm:pt>
    <dgm:pt modelId="{89FA9510-C19C-45BB-AEA3-7AB11BC71B34}" type="sibTrans" cxnId="{D7688630-9F29-4F9C-92C3-149C8FF825DD}">
      <dgm:prSet/>
      <dgm:spPr/>
      <dgm:t>
        <a:bodyPr/>
        <a:lstStyle/>
        <a:p>
          <a:endParaRPr lang="en-US"/>
        </a:p>
      </dgm:t>
    </dgm:pt>
    <dgm:pt modelId="{BCDB40E5-5606-4B38-943B-0114F15BB2D0}">
      <dgm:prSet custT="1"/>
      <dgm:spPr/>
      <dgm:t>
        <a:bodyPr/>
        <a:lstStyle/>
        <a:p>
          <a:pPr algn="ctr" rtl="0"/>
          <a:r>
            <a:rPr lang="en-GB" sz="2400" dirty="0" smtClean="0"/>
            <a:t>Hunting</a:t>
          </a:r>
        </a:p>
        <a:p>
          <a:pPr algn="ctr" rtl="0"/>
          <a:endParaRPr lang="en-GB" sz="1300" dirty="0"/>
        </a:p>
      </dgm:t>
    </dgm:pt>
    <dgm:pt modelId="{30888875-7AC4-49E4-81D1-A02B14115C28}" type="parTrans" cxnId="{E15422AE-64AD-41F6-85A6-66F949E5B116}">
      <dgm:prSet/>
      <dgm:spPr/>
      <dgm:t>
        <a:bodyPr/>
        <a:lstStyle/>
        <a:p>
          <a:endParaRPr lang="en-US"/>
        </a:p>
      </dgm:t>
    </dgm:pt>
    <dgm:pt modelId="{533E210B-96E8-4B20-BFFB-A513229EF0DA}" type="sibTrans" cxnId="{E15422AE-64AD-41F6-85A6-66F949E5B116}">
      <dgm:prSet/>
      <dgm:spPr/>
      <dgm:t>
        <a:bodyPr/>
        <a:lstStyle/>
        <a:p>
          <a:endParaRPr lang="en-US"/>
        </a:p>
      </dgm:t>
    </dgm:pt>
    <dgm:pt modelId="{DC6A5DE4-C4E1-408F-85E2-56DAD86D35E9}">
      <dgm:prSet custT="1"/>
      <dgm:spPr/>
      <dgm:t>
        <a:bodyPr/>
        <a:lstStyle/>
        <a:p>
          <a:pPr rtl="0"/>
          <a:r>
            <a:rPr lang="en-GB" sz="2400" dirty="0" smtClean="0"/>
            <a:t>Archery</a:t>
          </a:r>
        </a:p>
        <a:p>
          <a:pPr rtl="0"/>
          <a:endParaRPr lang="en-GB" sz="1300" dirty="0"/>
        </a:p>
      </dgm:t>
    </dgm:pt>
    <dgm:pt modelId="{F85FCA60-704C-467F-996F-BC25F4CDB416}" type="parTrans" cxnId="{67D26B8C-BFA8-4BCB-AD11-1BCC0FCDED3F}">
      <dgm:prSet/>
      <dgm:spPr/>
      <dgm:t>
        <a:bodyPr/>
        <a:lstStyle/>
        <a:p>
          <a:endParaRPr lang="en-US"/>
        </a:p>
      </dgm:t>
    </dgm:pt>
    <dgm:pt modelId="{17F934EB-0C38-4C47-BD99-6CEAE87D45CD}" type="sibTrans" cxnId="{67D26B8C-BFA8-4BCB-AD11-1BCC0FCDED3F}">
      <dgm:prSet/>
      <dgm:spPr/>
      <dgm:t>
        <a:bodyPr/>
        <a:lstStyle/>
        <a:p>
          <a:endParaRPr lang="en-US"/>
        </a:p>
      </dgm:t>
    </dgm:pt>
    <dgm:pt modelId="{A57992CA-B16E-4335-B69F-799FEDBE6A90}">
      <dgm:prSet custT="1"/>
      <dgm:spPr/>
      <dgm:t>
        <a:bodyPr/>
        <a:lstStyle/>
        <a:p>
          <a:pPr rtl="0"/>
          <a:endParaRPr lang="en-GB" sz="2400" dirty="0" smtClean="0"/>
        </a:p>
        <a:p>
          <a:pPr rtl="0"/>
          <a:r>
            <a:rPr lang="en-GB" sz="2400" dirty="0" smtClean="0"/>
            <a:t>Hawking</a:t>
          </a:r>
          <a:endParaRPr lang="en-GB" sz="1300" dirty="0"/>
        </a:p>
      </dgm:t>
    </dgm:pt>
    <dgm:pt modelId="{4CFAF9AE-BB86-4A2C-AB76-19AE2F25D13B}" type="parTrans" cxnId="{5E4E1D02-9C9E-4406-BF6E-7CECA861250A}">
      <dgm:prSet/>
      <dgm:spPr/>
      <dgm:t>
        <a:bodyPr/>
        <a:lstStyle/>
        <a:p>
          <a:endParaRPr lang="en-US"/>
        </a:p>
      </dgm:t>
    </dgm:pt>
    <dgm:pt modelId="{727B0919-4268-4446-818C-1EC2ABB32F27}" type="sibTrans" cxnId="{5E4E1D02-9C9E-4406-BF6E-7CECA861250A}">
      <dgm:prSet/>
      <dgm:spPr/>
      <dgm:t>
        <a:bodyPr/>
        <a:lstStyle/>
        <a:p>
          <a:endParaRPr lang="en-US"/>
        </a:p>
      </dgm:t>
    </dgm:pt>
    <dgm:pt modelId="{849507FE-E2C5-4ECC-B910-32AEA7ECBDEC}">
      <dgm:prSet custT="1"/>
      <dgm:spPr/>
      <dgm:t>
        <a:bodyPr/>
        <a:lstStyle/>
        <a:p>
          <a:pPr rtl="0"/>
          <a:endParaRPr lang="en-GB" sz="2400" dirty="0" smtClean="0"/>
        </a:p>
        <a:p>
          <a:pPr rtl="0"/>
          <a:r>
            <a:rPr lang="en-GB" sz="2400" dirty="0" smtClean="0"/>
            <a:t>Dancing</a:t>
          </a:r>
          <a:endParaRPr lang="en-GB" sz="1300" dirty="0"/>
        </a:p>
      </dgm:t>
    </dgm:pt>
    <dgm:pt modelId="{02368480-F380-42BF-A176-E0E283051362}" type="parTrans" cxnId="{4EDA583A-9B7B-40E2-AF99-E7CAA3D35B35}">
      <dgm:prSet/>
      <dgm:spPr/>
      <dgm:t>
        <a:bodyPr/>
        <a:lstStyle/>
        <a:p>
          <a:endParaRPr lang="en-US"/>
        </a:p>
      </dgm:t>
    </dgm:pt>
    <dgm:pt modelId="{4F0AAD71-7F8E-45B6-B33D-D1C1E64DE65C}" type="sibTrans" cxnId="{4EDA583A-9B7B-40E2-AF99-E7CAA3D35B35}">
      <dgm:prSet/>
      <dgm:spPr/>
      <dgm:t>
        <a:bodyPr/>
        <a:lstStyle/>
        <a:p>
          <a:endParaRPr lang="en-US"/>
        </a:p>
      </dgm:t>
    </dgm:pt>
    <dgm:pt modelId="{3FB75690-BD96-4E40-B4A2-1DB6F5E535C9}" type="pres">
      <dgm:prSet presAssocID="{F47AAAAE-8DE6-47BD-9E94-B71C634DCB53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4321BA-A97E-4E00-968B-FEBE4928E5EA}" type="pres">
      <dgm:prSet presAssocID="{F47AAAAE-8DE6-47BD-9E94-B71C634DCB53}" presName="matrix" presStyleCnt="0"/>
      <dgm:spPr/>
    </dgm:pt>
    <dgm:pt modelId="{CE193E4E-046B-4A19-B55A-A1536E04747E}" type="pres">
      <dgm:prSet presAssocID="{F47AAAAE-8DE6-47BD-9E94-B71C634DCB53}" presName="tile1" presStyleLbl="node1" presStyleIdx="0" presStyleCnt="4"/>
      <dgm:spPr/>
      <dgm:t>
        <a:bodyPr/>
        <a:lstStyle/>
        <a:p>
          <a:endParaRPr lang="en-US"/>
        </a:p>
      </dgm:t>
    </dgm:pt>
    <dgm:pt modelId="{77005277-0DCE-4E70-A261-9D22F1A6CAE7}" type="pres">
      <dgm:prSet presAssocID="{F47AAAAE-8DE6-47BD-9E94-B71C634DCB5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CB303B-5E58-4254-BE18-1583357332F1}" type="pres">
      <dgm:prSet presAssocID="{F47AAAAE-8DE6-47BD-9E94-B71C634DCB53}" presName="tile2" presStyleLbl="node1" presStyleIdx="1" presStyleCnt="4"/>
      <dgm:spPr/>
      <dgm:t>
        <a:bodyPr/>
        <a:lstStyle/>
        <a:p>
          <a:endParaRPr lang="en-US"/>
        </a:p>
      </dgm:t>
    </dgm:pt>
    <dgm:pt modelId="{7DD8B28E-A5D5-4BC5-89DA-60C452F7EEE5}" type="pres">
      <dgm:prSet presAssocID="{F47AAAAE-8DE6-47BD-9E94-B71C634DCB5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C33D2D-9F48-46F1-80C3-7BD838554BB2}" type="pres">
      <dgm:prSet presAssocID="{F47AAAAE-8DE6-47BD-9E94-B71C634DCB53}" presName="tile3" presStyleLbl="node1" presStyleIdx="2" presStyleCnt="4"/>
      <dgm:spPr/>
      <dgm:t>
        <a:bodyPr/>
        <a:lstStyle/>
        <a:p>
          <a:endParaRPr lang="en-US"/>
        </a:p>
      </dgm:t>
    </dgm:pt>
    <dgm:pt modelId="{5007932D-1469-4296-9CF8-B5F17881F28C}" type="pres">
      <dgm:prSet presAssocID="{F47AAAAE-8DE6-47BD-9E94-B71C634DCB5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68A739-0C9D-41FB-8EA3-29DFE3F39908}" type="pres">
      <dgm:prSet presAssocID="{F47AAAAE-8DE6-47BD-9E94-B71C634DCB53}" presName="tile4" presStyleLbl="node1" presStyleIdx="3" presStyleCnt="4" custLinFactNeighborX="11365" custLinFactNeighborY="9878"/>
      <dgm:spPr/>
      <dgm:t>
        <a:bodyPr/>
        <a:lstStyle/>
        <a:p>
          <a:endParaRPr lang="en-US"/>
        </a:p>
      </dgm:t>
    </dgm:pt>
    <dgm:pt modelId="{64ED6F66-D050-419D-B27F-81C1B868C665}" type="pres">
      <dgm:prSet presAssocID="{F47AAAAE-8DE6-47BD-9E94-B71C634DCB5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E9BD84-51BC-41EB-B1CD-5125ECC554CA}" type="pres">
      <dgm:prSet presAssocID="{F47AAAAE-8DE6-47BD-9E94-B71C634DCB53}" presName="centerTile" presStyleLbl="fgShp" presStyleIdx="0" presStyleCnt="1" custScaleY="21608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4EDA583A-9B7B-40E2-AF99-E7CAA3D35B35}" srcId="{5F4D9AF5-76CF-4663-9C5C-87196D5F428C}" destId="{849507FE-E2C5-4ECC-B910-32AEA7ECBDEC}" srcOrd="3" destOrd="0" parTransId="{02368480-F380-42BF-A176-E0E283051362}" sibTransId="{4F0AAD71-7F8E-45B6-B33D-D1C1E64DE65C}"/>
    <dgm:cxn modelId="{A2CA4DDE-5E64-438E-83F9-9741BB69CA09}" type="presOf" srcId="{849507FE-E2C5-4ECC-B910-32AEA7ECBDEC}" destId="{1168A739-0C9D-41FB-8EA3-29DFE3F39908}" srcOrd="0" destOrd="0" presId="urn:microsoft.com/office/officeart/2005/8/layout/matrix1"/>
    <dgm:cxn modelId="{43BE1C0F-309A-4870-9435-246EEB09EE9D}" type="presOf" srcId="{DC6A5DE4-C4E1-408F-85E2-56DAD86D35E9}" destId="{7DD8B28E-A5D5-4BC5-89DA-60C452F7EEE5}" srcOrd="1" destOrd="0" presId="urn:microsoft.com/office/officeart/2005/8/layout/matrix1"/>
    <dgm:cxn modelId="{C4212592-F1D2-4EDB-BE1B-0D960A1F4528}" type="presOf" srcId="{A57992CA-B16E-4335-B69F-799FEDBE6A90}" destId="{5007932D-1469-4296-9CF8-B5F17881F28C}" srcOrd="1" destOrd="0" presId="urn:microsoft.com/office/officeart/2005/8/layout/matrix1"/>
    <dgm:cxn modelId="{96D75D99-14CB-48C4-9AAC-ED4C17805935}" type="presOf" srcId="{DC6A5DE4-C4E1-408F-85E2-56DAD86D35E9}" destId="{D5CB303B-5E58-4254-BE18-1583357332F1}" srcOrd="0" destOrd="0" presId="urn:microsoft.com/office/officeart/2005/8/layout/matrix1"/>
    <dgm:cxn modelId="{E15422AE-64AD-41F6-85A6-66F949E5B116}" srcId="{5F4D9AF5-76CF-4663-9C5C-87196D5F428C}" destId="{BCDB40E5-5606-4B38-943B-0114F15BB2D0}" srcOrd="0" destOrd="0" parTransId="{30888875-7AC4-49E4-81D1-A02B14115C28}" sibTransId="{533E210B-96E8-4B20-BFFB-A513229EF0DA}"/>
    <dgm:cxn modelId="{4C5C249E-514E-4BAB-ABDC-ACFFFB03ABAC}" type="presOf" srcId="{5F4D9AF5-76CF-4663-9C5C-87196D5F428C}" destId="{91E9BD84-51BC-41EB-B1CD-5125ECC554CA}" srcOrd="0" destOrd="0" presId="urn:microsoft.com/office/officeart/2005/8/layout/matrix1"/>
    <dgm:cxn modelId="{5E4E1D02-9C9E-4406-BF6E-7CECA861250A}" srcId="{5F4D9AF5-76CF-4663-9C5C-87196D5F428C}" destId="{A57992CA-B16E-4335-B69F-799FEDBE6A90}" srcOrd="2" destOrd="0" parTransId="{4CFAF9AE-BB86-4A2C-AB76-19AE2F25D13B}" sibTransId="{727B0919-4268-4446-818C-1EC2ABB32F27}"/>
    <dgm:cxn modelId="{D7688630-9F29-4F9C-92C3-149C8FF825DD}" srcId="{F47AAAAE-8DE6-47BD-9E94-B71C634DCB53}" destId="{5F4D9AF5-76CF-4663-9C5C-87196D5F428C}" srcOrd="0" destOrd="0" parTransId="{45145FBD-D045-437A-9ECA-31CAFF363D5E}" sibTransId="{89FA9510-C19C-45BB-AEA3-7AB11BC71B34}"/>
    <dgm:cxn modelId="{7840DA84-0DCA-46AB-A0B4-E6265B398ED7}" type="presOf" srcId="{A57992CA-B16E-4335-B69F-799FEDBE6A90}" destId="{3AC33D2D-9F48-46F1-80C3-7BD838554BB2}" srcOrd="0" destOrd="0" presId="urn:microsoft.com/office/officeart/2005/8/layout/matrix1"/>
    <dgm:cxn modelId="{807DF838-D027-4FC7-BCD7-488CE54F6FC0}" type="presOf" srcId="{BCDB40E5-5606-4B38-943B-0114F15BB2D0}" destId="{77005277-0DCE-4E70-A261-9D22F1A6CAE7}" srcOrd="1" destOrd="0" presId="urn:microsoft.com/office/officeart/2005/8/layout/matrix1"/>
    <dgm:cxn modelId="{37831DAB-E1E1-49E1-B317-46BF8FEEA915}" type="presOf" srcId="{849507FE-E2C5-4ECC-B910-32AEA7ECBDEC}" destId="{64ED6F66-D050-419D-B27F-81C1B868C665}" srcOrd="1" destOrd="0" presId="urn:microsoft.com/office/officeart/2005/8/layout/matrix1"/>
    <dgm:cxn modelId="{67D26B8C-BFA8-4BCB-AD11-1BCC0FCDED3F}" srcId="{5F4D9AF5-76CF-4663-9C5C-87196D5F428C}" destId="{DC6A5DE4-C4E1-408F-85E2-56DAD86D35E9}" srcOrd="1" destOrd="0" parTransId="{F85FCA60-704C-467F-996F-BC25F4CDB416}" sibTransId="{17F934EB-0C38-4C47-BD99-6CEAE87D45CD}"/>
    <dgm:cxn modelId="{3CF6313B-380A-4561-922B-6F2E1557851E}" type="presOf" srcId="{F47AAAAE-8DE6-47BD-9E94-B71C634DCB53}" destId="{3FB75690-BD96-4E40-B4A2-1DB6F5E535C9}" srcOrd="0" destOrd="0" presId="urn:microsoft.com/office/officeart/2005/8/layout/matrix1"/>
    <dgm:cxn modelId="{A9E4BDFF-7C68-402F-9ECB-4E4FD00899F0}" type="presOf" srcId="{BCDB40E5-5606-4B38-943B-0114F15BB2D0}" destId="{CE193E4E-046B-4A19-B55A-A1536E04747E}" srcOrd="0" destOrd="0" presId="urn:microsoft.com/office/officeart/2005/8/layout/matrix1"/>
    <dgm:cxn modelId="{BDA439A9-4FCE-4BB7-A222-6C216193FA75}" type="presParOf" srcId="{3FB75690-BD96-4E40-B4A2-1DB6F5E535C9}" destId="{044321BA-A97E-4E00-968B-FEBE4928E5EA}" srcOrd="0" destOrd="0" presId="urn:microsoft.com/office/officeart/2005/8/layout/matrix1"/>
    <dgm:cxn modelId="{9EF3A421-0DE9-410D-A71E-9F46268831D5}" type="presParOf" srcId="{044321BA-A97E-4E00-968B-FEBE4928E5EA}" destId="{CE193E4E-046B-4A19-B55A-A1536E04747E}" srcOrd="0" destOrd="0" presId="urn:microsoft.com/office/officeart/2005/8/layout/matrix1"/>
    <dgm:cxn modelId="{D431BD87-8583-452B-A74B-E6ACD508F3D8}" type="presParOf" srcId="{044321BA-A97E-4E00-968B-FEBE4928E5EA}" destId="{77005277-0DCE-4E70-A261-9D22F1A6CAE7}" srcOrd="1" destOrd="0" presId="urn:microsoft.com/office/officeart/2005/8/layout/matrix1"/>
    <dgm:cxn modelId="{680E1E04-5932-4F74-9A19-ED44D51F9560}" type="presParOf" srcId="{044321BA-A97E-4E00-968B-FEBE4928E5EA}" destId="{D5CB303B-5E58-4254-BE18-1583357332F1}" srcOrd="2" destOrd="0" presId="urn:microsoft.com/office/officeart/2005/8/layout/matrix1"/>
    <dgm:cxn modelId="{C8C54514-A69F-4DC1-AFD7-43E6B05FC65F}" type="presParOf" srcId="{044321BA-A97E-4E00-968B-FEBE4928E5EA}" destId="{7DD8B28E-A5D5-4BC5-89DA-60C452F7EEE5}" srcOrd="3" destOrd="0" presId="urn:microsoft.com/office/officeart/2005/8/layout/matrix1"/>
    <dgm:cxn modelId="{003CF140-293E-490E-9B72-C879DDCA4A6D}" type="presParOf" srcId="{044321BA-A97E-4E00-968B-FEBE4928E5EA}" destId="{3AC33D2D-9F48-46F1-80C3-7BD838554BB2}" srcOrd="4" destOrd="0" presId="urn:microsoft.com/office/officeart/2005/8/layout/matrix1"/>
    <dgm:cxn modelId="{948B2B05-F327-4DE4-A13F-5BA028E5A817}" type="presParOf" srcId="{044321BA-A97E-4E00-968B-FEBE4928E5EA}" destId="{5007932D-1469-4296-9CF8-B5F17881F28C}" srcOrd="5" destOrd="0" presId="urn:microsoft.com/office/officeart/2005/8/layout/matrix1"/>
    <dgm:cxn modelId="{1E57E11D-E43F-4876-A750-D30B9852DB9F}" type="presParOf" srcId="{044321BA-A97E-4E00-968B-FEBE4928E5EA}" destId="{1168A739-0C9D-41FB-8EA3-29DFE3F39908}" srcOrd="6" destOrd="0" presId="urn:microsoft.com/office/officeart/2005/8/layout/matrix1"/>
    <dgm:cxn modelId="{3A80F8EA-E873-4A92-BD74-26EABDF08620}" type="presParOf" srcId="{044321BA-A97E-4E00-968B-FEBE4928E5EA}" destId="{64ED6F66-D050-419D-B27F-81C1B868C665}" srcOrd="7" destOrd="0" presId="urn:microsoft.com/office/officeart/2005/8/layout/matrix1"/>
    <dgm:cxn modelId="{765204A8-5A31-4084-9400-989D1923CC45}" type="presParOf" srcId="{3FB75690-BD96-4E40-B4A2-1DB6F5E535C9}" destId="{91E9BD84-51BC-41EB-B1CD-5125ECC554C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6D05808-5632-4D3B-9B32-62E0416FD141}" type="doc">
      <dgm:prSet loTypeId="urn:microsoft.com/office/officeart/2009/3/layout/OpposingIdea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7DCD58-4165-46A3-91E7-72C7564EE024}">
      <dgm:prSet/>
      <dgm:spPr>
        <a:solidFill>
          <a:srgbClr val="92D050"/>
        </a:solidFill>
      </dgm:spPr>
      <dgm:t>
        <a:bodyPr/>
        <a:lstStyle/>
        <a:p>
          <a:pPr rtl="0"/>
          <a:r>
            <a:rPr lang="en-GB" b="1" u="sng" smtClean="0"/>
            <a:t>Why was the theatre popular?</a:t>
          </a:r>
          <a:endParaRPr lang="en-GB"/>
        </a:p>
      </dgm:t>
    </dgm:pt>
    <dgm:pt modelId="{5797F608-644C-4D6C-96F9-5CD6BD77F73F}" type="parTrans" cxnId="{5EA35CAC-7B70-45B3-98D7-8496D2E927F5}">
      <dgm:prSet/>
      <dgm:spPr/>
      <dgm:t>
        <a:bodyPr/>
        <a:lstStyle/>
        <a:p>
          <a:endParaRPr lang="en-US"/>
        </a:p>
      </dgm:t>
    </dgm:pt>
    <dgm:pt modelId="{92C2B066-DA4C-46A2-A5AF-3EAA54695E5B}" type="sibTrans" cxnId="{5EA35CAC-7B70-45B3-98D7-8496D2E927F5}">
      <dgm:prSet/>
      <dgm:spPr/>
      <dgm:t>
        <a:bodyPr/>
        <a:lstStyle/>
        <a:p>
          <a:endParaRPr lang="en-US"/>
        </a:p>
      </dgm:t>
    </dgm:pt>
    <dgm:pt modelId="{6BF75E8B-3661-4434-A202-B64C84D4F974}">
      <dgm:prSet custT="1"/>
      <dgm:spPr/>
      <dgm:t>
        <a:bodyPr/>
        <a:lstStyle/>
        <a:p>
          <a:pPr rtl="0"/>
          <a:r>
            <a:rPr lang="en-GB" sz="1100" dirty="0" smtClean="0"/>
            <a:t>- The plays had good story lines, lots of violence and romance</a:t>
          </a:r>
          <a:endParaRPr lang="en-GB" sz="1100" dirty="0"/>
        </a:p>
      </dgm:t>
    </dgm:pt>
    <dgm:pt modelId="{E5B11137-1533-423E-BD2E-FF45A270A830}" type="parTrans" cxnId="{6283AE83-118D-4689-963E-4DEFF7449941}">
      <dgm:prSet/>
      <dgm:spPr/>
      <dgm:t>
        <a:bodyPr/>
        <a:lstStyle/>
        <a:p>
          <a:endParaRPr lang="en-US"/>
        </a:p>
      </dgm:t>
    </dgm:pt>
    <dgm:pt modelId="{F8CDB5EB-5BC8-40BA-8EF8-6C55788A3B57}" type="sibTrans" cxnId="{6283AE83-118D-4689-963E-4DEFF7449941}">
      <dgm:prSet/>
      <dgm:spPr/>
      <dgm:t>
        <a:bodyPr/>
        <a:lstStyle/>
        <a:p>
          <a:endParaRPr lang="en-US"/>
        </a:p>
      </dgm:t>
    </dgm:pt>
    <dgm:pt modelId="{A0693266-D764-4893-BFC2-5FE6A2B845E6}">
      <dgm:prSet custT="1"/>
      <dgm:spPr/>
      <dgm:t>
        <a:bodyPr/>
        <a:lstStyle/>
        <a:p>
          <a:pPr rtl="0"/>
          <a:r>
            <a:rPr lang="en-GB" sz="1100" dirty="0" smtClean="0"/>
            <a:t>- It was not too expensive</a:t>
          </a:r>
          <a:endParaRPr lang="en-GB" sz="1100" dirty="0"/>
        </a:p>
      </dgm:t>
    </dgm:pt>
    <dgm:pt modelId="{913AC2E1-DBC4-4399-A7CE-7281645398A4}" type="parTrans" cxnId="{77C46AFE-2D5B-49A5-A59F-D275BDED7FB1}">
      <dgm:prSet/>
      <dgm:spPr/>
      <dgm:t>
        <a:bodyPr/>
        <a:lstStyle/>
        <a:p>
          <a:endParaRPr lang="en-US"/>
        </a:p>
      </dgm:t>
    </dgm:pt>
    <dgm:pt modelId="{0D5D4573-BC74-4DDD-B8FC-AAB756EAA217}" type="sibTrans" cxnId="{77C46AFE-2D5B-49A5-A59F-D275BDED7FB1}">
      <dgm:prSet/>
      <dgm:spPr/>
      <dgm:t>
        <a:bodyPr/>
        <a:lstStyle/>
        <a:p>
          <a:endParaRPr lang="en-US"/>
        </a:p>
      </dgm:t>
    </dgm:pt>
    <dgm:pt modelId="{74EB1AF2-7E3B-4D3B-A046-CC7EC30F68D3}">
      <dgm:prSet custT="1"/>
      <dgm:spPr/>
      <dgm:t>
        <a:bodyPr/>
        <a:lstStyle/>
        <a:p>
          <a:pPr rtl="0"/>
          <a:r>
            <a:rPr lang="en-GB" sz="1100" dirty="0" smtClean="0"/>
            <a:t>- It was the place to be seen and show off clothes</a:t>
          </a:r>
          <a:endParaRPr lang="en-GB" sz="1100" dirty="0"/>
        </a:p>
      </dgm:t>
    </dgm:pt>
    <dgm:pt modelId="{8EA9FCE2-57BC-447A-B557-889E275135D1}" type="parTrans" cxnId="{17494E91-E078-46D6-B9B2-9E2496385CC8}">
      <dgm:prSet/>
      <dgm:spPr/>
      <dgm:t>
        <a:bodyPr/>
        <a:lstStyle/>
        <a:p>
          <a:endParaRPr lang="en-US"/>
        </a:p>
      </dgm:t>
    </dgm:pt>
    <dgm:pt modelId="{B423B165-8C87-412F-B3CC-2F9203E1A8E8}" type="sibTrans" cxnId="{17494E91-E078-46D6-B9B2-9E2496385CC8}">
      <dgm:prSet/>
      <dgm:spPr/>
      <dgm:t>
        <a:bodyPr/>
        <a:lstStyle/>
        <a:p>
          <a:endParaRPr lang="en-US"/>
        </a:p>
      </dgm:t>
    </dgm:pt>
    <dgm:pt modelId="{48C7F0B0-8800-4A2B-8202-7D384508B66D}">
      <dgm:prSet custT="1"/>
      <dgm:spPr/>
      <dgm:t>
        <a:bodyPr/>
        <a:lstStyle/>
        <a:p>
          <a:pPr rtl="0"/>
          <a:r>
            <a:rPr lang="en-GB" sz="1100" dirty="0" smtClean="0"/>
            <a:t>- The queen liked plays so they were fashionable</a:t>
          </a:r>
          <a:endParaRPr lang="en-GB" sz="1100" dirty="0"/>
        </a:p>
      </dgm:t>
    </dgm:pt>
    <dgm:pt modelId="{0DBFB881-84CF-4B96-86F1-F4A67F2EF9E0}" type="parTrans" cxnId="{B21B5C85-427B-489E-BD0B-FA4DC04CF414}">
      <dgm:prSet/>
      <dgm:spPr/>
      <dgm:t>
        <a:bodyPr/>
        <a:lstStyle/>
        <a:p>
          <a:endParaRPr lang="en-US"/>
        </a:p>
      </dgm:t>
    </dgm:pt>
    <dgm:pt modelId="{9FCB07DD-E758-4B9D-B286-58EE35587A3B}" type="sibTrans" cxnId="{B21B5C85-427B-489E-BD0B-FA4DC04CF414}">
      <dgm:prSet/>
      <dgm:spPr/>
      <dgm:t>
        <a:bodyPr/>
        <a:lstStyle/>
        <a:p>
          <a:endParaRPr lang="en-US"/>
        </a:p>
      </dgm:t>
    </dgm:pt>
    <dgm:pt modelId="{93CE7068-D701-4CC3-8046-EEE2385AA0C3}">
      <dgm:prSet custT="1"/>
      <dgm:spPr/>
      <dgm:t>
        <a:bodyPr/>
        <a:lstStyle/>
        <a:p>
          <a:pPr rtl="0"/>
          <a:r>
            <a:rPr lang="en-GB" sz="1100" dirty="0" smtClean="0"/>
            <a:t>- Plays were written by Shakespeare and Marlowe</a:t>
          </a:r>
          <a:endParaRPr lang="en-GB" sz="1100" dirty="0"/>
        </a:p>
      </dgm:t>
    </dgm:pt>
    <dgm:pt modelId="{618EC3A7-2712-43DF-8E3C-6EA5EA1D506C}" type="parTrans" cxnId="{671E7F3B-FED8-4AA9-92D6-BD7BA7763CE6}">
      <dgm:prSet/>
      <dgm:spPr/>
      <dgm:t>
        <a:bodyPr/>
        <a:lstStyle/>
        <a:p>
          <a:endParaRPr lang="en-US"/>
        </a:p>
      </dgm:t>
    </dgm:pt>
    <dgm:pt modelId="{D359597B-AB8C-4383-B1A1-4DE866FAFC62}" type="sibTrans" cxnId="{671E7F3B-FED8-4AA9-92D6-BD7BA7763CE6}">
      <dgm:prSet/>
      <dgm:spPr/>
      <dgm:t>
        <a:bodyPr/>
        <a:lstStyle/>
        <a:p>
          <a:endParaRPr lang="en-US"/>
        </a:p>
      </dgm:t>
    </dgm:pt>
    <dgm:pt modelId="{02245DCA-0FA4-40E1-9663-223E7604D3BC}">
      <dgm:prSet custT="1"/>
      <dgm:spPr/>
      <dgm:t>
        <a:bodyPr/>
        <a:lstStyle/>
        <a:p>
          <a:pPr rtl="0"/>
          <a:r>
            <a:rPr lang="en-GB" sz="1100" dirty="0" smtClean="0"/>
            <a:t>Famous actors like Richard Burbage and Will </a:t>
          </a:r>
          <a:r>
            <a:rPr lang="en-GB" sz="1100" dirty="0" err="1" smtClean="0"/>
            <a:t>Kempe</a:t>
          </a:r>
          <a:endParaRPr lang="en-GB" sz="1100" dirty="0"/>
        </a:p>
      </dgm:t>
    </dgm:pt>
    <dgm:pt modelId="{D502A8D1-FB9E-4939-B9C4-B60849777CD1}" type="parTrans" cxnId="{ABB5D940-A32E-4A4D-8428-2566D52A4581}">
      <dgm:prSet/>
      <dgm:spPr/>
      <dgm:t>
        <a:bodyPr/>
        <a:lstStyle/>
        <a:p>
          <a:endParaRPr lang="en-US"/>
        </a:p>
      </dgm:t>
    </dgm:pt>
    <dgm:pt modelId="{89EC1E19-12C7-4656-97BB-C16B6F7BAE8F}" type="sibTrans" cxnId="{ABB5D940-A32E-4A4D-8428-2566D52A4581}">
      <dgm:prSet/>
      <dgm:spPr/>
      <dgm:t>
        <a:bodyPr/>
        <a:lstStyle/>
        <a:p>
          <a:endParaRPr lang="en-US"/>
        </a:p>
      </dgm:t>
    </dgm:pt>
    <dgm:pt modelId="{7E2F006D-C0D4-4C6A-9EB1-96FEBFD9A556}">
      <dgm:prSet/>
      <dgm:spPr>
        <a:solidFill>
          <a:srgbClr val="FF0000"/>
        </a:solidFill>
      </dgm:spPr>
      <dgm:t>
        <a:bodyPr/>
        <a:lstStyle/>
        <a:p>
          <a:pPr rtl="0"/>
          <a:r>
            <a:rPr lang="en-GB" b="1" u="sng" smtClean="0"/>
            <a:t>Who opposed the theatre?</a:t>
          </a:r>
          <a:endParaRPr lang="en-GB"/>
        </a:p>
      </dgm:t>
    </dgm:pt>
    <dgm:pt modelId="{6C34E577-468F-464B-9F52-B5B6D2C7D838}" type="parTrans" cxnId="{69503B31-06B7-4437-AA00-80BAB44FCF9F}">
      <dgm:prSet/>
      <dgm:spPr/>
      <dgm:t>
        <a:bodyPr/>
        <a:lstStyle/>
        <a:p>
          <a:endParaRPr lang="en-US"/>
        </a:p>
      </dgm:t>
    </dgm:pt>
    <dgm:pt modelId="{4C08D482-5A26-4DAA-8BA8-61E6879F6357}" type="sibTrans" cxnId="{69503B31-06B7-4437-AA00-80BAB44FCF9F}">
      <dgm:prSet/>
      <dgm:spPr/>
      <dgm:t>
        <a:bodyPr/>
        <a:lstStyle/>
        <a:p>
          <a:endParaRPr lang="en-US"/>
        </a:p>
      </dgm:t>
    </dgm:pt>
    <dgm:pt modelId="{5DF07E69-2D04-448D-B7C3-56373387DA0F}">
      <dgm:prSet custT="1"/>
      <dgm:spPr/>
      <dgm:t>
        <a:bodyPr/>
        <a:lstStyle/>
        <a:p>
          <a:pPr rtl="0"/>
          <a:r>
            <a:rPr lang="en-GB" sz="1000" u="sng" dirty="0" smtClean="0"/>
            <a:t>Puritans views</a:t>
          </a:r>
          <a:endParaRPr lang="en-GB" sz="1000" dirty="0"/>
        </a:p>
      </dgm:t>
    </dgm:pt>
    <dgm:pt modelId="{D8E24AB4-64AF-44A4-99AA-85AA47D5E166}" type="parTrans" cxnId="{ED9601F8-F0F5-4492-95D0-1FAA75FD75E4}">
      <dgm:prSet/>
      <dgm:spPr/>
      <dgm:t>
        <a:bodyPr/>
        <a:lstStyle/>
        <a:p>
          <a:endParaRPr lang="en-US"/>
        </a:p>
      </dgm:t>
    </dgm:pt>
    <dgm:pt modelId="{2AD36ABC-723F-4FEB-AC2F-2F13D089103C}" type="sibTrans" cxnId="{ED9601F8-F0F5-4492-95D0-1FAA75FD75E4}">
      <dgm:prSet/>
      <dgm:spPr/>
      <dgm:t>
        <a:bodyPr/>
        <a:lstStyle/>
        <a:p>
          <a:endParaRPr lang="en-US"/>
        </a:p>
      </dgm:t>
    </dgm:pt>
    <dgm:pt modelId="{D79B3902-72C1-4D02-A755-C32853D931FD}">
      <dgm:prSet custT="1"/>
      <dgm:spPr/>
      <dgm:t>
        <a:bodyPr/>
        <a:lstStyle/>
        <a:p>
          <a:pPr rtl="0"/>
          <a:r>
            <a:rPr lang="en-GB" sz="1000" dirty="0" smtClean="0"/>
            <a:t>Sacrilegious for men to dress as women. </a:t>
          </a:r>
          <a:endParaRPr lang="en-GB" sz="1000" dirty="0"/>
        </a:p>
      </dgm:t>
    </dgm:pt>
    <dgm:pt modelId="{DB02CEE5-8278-4F41-99DA-8FE7D8723FE1}" type="parTrans" cxnId="{19619539-4252-4C21-BDE6-BAB8109DCA59}">
      <dgm:prSet/>
      <dgm:spPr/>
      <dgm:t>
        <a:bodyPr/>
        <a:lstStyle/>
        <a:p>
          <a:endParaRPr lang="en-US"/>
        </a:p>
      </dgm:t>
    </dgm:pt>
    <dgm:pt modelId="{1D55A836-218D-4302-B067-394C862258B9}" type="sibTrans" cxnId="{19619539-4252-4C21-BDE6-BAB8109DCA59}">
      <dgm:prSet/>
      <dgm:spPr/>
      <dgm:t>
        <a:bodyPr/>
        <a:lstStyle/>
        <a:p>
          <a:endParaRPr lang="en-US"/>
        </a:p>
      </dgm:t>
    </dgm:pt>
    <dgm:pt modelId="{A078EA65-03B0-4CE5-8DBB-6663BE7723D6}">
      <dgm:prSet custT="1"/>
      <dgm:spPr/>
      <dgm:t>
        <a:bodyPr/>
        <a:lstStyle/>
        <a:p>
          <a:pPr rtl="0"/>
          <a:r>
            <a:rPr lang="en-GB" sz="1000" dirty="0" smtClean="0"/>
            <a:t>The plague spread in the theatre so it was seen as a punishment by </a:t>
          </a:r>
          <a:r>
            <a:rPr lang="en-GB" sz="1000" dirty="0" err="1" smtClean="0"/>
            <a:t>God.Feared</a:t>
          </a:r>
          <a:r>
            <a:rPr lang="en-GB" sz="1000" dirty="0" smtClean="0"/>
            <a:t> that the theatre spread Catholic idea and keep people away from church.</a:t>
          </a:r>
          <a:endParaRPr lang="en-GB" sz="1000" dirty="0"/>
        </a:p>
      </dgm:t>
    </dgm:pt>
    <dgm:pt modelId="{74F59E78-C481-4BAE-ACC8-DBE6E36C9BC7}" type="parTrans" cxnId="{3143BD28-7C05-4854-B566-0849F1079902}">
      <dgm:prSet/>
      <dgm:spPr/>
      <dgm:t>
        <a:bodyPr/>
        <a:lstStyle/>
        <a:p>
          <a:endParaRPr lang="en-US"/>
        </a:p>
      </dgm:t>
    </dgm:pt>
    <dgm:pt modelId="{848F4485-2348-4975-B442-763595A6F082}" type="sibTrans" cxnId="{3143BD28-7C05-4854-B566-0849F1079902}">
      <dgm:prSet/>
      <dgm:spPr/>
      <dgm:t>
        <a:bodyPr/>
        <a:lstStyle/>
        <a:p>
          <a:endParaRPr lang="en-US"/>
        </a:p>
      </dgm:t>
    </dgm:pt>
    <dgm:pt modelId="{DD3F1946-FFF2-49AE-9833-E9861C20559D}">
      <dgm:prSet custT="1"/>
      <dgm:spPr/>
      <dgm:t>
        <a:bodyPr/>
        <a:lstStyle/>
        <a:p>
          <a:pPr rtl="0"/>
          <a:r>
            <a:rPr lang="en-GB" sz="1000" u="sng" dirty="0" smtClean="0"/>
            <a:t>Elizabeth’s views</a:t>
          </a:r>
          <a:endParaRPr lang="en-GB" sz="1000" dirty="0"/>
        </a:p>
      </dgm:t>
    </dgm:pt>
    <dgm:pt modelId="{EAB0B644-B150-4E02-8C32-0B5BCCBB2280}" type="parTrans" cxnId="{2B43B9E1-1162-4B07-A102-0B5998465C53}">
      <dgm:prSet/>
      <dgm:spPr/>
      <dgm:t>
        <a:bodyPr/>
        <a:lstStyle/>
        <a:p>
          <a:endParaRPr lang="en-US"/>
        </a:p>
      </dgm:t>
    </dgm:pt>
    <dgm:pt modelId="{474732B9-9918-4C56-940F-84AD0CD1FD8B}" type="sibTrans" cxnId="{2B43B9E1-1162-4B07-A102-0B5998465C53}">
      <dgm:prSet/>
      <dgm:spPr/>
      <dgm:t>
        <a:bodyPr/>
        <a:lstStyle/>
        <a:p>
          <a:endParaRPr lang="en-US"/>
        </a:p>
      </dgm:t>
    </dgm:pt>
    <dgm:pt modelId="{0B7B7F2E-8B11-4EBE-A13B-7BBA624D9486}">
      <dgm:prSet custT="1"/>
      <dgm:spPr/>
      <dgm:t>
        <a:bodyPr/>
        <a:lstStyle/>
        <a:p>
          <a:pPr rtl="0"/>
          <a:r>
            <a:rPr lang="en-GB" sz="1000" dirty="0" smtClean="0"/>
            <a:t>Worried the theatre could be used to spread propaganda and disease. </a:t>
          </a:r>
          <a:endParaRPr lang="en-GB" sz="1000" dirty="0"/>
        </a:p>
      </dgm:t>
    </dgm:pt>
    <dgm:pt modelId="{221E1D9F-1BFD-4E8A-8695-E03626569F23}" type="parTrans" cxnId="{6848614A-F144-49AF-ACEB-0B7EABCD391E}">
      <dgm:prSet/>
      <dgm:spPr/>
      <dgm:t>
        <a:bodyPr/>
        <a:lstStyle/>
        <a:p>
          <a:endParaRPr lang="en-US"/>
        </a:p>
      </dgm:t>
    </dgm:pt>
    <dgm:pt modelId="{BB18893C-9244-4633-98C9-61FA1C95A0FA}" type="sibTrans" cxnId="{6848614A-F144-49AF-ACEB-0B7EABCD391E}">
      <dgm:prSet/>
      <dgm:spPr/>
      <dgm:t>
        <a:bodyPr/>
        <a:lstStyle/>
        <a:p>
          <a:endParaRPr lang="en-US"/>
        </a:p>
      </dgm:t>
    </dgm:pt>
    <dgm:pt modelId="{B1DCE12D-4B80-4A75-A234-C0C5494D09EA}">
      <dgm:prSet custT="1"/>
      <dgm:spPr/>
      <dgm:t>
        <a:bodyPr/>
        <a:lstStyle/>
        <a:p>
          <a:pPr rtl="0"/>
          <a:r>
            <a:rPr lang="en-GB" sz="1000" dirty="0" smtClean="0"/>
            <a:t>The Master of the Revels censored plays, plays had to be performed in front of him first.</a:t>
          </a:r>
          <a:endParaRPr lang="en-GB" sz="1000" dirty="0"/>
        </a:p>
      </dgm:t>
    </dgm:pt>
    <dgm:pt modelId="{871A3390-FFAA-4D10-AAA3-6E8EF50794BA}" type="parTrans" cxnId="{37B2C9B5-AD3B-4E90-9DB1-3EEC2FCB18F3}">
      <dgm:prSet/>
      <dgm:spPr/>
      <dgm:t>
        <a:bodyPr/>
        <a:lstStyle/>
        <a:p>
          <a:endParaRPr lang="en-US"/>
        </a:p>
      </dgm:t>
    </dgm:pt>
    <dgm:pt modelId="{9839C938-3271-40E1-8A4F-43158DD6E1B0}" type="sibTrans" cxnId="{37B2C9B5-AD3B-4E90-9DB1-3EEC2FCB18F3}">
      <dgm:prSet/>
      <dgm:spPr/>
      <dgm:t>
        <a:bodyPr/>
        <a:lstStyle/>
        <a:p>
          <a:endParaRPr lang="en-US"/>
        </a:p>
      </dgm:t>
    </dgm:pt>
    <dgm:pt modelId="{83ED9011-AA44-4BDC-B2DE-449CC29900FC}" type="pres">
      <dgm:prSet presAssocID="{86D05808-5632-4D3B-9B32-62E0416FD141}" presName="Name0" presStyleCnt="0">
        <dgm:presLayoutVars>
          <dgm:chMax val="2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F68B5D1-652E-4E7C-807C-A8520B8CAE86}" type="pres">
      <dgm:prSet presAssocID="{86D05808-5632-4D3B-9B32-62E0416FD141}" presName="Background" presStyleLbl="node1" presStyleIdx="0" presStyleCnt="1" custScaleX="182631" custScaleY="124807" custLinFactNeighborX="446" custLinFactNeighborY="0"/>
      <dgm:spPr>
        <a:solidFill>
          <a:schemeClr val="accent4">
            <a:lumMod val="20000"/>
            <a:lumOff val="80000"/>
          </a:schemeClr>
        </a:solidFill>
      </dgm:spPr>
    </dgm:pt>
    <dgm:pt modelId="{8E02A276-5900-4D34-B47E-CC854738F56B}" type="pres">
      <dgm:prSet presAssocID="{86D05808-5632-4D3B-9B32-62E0416FD141}" presName="Divider" presStyleLbl="callout" presStyleIdx="0" presStyleCnt="1" custLinFactX="2600000" custLinFactNeighborX="2681848"/>
      <dgm:spPr/>
    </dgm:pt>
    <dgm:pt modelId="{DFF8C0EF-B366-4421-ACFF-8896679A45A6}" type="pres">
      <dgm:prSet presAssocID="{86D05808-5632-4D3B-9B32-62E0416FD141}" presName="ChildText1" presStyleLbl="revTx" presStyleIdx="0" presStyleCnt="0" custScaleX="204447" custScaleY="109321" custLinFactNeighborX="-42708" custLinFactNeighborY="2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05DFE3-12CD-4B7C-B01D-49D99E26740B}" type="pres">
      <dgm:prSet presAssocID="{86D05808-5632-4D3B-9B32-62E0416FD141}" presName="ChildText2" presStyleLbl="revTx" presStyleIdx="0" presStyleCnt="0" custScaleX="187706" custScaleY="108097" custLinFactNeighborX="46394" custLinFactNeighborY="-74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D36157-17BF-429B-8338-F2AC67458253}" type="pres">
      <dgm:prSet presAssocID="{86D05808-5632-4D3B-9B32-62E0416FD141}" presName="ParentText1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1672A68C-976B-47DA-B786-CC0A2E4C5EA2}" type="pres">
      <dgm:prSet presAssocID="{86D05808-5632-4D3B-9B32-62E0416FD141}" presName="ParentShape1" presStyleLbl="alignImgPlace1" presStyleIdx="0" presStyleCnt="2" custLinFactX="-100000" custLinFactNeighborX="-159511" custLinFactNeighborY="14916">
        <dgm:presLayoutVars/>
      </dgm:prSet>
      <dgm:spPr/>
      <dgm:t>
        <a:bodyPr/>
        <a:lstStyle/>
        <a:p>
          <a:endParaRPr lang="en-US"/>
        </a:p>
      </dgm:t>
    </dgm:pt>
    <dgm:pt modelId="{1AED9B1E-9F12-479A-B462-7BDF66FECF5F}" type="pres">
      <dgm:prSet presAssocID="{86D05808-5632-4D3B-9B32-62E0416FD141}" presName="ParentText2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B63CD7D1-CA09-4526-AB1A-1ABE487E1CF3}" type="pres">
      <dgm:prSet presAssocID="{86D05808-5632-4D3B-9B32-62E0416FD141}" presName="ParentShape2" presStyleLbl="alignImgPlace1" presStyleIdx="1" presStyleCnt="2" custLinFactX="100000" custLinFactNeighborX="183108" custLinFactNeighborY="-11746">
        <dgm:presLayoutVars/>
      </dgm:prSet>
      <dgm:spPr/>
      <dgm:t>
        <a:bodyPr/>
        <a:lstStyle/>
        <a:p>
          <a:endParaRPr lang="en-US"/>
        </a:p>
      </dgm:t>
    </dgm:pt>
  </dgm:ptLst>
  <dgm:cxnLst>
    <dgm:cxn modelId="{4E377097-0056-4D49-B2BA-192CDE9AF1B5}" type="presOf" srcId="{7E2F006D-C0D4-4C6A-9EB1-96FEBFD9A556}" destId="{B63CD7D1-CA09-4526-AB1A-1ABE487E1CF3}" srcOrd="1" destOrd="0" presId="urn:microsoft.com/office/officeart/2009/3/layout/OpposingIdeas"/>
    <dgm:cxn modelId="{AAED9117-9E28-4657-8A89-E6C1065FB12B}" type="presOf" srcId="{C47DCD58-4165-46A3-91E7-72C7564EE024}" destId="{1672A68C-976B-47DA-B786-CC0A2E4C5EA2}" srcOrd="1" destOrd="0" presId="urn:microsoft.com/office/officeart/2009/3/layout/OpposingIdeas"/>
    <dgm:cxn modelId="{F2B05258-3E11-4B47-902C-8CF1B8B77785}" type="presOf" srcId="{DD3F1946-FFF2-49AE-9833-E9861C20559D}" destId="{6905DFE3-12CD-4B7C-B01D-49D99E26740B}" srcOrd="0" destOrd="3" presId="urn:microsoft.com/office/officeart/2009/3/layout/OpposingIdeas"/>
    <dgm:cxn modelId="{ED9601F8-F0F5-4492-95D0-1FAA75FD75E4}" srcId="{7E2F006D-C0D4-4C6A-9EB1-96FEBFD9A556}" destId="{5DF07E69-2D04-448D-B7C3-56373387DA0F}" srcOrd="0" destOrd="0" parTransId="{D8E24AB4-64AF-44A4-99AA-85AA47D5E166}" sibTransId="{2AD36ABC-723F-4FEB-AC2F-2F13D089103C}"/>
    <dgm:cxn modelId="{E835A871-E463-4486-817D-89A24E00632F}" type="presOf" srcId="{C47DCD58-4165-46A3-91E7-72C7564EE024}" destId="{8AD36157-17BF-429B-8338-F2AC67458253}" srcOrd="0" destOrd="0" presId="urn:microsoft.com/office/officeart/2009/3/layout/OpposingIdeas"/>
    <dgm:cxn modelId="{F248A024-8BE6-416F-AAF6-F9DAA74E82AF}" type="presOf" srcId="{A0693266-D764-4893-BFC2-5FE6A2B845E6}" destId="{DFF8C0EF-B366-4421-ACFF-8896679A45A6}" srcOrd="0" destOrd="1" presId="urn:microsoft.com/office/officeart/2009/3/layout/OpposingIdeas"/>
    <dgm:cxn modelId="{B21B5C85-427B-489E-BD0B-FA4DC04CF414}" srcId="{C47DCD58-4165-46A3-91E7-72C7564EE024}" destId="{48C7F0B0-8800-4A2B-8202-7D384508B66D}" srcOrd="3" destOrd="0" parTransId="{0DBFB881-84CF-4B96-86F1-F4A67F2EF9E0}" sibTransId="{9FCB07DD-E758-4B9D-B286-58EE35587A3B}"/>
    <dgm:cxn modelId="{671E7F3B-FED8-4AA9-92D6-BD7BA7763CE6}" srcId="{C47DCD58-4165-46A3-91E7-72C7564EE024}" destId="{93CE7068-D701-4CC3-8046-EEE2385AA0C3}" srcOrd="4" destOrd="0" parTransId="{618EC3A7-2712-43DF-8E3C-6EA5EA1D506C}" sibTransId="{D359597B-AB8C-4383-B1A1-4DE866FAFC62}"/>
    <dgm:cxn modelId="{17494E91-E078-46D6-B9B2-9E2496385CC8}" srcId="{C47DCD58-4165-46A3-91E7-72C7564EE024}" destId="{74EB1AF2-7E3B-4D3B-A046-CC7EC30F68D3}" srcOrd="2" destOrd="0" parTransId="{8EA9FCE2-57BC-447A-B557-889E275135D1}" sibTransId="{B423B165-8C87-412F-B3CC-2F9203E1A8E8}"/>
    <dgm:cxn modelId="{A53D6956-52D1-4D42-866E-1438B8215A5F}" type="presOf" srcId="{D79B3902-72C1-4D02-A755-C32853D931FD}" destId="{6905DFE3-12CD-4B7C-B01D-49D99E26740B}" srcOrd="0" destOrd="1" presId="urn:microsoft.com/office/officeart/2009/3/layout/OpposingIdeas"/>
    <dgm:cxn modelId="{2B43B9E1-1162-4B07-A102-0B5998465C53}" srcId="{7E2F006D-C0D4-4C6A-9EB1-96FEBFD9A556}" destId="{DD3F1946-FFF2-49AE-9833-E9861C20559D}" srcOrd="3" destOrd="0" parTransId="{EAB0B644-B150-4E02-8C32-0B5BCCBB2280}" sibTransId="{474732B9-9918-4C56-940F-84AD0CD1FD8B}"/>
    <dgm:cxn modelId="{F283B4D6-F1CE-4335-95E6-58D62F70E671}" type="presOf" srcId="{7E2F006D-C0D4-4C6A-9EB1-96FEBFD9A556}" destId="{1AED9B1E-9F12-479A-B462-7BDF66FECF5F}" srcOrd="0" destOrd="0" presId="urn:microsoft.com/office/officeart/2009/3/layout/OpposingIdeas"/>
    <dgm:cxn modelId="{77C46AFE-2D5B-49A5-A59F-D275BDED7FB1}" srcId="{C47DCD58-4165-46A3-91E7-72C7564EE024}" destId="{A0693266-D764-4893-BFC2-5FE6A2B845E6}" srcOrd="1" destOrd="0" parTransId="{913AC2E1-DBC4-4399-A7CE-7281645398A4}" sibTransId="{0D5D4573-BC74-4DDD-B8FC-AAB756EAA217}"/>
    <dgm:cxn modelId="{78F61C8B-9FB2-43AC-A948-3E95998C74B3}" type="presOf" srcId="{6BF75E8B-3661-4434-A202-B64C84D4F974}" destId="{DFF8C0EF-B366-4421-ACFF-8896679A45A6}" srcOrd="0" destOrd="0" presId="urn:microsoft.com/office/officeart/2009/3/layout/OpposingIdeas"/>
    <dgm:cxn modelId="{9D523A73-9FDE-4DD0-86A8-387E6F4F8F08}" type="presOf" srcId="{5DF07E69-2D04-448D-B7C3-56373387DA0F}" destId="{6905DFE3-12CD-4B7C-B01D-49D99E26740B}" srcOrd="0" destOrd="0" presId="urn:microsoft.com/office/officeart/2009/3/layout/OpposingIdeas"/>
    <dgm:cxn modelId="{19619539-4252-4C21-BDE6-BAB8109DCA59}" srcId="{7E2F006D-C0D4-4C6A-9EB1-96FEBFD9A556}" destId="{D79B3902-72C1-4D02-A755-C32853D931FD}" srcOrd="1" destOrd="0" parTransId="{DB02CEE5-8278-4F41-99DA-8FE7D8723FE1}" sibTransId="{1D55A836-218D-4302-B067-394C862258B9}"/>
    <dgm:cxn modelId="{69503B31-06B7-4437-AA00-80BAB44FCF9F}" srcId="{86D05808-5632-4D3B-9B32-62E0416FD141}" destId="{7E2F006D-C0D4-4C6A-9EB1-96FEBFD9A556}" srcOrd="1" destOrd="0" parTransId="{6C34E577-468F-464B-9F52-B5B6D2C7D838}" sibTransId="{4C08D482-5A26-4DAA-8BA8-61E6879F6357}"/>
    <dgm:cxn modelId="{CBB88FAB-219D-4133-8ACC-2AB89F9E6296}" type="presOf" srcId="{A078EA65-03B0-4CE5-8DBB-6663BE7723D6}" destId="{6905DFE3-12CD-4B7C-B01D-49D99E26740B}" srcOrd="0" destOrd="2" presId="urn:microsoft.com/office/officeart/2009/3/layout/OpposingIdeas"/>
    <dgm:cxn modelId="{4FC41A05-BEE3-4D3A-9761-5A8CDA59DDBC}" type="presOf" srcId="{B1DCE12D-4B80-4A75-A234-C0C5494D09EA}" destId="{6905DFE3-12CD-4B7C-B01D-49D99E26740B}" srcOrd="0" destOrd="5" presId="urn:microsoft.com/office/officeart/2009/3/layout/OpposingIdeas"/>
    <dgm:cxn modelId="{DAEDDDBF-75CE-4888-94CC-D693B3CBD6CD}" type="presOf" srcId="{02245DCA-0FA4-40E1-9663-223E7604D3BC}" destId="{DFF8C0EF-B366-4421-ACFF-8896679A45A6}" srcOrd="0" destOrd="5" presId="urn:microsoft.com/office/officeart/2009/3/layout/OpposingIdeas"/>
    <dgm:cxn modelId="{ABB5D940-A32E-4A4D-8428-2566D52A4581}" srcId="{C47DCD58-4165-46A3-91E7-72C7564EE024}" destId="{02245DCA-0FA4-40E1-9663-223E7604D3BC}" srcOrd="5" destOrd="0" parTransId="{D502A8D1-FB9E-4939-B9C4-B60849777CD1}" sibTransId="{89EC1E19-12C7-4656-97BB-C16B6F7BAE8F}"/>
    <dgm:cxn modelId="{230B1ACD-329C-47E8-9206-2BCC8AD22C7C}" type="presOf" srcId="{86D05808-5632-4D3B-9B32-62E0416FD141}" destId="{83ED9011-AA44-4BDC-B2DE-449CC29900FC}" srcOrd="0" destOrd="0" presId="urn:microsoft.com/office/officeart/2009/3/layout/OpposingIdeas"/>
    <dgm:cxn modelId="{37B2C9B5-AD3B-4E90-9DB1-3EEC2FCB18F3}" srcId="{7E2F006D-C0D4-4C6A-9EB1-96FEBFD9A556}" destId="{B1DCE12D-4B80-4A75-A234-C0C5494D09EA}" srcOrd="5" destOrd="0" parTransId="{871A3390-FFAA-4D10-AAA3-6E8EF50794BA}" sibTransId="{9839C938-3271-40E1-8A4F-43158DD6E1B0}"/>
    <dgm:cxn modelId="{DCFFF3DD-78B2-4009-A467-54FB57BF8342}" type="presOf" srcId="{74EB1AF2-7E3B-4D3B-A046-CC7EC30F68D3}" destId="{DFF8C0EF-B366-4421-ACFF-8896679A45A6}" srcOrd="0" destOrd="2" presId="urn:microsoft.com/office/officeart/2009/3/layout/OpposingIdeas"/>
    <dgm:cxn modelId="{6848614A-F144-49AF-ACEB-0B7EABCD391E}" srcId="{7E2F006D-C0D4-4C6A-9EB1-96FEBFD9A556}" destId="{0B7B7F2E-8B11-4EBE-A13B-7BBA624D9486}" srcOrd="4" destOrd="0" parTransId="{221E1D9F-1BFD-4E8A-8695-E03626569F23}" sibTransId="{BB18893C-9244-4633-98C9-61FA1C95A0FA}"/>
    <dgm:cxn modelId="{5EA35CAC-7B70-45B3-98D7-8496D2E927F5}" srcId="{86D05808-5632-4D3B-9B32-62E0416FD141}" destId="{C47DCD58-4165-46A3-91E7-72C7564EE024}" srcOrd="0" destOrd="0" parTransId="{5797F608-644C-4D6C-96F9-5CD6BD77F73F}" sibTransId="{92C2B066-DA4C-46A2-A5AF-3EAA54695E5B}"/>
    <dgm:cxn modelId="{6283AE83-118D-4689-963E-4DEFF7449941}" srcId="{C47DCD58-4165-46A3-91E7-72C7564EE024}" destId="{6BF75E8B-3661-4434-A202-B64C84D4F974}" srcOrd="0" destOrd="0" parTransId="{E5B11137-1533-423E-BD2E-FF45A270A830}" sibTransId="{F8CDB5EB-5BC8-40BA-8EF8-6C55788A3B57}"/>
    <dgm:cxn modelId="{34C7688D-F00D-4EBF-8CFB-E7BEF25316C4}" type="presOf" srcId="{93CE7068-D701-4CC3-8046-EEE2385AA0C3}" destId="{DFF8C0EF-B366-4421-ACFF-8896679A45A6}" srcOrd="0" destOrd="4" presId="urn:microsoft.com/office/officeart/2009/3/layout/OpposingIdeas"/>
    <dgm:cxn modelId="{64823646-0C60-4BB3-BF8C-766AAC3A66FD}" type="presOf" srcId="{48C7F0B0-8800-4A2B-8202-7D384508B66D}" destId="{DFF8C0EF-B366-4421-ACFF-8896679A45A6}" srcOrd="0" destOrd="3" presId="urn:microsoft.com/office/officeart/2009/3/layout/OpposingIdeas"/>
    <dgm:cxn modelId="{3143BD28-7C05-4854-B566-0849F1079902}" srcId="{7E2F006D-C0D4-4C6A-9EB1-96FEBFD9A556}" destId="{A078EA65-03B0-4CE5-8DBB-6663BE7723D6}" srcOrd="2" destOrd="0" parTransId="{74F59E78-C481-4BAE-ACC8-DBE6E36C9BC7}" sibTransId="{848F4485-2348-4975-B442-763595A6F082}"/>
    <dgm:cxn modelId="{1FE0C03C-C0B3-434E-AC9E-AFD0D18E5485}" type="presOf" srcId="{0B7B7F2E-8B11-4EBE-A13B-7BBA624D9486}" destId="{6905DFE3-12CD-4B7C-B01D-49D99E26740B}" srcOrd="0" destOrd="4" presId="urn:microsoft.com/office/officeart/2009/3/layout/OpposingIdeas"/>
    <dgm:cxn modelId="{C231AA1B-B86A-4995-9A89-C0CB90D96895}" type="presParOf" srcId="{83ED9011-AA44-4BDC-B2DE-449CC29900FC}" destId="{DF68B5D1-652E-4E7C-807C-A8520B8CAE86}" srcOrd="0" destOrd="0" presId="urn:microsoft.com/office/officeart/2009/3/layout/OpposingIdeas"/>
    <dgm:cxn modelId="{A77D0AAC-5473-4C13-AB5D-35485F75D974}" type="presParOf" srcId="{83ED9011-AA44-4BDC-B2DE-449CC29900FC}" destId="{8E02A276-5900-4D34-B47E-CC854738F56B}" srcOrd="1" destOrd="0" presId="urn:microsoft.com/office/officeart/2009/3/layout/OpposingIdeas"/>
    <dgm:cxn modelId="{39100596-A767-4EE0-95F2-B4260FE538F0}" type="presParOf" srcId="{83ED9011-AA44-4BDC-B2DE-449CC29900FC}" destId="{DFF8C0EF-B366-4421-ACFF-8896679A45A6}" srcOrd="2" destOrd="0" presId="urn:microsoft.com/office/officeart/2009/3/layout/OpposingIdeas"/>
    <dgm:cxn modelId="{98ACA074-01EE-43E3-9178-7648D13AC52D}" type="presParOf" srcId="{83ED9011-AA44-4BDC-B2DE-449CC29900FC}" destId="{6905DFE3-12CD-4B7C-B01D-49D99E26740B}" srcOrd="3" destOrd="0" presId="urn:microsoft.com/office/officeart/2009/3/layout/OpposingIdeas"/>
    <dgm:cxn modelId="{EE5F0A6B-AC6A-4E6A-9F1E-16D3E192BDC6}" type="presParOf" srcId="{83ED9011-AA44-4BDC-B2DE-449CC29900FC}" destId="{8AD36157-17BF-429B-8338-F2AC67458253}" srcOrd="4" destOrd="0" presId="urn:microsoft.com/office/officeart/2009/3/layout/OpposingIdeas"/>
    <dgm:cxn modelId="{B16C8BD6-05CC-4438-BD16-747509EF6251}" type="presParOf" srcId="{83ED9011-AA44-4BDC-B2DE-449CC29900FC}" destId="{1672A68C-976B-47DA-B786-CC0A2E4C5EA2}" srcOrd="5" destOrd="0" presId="urn:microsoft.com/office/officeart/2009/3/layout/OpposingIdeas"/>
    <dgm:cxn modelId="{CE0907E6-4C25-4FB7-BCB8-F8DEB8336917}" type="presParOf" srcId="{83ED9011-AA44-4BDC-B2DE-449CC29900FC}" destId="{1AED9B1E-9F12-479A-B462-7BDF66FECF5F}" srcOrd="6" destOrd="0" presId="urn:microsoft.com/office/officeart/2009/3/layout/OpposingIdeas"/>
    <dgm:cxn modelId="{8781444F-A125-4FDD-A24A-7D3EA0F54C4A}" type="presParOf" srcId="{83ED9011-AA44-4BDC-B2DE-449CC29900FC}" destId="{B63CD7D1-CA09-4526-AB1A-1ABE487E1CF3}" srcOrd="7" destOrd="0" presId="urn:microsoft.com/office/officeart/2009/3/layout/OpposingIdeas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446318-E7E0-4330-A29D-A3B1D33F3322}">
      <dsp:nvSpPr>
        <dsp:cNvPr id="0" name=""/>
        <dsp:cNvSpPr/>
      </dsp:nvSpPr>
      <dsp:spPr>
        <a:xfrm>
          <a:off x="1913" y="6571"/>
          <a:ext cx="1150806" cy="46032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smtClean="0"/>
            <a:t>Coronation:</a:t>
          </a:r>
          <a:r>
            <a:rPr lang="en-GB" sz="900" kern="1200" smtClean="0"/>
            <a:t> </a:t>
          </a:r>
          <a:endParaRPr lang="en-GB" sz="900" kern="1200"/>
        </a:p>
      </dsp:txBody>
      <dsp:txXfrm>
        <a:off x="1913" y="6571"/>
        <a:ext cx="1150806" cy="460322"/>
      </dsp:txXfrm>
    </dsp:sp>
    <dsp:sp modelId="{70785EC2-38D6-42F7-BF40-ED9ACDB6742D}">
      <dsp:nvSpPr>
        <dsp:cNvPr id="0" name=""/>
        <dsp:cNvSpPr/>
      </dsp:nvSpPr>
      <dsp:spPr>
        <a:xfrm>
          <a:off x="1913" y="466893"/>
          <a:ext cx="1150806" cy="237168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dirty="0" smtClean="0"/>
            <a:t>Crowned at Westminster Abbey on 15</a:t>
          </a:r>
          <a:r>
            <a:rPr lang="en-GB" sz="900" kern="1200" baseline="30000" dirty="0" smtClean="0"/>
            <a:t>th</a:t>
          </a:r>
          <a:r>
            <a:rPr lang="en-GB" sz="900" kern="1200" dirty="0" smtClean="0"/>
            <a:t> January 1559, very impressive ceremony with a royal journey, colourful processions, elaborate robes and dresses and an amazing banquet</a:t>
          </a:r>
          <a:endParaRPr lang="en-GB" sz="900" kern="1200" dirty="0"/>
        </a:p>
      </dsp:txBody>
      <dsp:txXfrm>
        <a:off x="1913" y="466893"/>
        <a:ext cx="1150806" cy="2371680"/>
      </dsp:txXfrm>
    </dsp:sp>
    <dsp:sp modelId="{97D78644-E677-40FC-89E6-F5E15ED2668F}">
      <dsp:nvSpPr>
        <dsp:cNvPr id="0" name=""/>
        <dsp:cNvSpPr/>
      </dsp:nvSpPr>
      <dsp:spPr>
        <a:xfrm>
          <a:off x="1313832" y="6571"/>
          <a:ext cx="1150806" cy="46032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/>
            <a:t>Portraits:</a:t>
          </a:r>
          <a:r>
            <a:rPr lang="en-GB" sz="900" kern="1200" dirty="0" smtClean="0"/>
            <a:t> </a:t>
          </a:r>
          <a:endParaRPr lang="en-GB" sz="900" kern="1200" dirty="0"/>
        </a:p>
      </dsp:txBody>
      <dsp:txXfrm>
        <a:off x="1313832" y="6571"/>
        <a:ext cx="1150806" cy="460322"/>
      </dsp:txXfrm>
    </dsp:sp>
    <dsp:sp modelId="{4C92403C-5988-4668-8FA6-AA8667EFC337}">
      <dsp:nvSpPr>
        <dsp:cNvPr id="0" name=""/>
        <dsp:cNvSpPr/>
      </dsp:nvSpPr>
      <dsp:spPr>
        <a:xfrm>
          <a:off x="1313832" y="466893"/>
          <a:ext cx="1150806" cy="237168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dirty="0" smtClean="0"/>
            <a:t>Portraits were sent to important manors and houses around the country. Her portraits were made to make Elizabeth look powerful, strong, pure, rich and wealthy</a:t>
          </a:r>
          <a:endParaRPr lang="en-GB" sz="900" kern="1200" dirty="0"/>
        </a:p>
      </dsp:txBody>
      <dsp:txXfrm>
        <a:off x="1313832" y="466893"/>
        <a:ext cx="1150806" cy="2371680"/>
      </dsp:txXfrm>
    </dsp:sp>
    <dsp:sp modelId="{52D853F6-F3F6-4021-8BAD-77E999A80B8B}">
      <dsp:nvSpPr>
        <dsp:cNvPr id="0" name=""/>
        <dsp:cNvSpPr/>
      </dsp:nvSpPr>
      <dsp:spPr>
        <a:xfrm>
          <a:off x="2625751" y="6571"/>
          <a:ext cx="1150806" cy="46032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smtClean="0"/>
            <a:t>Patronage:</a:t>
          </a:r>
          <a:r>
            <a:rPr lang="en-GB" sz="900" kern="1200" smtClean="0"/>
            <a:t> </a:t>
          </a:r>
          <a:endParaRPr lang="en-GB" sz="900" kern="1200"/>
        </a:p>
      </dsp:txBody>
      <dsp:txXfrm>
        <a:off x="2625751" y="6571"/>
        <a:ext cx="1150806" cy="460322"/>
      </dsp:txXfrm>
    </dsp:sp>
    <dsp:sp modelId="{8C8290B3-21D3-4A2C-A9AF-E5B2BA175F14}">
      <dsp:nvSpPr>
        <dsp:cNvPr id="0" name=""/>
        <dsp:cNvSpPr/>
      </dsp:nvSpPr>
      <dsp:spPr>
        <a:xfrm>
          <a:off x="2625751" y="466893"/>
          <a:ext cx="1150806" cy="237168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dirty="0" smtClean="0"/>
            <a:t>She used the patronage system to gain loyalty and support to help rule the </a:t>
          </a:r>
          <a:r>
            <a:rPr lang="en-GB" sz="900" b="0" kern="1200" dirty="0" smtClean="0"/>
            <a:t>country</a:t>
          </a:r>
          <a:r>
            <a:rPr lang="en-GB" sz="900" kern="1200" dirty="0" smtClean="0"/>
            <a:t>; by offering rewards, land, and money that attracted people to her</a:t>
          </a:r>
          <a:endParaRPr lang="en-GB" sz="900" kern="1200" dirty="0"/>
        </a:p>
      </dsp:txBody>
      <dsp:txXfrm>
        <a:off x="2625751" y="466893"/>
        <a:ext cx="1150806" cy="2371680"/>
      </dsp:txXfrm>
    </dsp:sp>
    <dsp:sp modelId="{328D0E2F-458F-443C-B291-29266B98818C}">
      <dsp:nvSpPr>
        <dsp:cNvPr id="0" name=""/>
        <dsp:cNvSpPr/>
      </dsp:nvSpPr>
      <dsp:spPr>
        <a:xfrm>
          <a:off x="3937670" y="6571"/>
          <a:ext cx="1150806" cy="46032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/>
            <a:t>Progresses:</a:t>
          </a:r>
          <a:r>
            <a:rPr lang="en-GB" sz="900" kern="1200" dirty="0" smtClean="0"/>
            <a:t> </a:t>
          </a:r>
          <a:endParaRPr lang="en-GB" sz="900" kern="1200" dirty="0"/>
        </a:p>
      </dsp:txBody>
      <dsp:txXfrm>
        <a:off x="3937670" y="6571"/>
        <a:ext cx="1150806" cy="460322"/>
      </dsp:txXfrm>
    </dsp:sp>
    <dsp:sp modelId="{5EAE45BC-5EBB-4429-9370-D03EAB143D1F}">
      <dsp:nvSpPr>
        <dsp:cNvPr id="0" name=""/>
        <dsp:cNvSpPr/>
      </dsp:nvSpPr>
      <dsp:spPr>
        <a:xfrm>
          <a:off x="3937670" y="466893"/>
          <a:ext cx="1150806" cy="237168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dirty="0" smtClean="0"/>
            <a:t>She went on visits and outings where she would visit the nobility and other important people, Royal Court members accompanied her on these outings</a:t>
          </a:r>
          <a:endParaRPr lang="en-GB" sz="900" kern="1200" dirty="0"/>
        </a:p>
      </dsp:txBody>
      <dsp:txXfrm>
        <a:off x="3937670" y="466893"/>
        <a:ext cx="1150806" cy="237168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E6E415-A1C7-415D-9815-B5056F5E2322}">
      <dsp:nvSpPr>
        <dsp:cNvPr id="0" name=""/>
        <dsp:cNvSpPr/>
      </dsp:nvSpPr>
      <dsp:spPr>
        <a:xfrm>
          <a:off x="7546820" y="542904"/>
          <a:ext cx="1401594" cy="1401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C2C32C-E9E6-4FCB-B075-EE7D84CBDEC7}">
      <dsp:nvSpPr>
        <dsp:cNvPr id="0" name=""/>
        <dsp:cNvSpPr/>
      </dsp:nvSpPr>
      <dsp:spPr>
        <a:xfrm>
          <a:off x="7594015" y="589623"/>
          <a:ext cx="1308095" cy="1307889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All plots were discovered and failed</a:t>
          </a:r>
          <a:endParaRPr lang="en-GB" sz="1100" kern="1200" dirty="0"/>
        </a:p>
      </dsp:txBody>
      <dsp:txXfrm>
        <a:off x="7781013" y="776499"/>
        <a:ext cx="934099" cy="934136"/>
      </dsp:txXfrm>
    </dsp:sp>
    <dsp:sp modelId="{69A11A50-677A-47F3-A27E-28A67EC5DF40}">
      <dsp:nvSpPr>
        <dsp:cNvPr id="0" name=""/>
        <dsp:cNvSpPr/>
      </dsp:nvSpPr>
      <dsp:spPr>
        <a:xfrm rot="2700000">
          <a:off x="6099021" y="542746"/>
          <a:ext cx="1401396" cy="1401396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0F77A6-62A4-4DB8-BC24-710352E5A4FA}">
      <dsp:nvSpPr>
        <dsp:cNvPr id="0" name=""/>
        <dsp:cNvSpPr/>
      </dsp:nvSpPr>
      <dsp:spPr>
        <a:xfrm>
          <a:off x="6146117" y="589623"/>
          <a:ext cx="1308095" cy="1307889"/>
        </a:xfrm>
        <a:prstGeom prst="ellipse">
          <a:avLst/>
        </a:prstGeom>
        <a:solidFill>
          <a:srgbClr val="CC99FF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u="sng" kern="1200" dirty="0" smtClean="0"/>
            <a:t>The Babington plot</a:t>
          </a:r>
          <a:endParaRPr lang="en-GB" sz="1100" kern="1200" dirty="0"/>
        </a:p>
      </dsp:txBody>
      <dsp:txXfrm>
        <a:off x="6333115" y="776499"/>
        <a:ext cx="934099" cy="934136"/>
      </dsp:txXfrm>
    </dsp:sp>
    <dsp:sp modelId="{A4A7139F-FF9E-4B56-A977-C3ACFB52B854}">
      <dsp:nvSpPr>
        <dsp:cNvPr id="0" name=""/>
        <dsp:cNvSpPr/>
      </dsp:nvSpPr>
      <dsp:spPr>
        <a:xfrm rot="2700000">
          <a:off x="4651122" y="542746"/>
          <a:ext cx="1401396" cy="1401396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1CBCD1-6E33-4D95-916F-AF11C36030DE}">
      <dsp:nvSpPr>
        <dsp:cNvPr id="0" name=""/>
        <dsp:cNvSpPr/>
      </dsp:nvSpPr>
      <dsp:spPr>
        <a:xfrm>
          <a:off x="4698218" y="589623"/>
          <a:ext cx="1308095" cy="1307889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u="sng" kern="1200" dirty="0" smtClean="0"/>
            <a:t>The Throckmorton plot</a:t>
          </a:r>
          <a:endParaRPr lang="en-GB" sz="1050" kern="1200" dirty="0"/>
        </a:p>
      </dsp:txBody>
      <dsp:txXfrm>
        <a:off x="4885216" y="776499"/>
        <a:ext cx="934099" cy="934136"/>
      </dsp:txXfrm>
    </dsp:sp>
    <dsp:sp modelId="{9ECF9E95-6A69-4E94-83F8-925C8807ABF4}">
      <dsp:nvSpPr>
        <dsp:cNvPr id="0" name=""/>
        <dsp:cNvSpPr/>
      </dsp:nvSpPr>
      <dsp:spPr>
        <a:xfrm rot="2700000">
          <a:off x="3203224" y="542746"/>
          <a:ext cx="1401396" cy="1401396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34461C-C331-4AAC-ABE2-BAE80D85D175}">
      <dsp:nvSpPr>
        <dsp:cNvPr id="0" name=""/>
        <dsp:cNvSpPr/>
      </dsp:nvSpPr>
      <dsp:spPr>
        <a:xfrm>
          <a:off x="3250320" y="589623"/>
          <a:ext cx="1308095" cy="1307889"/>
        </a:xfrm>
        <a:prstGeom prst="ellipse">
          <a:avLst/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u="sng" kern="1200" smtClean="0"/>
            <a:t>The Ridolfi plot </a:t>
          </a:r>
          <a:endParaRPr lang="en-GB" sz="1100" kern="1200"/>
        </a:p>
      </dsp:txBody>
      <dsp:txXfrm>
        <a:off x="3436428" y="776499"/>
        <a:ext cx="934099" cy="934136"/>
      </dsp:txXfrm>
    </dsp:sp>
    <dsp:sp modelId="{0745A792-52C0-46D4-9FBD-D0345FB76BFA}">
      <dsp:nvSpPr>
        <dsp:cNvPr id="0" name=""/>
        <dsp:cNvSpPr/>
      </dsp:nvSpPr>
      <dsp:spPr>
        <a:xfrm rot="2700000">
          <a:off x="1755326" y="542746"/>
          <a:ext cx="1401396" cy="1401396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05DB59-9D98-41FB-980C-EE8719099B74}">
      <dsp:nvSpPr>
        <dsp:cNvPr id="0" name=""/>
        <dsp:cNvSpPr/>
      </dsp:nvSpPr>
      <dsp:spPr>
        <a:xfrm>
          <a:off x="1802422" y="589623"/>
          <a:ext cx="1308095" cy="1307889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u="sng" kern="1200" dirty="0" smtClean="0"/>
            <a:t>1570 the Papal Bull of Excommunication</a:t>
          </a:r>
          <a:endParaRPr lang="en-GB" sz="1100" kern="1200" dirty="0"/>
        </a:p>
      </dsp:txBody>
      <dsp:txXfrm>
        <a:off x="1988529" y="776499"/>
        <a:ext cx="934099" cy="934136"/>
      </dsp:txXfrm>
    </dsp:sp>
    <dsp:sp modelId="{2F1AACB5-45EB-419A-8199-CC6E1B4B23F5}">
      <dsp:nvSpPr>
        <dsp:cNvPr id="0" name=""/>
        <dsp:cNvSpPr/>
      </dsp:nvSpPr>
      <dsp:spPr>
        <a:xfrm rot="2700000">
          <a:off x="307428" y="542746"/>
          <a:ext cx="1401396" cy="1401396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2A15B5-DD18-4437-82A5-5753E26B2E8E}">
      <dsp:nvSpPr>
        <dsp:cNvPr id="0" name=""/>
        <dsp:cNvSpPr/>
      </dsp:nvSpPr>
      <dsp:spPr>
        <a:xfrm>
          <a:off x="353633" y="589623"/>
          <a:ext cx="1308095" cy="130788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u="sng" kern="1200" dirty="0" smtClean="0"/>
            <a:t>The Northern rebellion</a:t>
          </a:r>
          <a:endParaRPr lang="en-GB" sz="1100" kern="1200" dirty="0"/>
        </a:p>
      </dsp:txBody>
      <dsp:txXfrm>
        <a:off x="540631" y="776499"/>
        <a:ext cx="934099" cy="93413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97BA22-E308-48D4-90F1-A729A90C087C}">
      <dsp:nvSpPr>
        <dsp:cNvPr id="0" name=""/>
        <dsp:cNvSpPr/>
      </dsp:nvSpPr>
      <dsp:spPr>
        <a:xfrm>
          <a:off x="0" y="0"/>
          <a:ext cx="4059287" cy="3228974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 dirty="0" smtClean="0"/>
            <a:t>What did Elizabeth do about Mary Queen of Scots?</a:t>
          </a:r>
          <a:endParaRPr lang="en-GB" sz="2100" kern="1200" dirty="0"/>
        </a:p>
      </dsp:txBody>
      <dsp:txXfrm>
        <a:off x="0" y="0"/>
        <a:ext cx="4059287" cy="968692"/>
      </dsp:txXfrm>
    </dsp:sp>
    <dsp:sp modelId="{21E177C7-5534-452E-AD89-D9A62512F3CD}">
      <dsp:nvSpPr>
        <dsp:cNvPr id="0" name=""/>
        <dsp:cNvSpPr/>
      </dsp:nvSpPr>
      <dsp:spPr>
        <a:xfrm>
          <a:off x="405928" y="969638"/>
          <a:ext cx="3247429" cy="9735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smtClean="0"/>
            <a:t>Mary was imprisoned by Queen Elizabeth and spent the next 19 years shuffling from castle to castle while her cousin deliberated what to do with her. </a:t>
          </a:r>
          <a:endParaRPr lang="en-GB" sz="1100" kern="1200"/>
        </a:p>
      </dsp:txBody>
      <dsp:txXfrm>
        <a:off x="434443" y="998153"/>
        <a:ext cx="3190399" cy="916550"/>
      </dsp:txXfrm>
    </dsp:sp>
    <dsp:sp modelId="{8AFFB129-56C2-4C84-A579-F4C142A83EF3}">
      <dsp:nvSpPr>
        <dsp:cNvPr id="0" name=""/>
        <dsp:cNvSpPr/>
      </dsp:nvSpPr>
      <dsp:spPr>
        <a:xfrm>
          <a:off x="405928" y="2093000"/>
          <a:ext cx="3247429" cy="9735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Finally, in 1587, Elizabeth was persuaded to end the threat to her throne once and for all and ordered Mary's execution. Mary Queen of Scots was executed by beheading.</a:t>
          </a:r>
          <a:endParaRPr lang="en-GB" sz="1100" kern="1200" dirty="0"/>
        </a:p>
      </dsp:txBody>
      <dsp:txXfrm>
        <a:off x="434443" y="2121515"/>
        <a:ext cx="3190399" cy="91655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5C34D7-225D-4CE8-AED9-9743C13F7A0A}">
      <dsp:nvSpPr>
        <dsp:cNvPr id="0" name=""/>
        <dsp:cNvSpPr/>
      </dsp:nvSpPr>
      <dsp:spPr>
        <a:xfrm rot="5400000">
          <a:off x="1783457" y="50282"/>
          <a:ext cx="3190129" cy="34995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smtClean="0"/>
            <a:t>She was Catholic, so had Catholic supporters in England</a:t>
          </a:r>
          <a:endParaRPr lang="en-GB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smtClean="0"/>
            <a:t>People believed that Elizabeth was illegitimate,</a:t>
          </a:r>
          <a:endParaRPr lang="en-GB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Mary was the closest legal heir to the English throne</a:t>
          </a:r>
          <a:endParaRPr lang="en-GB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MQS’s arrival in England in 1568 paved the way for a series of plots to dethrone Elizabeth. </a:t>
          </a:r>
          <a:endParaRPr lang="en-GB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smtClean="0"/>
            <a:t>MQS became the focus of these plots. </a:t>
          </a:r>
          <a:endParaRPr lang="en-GB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The Pope encouraged English and foreign Catholics to plot against Elizabeth and replace her with MQS.</a:t>
          </a:r>
          <a:endParaRPr lang="en-GB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smtClean="0"/>
            <a:t>No sooner than she arrived in England that it sparked the Revolt of the Northern Earls. </a:t>
          </a:r>
          <a:endParaRPr lang="en-GB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smtClean="0"/>
            <a:t>The English Catholics had not posed any threat before MQS’s arrival.</a:t>
          </a:r>
          <a:endParaRPr lang="en-GB" sz="1100" kern="1200"/>
        </a:p>
      </dsp:txBody>
      <dsp:txXfrm rot="-5400000">
        <a:off x="1628766" y="360703"/>
        <a:ext cx="3343783" cy="2878671"/>
      </dsp:txXfrm>
    </dsp:sp>
    <dsp:sp modelId="{DEEE208D-62CD-4050-A395-B8ED9B01148C}">
      <dsp:nvSpPr>
        <dsp:cNvPr id="0" name=""/>
        <dsp:cNvSpPr/>
      </dsp:nvSpPr>
      <dsp:spPr>
        <a:xfrm>
          <a:off x="339709" y="0"/>
          <a:ext cx="1289056" cy="36000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u="sng" kern="1200" dirty="0" smtClean="0"/>
            <a:t>Mary Queen of Scots: </a:t>
          </a:r>
          <a:r>
            <a:rPr lang="en-GB" sz="1800" u="sng" kern="1200" dirty="0" smtClean="0"/>
            <a:t>Why was she a problem?</a:t>
          </a:r>
          <a:endParaRPr lang="en-GB" sz="1800" kern="1200" dirty="0"/>
        </a:p>
      </dsp:txBody>
      <dsp:txXfrm>
        <a:off x="402636" y="62927"/>
        <a:ext cx="1163202" cy="347422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49A05B-8EFE-47B3-9574-A58A4D44CB2B}">
      <dsp:nvSpPr>
        <dsp:cNvPr id="0" name=""/>
        <dsp:cNvSpPr/>
      </dsp:nvSpPr>
      <dsp:spPr>
        <a:xfrm>
          <a:off x="323703" y="0"/>
          <a:ext cx="2602982" cy="6815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/>
            <a:t>Why were the Puritans a problem?</a:t>
          </a:r>
          <a:endParaRPr lang="en-GB" sz="1100" kern="1200" dirty="0"/>
        </a:p>
      </dsp:txBody>
      <dsp:txXfrm>
        <a:off x="343665" y="19962"/>
        <a:ext cx="2563058" cy="641634"/>
      </dsp:txXfrm>
    </dsp:sp>
    <dsp:sp modelId="{EA424F8F-A33E-4116-B768-8C18ADF02E25}">
      <dsp:nvSpPr>
        <dsp:cNvPr id="0" name=""/>
        <dsp:cNvSpPr/>
      </dsp:nvSpPr>
      <dsp:spPr>
        <a:xfrm>
          <a:off x="528273" y="681558"/>
          <a:ext cx="91440" cy="511896"/>
        </a:xfrm>
        <a:custGeom>
          <a:avLst/>
          <a:gdLst/>
          <a:ahLst/>
          <a:cxnLst/>
          <a:rect l="0" t="0" r="0" b="0"/>
          <a:pathLst>
            <a:path>
              <a:moveTo>
                <a:pt x="55728" y="0"/>
              </a:moveTo>
              <a:lnTo>
                <a:pt x="45720" y="5118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F5007B-8B7B-47F2-A137-A5BC3E484EE3}">
      <dsp:nvSpPr>
        <dsp:cNvPr id="0" name=""/>
        <dsp:cNvSpPr/>
      </dsp:nvSpPr>
      <dsp:spPr>
        <a:xfrm>
          <a:off x="573993" y="852676"/>
          <a:ext cx="3583265" cy="6815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Many Puritans were in the House of Commons, which threatened political unity</a:t>
          </a:r>
          <a:endParaRPr lang="en-GB" sz="1100" kern="1200" dirty="0"/>
        </a:p>
      </dsp:txBody>
      <dsp:txXfrm>
        <a:off x="593955" y="872638"/>
        <a:ext cx="3543341" cy="641634"/>
      </dsp:txXfrm>
    </dsp:sp>
    <dsp:sp modelId="{93C844FB-8F6F-4465-A3F5-0235846C921D}">
      <dsp:nvSpPr>
        <dsp:cNvPr id="0" name=""/>
        <dsp:cNvSpPr/>
      </dsp:nvSpPr>
      <dsp:spPr>
        <a:xfrm>
          <a:off x="528273" y="681558"/>
          <a:ext cx="91440" cy="1363845"/>
        </a:xfrm>
        <a:custGeom>
          <a:avLst/>
          <a:gdLst/>
          <a:ahLst/>
          <a:cxnLst/>
          <a:rect l="0" t="0" r="0" b="0"/>
          <a:pathLst>
            <a:path>
              <a:moveTo>
                <a:pt x="55728" y="0"/>
              </a:moveTo>
              <a:lnTo>
                <a:pt x="45720" y="13638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BD0A17-6297-4508-9EA8-43A5D25E9DA3}">
      <dsp:nvSpPr>
        <dsp:cNvPr id="0" name=""/>
        <dsp:cNvSpPr/>
      </dsp:nvSpPr>
      <dsp:spPr>
        <a:xfrm>
          <a:off x="573993" y="1704624"/>
          <a:ext cx="3583265" cy="6815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Undermined the Queen’s authority and control</a:t>
          </a:r>
          <a:endParaRPr lang="en-GB" sz="1100" kern="1200" dirty="0"/>
        </a:p>
      </dsp:txBody>
      <dsp:txXfrm>
        <a:off x="593955" y="1724586"/>
        <a:ext cx="3543341" cy="641634"/>
      </dsp:txXfrm>
    </dsp:sp>
    <dsp:sp modelId="{31E74128-0C4D-4448-BCD3-33DC18B4C6EF}">
      <dsp:nvSpPr>
        <dsp:cNvPr id="0" name=""/>
        <dsp:cNvSpPr/>
      </dsp:nvSpPr>
      <dsp:spPr>
        <a:xfrm>
          <a:off x="528273" y="681558"/>
          <a:ext cx="91440" cy="2215793"/>
        </a:xfrm>
        <a:custGeom>
          <a:avLst/>
          <a:gdLst/>
          <a:ahLst/>
          <a:cxnLst/>
          <a:rect l="0" t="0" r="0" b="0"/>
          <a:pathLst>
            <a:path>
              <a:moveTo>
                <a:pt x="55728" y="0"/>
              </a:moveTo>
              <a:lnTo>
                <a:pt x="45720" y="22157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3E5E29-4936-48CB-B56E-3F3ABA84AA5E}">
      <dsp:nvSpPr>
        <dsp:cNvPr id="0" name=""/>
        <dsp:cNvSpPr/>
      </dsp:nvSpPr>
      <dsp:spPr>
        <a:xfrm>
          <a:off x="573993" y="2556573"/>
          <a:ext cx="3583265" cy="6815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smtClean="0"/>
            <a:t>Demanded freedom of speech and rejected her religious settlement</a:t>
          </a:r>
          <a:endParaRPr lang="en-GB" sz="1100" kern="1200"/>
        </a:p>
      </dsp:txBody>
      <dsp:txXfrm>
        <a:off x="593955" y="2576535"/>
        <a:ext cx="3543341" cy="641634"/>
      </dsp:txXfrm>
    </dsp:sp>
    <dsp:sp modelId="{2DDE091C-43D3-49DF-8505-C0EEFD75BC9A}">
      <dsp:nvSpPr>
        <dsp:cNvPr id="0" name=""/>
        <dsp:cNvSpPr/>
      </dsp:nvSpPr>
      <dsp:spPr>
        <a:xfrm>
          <a:off x="528273" y="681558"/>
          <a:ext cx="91440" cy="3067742"/>
        </a:xfrm>
        <a:custGeom>
          <a:avLst/>
          <a:gdLst/>
          <a:ahLst/>
          <a:cxnLst/>
          <a:rect l="0" t="0" r="0" b="0"/>
          <a:pathLst>
            <a:path>
              <a:moveTo>
                <a:pt x="55728" y="0"/>
              </a:moveTo>
              <a:lnTo>
                <a:pt x="45720" y="30677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428017-B643-4571-BA2D-A1CE6AB09AAC}">
      <dsp:nvSpPr>
        <dsp:cNvPr id="0" name=""/>
        <dsp:cNvSpPr/>
      </dsp:nvSpPr>
      <dsp:spPr>
        <a:xfrm>
          <a:off x="573993" y="3408521"/>
          <a:ext cx="3583265" cy="6815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smtClean="0"/>
            <a:t>Walter Strickland (MP): He wanted to introduce a new prayer book and ban vestments. Elizabeth closed parliament before his ideas could be discussed.</a:t>
          </a:r>
          <a:endParaRPr lang="en-GB" sz="1100" kern="1200"/>
        </a:p>
      </dsp:txBody>
      <dsp:txXfrm>
        <a:off x="593955" y="3428483"/>
        <a:ext cx="3543341" cy="641634"/>
      </dsp:txXfrm>
    </dsp:sp>
    <dsp:sp modelId="{038D3EB2-80C0-436D-B582-78E3D8625EDD}">
      <dsp:nvSpPr>
        <dsp:cNvPr id="0" name=""/>
        <dsp:cNvSpPr/>
      </dsp:nvSpPr>
      <dsp:spPr>
        <a:xfrm>
          <a:off x="528273" y="681558"/>
          <a:ext cx="91440" cy="3919690"/>
        </a:xfrm>
        <a:custGeom>
          <a:avLst/>
          <a:gdLst/>
          <a:ahLst/>
          <a:cxnLst/>
          <a:rect l="0" t="0" r="0" b="0"/>
          <a:pathLst>
            <a:path>
              <a:moveTo>
                <a:pt x="55728" y="0"/>
              </a:moveTo>
              <a:lnTo>
                <a:pt x="45720" y="39196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3B029C-B377-4CBC-B67B-DCFE4D56F421}">
      <dsp:nvSpPr>
        <dsp:cNvPr id="0" name=""/>
        <dsp:cNvSpPr/>
      </dsp:nvSpPr>
      <dsp:spPr>
        <a:xfrm>
          <a:off x="573993" y="4260470"/>
          <a:ext cx="3583265" cy="6815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smtClean="0"/>
            <a:t>John Stubbs: He wrote a pamphlet criticising Elizabeth for holding marriage talks with a Catholic prince from France. Stubbs has his hand cut off </a:t>
          </a:r>
          <a:endParaRPr lang="en-GB" sz="1100" kern="1200"/>
        </a:p>
      </dsp:txBody>
      <dsp:txXfrm>
        <a:off x="593955" y="4280432"/>
        <a:ext cx="3543341" cy="641634"/>
      </dsp:txXfrm>
    </dsp:sp>
    <dsp:sp modelId="{82510172-E9E7-46D0-AACA-B80890F9DCFE}">
      <dsp:nvSpPr>
        <dsp:cNvPr id="0" name=""/>
        <dsp:cNvSpPr/>
      </dsp:nvSpPr>
      <dsp:spPr>
        <a:xfrm>
          <a:off x="528273" y="681558"/>
          <a:ext cx="91440" cy="4771639"/>
        </a:xfrm>
        <a:custGeom>
          <a:avLst/>
          <a:gdLst/>
          <a:ahLst/>
          <a:cxnLst/>
          <a:rect l="0" t="0" r="0" b="0"/>
          <a:pathLst>
            <a:path>
              <a:moveTo>
                <a:pt x="55728" y="0"/>
              </a:moveTo>
              <a:lnTo>
                <a:pt x="45720" y="477163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AA411F-5FB6-4FE6-8895-FDBC5D7827C7}">
      <dsp:nvSpPr>
        <dsp:cNvPr id="0" name=""/>
        <dsp:cNvSpPr/>
      </dsp:nvSpPr>
      <dsp:spPr>
        <a:xfrm>
          <a:off x="573993" y="5112418"/>
          <a:ext cx="3583265" cy="6815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smtClean="0"/>
            <a:t>Anthony Cope (MP): Introduced a bill to abolish bishops and establish a new prayer book. He was imprisoned in the tower of London.</a:t>
          </a:r>
          <a:endParaRPr lang="en-GB" sz="1100" kern="1200"/>
        </a:p>
      </dsp:txBody>
      <dsp:txXfrm>
        <a:off x="593955" y="5132380"/>
        <a:ext cx="3543341" cy="641634"/>
      </dsp:txXfrm>
    </dsp:sp>
    <dsp:sp modelId="{E375772F-42DC-4545-8967-63C3D611F39B}">
      <dsp:nvSpPr>
        <dsp:cNvPr id="0" name=""/>
        <dsp:cNvSpPr/>
      </dsp:nvSpPr>
      <dsp:spPr>
        <a:xfrm>
          <a:off x="528273" y="681558"/>
          <a:ext cx="91440" cy="5623588"/>
        </a:xfrm>
        <a:custGeom>
          <a:avLst/>
          <a:gdLst/>
          <a:ahLst/>
          <a:cxnLst/>
          <a:rect l="0" t="0" r="0" b="0"/>
          <a:pathLst>
            <a:path>
              <a:moveTo>
                <a:pt x="55728" y="0"/>
              </a:moveTo>
              <a:lnTo>
                <a:pt x="45720" y="56235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8329C4-F744-4837-8F64-0E2A1915BFA3}">
      <dsp:nvSpPr>
        <dsp:cNvPr id="0" name=""/>
        <dsp:cNvSpPr/>
      </dsp:nvSpPr>
      <dsp:spPr>
        <a:xfrm>
          <a:off x="573993" y="5964367"/>
          <a:ext cx="3583265" cy="6815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smtClean="0"/>
            <a:t>John Penry: Criticized Elizabeth for not making enough Welsh bibles. He was executed.</a:t>
          </a:r>
          <a:endParaRPr lang="en-GB" sz="1100" kern="1200"/>
        </a:p>
      </dsp:txBody>
      <dsp:txXfrm>
        <a:off x="593955" y="5984329"/>
        <a:ext cx="3543341" cy="64163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6288A-F6AF-44B8-974D-ABCD50837F7B}">
      <dsp:nvSpPr>
        <dsp:cNvPr id="0" name=""/>
        <dsp:cNvSpPr/>
      </dsp:nvSpPr>
      <dsp:spPr>
        <a:xfrm>
          <a:off x="663636" y="0"/>
          <a:ext cx="4445195" cy="329356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u="sng" kern="1200" dirty="0" smtClean="0"/>
            <a:t>Dealing with Puritans </a:t>
          </a:r>
          <a:endParaRPr lang="en-GB" sz="1500" kern="1200" dirty="0"/>
        </a:p>
        <a:p>
          <a:pPr marL="114300" lvl="1" indent="-114300" algn="ctr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dirty="0" smtClean="0"/>
            <a:t>Prophesying </a:t>
          </a:r>
          <a:r>
            <a:rPr lang="en-GB" sz="1200" kern="1200" dirty="0" smtClean="0"/>
            <a:t>was banned.</a:t>
          </a:r>
          <a:endParaRPr lang="en-GB" sz="1200" kern="1200" dirty="0"/>
        </a:p>
        <a:p>
          <a:pPr marL="114300" lvl="1" indent="-114300" algn="ctr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dirty="0" smtClean="0"/>
            <a:t>John </a:t>
          </a:r>
          <a:r>
            <a:rPr lang="en-GB" sz="1200" b="1" kern="1200" dirty="0" err="1" smtClean="0"/>
            <a:t>Whitgift</a:t>
          </a:r>
          <a:r>
            <a:rPr lang="en-GB" sz="1200" kern="1200" dirty="0" smtClean="0"/>
            <a:t> successful attacked </a:t>
          </a:r>
          <a:r>
            <a:rPr lang="en-GB" sz="1200" b="1" kern="1200" dirty="0" smtClean="0"/>
            <a:t>Presbyterianism</a:t>
          </a:r>
          <a:r>
            <a:rPr lang="en-GB" sz="1200" kern="1200" dirty="0" smtClean="0"/>
            <a:t>. He issued the 3 articles which told people to accept bishops, the Book of Common Prayer and the 39 articles. </a:t>
          </a:r>
          <a:endParaRPr lang="en-GB" sz="1200" kern="1200" dirty="0"/>
        </a:p>
        <a:p>
          <a:pPr marL="114300" lvl="1" indent="-114300" algn="ctr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dirty="0" smtClean="0"/>
            <a:t>1593 Act against Seditious Sectaries</a:t>
          </a:r>
          <a:r>
            <a:rPr lang="en-GB" sz="1200" kern="1200" dirty="0" smtClean="0"/>
            <a:t>- Punished those who refused to attend church or spoke against the Queen in religious matters.  </a:t>
          </a:r>
          <a:endParaRPr lang="en-GB" sz="1200" kern="1200" dirty="0"/>
        </a:p>
      </dsp:txBody>
      <dsp:txXfrm>
        <a:off x="1314620" y="482332"/>
        <a:ext cx="3143227" cy="23289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6540D0-68D6-444E-89E9-39AD0743374F}">
      <dsp:nvSpPr>
        <dsp:cNvPr id="0" name=""/>
        <dsp:cNvSpPr/>
      </dsp:nvSpPr>
      <dsp:spPr>
        <a:xfrm>
          <a:off x="1171218" y="0"/>
          <a:ext cx="2012911" cy="2013012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318D96-14B7-4FC5-BA87-F52BAC29B948}">
      <dsp:nvSpPr>
        <dsp:cNvPr id="0" name=""/>
        <dsp:cNvSpPr/>
      </dsp:nvSpPr>
      <dsp:spPr>
        <a:xfrm>
          <a:off x="1615637" y="729051"/>
          <a:ext cx="1123318" cy="561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English pirates robbed the Spanish</a:t>
          </a:r>
          <a:endParaRPr lang="en-GB" sz="1100" kern="1200" dirty="0"/>
        </a:p>
      </dsp:txBody>
      <dsp:txXfrm>
        <a:off x="1615637" y="729051"/>
        <a:ext cx="1123318" cy="561408"/>
      </dsp:txXfrm>
    </dsp:sp>
    <dsp:sp modelId="{9A161B66-6EB6-4D78-B7B4-21C5150DDADA}">
      <dsp:nvSpPr>
        <dsp:cNvPr id="0" name=""/>
        <dsp:cNvSpPr/>
      </dsp:nvSpPr>
      <dsp:spPr>
        <a:xfrm>
          <a:off x="612013" y="1156605"/>
          <a:ext cx="2012911" cy="2013012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FF66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DC2D4F-D482-4CE5-A72F-DE7F9F27EE2B}">
      <dsp:nvSpPr>
        <dsp:cNvPr id="0" name=""/>
        <dsp:cNvSpPr/>
      </dsp:nvSpPr>
      <dsp:spPr>
        <a:xfrm>
          <a:off x="1054167" y="1888255"/>
          <a:ext cx="1123318" cy="561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England was protestant, Spain was Catholic</a:t>
          </a:r>
          <a:endParaRPr lang="en-GB" sz="1100" kern="1200" dirty="0"/>
        </a:p>
      </dsp:txBody>
      <dsp:txXfrm>
        <a:off x="1054167" y="1888255"/>
        <a:ext cx="1123318" cy="561408"/>
      </dsp:txXfrm>
    </dsp:sp>
    <dsp:sp modelId="{7B272EA8-4379-43C9-9782-A95468140231}">
      <dsp:nvSpPr>
        <dsp:cNvPr id="0" name=""/>
        <dsp:cNvSpPr/>
      </dsp:nvSpPr>
      <dsp:spPr>
        <a:xfrm>
          <a:off x="1171218" y="2318408"/>
          <a:ext cx="2012911" cy="2013012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CBEEB0-03B9-4CF6-91FF-F7272F87B589}">
      <dsp:nvSpPr>
        <dsp:cNvPr id="0" name=""/>
        <dsp:cNvSpPr/>
      </dsp:nvSpPr>
      <dsp:spPr>
        <a:xfrm>
          <a:off x="1615637" y="3046809"/>
          <a:ext cx="1123318" cy="561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Elizabeth would not marry Phillip </a:t>
          </a:r>
          <a:endParaRPr lang="en-GB" sz="1100" kern="1200" dirty="0"/>
        </a:p>
      </dsp:txBody>
      <dsp:txXfrm>
        <a:off x="1615637" y="3046809"/>
        <a:ext cx="1123318" cy="561408"/>
      </dsp:txXfrm>
    </dsp:sp>
    <dsp:sp modelId="{FED29508-E777-4C03-8DCA-BB4DF1AA01E5}">
      <dsp:nvSpPr>
        <dsp:cNvPr id="0" name=""/>
        <dsp:cNvSpPr/>
      </dsp:nvSpPr>
      <dsp:spPr>
        <a:xfrm>
          <a:off x="612013" y="3476963"/>
          <a:ext cx="2012911" cy="2013012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F94681-89A8-4733-AD69-E7C826437E54}">
      <dsp:nvSpPr>
        <dsp:cNvPr id="0" name=""/>
        <dsp:cNvSpPr/>
      </dsp:nvSpPr>
      <dsp:spPr>
        <a:xfrm>
          <a:off x="1054167" y="4206014"/>
          <a:ext cx="1123318" cy="561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Elizabeth executed Mary Queen of Scots</a:t>
          </a:r>
          <a:endParaRPr lang="en-GB" sz="1100" kern="1200" dirty="0"/>
        </a:p>
      </dsp:txBody>
      <dsp:txXfrm>
        <a:off x="1054167" y="4206014"/>
        <a:ext cx="1123318" cy="561408"/>
      </dsp:txXfrm>
    </dsp:sp>
    <dsp:sp modelId="{D4D604E8-F3D8-40ED-B064-DFE0E6A8435F}">
      <dsp:nvSpPr>
        <dsp:cNvPr id="0" name=""/>
        <dsp:cNvSpPr/>
      </dsp:nvSpPr>
      <dsp:spPr>
        <a:xfrm>
          <a:off x="1314323" y="4767422"/>
          <a:ext cx="1729344" cy="1730359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EDE103-D938-4B61-905E-249DFB69BD2C}">
      <dsp:nvSpPr>
        <dsp:cNvPr id="0" name=""/>
        <dsp:cNvSpPr/>
      </dsp:nvSpPr>
      <dsp:spPr>
        <a:xfrm>
          <a:off x="1615637" y="5097398"/>
          <a:ext cx="1123318" cy="1097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Elizabeth helped the Protestants fight the Spanish in the Netherlands </a:t>
          </a:r>
          <a:endParaRPr lang="en-GB" sz="1100" kern="1200" dirty="0"/>
        </a:p>
      </dsp:txBody>
      <dsp:txXfrm>
        <a:off x="1615637" y="5097398"/>
        <a:ext cx="1123318" cy="109704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DBF621-F660-4533-8D4E-D93463032E86}">
      <dsp:nvSpPr>
        <dsp:cNvPr id="0" name=""/>
        <dsp:cNvSpPr/>
      </dsp:nvSpPr>
      <dsp:spPr>
        <a:xfrm rot="4396374">
          <a:off x="432700" y="746220"/>
          <a:ext cx="3237224" cy="2257560"/>
        </a:xfrm>
        <a:prstGeom prst="swooshArrow">
          <a:avLst>
            <a:gd name="adj1" fmla="val 16310"/>
            <a:gd name="adj2" fmla="val 313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768877-86BF-4496-9096-21905A325CBE}">
      <dsp:nvSpPr>
        <dsp:cNvPr id="0" name=""/>
        <dsp:cNvSpPr/>
      </dsp:nvSpPr>
      <dsp:spPr>
        <a:xfrm>
          <a:off x="1536062" y="969000"/>
          <a:ext cx="81750" cy="81750"/>
        </a:xfrm>
        <a:prstGeom prst="ellipse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E8ECD6-BDE6-4F31-8738-CD80281B0F92}">
      <dsp:nvSpPr>
        <dsp:cNvPr id="0" name=""/>
        <dsp:cNvSpPr/>
      </dsp:nvSpPr>
      <dsp:spPr>
        <a:xfrm>
          <a:off x="1927937" y="1243125"/>
          <a:ext cx="81750" cy="81750"/>
        </a:xfrm>
        <a:prstGeom prst="ellipse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D5AC7B-9D12-4AEA-BD9A-7EE376E5E6B0}">
      <dsp:nvSpPr>
        <dsp:cNvPr id="0" name=""/>
        <dsp:cNvSpPr/>
      </dsp:nvSpPr>
      <dsp:spPr>
        <a:xfrm>
          <a:off x="2257937" y="1562625"/>
          <a:ext cx="81750" cy="81750"/>
        </a:xfrm>
        <a:prstGeom prst="ellipse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0AC988-D3F6-49FD-B0BB-9893D606BEAA}">
      <dsp:nvSpPr>
        <dsp:cNvPr id="0" name=""/>
        <dsp:cNvSpPr/>
      </dsp:nvSpPr>
      <dsp:spPr>
        <a:xfrm>
          <a:off x="215686" y="0"/>
          <a:ext cx="1526250" cy="60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b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u="sng" kern="1200" dirty="0" smtClean="0"/>
            <a:t>The consequences of the Armada</a:t>
          </a:r>
          <a:endParaRPr lang="en-GB" sz="1200" kern="1200" dirty="0"/>
        </a:p>
      </dsp:txBody>
      <dsp:txXfrm>
        <a:off x="215686" y="0"/>
        <a:ext cx="1526250" cy="600000"/>
      </dsp:txXfrm>
    </dsp:sp>
    <dsp:sp modelId="{BCB6E302-5258-4CC4-81FB-443BA18C90DC}">
      <dsp:nvSpPr>
        <dsp:cNvPr id="0" name=""/>
        <dsp:cNvSpPr/>
      </dsp:nvSpPr>
      <dsp:spPr>
        <a:xfrm>
          <a:off x="2030687" y="709875"/>
          <a:ext cx="2310001" cy="60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England remained a protestant country.</a:t>
          </a:r>
          <a:endParaRPr lang="en-GB" sz="1200" kern="1200" dirty="0"/>
        </a:p>
      </dsp:txBody>
      <dsp:txXfrm>
        <a:off x="2030687" y="709875"/>
        <a:ext cx="2310001" cy="600000"/>
      </dsp:txXfrm>
    </dsp:sp>
    <dsp:sp modelId="{6A235EBA-213E-430D-A87C-940041C364FA}">
      <dsp:nvSpPr>
        <dsp:cNvPr id="0" name=""/>
        <dsp:cNvSpPr/>
      </dsp:nvSpPr>
      <dsp:spPr>
        <a:xfrm>
          <a:off x="215686" y="984000"/>
          <a:ext cx="1361250" cy="60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It made England a strong naval power.</a:t>
          </a:r>
          <a:endParaRPr lang="en-GB" sz="1200" kern="1200" dirty="0"/>
        </a:p>
      </dsp:txBody>
      <dsp:txXfrm>
        <a:off x="215686" y="984000"/>
        <a:ext cx="1361250" cy="600000"/>
      </dsp:txXfrm>
    </dsp:sp>
    <dsp:sp modelId="{5072CCF9-A723-484C-A4BE-F7776080FE45}">
      <dsp:nvSpPr>
        <dsp:cNvPr id="0" name=""/>
        <dsp:cNvSpPr/>
      </dsp:nvSpPr>
      <dsp:spPr>
        <a:xfrm>
          <a:off x="2543388" y="1915876"/>
          <a:ext cx="81750" cy="81750"/>
        </a:xfrm>
        <a:prstGeom prst="ellipse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0AB325-AE03-466C-9B4F-143CEE2E8D27}">
      <dsp:nvSpPr>
        <dsp:cNvPr id="0" name=""/>
        <dsp:cNvSpPr/>
      </dsp:nvSpPr>
      <dsp:spPr>
        <a:xfrm>
          <a:off x="2852256" y="1270038"/>
          <a:ext cx="1835616" cy="60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It ensured that England would remain independent. </a:t>
          </a:r>
          <a:endParaRPr lang="en-GB" sz="1200" kern="1200" dirty="0"/>
        </a:p>
      </dsp:txBody>
      <dsp:txXfrm>
        <a:off x="2852256" y="1270038"/>
        <a:ext cx="1835616" cy="600000"/>
      </dsp:txXfrm>
    </dsp:sp>
    <dsp:sp modelId="{E0346415-82DD-4AC4-A681-4E20C762CF9F}">
      <dsp:nvSpPr>
        <dsp:cNvPr id="0" name=""/>
        <dsp:cNvSpPr/>
      </dsp:nvSpPr>
      <dsp:spPr>
        <a:xfrm>
          <a:off x="354225" y="1823004"/>
          <a:ext cx="2062501" cy="60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Elizabeth was popular.</a:t>
          </a:r>
          <a:endParaRPr lang="en-GB" sz="1200" kern="1200" dirty="0"/>
        </a:p>
      </dsp:txBody>
      <dsp:txXfrm>
        <a:off x="354225" y="1823004"/>
        <a:ext cx="2062501" cy="600000"/>
      </dsp:txXfrm>
    </dsp:sp>
    <dsp:sp modelId="{791F8C78-1C7D-4CD3-8199-6F7AD8B319BE}">
      <dsp:nvSpPr>
        <dsp:cNvPr id="0" name=""/>
        <dsp:cNvSpPr/>
      </dsp:nvSpPr>
      <dsp:spPr>
        <a:xfrm>
          <a:off x="2773563" y="2276251"/>
          <a:ext cx="81750" cy="81750"/>
        </a:xfrm>
        <a:prstGeom prst="ellipse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E69DAD-9EF3-4F70-A727-6EE218C47D59}">
      <dsp:nvSpPr>
        <dsp:cNvPr id="0" name=""/>
        <dsp:cNvSpPr/>
      </dsp:nvSpPr>
      <dsp:spPr>
        <a:xfrm>
          <a:off x="3449793" y="2030980"/>
          <a:ext cx="2047048" cy="60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Elizabeth continued to help the Dutch, who eventually got their independence.</a:t>
          </a:r>
          <a:endParaRPr lang="en-GB" sz="1200" kern="1200" dirty="0"/>
        </a:p>
      </dsp:txBody>
      <dsp:txXfrm>
        <a:off x="3449793" y="2030980"/>
        <a:ext cx="2047048" cy="600000"/>
      </dsp:txXfrm>
    </dsp:sp>
    <dsp:sp modelId="{551B552B-F361-476E-8B8F-83DEC54CAE00}">
      <dsp:nvSpPr>
        <dsp:cNvPr id="0" name=""/>
        <dsp:cNvSpPr/>
      </dsp:nvSpPr>
      <dsp:spPr>
        <a:xfrm>
          <a:off x="1130034" y="3150001"/>
          <a:ext cx="4358807" cy="60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The defeat of the Armada was celebrated as a sign from God that Elizabeth was the rightful queen. </a:t>
          </a:r>
          <a:endParaRPr lang="en-GB" sz="1200" kern="1200" dirty="0"/>
        </a:p>
      </dsp:txBody>
      <dsp:txXfrm>
        <a:off x="1130034" y="3150001"/>
        <a:ext cx="4358807" cy="60000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2EC24D-9FBF-48D2-8A93-5F0A2D2659D0}">
      <dsp:nvSpPr>
        <dsp:cNvPr id="0" name=""/>
        <dsp:cNvSpPr/>
      </dsp:nvSpPr>
      <dsp:spPr>
        <a:xfrm>
          <a:off x="0" y="153234"/>
          <a:ext cx="5704529" cy="520425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u="sng" kern="1200" dirty="0" smtClean="0">
              <a:solidFill>
                <a:sysClr val="windowText" lastClr="000000"/>
              </a:solidFill>
            </a:rPr>
            <a:t>Why was the Armada defeated?</a:t>
          </a:r>
          <a:endParaRPr lang="en-GB" sz="1600" kern="1200" dirty="0">
            <a:solidFill>
              <a:sysClr val="windowText" lastClr="000000"/>
            </a:solidFill>
          </a:endParaRPr>
        </a:p>
      </dsp:txBody>
      <dsp:txXfrm>
        <a:off x="25405" y="178639"/>
        <a:ext cx="5653719" cy="469615"/>
      </dsp:txXfrm>
    </dsp:sp>
    <dsp:sp modelId="{1CD9C13A-B7EF-4537-BE89-0345E2FF0D70}">
      <dsp:nvSpPr>
        <dsp:cNvPr id="0" name=""/>
        <dsp:cNvSpPr/>
      </dsp:nvSpPr>
      <dsp:spPr>
        <a:xfrm>
          <a:off x="0" y="673659"/>
          <a:ext cx="5704529" cy="1850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119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400" kern="1200" dirty="0" smtClean="0"/>
            <a:t>Bad storms</a:t>
          </a:r>
          <a:endParaRPr lang="en-GB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400" kern="1200" dirty="0" smtClean="0"/>
            <a:t>English had better ships and were fighting on home ground</a:t>
          </a:r>
          <a:endParaRPr lang="en-GB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400" kern="1200" smtClean="0"/>
            <a:t>The armada was delayed- the singeing of the kings beard</a:t>
          </a:r>
          <a:endParaRPr lang="en-GB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400" kern="1200" dirty="0" smtClean="0"/>
            <a:t>The Spanish were sick from the food and water which was kept in untreated barrels</a:t>
          </a:r>
          <a:endParaRPr lang="en-GB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400" kern="1200" dirty="0" smtClean="0"/>
            <a:t>The English were inspired by Elizabeth’s speech at Tilbury </a:t>
          </a:r>
          <a:endParaRPr lang="en-GB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400" kern="1200" dirty="0" smtClean="0"/>
            <a:t>Better tactics (fire ships)</a:t>
          </a:r>
          <a:endParaRPr lang="en-GB" sz="1400" kern="1200" dirty="0"/>
        </a:p>
      </dsp:txBody>
      <dsp:txXfrm>
        <a:off x="0" y="673659"/>
        <a:ext cx="5704529" cy="18500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910877-F06F-4DD2-B738-2689D41B4319}">
      <dsp:nvSpPr>
        <dsp:cNvPr id="0" name=""/>
        <dsp:cNvSpPr/>
      </dsp:nvSpPr>
      <dsp:spPr>
        <a:xfrm>
          <a:off x="4722" y="1249069"/>
          <a:ext cx="1557658" cy="98615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The Court</a:t>
          </a:r>
          <a:endParaRPr lang="en-GB" sz="1400" kern="1200" dirty="0"/>
        </a:p>
      </dsp:txBody>
      <dsp:txXfrm>
        <a:off x="497800" y="1249069"/>
        <a:ext cx="571502" cy="986156"/>
      </dsp:txXfrm>
    </dsp:sp>
    <dsp:sp modelId="{AC493320-89D8-4CD0-BD95-CF9AE5D2DAD2}">
      <dsp:nvSpPr>
        <dsp:cNvPr id="0" name=""/>
        <dsp:cNvSpPr/>
      </dsp:nvSpPr>
      <dsp:spPr>
        <a:xfrm>
          <a:off x="1267105" y="1330795"/>
          <a:ext cx="1430910" cy="818510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Body of people who lived in the Queen’s household</a:t>
          </a:r>
          <a:endParaRPr lang="en-GB" sz="800" kern="1200" dirty="0"/>
        </a:p>
      </dsp:txBody>
      <dsp:txXfrm>
        <a:off x="1676360" y="1330795"/>
        <a:ext cx="612400" cy="818510"/>
      </dsp:txXfrm>
    </dsp:sp>
    <dsp:sp modelId="{CD3C1BAA-4089-4A38-B069-4FFEBA33670A}">
      <dsp:nvSpPr>
        <dsp:cNvPr id="0" name=""/>
        <dsp:cNvSpPr/>
      </dsp:nvSpPr>
      <dsp:spPr>
        <a:xfrm>
          <a:off x="2420383" y="1332893"/>
          <a:ext cx="1378129" cy="818510"/>
        </a:xfrm>
        <a:prstGeom prst="chevron">
          <a:avLst/>
        </a:prstGeom>
        <a:solidFill>
          <a:schemeClr val="accent3">
            <a:tint val="40000"/>
            <a:alpha val="90000"/>
            <a:hueOff val="184467"/>
            <a:satOff val="9091"/>
            <a:lumOff val="162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184467"/>
              <a:satOff val="9091"/>
              <a:lumOff val="16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Royal Court mainly based at the Palace of Whitehall</a:t>
          </a:r>
          <a:endParaRPr lang="en-GB" sz="800" kern="1200" dirty="0"/>
        </a:p>
      </dsp:txBody>
      <dsp:txXfrm>
        <a:off x="2829638" y="1332893"/>
        <a:ext cx="559619" cy="818510"/>
      </dsp:txXfrm>
    </dsp:sp>
    <dsp:sp modelId="{93926C06-769A-4F4C-B870-BFB22AD2F9B2}">
      <dsp:nvSpPr>
        <dsp:cNvPr id="0" name=""/>
        <dsp:cNvSpPr/>
      </dsp:nvSpPr>
      <dsp:spPr>
        <a:xfrm>
          <a:off x="3549611" y="1332893"/>
          <a:ext cx="1833757" cy="818510"/>
        </a:xfrm>
        <a:prstGeom prst="chevron">
          <a:avLst/>
        </a:prstGeom>
        <a:solidFill>
          <a:schemeClr val="accent3">
            <a:tint val="40000"/>
            <a:alpha val="90000"/>
            <a:hueOff val="368935"/>
            <a:satOff val="18182"/>
            <a:lumOff val="323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368935"/>
              <a:satOff val="18182"/>
              <a:lumOff val="32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Courtiers had to give the Queen full and complete loyalty as they depended on her for further advancement</a:t>
          </a:r>
          <a:endParaRPr lang="en-GB" sz="800" kern="1200" dirty="0"/>
        </a:p>
      </dsp:txBody>
      <dsp:txXfrm>
        <a:off x="3958866" y="1332893"/>
        <a:ext cx="1015247" cy="818510"/>
      </dsp:txXfrm>
    </dsp:sp>
    <dsp:sp modelId="{EDFB7C15-778C-44B9-AB4A-13D4BB91A210}">
      <dsp:nvSpPr>
        <dsp:cNvPr id="0" name=""/>
        <dsp:cNvSpPr/>
      </dsp:nvSpPr>
      <dsp:spPr>
        <a:xfrm>
          <a:off x="4722" y="2348637"/>
          <a:ext cx="1625583" cy="1021046"/>
        </a:xfrm>
        <a:prstGeom prst="chevron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The Privy Council</a:t>
          </a:r>
          <a:endParaRPr lang="en-GB" sz="1400" kern="1200" dirty="0"/>
        </a:p>
      </dsp:txBody>
      <dsp:txXfrm>
        <a:off x="515245" y="2348637"/>
        <a:ext cx="604537" cy="1021046"/>
      </dsp:txXfrm>
    </dsp:sp>
    <dsp:sp modelId="{D451A299-2C5C-4FC9-95EC-81D746B5D498}">
      <dsp:nvSpPr>
        <dsp:cNvPr id="0" name=""/>
        <dsp:cNvSpPr/>
      </dsp:nvSpPr>
      <dsp:spPr>
        <a:xfrm>
          <a:off x="1367030" y="2435426"/>
          <a:ext cx="1258314" cy="847468"/>
        </a:xfrm>
        <a:prstGeom prst="chevron">
          <a:avLst/>
        </a:prstGeom>
        <a:solidFill>
          <a:schemeClr val="accent3">
            <a:tint val="40000"/>
            <a:alpha val="90000"/>
            <a:hueOff val="553402"/>
            <a:satOff val="27273"/>
            <a:lumOff val="485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553402"/>
              <a:satOff val="27273"/>
              <a:lumOff val="4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smtClean="0"/>
            <a:t>The Queen’s private advisers</a:t>
          </a:r>
          <a:endParaRPr lang="en-GB" sz="800" kern="1200"/>
        </a:p>
      </dsp:txBody>
      <dsp:txXfrm>
        <a:off x="1790764" y="2435426"/>
        <a:ext cx="410846" cy="847468"/>
      </dsp:txXfrm>
    </dsp:sp>
    <dsp:sp modelId="{B385EF52-FBE7-4D65-9BA9-9F30D8143987}">
      <dsp:nvSpPr>
        <dsp:cNvPr id="0" name=""/>
        <dsp:cNvSpPr/>
      </dsp:nvSpPr>
      <dsp:spPr>
        <a:xfrm>
          <a:off x="2390017" y="2435426"/>
          <a:ext cx="1562979" cy="847468"/>
        </a:xfrm>
        <a:prstGeom prst="chevron">
          <a:avLst/>
        </a:prstGeom>
        <a:solidFill>
          <a:schemeClr val="accent3">
            <a:tint val="40000"/>
            <a:alpha val="90000"/>
            <a:hueOff val="737869"/>
            <a:satOff val="36364"/>
            <a:lumOff val="647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737869"/>
              <a:satOff val="36364"/>
              <a:lumOff val="64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smtClean="0"/>
            <a:t>She chose them herself and could dismiss them if she wished</a:t>
          </a:r>
          <a:endParaRPr lang="en-GB" sz="800" kern="1200"/>
        </a:p>
      </dsp:txBody>
      <dsp:txXfrm>
        <a:off x="2813751" y="2435426"/>
        <a:ext cx="715511" cy="847468"/>
      </dsp:txXfrm>
    </dsp:sp>
    <dsp:sp modelId="{114AA44F-FCB1-42A8-9BA1-7815D2519D8F}">
      <dsp:nvSpPr>
        <dsp:cNvPr id="0" name=""/>
        <dsp:cNvSpPr/>
      </dsp:nvSpPr>
      <dsp:spPr>
        <a:xfrm>
          <a:off x="3717668" y="2435426"/>
          <a:ext cx="1608901" cy="847468"/>
        </a:xfrm>
        <a:prstGeom prst="chevron">
          <a:avLst/>
        </a:prstGeom>
        <a:solidFill>
          <a:schemeClr val="accent3">
            <a:tint val="40000"/>
            <a:alpha val="90000"/>
            <a:hueOff val="922337"/>
            <a:satOff val="45455"/>
            <a:lumOff val="809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922337"/>
              <a:satOff val="45455"/>
              <a:lumOff val="8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The size of the council was generally restricted to about 14</a:t>
          </a:r>
          <a:endParaRPr lang="en-GB" sz="800" kern="1200" dirty="0"/>
        </a:p>
      </dsp:txBody>
      <dsp:txXfrm>
        <a:off x="4141402" y="2435426"/>
        <a:ext cx="761433" cy="847468"/>
      </dsp:txXfrm>
    </dsp:sp>
    <dsp:sp modelId="{1FAA011D-B76B-45F2-9E09-5791B805BF16}">
      <dsp:nvSpPr>
        <dsp:cNvPr id="0" name=""/>
        <dsp:cNvSpPr/>
      </dsp:nvSpPr>
      <dsp:spPr>
        <a:xfrm>
          <a:off x="5091242" y="2435426"/>
          <a:ext cx="1912541" cy="847468"/>
        </a:xfrm>
        <a:prstGeom prst="chevron">
          <a:avLst/>
        </a:prstGeom>
        <a:solidFill>
          <a:schemeClr val="accent3">
            <a:tint val="40000"/>
            <a:alpha val="90000"/>
            <a:hueOff val="1106804"/>
            <a:satOff val="54545"/>
            <a:lumOff val="97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1106804"/>
              <a:satOff val="54545"/>
              <a:lumOff val="97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The one member who was always present was the Queen’s First Secretary of State: for her whole reign, this was William Cecil</a:t>
          </a:r>
          <a:endParaRPr lang="en-GB" sz="800" kern="1200" dirty="0"/>
        </a:p>
      </dsp:txBody>
      <dsp:txXfrm>
        <a:off x="5514976" y="2435426"/>
        <a:ext cx="1065073" cy="847468"/>
      </dsp:txXfrm>
    </dsp:sp>
    <dsp:sp modelId="{20826D8B-9290-41BC-A252-CFDA93E635D7}">
      <dsp:nvSpPr>
        <dsp:cNvPr id="0" name=""/>
        <dsp:cNvSpPr/>
      </dsp:nvSpPr>
      <dsp:spPr>
        <a:xfrm>
          <a:off x="6768457" y="2435426"/>
          <a:ext cx="1680912" cy="847468"/>
        </a:xfrm>
        <a:prstGeom prst="chevron">
          <a:avLst/>
        </a:prstGeom>
        <a:solidFill>
          <a:schemeClr val="accent3">
            <a:tint val="40000"/>
            <a:alpha val="90000"/>
            <a:hueOff val="1291271"/>
            <a:satOff val="63636"/>
            <a:lumOff val="1132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1291271"/>
              <a:satOff val="63636"/>
              <a:lumOff val="113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smtClean="0"/>
            <a:t>The council met several times a week and followed the Queen on tours of the country</a:t>
          </a:r>
          <a:endParaRPr lang="en-GB" sz="800" kern="1200"/>
        </a:p>
      </dsp:txBody>
      <dsp:txXfrm>
        <a:off x="7192191" y="2435426"/>
        <a:ext cx="833444" cy="847468"/>
      </dsp:txXfrm>
    </dsp:sp>
    <dsp:sp modelId="{F8A9CFFA-0341-4D28-9BF0-A422CE3A333A}">
      <dsp:nvSpPr>
        <dsp:cNvPr id="0" name=""/>
        <dsp:cNvSpPr/>
      </dsp:nvSpPr>
      <dsp:spPr>
        <a:xfrm>
          <a:off x="4722" y="3483095"/>
          <a:ext cx="1988255" cy="992775"/>
        </a:xfrm>
        <a:prstGeom prst="chevron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Parliament</a:t>
          </a:r>
          <a:endParaRPr lang="en-GB" sz="1400" kern="1200" dirty="0"/>
        </a:p>
      </dsp:txBody>
      <dsp:txXfrm>
        <a:off x="501110" y="3483095"/>
        <a:ext cx="995480" cy="992775"/>
      </dsp:txXfrm>
    </dsp:sp>
    <dsp:sp modelId="{29628DB5-4094-47DF-81C2-A12230C20884}">
      <dsp:nvSpPr>
        <dsp:cNvPr id="0" name=""/>
        <dsp:cNvSpPr/>
      </dsp:nvSpPr>
      <dsp:spPr>
        <a:xfrm>
          <a:off x="1729702" y="3567481"/>
          <a:ext cx="2860072" cy="824003"/>
        </a:xfrm>
        <a:prstGeom prst="chevron">
          <a:avLst/>
        </a:prstGeom>
        <a:solidFill>
          <a:schemeClr val="accent3">
            <a:tint val="40000"/>
            <a:alpha val="90000"/>
            <a:hueOff val="1475739"/>
            <a:satOff val="72727"/>
            <a:lumOff val="1294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1475739"/>
              <a:satOff val="72727"/>
              <a:lumOff val="129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They were only called when the Queen wished. This was usually when she wanted to make laws or raise taxes. Parliament could not meet unless the Queen summoned them. </a:t>
          </a:r>
          <a:endParaRPr lang="en-GB" sz="800" kern="1200" dirty="0"/>
        </a:p>
      </dsp:txBody>
      <dsp:txXfrm>
        <a:off x="2141704" y="3567481"/>
        <a:ext cx="2036069" cy="824003"/>
      </dsp:txXfrm>
    </dsp:sp>
    <dsp:sp modelId="{E53A5B32-DA0D-4BD6-A88D-5D9A6AC36F8B}">
      <dsp:nvSpPr>
        <dsp:cNvPr id="0" name=""/>
        <dsp:cNvSpPr/>
      </dsp:nvSpPr>
      <dsp:spPr>
        <a:xfrm>
          <a:off x="4354447" y="3567481"/>
          <a:ext cx="1749056" cy="824003"/>
        </a:xfrm>
        <a:prstGeom prst="chevron">
          <a:avLst/>
        </a:prstGeom>
        <a:solidFill>
          <a:schemeClr val="accent3">
            <a:tint val="40000"/>
            <a:alpha val="90000"/>
            <a:hueOff val="1660206"/>
            <a:satOff val="81818"/>
            <a:lumOff val="1456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1660206"/>
              <a:satOff val="81818"/>
              <a:lumOff val="145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smtClean="0"/>
            <a:t>If she wished, the Queen could ignore Parliament but she preferred to have them on her side.</a:t>
          </a:r>
          <a:endParaRPr lang="en-GB" sz="800" kern="1200"/>
        </a:p>
      </dsp:txBody>
      <dsp:txXfrm>
        <a:off x="4766449" y="3567481"/>
        <a:ext cx="925053" cy="824003"/>
      </dsp:txXfrm>
    </dsp:sp>
    <dsp:sp modelId="{22060B4B-33CD-41BB-9866-C9646867E930}">
      <dsp:nvSpPr>
        <dsp:cNvPr id="0" name=""/>
        <dsp:cNvSpPr/>
      </dsp:nvSpPr>
      <dsp:spPr>
        <a:xfrm>
          <a:off x="5868175" y="3567481"/>
          <a:ext cx="1749056" cy="824003"/>
        </a:xfrm>
        <a:prstGeom prst="chevron">
          <a:avLst/>
        </a:prstGeom>
        <a:solidFill>
          <a:schemeClr val="accent3">
            <a:tint val="40000"/>
            <a:alpha val="90000"/>
            <a:hueOff val="1844674"/>
            <a:satOff val="90909"/>
            <a:lumOff val="1617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1844674"/>
              <a:satOff val="90909"/>
              <a:lumOff val="161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smtClean="0"/>
            <a:t>During Elizabeth’s reign, Parliament met infrequently: 13 times in 44 years!</a:t>
          </a:r>
          <a:endParaRPr lang="en-GB" sz="800" kern="1200"/>
        </a:p>
      </dsp:txBody>
      <dsp:txXfrm>
        <a:off x="6280177" y="3567481"/>
        <a:ext cx="925053" cy="824003"/>
      </dsp:txXfrm>
    </dsp:sp>
    <dsp:sp modelId="{952EAD0D-820F-4D22-9FE9-4DA0EEEC6460}">
      <dsp:nvSpPr>
        <dsp:cNvPr id="0" name=""/>
        <dsp:cNvSpPr/>
      </dsp:nvSpPr>
      <dsp:spPr>
        <a:xfrm>
          <a:off x="7381904" y="3567481"/>
          <a:ext cx="1749056" cy="824003"/>
        </a:xfrm>
        <a:prstGeom prst="chevron">
          <a:avLst/>
        </a:prstGeom>
        <a:solidFill>
          <a:schemeClr val="accent3">
            <a:tint val="40000"/>
            <a:alpha val="90000"/>
            <a:hueOff val="2029141"/>
            <a:satOff val="100000"/>
            <a:lumOff val="1779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2029141"/>
              <a:satOff val="100000"/>
              <a:lumOff val="177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They argued with Elizabeth about freedom of speech and the succession.</a:t>
          </a:r>
          <a:endParaRPr lang="en-GB" sz="800" kern="1200" dirty="0"/>
        </a:p>
      </dsp:txBody>
      <dsp:txXfrm>
        <a:off x="7793906" y="3567481"/>
        <a:ext cx="925053" cy="8240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ACB746-1D74-41C7-8C2C-6B2ECD2AEA2E}">
      <dsp:nvSpPr>
        <dsp:cNvPr id="0" name=""/>
        <dsp:cNvSpPr/>
      </dsp:nvSpPr>
      <dsp:spPr>
        <a:xfrm>
          <a:off x="30396" y="2359850"/>
          <a:ext cx="3418330" cy="0"/>
        </a:xfrm>
        <a:prstGeom prst="line">
          <a:avLst/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37170A-BEBA-44B2-AA95-AAB2746EAF83}">
      <dsp:nvSpPr>
        <dsp:cNvPr id="0" name=""/>
        <dsp:cNvSpPr/>
      </dsp:nvSpPr>
      <dsp:spPr>
        <a:xfrm>
          <a:off x="0" y="667849"/>
          <a:ext cx="3418330" cy="0"/>
        </a:xfrm>
        <a:prstGeom prst="line">
          <a:avLst/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414F26-1A3B-4154-9885-5292CBDBDC90}">
      <dsp:nvSpPr>
        <dsp:cNvPr id="0" name=""/>
        <dsp:cNvSpPr/>
      </dsp:nvSpPr>
      <dsp:spPr>
        <a:xfrm>
          <a:off x="888765" y="1069"/>
          <a:ext cx="2529564" cy="666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b" anchorCtr="0">
          <a:noAutofit/>
        </a:bodyPr>
        <a:lstStyle/>
        <a:p>
          <a:pPr lvl="0" algn="l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Most important job in the county</a:t>
          </a:r>
          <a:endParaRPr lang="en-GB" sz="800" kern="1200" dirty="0"/>
        </a:p>
      </dsp:txBody>
      <dsp:txXfrm>
        <a:off x="888765" y="1069"/>
        <a:ext cx="2529564" cy="666780"/>
      </dsp:txXfrm>
    </dsp:sp>
    <dsp:sp modelId="{275822AE-39EC-4D1D-B446-65B1CEBE81A6}">
      <dsp:nvSpPr>
        <dsp:cNvPr id="0" name=""/>
        <dsp:cNvSpPr/>
      </dsp:nvSpPr>
      <dsp:spPr>
        <a:xfrm>
          <a:off x="0" y="370122"/>
          <a:ext cx="888765" cy="295430"/>
        </a:xfrm>
        <a:prstGeom prst="round2SameRect">
          <a:avLst>
            <a:gd name="adj1" fmla="val 16670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LORDS LIEUTENANT:</a:t>
          </a:r>
          <a:endParaRPr lang="en-US" sz="800" kern="1200" dirty="0"/>
        </a:p>
      </dsp:txBody>
      <dsp:txXfrm>
        <a:off x="14424" y="384546"/>
        <a:ext cx="859917" cy="281006"/>
      </dsp:txXfrm>
    </dsp:sp>
    <dsp:sp modelId="{830A938B-021D-4DCE-AD16-574222F16E30}">
      <dsp:nvSpPr>
        <dsp:cNvPr id="0" name=""/>
        <dsp:cNvSpPr/>
      </dsp:nvSpPr>
      <dsp:spPr>
        <a:xfrm>
          <a:off x="0" y="726037"/>
          <a:ext cx="3418330" cy="13337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57150" lvl="1" indent="-57150" algn="l" defTabSz="355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800" kern="1200" dirty="0" smtClean="0"/>
            <a:t>Unpaid, and usually done by a noble</a:t>
          </a:r>
          <a:endParaRPr lang="en-GB" sz="800" kern="1200" dirty="0"/>
        </a:p>
        <a:p>
          <a:pPr marL="57150" lvl="1" indent="-57150" algn="l" defTabSz="355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800" kern="1200" dirty="0" smtClean="0"/>
            <a:t>Chosen by Elizabeth to put down rebellions and to defend England against invasion</a:t>
          </a:r>
          <a:endParaRPr lang="en-GB" sz="800" kern="1200" dirty="0"/>
        </a:p>
        <a:p>
          <a:pPr marL="57150" lvl="1" indent="-57150" algn="l" defTabSz="355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800" kern="1200" dirty="0" smtClean="0"/>
            <a:t>They had to gather all able-bodied men aged 16-60 every year for military training</a:t>
          </a:r>
          <a:endParaRPr lang="en-GB" sz="800" kern="1200" dirty="0"/>
        </a:p>
        <a:p>
          <a:pPr marL="57150" lvl="1" indent="-57150" algn="l" defTabSz="355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800" kern="1200" dirty="0" smtClean="0"/>
            <a:t>They had to make sure that people went to Church and ate no meat on Fridays or during Lent</a:t>
          </a:r>
          <a:endParaRPr lang="en-GB" sz="800" kern="1200" dirty="0"/>
        </a:p>
      </dsp:txBody>
      <dsp:txXfrm>
        <a:off x="0" y="726037"/>
        <a:ext cx="3418330" cy="1333761"/>
      </dsp:txXfrm>
    </dsp:sp>
    <dsp:sp modelId="{BCEB582E-DB8E-4D7C-9E11-082F9A380122}">
      <dsp:nvSpPr>
        <dsp:cNvPr id="0" name=""/>
        <dsp:cNvSpPr/>
      </dsp:nvSpPr>
      <dsp:spPr>
        <a:xfrm>
          <a:off x="1164584" y="1681076"/>
          <a:ext cx="2012344" cy="666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b" anchorCtr="0">
          <a:noAutofit/>
        </a:bodyPr>
        <a:lstStyle/>
        <a:p>
          <a:pPr lvl="0" algn="l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Ensured that peace was maintains </a:t>
          </a:r>
          <a:endParaRPr lang="en-US" sz="800" kern="1200" dirty="0"/>
        </a:p>
      </dsp:txBody>
      <dsp:txXfrm>
        <a:off x="1164584" y="1681076"/>
        <a:ext cx="2012344" cy="666780"/>
      </dsp:txXfrm>
    </dsp:sp>
    <dsp:sp modelId="{46605472-D59E-4FE7-B9B7-43182946A9E0}">
      <dsp:nvSpPr>
        <dsp:cNvPr id="0" name=""/>
        <dsp:cNvSpPr/>
      </dsp:nvSpPr>
      <dsp:spPr>
        <a:xfrm>
          <a:off x="32559" y="2049646"/>
          <a:ext cx="1081041" cy="289889"/>
        </a:xfrm>
        <a:prstGeom prst="round2SameRect">
          <a:avLst>
            <a:gd name="adj1" fmla="val 16670"/>
            <a:gd name="adj2" fmla="val 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JUSTICES OF THE PEACE: </a:t>
          </a:r>
          <a:endParaRPr lang="en-US" sz="800" kern="1200" dirty="0"/>
        </a:p>
      </dsp:txBody>
      <dsp:txXfrm>
        <a:off x="46713" y="2063800"/>
        <a:ext cx="1052733" cy="275735"/>
      </dsp:txXfrm>
    </dsp:sp>
    <dsp:sp modelId="{F24583C1-1371-4158-BD0B-C42D3759613D}">
      <dsp:nvSpPr>
        <dsp:cNvPr id="0" name=""/>
        <dsp:cNvSpPr/>
      </dsp:nvSpPr>
      <dsp:spPr>
        <a:xfrm>
          <a:off x="0" y="2435892"/>
          <a:ext cx="3418330" cy="13337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57150" lvl="1" indent="-57150" algn="l" defTabSz="355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800" kern="1200" dirty="0" smtClean="0"/>
            <a:t>The Queen placed great reliance on them so their job was very important</a:t>
          </a:r>
          <a:endParaRPr lang="en-GB" sz="800" kern="1200" dirty="0"/>
        </a:p>
        <a:p>
          <a:pPr marL="57150" lvl="1" indent="-57150" algn="l" defTabSz="355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800" kern="1200" dirty="0" smtClean="0"/>
            <a:t>40-50 per county, unpaid: the honour of being a JP was the reward</a:t>
          </a:r>
          <a:endParaRPr lang="en-GB" sz="800" kern="1200" dirty="0"/>
        </a:p>
        <a:p>
          <a:pPr marL="57150" lvl="1" indent="-57150" algn="l" defTabSz="355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800" kern="1200" dirty="0" smtClean="0"/>
            <a:t>Duties included:</a:t>
          </a:r>
          <a:endParaRPr lang="en-GB" sz="800" kern="1200" dirty="0"/>
        </a:p>
        <a:p>
          <a:pPr marL="114300" lvl="2" indent="-57150" algn="l" defTabSz="355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800" kern="1200" dirty="0" smtClean="0"/>
            <a:t>Making sure all laws and proclamations were known to people</a:t>
          </a:r>
          <a:endParaRPr lang="en-GB" sz="800" kern="1200" dirty="0"/>
        </a:p>
        <a:p>
          <a:pPr marL="114300" lvl="2" indent="-57150" algn="l" defTabSz="355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800" kern="1200" dirty="0" smtClean="0"/>
            <a:t>Making sure laws were carried out</a:t>
          </a:r>
          <a:endParaRPr lang="en-GB" sz="800" kern="1200" dirty="0"/>
        </a:p>
        <a:p>
          <a:pPr marL="114300" lvl="2" indent="-57150" algn="l" defTabSz="355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800" kern="1200" dirty="0" smtClean="0"/>
            <a:t>Could punish people by flogging, branding, and hanging</a:t>
          </a:r>
          <a:endParaRPr lang="en-GB" sz="800" kern="1200" dirty="0"/>
        </a:p>
        <a:p>
          <a:pPr marL="114300" lvl="2" indent="-57150" algn="l" defTabSz="355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800" kern="1200" dirty="0" smtClean="0"/>
            <a:t>Responsible for the repair of roads</a:t>
          </a:r>
          <a:endParaRPr lang="en-GB" sz="800" kern="1200" dirty="0"/>
        </a:p>
        <a:p>
          <a:pPr marL="114300" lvl="2" indent="-57150" algn="l" defTabSz="355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800" kern="1200" dirty="0" smtClean="0"/>
            <a:t>They licensed inns</a:t>
          </a:r>
          <a:endParaRPr lang="en-GB" sz="800" kern="1200" dirty="0"/>
        </a:p>
        <a:p>
          <a:pPr marL="114300" lvl="2" indent="-57150" algn="l" defTabSz="355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800" kern="1200" dirty="0" smtClean="0"/>
            <a:t>They collected poor rates, and gave out poor relief to deserving poor</a:t>
          </a:r>
          <a:endParaRPr lang="en-GB" sz="800" kern="1200" dirty="0"/>
        </a:p>
      </dsp:txBody>
      <dsp:txXfrm>
        <a:off x="0" y="2435892"/>
        <a:ext cx="3418330" cy="13337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8C170C-BD32-427D-B161-6F729651C2E4}">
      <dsp:nvSpPr>
        <dsp:cNvPr id="0" name=""/>
        <dsp:cNvSpPr/>
      </dsp:nvSpPr>
      <dsp:spPr>
        <a:xfrm>
          <a:off x="1655" y="20646"/>
          <a:ext cx="1614520" cy="4032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u="sng" kern="1200" smtClean="0"/>
            <a:t>Life for the Rich</a:t>
          </a:r>
          <a:endParaRPr lang="en-GB" sz="1200" kern="1200"/>
        </a:p>
      </dsp:txBody>
      <dsp:txXfrm>
        <a:off x="1655" y="20646"/>
        <a:ext cx="1614520" cy="403200"/>
      </dsp:txXfrm>
    </dsp:sp>
    <dsp:sp modelId="{70CE16BA-59A8-4975-BE59-8226DCFEEFD5}">
      <dsp:nvSpPr>
        <dsp:cNvPr id="0" name=""/>
        <dsp:cNvSpPr/>
      </dsp:nvSpPr>
      <dsp:spPr>
        <a:xfrm>
          <a:off x="1655" y="423846"/>
          <a:ext cx="1614520" cy="368928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smtClean="0"/>
            <a:t>Lived in mansion houses built in the shape of an E or H. Large glass windows, Chimneys, pattered brickwork. Decorated inside with carpets, paintings and tapestries.</a:t>
          </a:r>
          <a:endParaRPr lang="en-GB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smtClean="0"/>
            <a:t>Wore the latest fashions made of silk and velvet in bright colours and jewels.</a:t>
          </a:r>
          <a:endParaRPr lang="en-GB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smtClean="0"/>
            <a:t>Educated at home</a:t>
          </a:r>
          <a:endParaRPr lang="en-GB" sz="1200" kern="1200"/>
        </a:p>
      </dsp:txBody>
      <dsp:txXfrm>
        <a:off x="1655" y="423846"/>
        <a:ext cx="1614520" cy="3689280"/>
      </dsp:txXfrm>
    </dsp:sp>
    <dsp:sp modelId="{A5D18582-831E-40C8-94A0-0BB235DF0E79}">
      <dsp:nvSpPr>
        <dsp:cNvPr id="0" name=""/>
        <dsp:cNvSpPr/>
      </dsp:nvSpPr>
      <dsp:spPr>
        <a:xfrm>
          <a:off x="1842209" y="20646"/>
          <a:ext cx="1614520" cy="403200"/>
        </a:xfrm>
        <a:prstGeom prst="rect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u="sng" kern="1200" dirty="0" smtClean="0"/>
            <a:t>Life for the Poor</a:t>
          </a:r>
          <a:endParaRPr lang="en-GB" sz="1200" kern="1200" dirty="0"/>
        </a:p>
      </dsp:txBody>
      <dsp:txXfrm>
        <a:off x="1842209" y="20646"/>
        <a:ext cx="1614520" cy="403200"/>
      </dsp:txXfrm>
    </dsp:sp>
    <dsp:sp modelId="{E286AC09-35AF-4693-970F-26584D427544}">
      <dsp:nvSpPr>
        <dsp:cNvPr id="0" name=""/>
        <dsp:cNvSpPr/>
      </dsp:nvSpPr>
      <dsp:spPr>
        <a:xfrm>
          <a:off x="1842209" y="423846"/>
          <a:ext cx="1614520" cy="3689280"/>
        </a:xfrm>
        <a:prstGeom prst="rect">
          <a:avLst/>
        </a:prstGeom>
        <a:solidFill>
          <a:schemeClr val="accent3">
            <a:tint val="40000"/>
            <a:alpha val="90000"/>
            <a:hueOff val="1014570"/>
            <a:satOff val="50000"/>
            <a:lumOff val="89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1014570"/>
              <a:satOff val="50000"/>
              <a:lumOff val="8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smtClean="0"/>
            <a:t>Cottages with one room shared with animals. </a:t>
          </a:r>
          <a:endParaRPr lang="en-GB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smtClean="0"/>
            <a:t>Timber framed walls with wattle and daub and a thatched roof. </a:t>
          </a:r>
          <a:endParaRPr lang="en-GB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smtClean="0"/>
            <a:t>Poor people could not wear bright colours</a:t>
          </a:r>
          <a:endParaRPr lang="en-GB" sz="1200" kern="1200"/>
        </a:p>
      </dsp:txBody>
      <dsp:txXfrm>
        <a:off x="1842209" y="423846"/>
        <a:ext cx="1614520" cy="3689280"/>
      </dsp:txXfrm>
    </dsp:sp>
    <dsp:sp modelId="{C45E40B8-5562-4AB9-B861-16054A68D651}">
      <dsp:nvSpPr>
        <dsp:cNvPr id="0" name=""/>
        <dsp:cNvSpPr/>
      </dsp:nvSpPr>
      <dsp:spPr>
        <a:xfrm>
          <a:off x="3682763" y="20646"/>
          <a:ext cx="1614520" cy="403200"/>
        </a:xfrm>
        <a:prstGeom prst="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u="sng" kern="1200" dirty="0" smtClean="0"/>
            <a:t>Life for the Gentry</a:t>
          </a:r>
          <a:endParaRPr lang="en-GB" sz="1200" kern="1200" dirty="0"/>
        </a:p>
      </dsp:txBody>
      <dsp:txXfrm>
        <a:off x="3682763" y="20646"/>
        <a:ext cx="1614520" cy="403200"/>
      </dsp:txXfrm>
    </dsp:sp>
    <dsp:sp modelId="{75303498-2D61-49A8-918E-271551BAF17B}">
      <dsp:nvSpPr>
        <dsp:cNvPr id="0" name=""/>
        <dsp:cNvSpPr/>
      </dsp:nvSpPr>
      <dsp:spPr>
        <a:xfrm>
          <a:off x="3682763" y="423846"/>
          <a:ext cx="1614520" cy="3689280"/>
        </a:xfrm>
        <a:prstGeom prst="rect">
          <a:avLst/>
        </a:prstGeom>
        <a:solidFill>
          <a:schemeClr val="accent3">
            <a:tint val="40000"/>
            <a:alpha val="90000"/>
            <a:hueOff val="2029141"/>
            <a:satOff val="100000"/>
            <a:lumOff val="1779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2029141"/>
              <a:satOff val="100000"/>
              <a:lumOff val="177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Lived in half brick, half timbered homes.  Educated in grammar schools. Wore fashionable clothes but without jewels.</a:t>
          </a:r>
          <a:endParaRPr lang="en-GB" sz="1200" kern="1200" dirty="0"/>
        </a:p>
      </dsp:txBody>
      <dsp:txXfrm>
        <a:off x="3682763" y="423846"/>
        <a:ext cx="1614520" cy="36892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70E858-E950-4E9A-9B8D-33B8CAB3E106}">
      <dsp:nvSpPr>
        <dsp:cNvPr id="0" name=""/>
        <dsp:cNvSpPr/>
      </dsp:nvSpPr>
      <dsp:spPr>
        <a:xfrm>
          <a:off x="1379019" y="1542203"/>
          <a:ext cx="1075835" cy="92363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700" rIns="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Rise in population</a:t>
          </a:r>
          <a:endParaRPr lang="en-GB" sz="1000" kern="1200" dirty="0"/>
        </a:p>
      </dsp:txBody>
      <dsp:txXfrm>
        <a:off x="1545642" y="1685253"/>
        <a:ext cx="742589" cy="637536"/>
      </dsp:txXfrm>
    </dsp:sp>
    <dsp:sp modelId="{DB216BE1-289A-4D50-B603-EC3AA86C01BB}">
      <dsp:nvSpPr>
        <dsp:cNvPr id="0" name=""/>
        <dsp:cNvSpPr/>
      </dsp:nvSpPr>
      <dsp:spPr>
        <a:xfrm>
          <a:off x="1404689" y="1955221"/>
          <a:ext cx="125495" cy="10817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11522B-2B0F-4582-BDE5-D82903D690C8}">
      <dsp:nvSpPr>
        <dsp:cNvPr id="0" name=""/>
        <dsp:cNvSpPr/>
      </dsp:nvSpPr>
      <dsp:spPr>
        <a:xfrm>
          <a:off x="453208" y="1031585"/>
          <a:ext cx="1075835" cy="92363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3000" r="-33000"/>
          </a:stretch>
        </a:blip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7CB0E0-9C76-409E-8597-6B247F0C8757}">
      <dsp:nvSpPr>
        <dsp:cNvPr id="0" name=""/>
        <dsp:cNvSpPr/>
      </dsp:nvSpPr>
      <dsp:spPr>
        <a:xfrm>
          <a:off x="1190206" y="1832545"/>
          <a:ext cx="125495" cy="10817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047C3D-5744-4AAF-9915-EA5A6CBA25C4}">
      <dsp:nvSpPr>
        <dsp:cNvPr id="0" name=""/>
        <dsp:cNvSpPr/>
      </dsp:nvSpPr>
      <dsp:spPr>
        <a:xfrm>
          <a:off x="2304831" y="1028635"/>
          <a:ext cx="1075835" cy="92363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700" rIns="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smtClean="0"/>
            <a:t>Bad harvests</a:t>
          </a:r>
          <a:endParaRPr lang="en-GB" sz="1000" kern="1200"/>
        </a:p>
      </dsp:txBody>
      <dsp:txXfrm>
        <a:off x="2471454" y="1171685"/>
        <a:ext cx="742589" cy="637536"/>
      </dsp:txXfrm>
    </dsp:sp>
    <dsp:sp modelId="{EBB36C3E-E62C-472A-B3B4-7B9CCAEC743B}">
      <dsp:nvSpPr>
        <dsp:cNvPr id="0" name=""/>
        <dsp:cNvSpPr/>
      </dsp:nvSpPr>
      <dsp:spPr>
        <a:xfrm>
          <a:off x="3045252" y="1827628"/>
          <a:ext cx="125495" cy="10817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2C850B-C292-4646-AA95-C06D34B608D1}">
      <dsp:nvSpPr>
        <dsp:cNvPr id="0" name=""/>
        <dsp:cNvSpPr/>
      </dsp:nvSpPr>
      <dsp:spPr>
        <a:xfrm>
          <a:off x="3230072" y="1540236"/>
          <a:ext cx="1075835" cy="92363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39D7C4-442B-456F-989D-4AB413EDB531}">
      <dsp:nvSpPr>
        <dsp:cNvPr id="0" name=""/>
        <dsp:cNvSpPr/>
      </dsp:nvSpPr>
      <dsp:spPr>
        <a:xfrm>
          <a:off x="3256312" y="1951288"/>
          <a:ext cx="125495" cy="10817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6E5674-EE77-48AE-B388-B2D0CEB59C54}">
      <dsp:nvSpPr>
        <dsp:cNvPr id="0" name=""/>
        <dsp:cNvSpPr/>
      </dsp:nvSpPr>
      <dsp:spPr>
        <a:xfrm>
          <a:off x="1379019" y="520966"/>
          <a:ext cx="1075835" cy="92363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700" rIns="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smtClean="0"/>
            <a:t>Rise in food prices</a:t>
          </a:r>
          <a:endParaRPr lang="en-GB" sz="1000" kern="1200"/>
        </a:p>
      </dsp:txBody>
      <dsp:txXfrm>
        <a:off x="1545642" y="664016"/>
        <a:ext cx="742589" cy="637536"/>
      </dsp:txXfrm>
    </dsp:sp>
    <dsp:sp modelId="{99C97D71-ABFA-45F4-8156-464D6C9EE1E7}">
      <dsp:nvSpPr>
        <dsp:cNvPr id="0" name=""/>
        <dsp:cNvSpPr/>
      </dsp:nvSpPr>
      <dsp:spPr>
        <a:xfrm>
          <a:off x="2116018" y="538421"/>
          <a:ext cx="125495" cy="10817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AA94F8-EED3-4DD6-BDB0-931DCBCD5E74}">
      <dsp:nvSpPr>
        <dsp:cNvPr id="0" name=""/>
        <dsp:cNvSpPr/>
      </dsp:nvSpPr>
      <dsp:spPr>
        <a:xfrm>
          <a:off x="2313540" y="-7398"/>
          <a:ext cx="1058417" cy="953229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E6F1C5-BDFA-4B4E-9D73-EDF9FA3A74FE}">
      <dsp:nvSpPr>
        <dsp:cNvPr id="0" name=""/>
        <dsp:cNvSpPr/>
      </dsp:nvSpPr>
      <dsp:spPr>
        <a:xfrm>
          <a:off x="2335064" y="416728"/>
          <a:ext cx="125495" cy="10817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9B6D88-E187-489C-BC5C-0D6C5F830008}">
      <dsp:nvSpPr>
        <dsp:cNvPr id="0" name=""/>
        <dsp:cNvSpPr/>
      </dsp:nvSpPr>
      <dsp:spPr>
        <a:xfrm>
          <a:off x="3230072" y="519000"/>
          <a:ext cx="1075835" cy="92363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700" rIns="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smtClean="0"/>
            <a:t>Closing down of monasteries</a:t>
          </a:r>
          <a:endParaRPr lang="en-GB" sz="1000" kern="1200"/>
        </a:p>
      </dsp:txBody>
      <dsp:txXfrm>
        <a:off x="3396695" y="662050"/>
        <a:ext cx="742589" cy="637536"/>
      </dsp:txXfrm>
    </dsp:sp>
    <dsp:sp modelId="{6AE3AC46-AF23-48D5-83BC-4D4C5C07B724}">
      <dsp:nvSpPr>
        <dsp:cNvPr id="0" name=""/>
        <dsp:cNvSpPr/>
      </dsp:nvSpPr>
      <dsp:spPr>
        <a:xfrm>
          <a:off x="4161017" y="928330"/>
          <a:ext cx="125495" cy="10817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673731-A40F-48AC-9221-EF5832EA54F2}">
      <dsp:nvSpPr>
        <dsp:cNvPr id="0" name=""/>
        <dsp:cNvSpPr/>
      </dsp:nvSpPr>
      <dsp:spPr>
        <a:xfrm>
          <a:off x="4155884" y="1038223"/>
          <a:ext cx="1075835" cy="92363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FBFEB9-062E-4D47-A383-0DAE18FC4FAC}">
      <dsp:nvSpPr>
        <dsp:cNvPr id="0" name=""/>
        <dsp:cNvSpPr/>
      </dsp:nvSpPr>
      <dsp:spPr>
        <a:xfrm>
          <a:off x="4365803" y="1054940"/>
          <a:ext cx="125495" cy="10817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C8349C-0A26-40C1-8237-EC3FB7614068}">
      <dsp:nvSpPr>
        <dsp:cNvPr id="0" name=""/>
        <dsp:cNvSpPr/>
      </dsp:nvSpPr>
      <dsp:spPr>
        <a:xfrm>
          <a:off x="4155884" y="17232"/>
          <a:ext cx="1075835" cy="92363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700" rIns="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smtClean="0"/>
            <a:t>Changes in farming methods</a:t>
          </a:r>
          <a:endParaRPr lang="en-GB" sz="1000" kern="1200"/>
        </a:p>
      </dsp:txBody>
      <dsp:txXfrm>
        <a:off x="4322507" y="160282"/>
        <a:ext cx="742589" cy="637536"/>
      </dsp:txXfrm>
    </dsp:sp>
    <dsp:sp modelId="{6A56588F-34F2-42C1-BF8E-0012578C6E1E}">
      <dsp:nvSpPr>
        <dsp:cNvPr id="0" name=""/>
        <dsp:cNvSpPr/>
      </dsp:nvSpPr>
      <dsp:spPr>
        <a:xfrm>
          <a:off x="5086829" y="431233"/>
          <a:ext cx="125495" cy="10817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B6BE60-04DC-4168-847A-871D0AF5CB22}">
      <dsp:nvSpPr>
        <dsp:cNvPr id="0" name=""/>
        <dsp:cNvSpPr/>
      </dsp:nvSpPr>
      <dsp:spPr>
        <a:xfrm>
          <a:off x="5081695" y="532521"/>
          <a:ext cx="1075835" cy="92363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E03027-DCCF-4658-97DC-8483BFAB5D09}">
      <dsp:nvSpPr>
        <dsp:cNvPr id="0" name=""/>
        <dsp:cNvSpPr/>
      </dsp:nvSpPr>
      <dsp:spPr>
        <a:xfrm>
          <a:off x="5296178" y="553172"/>
          <a:ext cx="125495" cy="10817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1D66AE-606D-4349-A65A-FE51A8664862}">
      <dsp:nvSpPr>
        <dsp:cNvPr id="0" name=""/>
        <dsp:cNvSpPr/>
      </dsp:nvSpPr>
      <dsp:spPr>
        <a:xfrm>
          <a:off x="0" y="165601"/>
          <a:ext cx="3113257" cy="711359"/>
        </a:xfrm>
        <a:prstGeom prst="round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u="sng" kern="1200" dirty="0" smtClean="0"/>
            <a:t>Why were people worried about poverty?</a:t>
          </a:r>
          <a:endParaRPr lang="en-GB" sz="1600" kern="1200" dirty="0"/>
        </a:p>
      </dsp:txBody>
      <dsp:txXfrm>
        <a:off x="34726" y="200327"/>
        <a:ext cx="3043805" cy="641907"/>
      </dsp:txXfrm>
    </dsp:sp>
    <dsp:sp modelId="{7F22E58E-EF3E-4F5E-87E2-1BA061748813}">
      <dsp:nvSpPr>
        <dsp:cNvPr id="0" name=""/>
        <dsp:cNvSpPr/>
      </dsp:nvSpPr>
      <dsp:spPr>
        <a:xfrm>
          <a:off x="0" y="876961"/>
          <a:ext cx="3113257" cy="2782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846" tIns="20320" rIns="113792" bIns="20320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200" u="sng" kern="1200" smtClean="0"/>
            <a:t>Crime</a:t>
          </a:r>
          <a:r>
            <a:rPr lang="en-GB" sz="1200" kern="1200" smtClean="0"/>
            <a:t>- beggars turned to crime</a:t>
          </a:r>
          <a:endParaRPr lang="en-GB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200" u="sng" kern="1200" smtClean="0"/>
            <a:t>Exaggerated</a:t>
          </a:r>
          <a:r>
            <a:rPr lang="en-GB" sz="1200" kern="1200" smtClean="0"/>
            <a:t> – it was not as bad a problem as people often made out it was</a:t>
          </a:r>
          <a:endParaRPr lang="en-GB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200" u="sng" kern="1200" dirty="0" smtClean="0"/>
            <a:t>Disease</a:t>
          </a:r>
          <a:r>
            <a:rPr lang="en-GB" sz="1200" kern="1200" dirty="0" smtClean="0"/>
            <a:t> – people believed that wandering beggars spread disease </a:t>
          </a:r>
          <a:endParaRPr lang="en-GB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200" u="sng" kern="1200" dirty="0" smtClean="0"/>
            <a:t>Rebellions</a:t>
          </a:r>
          <a:r>
            <a:rPr lang="en-GB" sz="1200" kern="1200" dirty="0" smtClean="0"/>
            <a:t>- the unhappy poor people might rebel</a:t>
          </a:r>
          <a:endParaRPr lang="en-GB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200" u="sng" kern="1200" dirty="0" smtClean="0"/>
            <a:t>Idleness</a:t>
          </a:r>
          <a:r>
            <a:rPr lang="en-GB" sz="1200" kern="1200" dirty="0" smtClean="0"/>
            <a:t>- Is a SIN! People believed that the devil made people idle</a:t>
          </a:r>
          <a:endParaRPr lang="en-GB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200" u="sng" kern="1200" smtClean="0"/>
            <a:t>Charity</a:t>
          </a:r>
          <a:r>
            <a:rPr lang="en-GB" sz="1200" kern="1200" smtClean="0"/>
            <a:t> –rich people were expected to help the poor, the more poor there were the more money they paid out</a:t>
          </a:r>
          <a:endParaRPr lang="en-GB" sz="1200" kern="1200"/>
        </a:p>
      </dsp:txBody>
      <dsp:txXfrm>
        <a:off x="0" y="876961"/>
        <a:ext cx="3113257" cy="278208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1E4176-15EC-4732-8D96-62FCA732C2E9}">
      <dsp:nvSpPr>
        <dsp:cNvPr id="0" name=""/>
        <dsp:cNvSpPr/>
      </dsp:nvSpPr>
      <dsp:spPr>
        <a:xfrm>
          <a:off x="792" y="0"/>
          <a:ext cx="1233447" cy="269343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u="none" kern="1200" dirty="0" smtClean="0"/>
            <a:t>Bull baiting </a:t>
          </a:r>
          <a:endParaRPr lang="en-GB" sz="2000" u="none" kern="1200" dirty="0"/>
        </a:p>
      </dsp:txBody>
      <dsp:txXfrm>
        <a:off x="792" y="1077372"/>
        <a:ext cx="1233447" cy="1077372"/>
      </dsp:txXfrm>
    </dsp:sp>
    <dsp:sp modelId="{506BAC99-B9FC-4999-A682-6A57D4489970}">
      <dsp:nvSpPr>
        <dsp:cNvPr id="0" name=""/>
        <dsp:cNvSpPr/>
      </dsp:nvSpPr>
      <dsp:spPr>
        <a:xfrm>
          <a:off x="169060" y="161605"/>
          <a:ext cx="896912" cy="896912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A67BC4-633C-4407-A085-322C050584D9}">
      <dsp:nvSpPr>
        <dsp:cNvPr id="0" name=""/>
        <dsp:cNvSpPr/>
      </dsp:nvSpPr>
      <dsp:spPr>
        <a:xfrm>
          <a:off x="1271243" y="0"/>
          <a:ext cx="1233447" cy="2693430"/>
        </a:xfrm>
        <a:prstGeom prst="roundRect">
          <a:avLst>
            <a:gd name="adj" fmla="val 10000"/>
          </a:avLst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Bear baiting</a:t>
          </a:r>
          <a:endParaRPr lang="en-GB" sz="2000" kern="1200" dirty="0"/>
        </a:p>
      </dsp:txBody>
      <dsp:txXfrm>
        <a:off x="1271243" y="1077372"/>
        <a:ext cx="1233447" cy="1077372"/>
      </dsp:txXfrm>
    </dsp:sp>
    <dsp:sp modelId="{27983B94-BCC0-4608-A6A2-3BED06F06767}">
      <dsp:nvSpPr>
        <dsp:cNvPr id="0" name=""/>
        <dsp:cNvSpPr/>
      </dsp:nvSpPr>
      <dsp:spPr>
        <a:xfrm>
          <a:off x="1439511" y="161605"/>
          <a:ext cx="896912" cy="896912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4E922E-1549-4233-BC1C-3B5ADB62CE16}">
      <dsp:nvSpPr>
        <dsp:cNvPr id="0" name=""/>
        <dsp:cNvSpPr/>
      </dsp:nvSpPr>
      <dsp:spPr>
        <a:xfrm>
          <a:off x="2541694" y="0"/>
          <a:ext cx="1233447" cy="2693430"/>
        </a:xfrm>
        <a:prstGeom prst="roundRect">
          <a:avLst>
            <a:gd name="adj" fmla="val 1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Cock fighting</a:t>
          </a:r>
          <a:endParaRPr lang="en-GB" sz="2000" kern="1200" dirty="0"/>
        </a:p>
      </dsp:txBody>
      <dsp:txXfrm>
        <a:off x="2541694" y="1077372"/>
        <a:ext cx="1233447" cy="1077372"/>
      </dsp:txXfrm>
    </dsp:sp>
    <dsp:sp modelId="{88D49C5A-F860-422B-9B9D-F5549D1975E6}">
      <dsp:nvSpPr>
        <dsp:cNvPr id="0" name=""/>
        <dsp:cNvSpPr/>
      </dsp:nvSpPr>
      <dsp:spPr>
        <a:xfrm>
          <a:off x="2709962" y="161605"/>
          <a:ext cx="896912" cy="896912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61D7F1-0F03-4738-96CC-34595A56F1F1}">
      <dsp:nvSpPr>
        <dsp:cNvPr id="0" name=""/>
        <dsp:cNvSpPr/>
      </dsp:nvSpPr>
      <dsp:spPr>
        <a:xfrm>
          <a:off x="151037" y="2043672"/>
          <a:ext cx="3473860" cy="626157"/>
        </a:xfrm>
        <a:prstGeom prst="left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193E4E-046B-4A19-B55A-A1536E04747E}">
      <dsp:nvSpPr>
        <dsp:cNvPr id="0" name=""/>
        <dsp:cNvSpPr/>
      </dsp:nvSpPr>
      <dsp:spPr>
        <a:xfrm rot="16200000">
          <a:off x="495755" y="-495755"/>
          <a:ext cx="1432112" cy="2423622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Hunting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kern="1200" dirty="0"/>
        </a:p>
      </dsp:txBody>
      <dsp:txXfrm rot="5400000">
        <a:off x="0" y="0"/>
        <a:ext cx="2423622" cy="1074084"/>
      </dsp:txXfrm>
    </dsp:sp>
    <dsp:sp modelId="{D5CB303B-5E58-4254-BE18-1583357332F1}">
      <dsp:nvSpPr>
        <dsp:cNvPr id="0" name=""/>
        <dsp:cNvSpPr/>
      </dsp:nvSpPr>
      <dsp:spPr>
        <a:xfrm>
          <a:off x="2423622" y="0"/>
          <a:ext cx="2423622" cy="1432112"/>
        </a:xfrm>
        <a:prstGeom prst="round1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Archery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kern="1200" dirty="0"/>
        </a:p>
      </dsp:txBody>
      <dsp:txXfrm>
        <a:off x="2423622" y="0"/>
        <a:ext cx="2423622" cy="1074084"/>
      </dsp:txXfrm>
    </dsp:sp>
    <dsp:sp modelId="{3AC33D2D-9F48-46F1-80C3-7BD838554BB2}">
      <dsp:nvSpPr>
        <dsp:cNvPr id="0" name=""/>
        <dsp:cNvSpPr/>
      </dsp:nvSpPr>
      <dsp:spPr>
        <a:xfrm rot="10800000">
          <a:off x="0" y="1432112"/>
          <a:ext cx="2423622" cy="1432112"/>
        </a:xfrm>
        <a:prstGeom prst="round1Rect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kern="1200" dirty="0" smtClean="0"/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Hawking</a:t>
          </a:r>
          <a:endParaRPr lang="en-GB" sz="1300" kern="1200" dirty="0"/>
        </a:p>
      </dsp:txBody>
      <dsp:txXfrm rot="10800000">
        <a:off x="0" y="1790140"/>
        <a:ext cx="2423622" cy="1074084"/>
      </dsp:txXfrm>
    </dsp:sp>
    <dsp:sp modelId="{1168A739-0C9D-41FB-8EA3-29DFE3F39908}">
      <dsp:nvSpPr>
        <dsp:cNvPr id="0" name=""/>
        <dsp:cNvSpPr/>
      </dsp:nvSpPr>
      <dsp:spPr>
        <a:xfrm rot="5400000">
          <a:off x="2919377" y="936356"/>
          <a:ext cx="1432112" cy="2423622"/>
        </a:xfrm>
        <a:prstGeom prst="round1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kern="1200" dirty="0" smtClean="0"/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Dancing</a:t>
          </a:r>
          <a:endParaRPr lang="en-GB" sz="1300" kern="1200" dirty="0"/>
        </a:p>
      </dsp:txBody>
      <dsp:txXfrm rot="-5400000">
        <a:off x="2423622" y="1790139"/>
        <a:ext cx="2423622" cy="1074084"/>
      </dsp:txXfrm>
    </dsp:sp>
    <dsp:sp modelId="{91E9BD84-51BC-41EB-B1CD-5125ECC554CA}">
      <dsp:nvSpPr>
        <dsp:cNvPr id="0" name=""/>
        <dsp:cNvSpPr/>
      </dsp:nvSpPr>
      <dsp:spPr>
        <a:xfrm>
          <a:off x="1696535" y="658470"/>
          <a:ext cx="1454173" cy="1547282"/>
        </a:xfrm>
        <a:prstGeom prst="roundRect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u="sng" kern="1200" dirty="0" smtClean="0"/>
            <a:t>Entertainment for the Rich</a:t>
          </a:r>
        </a:p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u="sng" kern="1200" dirty="0" smtClean="0"/>
        </a:p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u="sng" kern="1200" dirty="0" smtClean="0"/>
        </a:p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kern="1200" dirty="0"/>
        </a:p>
      </dsp:txBody>
      <dsp:txXfrm>
        <a:off x="1767522" y="729457"/>
        <a:ext cx="1312199" cy="140530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68B5D1-652E-4E7C-807C-A8520B8CAE86}">
      <dsp:nvSpPr>
        <dsp:cNvPr id="0" name=""/>
        <dsp:cNvSpPr/>
      </dsp:nvSpPr>
      <dsp:spPr>
        <a:xfrm>
          <a:off x="935009" y="274244"/>
          <a:ext cx="6974373" cy="2563084"/>
        </a:xfrm>
        <a:prstGeom prst="round2DiagRect">
          <a:avLst>
            <a:gd name="adj1" fmla="val 0"/>
            <a:gd name="adj2" fmla="val 1667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02A276-5900-4D34-B47E-CC854738F56B}">
      <dsp:nvSpPr>
        <dsp:cNvPr id="0" name=""/>
        <dsp:cNvSpPr/>
      </dsp:nvSpPr>
      <dsp:spPr>
        <a:xfrm>
          <a:off x="4432057" y="746777"/>
          <a:ext cx="509" cy="1618017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F8C0EF-B366-4421-ACFF-8896679A45A6}">
      <dsp:nvSpPr>
        <dsp:cNvPr id="0" name=""/>
        <dsp:cNvSpPr/>
      </dsp:nvSpPr>
      <dsp:spPr>
        <a:xfrm>
          <a:off x="1052088" y="608094"/>
          <a:ext cx="3383245" cy="190489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- The plays had good story lines, lots of violence and romance</a:t>
          </a:r>
          <a:endParaRPr lang="en-GB" sz="1100" kern="1200" dirty="0"/>
        </a:p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- It was not too expensive</a:t>
          </a:r>
          <a:endParaRPr lang="en-GB" sz="1100" kern="1200" dirty="0"/>
        </a:p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- It was the place to be seen and show off clothes</a:t>
          </a:r>
          <a:endParaRPr lang="en-GB" sz="1100" kern="1200" dirty="0"/>
        </a:p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- The queen liked plays so they were fashionable</a:t>
          </a:r>
          <a:endParaRPr lang="en-GB" sz="1100" kern="1200" dirty="0"/>
        </a:p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- Plays were written by Shakespeare and Marlowe</a:t>
          </a:r>
          <a:endParaRPr lang="en-GB" sz="1100" kern="1200" dirty="0"/>
        </a:p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Famous actors like Richard Burbage and Will </a:t>
          </a:r>
          <a:r>
            <a:rPr lang="en-GB" sz="1100" kern="1200" dirty="0" err="1" smtClean="0"/>
            <a:t>Kempe</a:t>
          </a:r>
          <a:endParaRPr lang="en-GB" sz="1100" kern="1200" dirty="0"/>
        </a:p>
      </dsp:txBody>
      <dsp:txXfrm>
        <a:off x="1052088" y="608094"/>
        <a:ext cx="3383245" cy="1904897"/>
      </dsp:txXfrm>
    </dsp:sp>
    <dsp:sp modelId="{6905DFE3-12CD-4B7C-B01D-49D99E26740B}">
      <dsp:nvSpPr>
        <dsp:cNvPr id="0" name=""/>
        <dsp:cNvSpPr/>
      </dsp:nvSpPr>
      <dsp:spPr>
        <a:xfrm>
          <a:off x="4574507" y="484082"/>
          <a:ext cx="3106211" cy="188356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u="sng" kern="1200" dirty="0" smtClean="0"/>
            <a:t>Puritans views</a:t>
          </a:r>
          <a:endParaRPr lang="en-GB" sz="1000" kern="1200" dirty="0"/>
        </a:p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Sacrilegious for men to dress as women. </a:t>
          </a:r>
          <a:endParaRPr lang="en-GB" sz="1000" kern="1200" dirty="0"/>
        </a:p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The plague spread in the theatre so it was seen as a punishment by </a:t>
          </a:r>
          <a:r>
            <a:rPr lang="en-GB" sz="1000" kern="1200" dirty="0" err="1" smtClean="0"/>
            <a:t>God.Feared</a:t>
          </a:r>
          <a:r>
            <a:rPr lang="en-GB" sz="1000" kern="1200" dirty="0" smtClean="0"/>
            <a:t> that the theatre spread Catholic idea and keep people away from church.</a:t>
          </a:r>
          <a:endParaRPr lang="en-GB" sz="1000" kern="1200" dirty="0"/>
        </a:p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u="sng" kern="1200" dirty="0" smtClean="0"/>
            <a:t>Elizabeth’s views</a:t>
          </a:r>
          <a:endParaRPr lang="en-GB" sz="1000" kern="1200" dirty="0"/>
        </a:p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Worried the theatre could be used to spread propaganda and disease. </a:t>
          </a:r>
          <a:endParaRPr lang="en-GB" sz="1000" kern="1200" dirty="0"/>
        </a:p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The Master of the Revels censored plays, plays had to be performed in front of him first.</a:t>
          </a:r>
          <a:endParaRPr lang="en-GB" sz="1000" kern="1200" dirty="0"/>
        </a:p>
      </dsp:txBody>
      <dsp:txXfrm>
        <a:off x="4574507" y="484082"/>
        <a:ext cx="3106211" cy="1883569"/>
      </dsp:txXfrm>
    </dsp:sp>
    <dsp:sp modelId="{1672A68C-976B-47DA-B786-CC0A2E4C5EA2}">
      <dsp:nvSpPr>
        <dsp:cNvPr id="0" name=""/>
        <dsp:cNvSpPr/>
      </dsp:nvSpPr>
      <dsp:spPr>
        <a:xfrm rot="16200000">
          <a:off x="-594370" y="1136098"/>
          <a:ext cx="2240332" cy="636472"/>
        </a:xfrm>
        <a:prstGeom prst="rightArrow">
          <a:avLst>
            <a:gd name="adj1" fmla="val 49830"/>
            <a:gd name="adj2" fmla="val 6066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u="sng" kern="1200" smtClean="0"/>
            <a:t>Why was the theatre popular?</a:t>
          </a:r>
          <a:endParaRPr lang="en-GB" sz="1000" kern="1200"/>
        </a:p>
      </dsp:txBody>
      <dsp:txXfrm>
        <a:off x="-498177" y="1391950"/>
        <a:ext cx="2047946" cy="317154"/>
      </dsp:txXfrm>
    </dsp:sp>
    <dsp:sp modelId="{B63CD7D1-CA09-4526-AB1A-1ABE487E1CF3}">
      <dsp:nvSpPr>
        <dsp:cNvPr id="0" name=""/>
        <dsp:cNvSpPr/>
      </dsp:nvSpPr>
      <dsp:spPr>
        <a:xfrm rot="5400000">
          <a:off x="7314554" y="1410021"/>
          <a:ext cx="2240332" cy="636472"/>
        </a:xfrm>
        <a:prstGeom prst="rightArrow">
          <a:avLst>
            <a:gd name="adj1" fmla="val 49830"/>
            <a:gd name="adj2" fmla="val 6066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u="sng" kern="1200" smtClean="0"/>
            <a:t>Who opposed the theatre?</a:t>
          </a:r>
          <a:endParaRPr lang="en-GB" sz="1000" kern="1200"/>
        </a:p>
      </dsp:txBody>
      <dsp:txXfrm>
        <a:off x="7410747" y="1473487"/>
        <a:ext cx="2047946" cy="317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OpposingIdeas">
  <dgm:title val=""/>
  <dgm:desc val=""/>
  <dgm:catLst>
    <dgm:cat type="relationship" pri="34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clrData>
  <dgm:layoutNode name="Name0">
    <dgm:varLst>
      <dgm:chMax val="2"/>
      <dgm:dir/>
      <dgm:animOne val="branch"/>
      <dgm:animLvl val="lvl"/>
      <dgm:resizeHandles val="exact"/>
    </dgm:varLst>
    <dgm:choose name="Name1">
      <dgm:if name="Name2" axis="ch" ptType="node" func="cnt" op="lte" val="1">
        <dgm:alg type="composite">
          <dgm:param type="ar" val="0.9928"/>
        </dgm:alg>
      </dgm:if>
      <dgm:else name="Name3">
        <dgm:alg type="composite">
          <dgm:param type="ar" val="1.6364"/>
        </dgm:alg>
      </dgm:else>
    </dgm:choose>
    <dgm:shape xmlns:r="http://schemas.openxmlformats.org/officeDocument/2006/relationships" r:blip="">
      <dgm:adjLst/>
    </dgm:shape>
    <dgm:choose name="Name4">
      <dgm:if name="Name5" func="var" arg="dir" op="equ" val="norm">
        <dgm:choose name="Name6">
          <dgm:if name="Name7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2963"/>
              <dgm:constr type="t" for="ch" forName="ChildText1" refType="h" fact="0.2722"/>
              <dgm:constr type="w" for="ch" forName="ChildText1" refType="w" fact="0.6534"/>
              <dgm:constr type="h" for="ch" forName="ChildText1" refType="h" fact="0.6682"/>
              <dgm:constr type="l" for="ch" forName="Background" refType="w" fact="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l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l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8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l" for="ch" forName="ChildText2" refType="w" fact="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l" for="ch" forName="Background" refType="w" fact="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l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l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l" for="ch" forName="ParentText2" refType="w" fact="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l" for="ch" forName="ParentShape2" refType="w" fact="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l" for="ch" forName="Divider" refType="w" fact="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if>
      <dgm:else name="Name9">
        <dgm:choose name="Name10">
          <dgm:if name="Name11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2455"/>
              <dgm:constr type="t" for="ch" forName="ChildText1" refType="h" fact="0.2651"/>
              <dgm:constr type="w" for="ch" forName="ChildText1" refType="w" fact="0.5351"/>
              <dgm:constr type="h" for="ch" forName="ChildText1" refType="h" fact="0.56"/>
              <dgm:constr type="r" for="ch" forName="Background" refType="w" fact="-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r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r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12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r" for="ch" forName="ChildText2" refType="w" fact="-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r" for="ch" forName="Background" refType="w" fact="-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r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r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r" for="ch" forName="ParentText2" refType="w" fact="-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r" for="ch" forName="ParentShape2" refType="w" fact="-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r" for="ch" forName="Divider" refType="w" fact="-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else>
    </dgm:choose>
    <dgm:choose name="Name13">
      <dgm:if name="Name14" axis="ch" ptType="node" func="cnt" op="gte" val="1">
        <dgm:layoutNode name="Background" styleLbl="node1">
          <dgm:alg type="sp"/>
          <dgm:choose name="Name15">
            <dgm:if name="Name16" func="var" arg="dir" op="equ" val="norm">
              <dgm:shape xmlns:r="http://schemas.openxmlformats.org/officeDocument/2006/relationships" type="round2DiagRect" r:blip="">
                <dgm:adjLst>
                  <dgm:adj idx="1" val="0"/>
                  <dgm:adj idx="2" val="0.1667"/>
                </dgm:adjLst>
              </dgm:shape>
            </dgm:if>
            <dgm:else name="Name17">
              <dgm:shape xmlns:r="http://schemas.openxmlformats.org/officeDocument/2006/relationships" type="round2DiagRect" r:blip="">
                <dgm:adjLst>
                  <dgm:adj idx="1" val="0.1667"/>
                  <dgm:adj idx="2" val="0"/>
                </dgm:adjLst>
              </dgm:shape>
            </dgm:else>
          </dgm:choose>
          <dgm:presOf/>
        </dgm:layoutNode>
        <dgm:choose name="Name18">
          <dgm:if name="Name19" axis="ch" ptType="node" func="cnt" op="gte" val="2">
            <dgm:layoutNode name="Divider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</dgm:if>
          <dgm:else name="Name20"/>
        </dgm:choose>
        <dgm:layoutNode name="ChildText1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hideGeom="1">
            <dgm:adjLst/>
          </dgm:shape>
          <dgm:presOf axis="ch des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21">
          <dgm:if name="Name22" axis="ch" ptType="node" func="cnt" op="gte" val="2">
            <dgm:layoutNode name="ChildText2" styleLbl="revTx">
              <dgm:varLst>
                <dgm:chMax val="0"/>
                <dgm:chPref val="0"/>
                <dgm:bulletEnabled val="1"/>
              </dgm:varLst>
              <dgm:alg type="tx">
                <dgm:param type="parTxLTRAlign" val="l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ch des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23"/>
        </dgm:choose>
        <dgm:layoutNode name="ParentText1" styleLbl="revTx">
          <dgm:varLst>
            <dgm:chMax val="1"/>
            <dgm:chPref val="1"/>
          </dgm:varLst>
          <dgm:choose name="Name24">
            <dgm:if name="Name25" func="var" arg="dir" op="equ" val="norm">
              <dgm:alg type="tx">
                <dgm:param type="parTxLTRAlign" val="r"/>
                <dgm:param type="shpTxLTRAlignCh" val="r"/>
                <dgm:param type="txAnchorVertCh" val="mid"/>
                <dgm:param type="autoTxRot" val="grav"/>
              </dgm:alg>
            </dgm:if>
            <dgm:else name="Name26">
              <dgm:alg type="tx">
                <dgm:param type="parTxLTRAlign" val="l"/>
                <dgm:param type="shpTxLTRAlignCh" val="r"/>
                <dgm:param type="txAnchorVertCh" val="mid"/>
                <dgm:param type="autoTxRot" val="grav"/>
              </dgm:alg>
            </dgm:else>
          </dgm:choose>
          <dgm:choose name="Name27">
            <dgm:if name="Name28" func="var" arg="dir" op="equ" val="norm">
              <dgm:shape xmlns:r="http://schemas.openxmlformats.org/officeDocument/2006/relationships" rot="-90" type="rightArrow" r:blip="" hideGeom="1">
                <dgm:adjLst>
                  <dgm:adj idx="1" val="0.4983"/>
                  <dgm:adj idx="2" val="0.6066"/>
                </dgm:adjLst>
              </dgm:shape>
            </dgm:if>
            <dgm:else name="Name29">
              <dgm:shape xmlns:r="http://schemas.openxmlformats.org/officeDocument/2006/relationships" rot="90" type="leftArrow" r:blip="" hideGeom="1">
                <dgm:adjLst>
                  <dgm:adj idx="1" val="0.4983"/>
                  <dgm:adj idx="2" val="0.6066"/>
                </dgm:adjLst>
              </dgm:shape>
            </dgm:else>
          </dgm:choose>
          <dgm:presOf axis="ch 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ParentShape1" styleLbl="alignImgPlace1">
          <dgm:varLst/>
          <dgm:alg type="sp"/>
          <dgm:presOf axis="ch self" ptType="node node" st="1 1" cnt="1 0"/>
          <dgm:choose name="Name30">
            <dgm:if name="Name31" func="var" arg="dir" op="equ" val="norm">
              <dgm:shape xmlns:r="http://schemas.openxmlformats.org/officeDocument/2006/relationships" rot="-90" type="rightArrow" r:blip="">
                <dgm:adjLst>
                  <dgm:adj idx="1" val="0.4983"/>
                  <dgm:adj idx="2" val="0.6066"/>
                </dgm:adjLst>
              </dgm:shape>
            </dgm:if>
            <dgm:else name="Name32">
              <dgm:shape xmlns:r="http://schemas.openxmlformats.org/officeDocument/2006/relationships" rot="90" type="leftArrow" r:blip="">
                <dgm:adjLst>
                  <dgm:adj idx="1" val="0.4983"/>
                  <dgm:adj idx="2" val="0.6066"/>
                </dgm:adjLst>
              </dgm:shape>
            </dgm:else>
          </dgm:choose>
        </dgm:layoutNode>
        <dgm:choose name="Name33">
          <dgm:if name="Name34" axis="ch" ptType="node" func="cnt" op="gte" val="2">
            <dgm:layoutNode name="ParentText2" styleLbl="revTx">
              <dgm:varLst>
                <dgm:chMax val="1"/>
                <dgm:chPref val="1"/>
              </dgm:varLst>
              <dgm:choose name="Name35">
                <dgm:if name="Name36" func="var" arg="dir" op="equ" val="norm">
                  <dgm:alg type="tx">
                    <dgm:param type="parTxLTRAlign" val="r"/>
                    <dgm:param type="shpTxLTRAlignCh" val="r"/>
                    <dgm:param type="txAnchorVertCh" val="mid"/>
                    <dgm:param type="autoTxRot" val="grav"/>
                  </dgm:alg>
                </dgm:if>
                <dgm:else name="Name37">
                  <dgm:alg type="tx">
                    <dgm:param type="parTxLTRAlign" val="l"/>
                    <dgm:param type="shpTxLTRAlignCh" val="r"/>
                    <dgm:param type="txAnchorVertCh" val="mid"/>
                    <dgm:param type="autoTxRot" val="grav"/>
                  </dgm:alg>
                </dgm:else>
              </dgm:choose>
              <dgm:choose name="Name38">
                <dgm:if name="Name39" func="var" arg="dir" op="equ" val="norm">
                  <dgm:shape xmlns:r="http://schemas.openxmlformats.org/officeDocument/2006/relationships" rot="90" type="rightArrow" r:blip="" hideGeom="1">
                    <dgm:adjLst>
                      <dgm:adj idx="1" val="0.4983"/>
                      <dgm:adj idx="2" val="0.6066"/>
                    </dgm:adjLst>
                  </dgm:shape>
                </dgm:if>
                <dgm:else name="Name40">
                  <dgm:shape xmlns:r="http://schemas.openxmlformats.org/officeDocument/2006/relationships" rot="-90" type="leftArrow" r:blip="" hideGeom="1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ParentShape2" styleLbl="alignImgPlace1">
              <dgm:varLst/>
              <dgm:alg type="sp"/>
              <dgm:choose name="Name41">
                <dgm:if name="Name42" func="var" arg="dir" op="equ" val="norm">
                  <dgm:shape xmlns:r="http://schemas.openxmlformats.org/officeDocument/2006/relationships" rot="90" type="rightArrow" r:blip="">
                    <dgm:adjLst>
                      <dgm:adj idx="1" val="0.4983"/>
                      <dgm:adj idx="2" val="0.6066"/>
                    </dgm:adjLst>
                  </dgm:shape>
                </dgm:if>
                <dgm:else name="Name43">
                  <dgm:shape xmlns:r="http://schemas.openxmlformats.org/officeDocument/2006/relationships" rot="-90" type="leftArrow" r:blip="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</dgm:layoutNode>
          </dgm:if>
          <dgm:else name="Name44"/>
        </dgm:choose>
      </dgm:if>
      <dgm:else name="Name4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13CAC2-6446-427E-A5BD-A046F9CEC6D8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189931-97A4-425E-8758-1A8B048BE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660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35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53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70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88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23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89931-97A4-425E-8758-1A8B048BEA8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090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45FE6-7A4B-4630-9296-ECFDFF5A36ED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AF8C0-6870-42D4-8F2A-79247CDD0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5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45FE6-7A4B-4630-9296-ECFDFF5A36ED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AF8C0-6870-42D4-8F2A-79247CDD0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423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3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9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45FE6-7A4B-4630-9296-ECFDFF5A36ED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AF8C0-6870-42D4-8F2A-79247CDD0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866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45FE6-7A4B-4630-9296-ECFDFF5A36ED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AF8C0-6870-42D4-8F2A-79247CDD0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482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1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6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45FE6-7A4B-4630-9296-ECFDFF5A36ED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AF8C0-6870-42D4-8F2A-79247CDD0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712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45FE6-7A4B-4630-9296-ECFDFF5A36ED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AF8C0-6870-42D4-8F2A-79247CDD0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20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8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45FE6-7A4B-4630-9296-ECFDFF5A36ED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AF8C0-6870-42D4-8F2A-79247CDD0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019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45FE6-7A4B-4630-9296-ECFDFF5A36ED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AF8C0-6870-42D4-8F2A-79247CDD0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283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45FE6-7A4B-4630-9296-ECFDFF5A36ED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AF8C0-6870-42D4-8F2A-79247CDD0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27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28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45FE6-7A4B-4630-9296-ECFDFF5A36ED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AF8C0-6870-42D4-8F2A-79247CDD0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982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28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45FE6-7A4B-4630-9296-ECFDFF5A36ED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AF8C0-6870-42D4-8F2A-79247CDD0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562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45FE6-7A4B-4630-9296-ECFDFF5A36ED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3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AF8C0-6870-42D4-8F2A-79247CDD0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852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image" Target="../media/image2.png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image" Target="../media/image4.png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17" Type="http://schemas.openxmlformats.org/officeDocument/2006/relationships/image" Target="../media/image11.png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5" Type="http://schemas.openxmlformats.org/officeDocument/2006/relationships/diagramColors" Target="../diagrams/colors6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13" Type="http://schemas.openxmlformats.org/officeDocument/2006/relationships/diagramLayout" Target="../diagrams/layout9.xml"/><Relationship Id="rId18" Type="http://schemas.openxmlformats.org/officeDocument/2006/relationships/image" Target="../media/image16.png"/><Relationship Id="rId3" Type="http://schemas.openxmlformats.org/officeDocument/2006/relationships/diagramLayout" Target="../diagrams/layout7.xml"/><Relationship Id="rId21" Type="http://schemas.openxmlformats.org/officeDocument/2006/relationships/image" Target="../media/image19.png"/><Relationship Id="rId7" Type="http://schemas.openxmlformats.org/officeDocument/2006/relationships/diagramData" Target="../diagrams/data8.xml"/><Relationship Id="rId12" Type="http://schemas.openxmlformats.org/officeDocument/2006/relationships/diagramData" Target="../diagrams/data9.xml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diagramData" Target="../diagrams/data7.xml"/><Relationship Id="rId16" Type="http://schemas.microsoft.com/office/2007/relationships/diagramDrawing" Target="../diagrams/drawing9.xml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24" Type="http://schemas.openxmlformats.org/officeDocument/2006/relationships/image" Target="../media/image22.png"/><Relationship Id="rId5" Type="http://schemas.openxmlformats.org/officeDocument/2006/relationships/diagramColors" Target="../diagrams/colors7.xml"/><Relationship Id="rId15" Type="http://schemas.openxmlformats.org/officeDocument/2006/relationships/diagramColors" Target="../diagrams/colors9.xml"/><Relationship Id="rId23" Type="http://schemas.openxmlformats.org/officeDocument/2006/relationships/image" Target="../media/image21.png"/><Relationship Id="rId10" Type="http://schemas.openxmlformats.org/officeDocument/2006/relationships/diagramColors" Target="../diagrams/colors8.xml"/><Relationship Id="rId19" Type="http://schemas.openxmlformats.org/officeDocument/2006/relationships/image" Target="../media/image17.png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Relationship Id="rId14" Type="http://schemas.openxmlformats.org/officeDocument/2006/relationships/diagramQuickStyle" Target="../diagrams/quickStyle9.xml"/><Relationship Id="rId22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13" Type="http://schemas.openxmlformats.org/officeDocument/2006/relationships/image" Target="../media/image29.jpeg"/><Relationship Id="rId18" Type="http://schemas.microsoft.com/office/2007/relationships/diagramDrawing" Target="../diagrams/drawing12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12" Type="http://schemas.openxmlformats.org/officeDocument/2006/relationships/image" Target="../media/image28.png"/><Relationship Id="rId17" Type="http://schemas.openxmlformats.org/officeDocument/2006/relationships/diagramColors" Target="../diagrams/colors12.xml"/><Relationship Id="rId2" Type="http://schemas.openxmlformats.org/officeDocument/2006/relationships/diagramData" Target="../diagrams/data10.xml"/><Relationship Id="rId16" Type="http://schemas.openxmlformats.org/officeDocument/2006/relationships/diagramQuickStyle" Target="../diagrams/quickStyle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5" Type="http://schemas.openxmlformats.org/officeDocument/2006/relationships/diagramLayout" Target="../diagrams/layout12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Relationship Id="rId14" Type="http://schemas.openxmlformats.org/officeDocument/2006/relationships/diagramData" Target="../diagrams/data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13" Type="http://schemas.openxmlformats.org/officeDocument/2006/relationships/image" Target="../media/image31.png"/><Relationship Id="rId18" Type="http://schemas.openxmlformats.org/officeDocument/2006/relationships/image" Target="../media/image34.png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12" Type="http://schemas.openxmlformats.org/officeDocument/2006/relationships/image" Target="../media/image30.png"/><Relationship Id="rId17" Type="http://schemas.openxmlformats.org/officeDocument/2006/relationships/image" Target="../media/image33.png"/><Relationship Id="rId2" Type="http://schemas.openxmlformats.org/officeDocument/2006/relationships/diagramData" Target="../diagrams/data13.xml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5" Type="http://schemas.openxmlformats.org/officeDocument/2006/relationships/image" Target="../media/image24.png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Relationship Id="rId14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6.xml"/><Relationship Id="rId13" Type="http://schemas.openxmlformats.org/officeDocument/2006/relationships/diagramLayout" Target="../diagrams/layout17.xml"/><Relationship Id="rId18" Type="http://schemas.openxmlformats.org/officeDocument/2006/relationships/image" Target="../media/image36.png"/><Relationship Id="rId3" Type="http://schemas.openxmlformats.org/officeDocument/2006/relationships/diagramLayout" Target="../diagrams/layout15.xml"/><Relationship Id="rId21" Type="http://schemas.openxmlformats.org/officeDocument/2006/relationships/image" Target="../media/image38.png"/><Relationship Id="rId7" Type="http://schemas.openxmlformats.org/officeDocument/2006/relationships/diagramData" Target="../diagrams/data16.xml"/><Relationship Id="rId12" Type="http://schemas.openxmlformats.org/officeDocument/2006/relationships/diagramData" Target="../diagrams/data17.xml"/><Relationship Id="rId17" Type="http://schemas.openxmlformats.org/officeDocument/2006/relationships/image" Target="../media/image35.png"/><Relationship Id="rId2" Type="http://schemas.openxmlformats.org/officeDocument/2006/relationships/diagramData" Target="../diagrams/data15.xml"/><Relationship Id="rId16" Type="http://schemas.microsoft.com/office/2007/relationships/diagramDrawing" Target="../diagrams/drawing17.xml"/><Relationship Id="rId20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11" Type="http://schemas.microsoft.com/office/2007/relationships/diagramDrawing" Target="../diagrams/drawing16.xml"/><Relationship Id="rId5" Type="http://schemas.openxmlformats.org/officeDocument/2006/relationships/diagramColors" Target="../diagrams/colors15.xml"/><Relationship Id="rId15" Type="http://schemas.openxmlformats.org/officeDocument/2006/relationships/diagramColors" Target="../diagrams/colors17.xml"/><Relationship Id="rId10" Type="http://schemas.openxmlformats.org/officeDocument/2006/relationships/diagramColors" Target="../diagrams/colors16.xml"/><Relationship Id="rId19" Type="http://schemas.openxmlformats.org/officeDocument/2006/relationships/image" Target="../media/image26.png"/><Relationship Id="rId4" Type="http://schemas.openxmlformats.org/officeDocument/2006/relationships/diagramQuickStyle" Target="../diagrams/quickStyle15.xml"/><Relationship Id="rId9" Type="http://schemas.openxmlformats.org/officeDocument/2006/relationships/diagramQuickStyle" Target="../diagrams/quickStyle16.xml"/><Relationship Id="rId14" Type="http://schemas.openxmlformats.org/officeDocument/2006/relationships/diagramQuickStyle" Target="../diagrams/quickStyle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562377"/>
              </p:ext>
            </p:extLst>
          </p:nvPr>
        </p:nvGraphicFramePr>
        <p:xfrm>
          <a:off x="5260960" y="733944"/>
          <a:ext cx="4006850" cy="5704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6150">
                  <a:extLst>
                    <a:ext uri="{9D8B030D-6E8A-4147-A177-3AD203B41FA5}">
                      <a16:colId xmlns:a16="http://schemas.microsoft.com/office/drawing/2014/main" val="1963059420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3778716184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4218989966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249172392"/>
                    </a:ext>
                  </a:extLst>
                </a:gridCol>
              </a:tblGrid>
              <a:tr h="421500">
                <a:tc row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Topic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Confidence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4175959"/>
                  </a:ext>
                </a:extLst>
              </a:tr>
              <a:tr h="3645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R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A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G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25045"/>
                  </a:ext>
                </a:extLst>
              </a:tr>
              <a:tr h="70250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Government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44925047"/>
                  </a:ext>
                </a:extLst>
              </a:tr>
              <a:tr h="70250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Rich and poor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3617596"/>
                  </a:ext>
                </a:extLst>
              </a:tr>
              <a:tr h="70250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Entertainment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9726127"/>
                  </a:ext>
                </a:extLst>
              </a:tr>
              <a:tr h="70250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Religious settlement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3317464"/>
                  </a:ext>
                </a:extLst>
              </a:tr>
              <a:tr h="70250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Catholic Threats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4425610"/>
                  </a:ext>
                </a:extLst>
              </a:tr>
              <a:tr h="70250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Puritans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5049744"/>
                  </a:ext>
                </a:extLst>
              </a:tr>
              <a:tr h="70250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Spanish Armada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1368004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19200" y="152400"/>
            <a:ext cx="758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Name:                                                        </a:t>
            </a:r>
            <a:r>
              <a:rPr lang="en-GB" u="sng" dirty="0" smtClean="0">
                <a:solidFill>
                  <a:schemeClr val="bg1"/>
                </a:solidFill>
              </a:rPr>
              <a:t>.</a:t>
            </a:r>
            <a:endParaRPr lang="en-GB" u="sng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-36347" y="1"/>
            <a:ext cx="709679" cy="6858000"/>
          </a:xfrm>
          <a:prstGeom prst="rect">
            <a:avLst/>
          </a:prstGeom>
          <a:solidFill>
            <a:srgbClr val="7030A0"/>
          </a:solidFill>
          <a:ln w="6350" cap="flat" cmpd="sng" algn="ctr">
            <a:noFill/>
            <a:prstDash val="solid"/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vert270" lIns="91440" tIns="45720" rIns="91440" bIns="45720" rtlCol="0" anchor="b">
            <a:normAutofit fontScale="7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Elizabeth Revision Booklet</a:t>
            </a:r>
            <a:endParaRPr lang="en-GB" dirty="0">
              <a:latin typeface="Bradley Hand ITC" panose="03070402050302030203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733944"/>
            <a:ext cx="4041760" cy="570478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35769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65344516"/>
              </p:ext>
            </p:extLst>
          </p:nvPr>
        </p:nvGraphicFramePr>
        <p:xfrm>
          <a:off x="770317" y="49992"/>
          <a:ext cx="5090391" cy="28451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7271121"/>
              </p:ext>
            </p:extLst>
          </p:nvPr>
        </p:nvGraphicFramePr>
        <p:xfrm>
          <a:off x="706816" y="2336800"/>
          <a:ext cx="9135683" cy="5724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>
          <a:xfrm>
            <a:off x="-36347" y="1"/>
            <a:ext cx="709679" cy="6858000"/>
          </a:xfrm>
          <a:prstGeom prst="rect">
            <a:avLst/>
          </a:prstGeom>
          <a:solidFill>
            <a:srgbClr val="7030A0"/>
          </a:solidFill>
          <a:ln w="6350" cap="flat" cmpd="sng" algn="ctr">
            <a:noFill/>
            <a:prstDash val="solid"/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vert270" lIns="91440" tIns="45720" rIns="91440" bIns="45720" rtlCol="0" anchor="b">
            <a:normAutofit fontScale="7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>
                <a:latin typeface="Bradley Hand ITC" panose="03070402050302030203" pitchFamily="66" charset="0"/>
              </a:rPr>
              <a:t>Government </a:t>
            </a:r>
            <a:endParaRPr lang="en-GB" dirty="0">
              <a:latin typeface="Bradley Hand ITC" panose="03070402050302030203" pitchFamily="66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304196532"/>
              </p:ext>
            </p:extLst>
          </p:nvPr>
        </p:nvGraphicFramePr>
        <p:xfrm>
          <a:off x="6142438" y="-280208"/>
          <a:ext cx="3418330" cy="4036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1026" name="Picture 2" descr="https://static.thenounproject.com/png/2293499-200.pn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426" y="2413763"/>
            <a:ext cx="837737" cy="837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tatic.thenounproject.com/png/411053-200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763" y="2553000"/>
            <a:ext cx="748537" cy="74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static.thenounproject.com/png/1354519-200.pn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900" y="2553000"/>
            <a:ext cx="698500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static.thenounproject.com/png/2167025-200.pn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913" y="2452013"/>
            <a:ext cx="799487" cy="799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332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-29532" y="0"/>
            <a:ext cx="576614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vert270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575" dirty="0">
                <a:latin typeface="Bradley Hand ITC" panose="03070402050302030203" pitchFamily="66" charset="0"/>
              </a:rPr>
              <a:t>Rich and Poor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022527627"/>
              </p:ext>
            </p:extLst>
          </p:nvPr>
        </p:nvGraphicFramePr>
        <p:xfrm>
          <a:off x="657360" y="2565400"/>
          <a:ext cx="5298940" cy="4133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38409946"/>
              </p:ext>
            </p:extLst>
          </p:nvPr>
        </p:nvGraphicFramePr>
        <p:xfrm>
          <a:off x="3689156" y="4399558"/>
          <a:ext cx="6610739" cy="24584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416301218"/>
              </p:ext>
            </p:extLst>
          </p:nvPr>
        </p:nvGraphicFramePr>
        <p:xfrm>
          <a:off x="6654020" y="0"/>
          <a:ext cx="3113257" cy="3824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8" name="Round Same Side Corner Rectangle 7"/>
          <p:cNvSpPr/>
          <p:nvPr/>
        </p:nvSpPr>
        <p:spPr>
          <a:xfrm rot="5400000">
            <a:off x="3209349" y="-1336179"/>
            <a:ext cx="1811726" cy="4645237"/>
          </a:xfrm>
          <a:prstGeom prst="round2Same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vert270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smtClean="0"/>
              <a:t>Brings together all poor laws</a:t>
            </a:r>
            <a:endParaRPr lang="en-GB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smtClean="0"/>
              <a:t>Severe punishments for beggar such as whipping and sent away</a:t>
            </a:r>
            <a:endParaRPr lang="en-GB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smtClean="0"/>
              <a:t>Alms-houses and houses of correction were set up</a:t>
            </a:r>
            <a:endParaRPr lang="en-GB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smtClean="0"/>
              <a:t>Re-organised the collection of the poor rate: anyone who refused to pay would be fined and imprisoned</a:t>
            </a:r>
            <a:endParaRPr lang="en-GB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smtClean="0"/>
              <a:t>One of the main aims was to deal with the idle poor. Now they were being punished and made an example of. </a:t>
            </a:r>
            <a:endParaRPr lang="en-GB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smtClean="0"/>
              <a:t>The deserving poor were receiving some benefits.</a:t>
            </a:r>
            <a:endParaRPr lang="en-GB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smtClean="0"/>
              <a:t>The poor law of 1601 remained for 250 years.</a:t>
            </a:r>
            <a:endParaRPr lang="en-GB" sz="1050" dirty="0"/>
          </a:p>
        </p:txBody>
      </p:sp>
      <p:sp>
        <p:nvSpPr>
          <p:cNvPr id="10" name="Chevron 9"/>
          <p:cNvSpPr/>
          <p:nvPr/>
        </p:nvSpPr>
        <p:spPr>
          <a:xfrm rot="5400000">
            <a:off x="84179" y="689948"/>
            <a:ext cx="2317790" cy="1099038"/>
          </a:xfrm>
          <a:prstGeom prst="chevron">
            <a:avLst>
              <a:gd name="adj" fmla="val 4705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wrap="square">
            <a:spAutoFit/>
          </a:bodyPr>
          <a:lstStyle/>
          <a:p>
            <a:pPr lvl="0" algn="ctr"/>
            <a:r>
              <a:rPr lang="en-GB" sz="1800" b="1" u="sng" dirty="0" smtClean="0"/>
              <a:t>1601 </a:t>
            </a:r>
            <a:r>
              <a:rPr lang="en-GB" sz="1800" b="1" u="sng" dirty="0"/>
              <a:t>Poor </a:t>
            </a:r>
            <a:r>
              <a:rPr lang="en-GB" sz="1800" b="1" u="sng" dirty="0" smtClean="0"/>
              <a:t>Law</a:t>
            </a:r>
          </a:p>
          <a:p>
            <a:pPr lvl="0" algn="ctr"/>
            <a:endParaRPr lang="en-GB" sz="1800" dirty="0"/>
          </a:p>
        </p:txBody>
      </p:sp>
      <p:pic>
        <p:nvPicPr>
          <p:cNvPr id="2050" name="Picture 2" descr="https://static.thenounproject.com/png/2560124-200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932" y="1304927"/>
            <a:ext cx="752474" cy="752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210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-29532" y="0"/>
            <a:ext cx="576614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vert270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dirty="0">
                <a:latin typeface="Bradley Hand ITC" panose="03070402050302030203" pitchFamily="66" charset="0"/>
              </a:rPr>
              <a:t>Entertainment </a:t>
            </a:r>
            <a:endParaRPr lang="en-GB" sz="3575" dirty="0">
              <a:latin typeface="Bradley Hand ITC" panose="03070402050302030203" pitchFamily="66" charset="0"/>
            </a:endParaRPr>
          </a:p>
        </p:txBody>
      </p:sp>
      <p:graphicFrame>
        <p:nvGraphicFramePr>
          <p:cNvPr id="26" name="Diagram 25"/>
          <p:cNvGraphicFramePr/>
          <p:nvPr>
            <p:extLst>
              <p:ext uri="{D42A27DB-BD31-4B8C-83A1-F6EECF244321}">
                <p14:modId xmlns:p14="http://schemas.microsoft.com/office/powerpoint/2010/main" val="2696588929"/>
              </p:ext>
            </p:extLst>
          </p:nvPr>
        </p:nvGraphicFramePr>
        <p:xfrm>
          <a:off x="5986318" y="3792352"/>
          <a:ext cx="3775935" cy="2693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979405" y="667034"/>
            <a:ext cx="8664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u="sng" dirty="0" smtClean="0"/>
              <a:t> </a:t>
            </a:r>
            <a:endParaRPr lang="en-GB" sz="1400" dirty="0"/>
          </a:p>
        </p:txBody>
      </p:sp>
      <p:graphicFrame>
        <p:nvGraphicFramePr>
          <p:cNvPr id="25" name="Diagram 24"/>
          <p:cNvGraphicFramePr/>
          <p:nvPr>
            <p:extLst>
              <p:ext uri="{D42A27DB-BD31-4B8C-83A1-F6EECF244321}">
                <p14:modId xmlns:p14="http://schemas.microsoft.com/office/powerpoint/2010/main" val="1322426928"/>
              </p:ext>
            </p:extLst>
          </p:nvPr>
        </p:nvGraphicFramePr>
        <p:xfrm>
          <a:off x="669848" y="3752166"/>
          <a:ext cx="4847245" cy="2864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1" name="Diagram 20"/>
          <p:cNvGraphicFramePr/>
          <p:nvPr>
            <p:extLst>
              <p:ext uri="{D42A27DB-BD31-4B8C-83A1-F6EECF244321}">
                <p14:modId xmlns:p14="http://schemas.microsoft.com/office/powerpoint/2010/main" val="271563689"/>
              </p:ext>
            </p:extLst>
          </p:nvPr>
        </p:nvGraphicFramePr>
        <p:xfrm>
          <a:off x="669848" y="317427"/>
          <a:ext cx="8810328" cy="31115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3074" name="Picture 2" descr="https://static.thenounproject.com/png/1457399-200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8996" y="119430"/>
            <a:ext cx="609912" cy="60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static.thenounproject.com/png/2816961-200.pn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31586">
            <a:off x="8060896" y="1620298"/>
            <a:ext cx="989770" cy="989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2782288" y="-5739"/>
            <a:ext cx="4585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Blackadder ITC" panose="04020505051007020D02" pitchFamily="82" charset="0"/>
              </a:rPr>
              <a:t>Views of the Theatre</a:t>
            </a:r>
            <a:endParaRPr lang="en-GB" sz="3600" dirty="0">
              <a:latin typeface="Blackadder ITC" panose="04020505051007020D02" pitchFamily="82" charset="0"/>
            </a:endParaRPr>
          </a:p>
        </p:txBody>
      </p:sp>
      <p:pic>
        <p:nvPicPr>
          <p:cNvPr id="3078" name="Picture 6" descr="https://static.thenounproject.com/png/1604722-200.pn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06091" y="83410"/>
            <a:ext cx="701064" cy="70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s://static.thenounproject.com/png/1194683-200.pn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1641" y="2532340"/>
            <a:ext cx="614271" cy="614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s://static.thenounproject.com/png/319607-200.png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003" y="5002575"/>
            <a:ext cx="717898" cy="717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https://static.thenounproject.com/png/3182404-200.png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26625">
            <a:off x="4159770" y="4315370"/>
            <a:ext cx="784238" cy="7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https://static.thenounproject.com/png/2389125-200.png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86302">
            <a:off x="4267748" y="5329216"/>
            <a:ext cx="667192" cy="667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0" name="Picture 18" descr="https://static.thenounproject.com/png/2183198-200.png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572" y="5184277"/>
            <a:ext cx="1175684" cy="1175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2" name="Picture 20" descr="https://static.thenounproject.com/png/60690-200.png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073" y="4310924"/>
            <a:ext cx="751769" cy="751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7287052" y="6038928"/>
            <a:ext cx="11519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Cruel Sports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07220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-29532" y="0"/>
            <a:ext cx="576614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vert270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dirty="0" smtClean="0">
                <a:latin typeface="Bradley Hand ITC" panose="03070402050302030203" pitchFamily="66" charset="0"/>
              </a:rPr>
              <a:t>Religious Settlement</a:t>
            </a:r>
            <a:endParaRPr lang="en-GB" sz="3575" dirty="0">
              <a:latin typeface="Bradley Hand ITC" panose="03070402050302030203" pitchFamily="66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866452" y="266438"/>
            <a:ext cx="8695084" cy="4000762"/>
            <a:chOff x="909074" y="1344817"/>
            <a:chExt cx="8695084" cy="4000762"/>
          </a:xfrm>
        </p:grpSpPr>
        <p:sp>
          <p:nvSpPr>
            <p:cNvPr id="14" name="Freeform 13"/>
            <p:cNvSpPr/>
            <p:nvPr/>
          </p:nvSpPr>
          <p:spPr>
            <a:xfrm>
              <a:off x="909635" y="1344817"/>
              <a:ext cx="8694523" cy="1629030"/>
            </a:xfrm>
            <a:custGeom>
              <a:avLst/>
              <a:gdLst>
                <a:gd name="connsiteX0" fmla="*/ 0 w 6469743"/>
                <a:gd name="connsiteY0" fmla="*/ 0 h 1822452"/>
                <a:gd name="connsiteX1" fmla="*/ 6469743 w 6469743"/>
                <a:gd name="connsiteY1" fmla="*/ 0 h 1822452"/>
                <a:gd name="connsiteX2" fmla="*/ 6469743 w 6469743"/>
                <a:gd name="connsiteY2" fmla="*/ 1822452 h 1822452"/>
                <a:gd name="connsiteX3" fmla="*/ 0 w 6469743"/>
                <a:gd name="connsiteY3" fmla="*/ 1822452 h 1822452"/>
                <a:gd name="connsiteX4" fmla="*/ 0 w 6469743"/>
                <a:gd name="connsiteY4" fmla="*/ 0 h 1822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69743" h="1822452">
                  <a:moveTo>
                    <a:pt x="0" y="0"/>
                  </a:moveTo>
                  <a:lnTo>
                    <a:pt x="6469743" y="0"/>
                  </a:lnTo>
                  <a:lnTo>
                    <a:pt x="6469743" y="1822452"/>
                  </a:lnTo>
                  <a:lnTo>
                    <a:pt x="0" y="18224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40000"/>
              </a:schemeClr>
            </a:solidFill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31792" tIns="68580" rIns="68580" bIns="68580" numCol="1" spcCol="1270" anchor="t" anchorCtr="0">
              <a:noAutofit/>
            </a:bodyPr>
            <a:lstStyle/>
            <a:p>
              <a:pPr lvl="1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800" b="1" kern="1200" dirty="0" smtClean="0"/>
                <a:t>Act of Supremacy</a:t>
              </a:r>
              <a:endParaRPr lang="en-GB" sz="1800" kern="1200" dirty="0"/>
            </a:p>
            <a:p>
              <a:pPr marL="514268" lvl="2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100" kern="1200" dirty="0" smtClean="0"/>
                <a:t>England became a Protestant country again</a:t>
              </a:r>
              <a:endParaRPr lang="en-GB" sz="1100" kern="1200" dirty="0"/>
            </a:p>
            <a:p>
              <a:pPr marL="514268" lvl="2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100" kern="1200" dirty="0" smtClean="0"/>
                <a:t>Elizabeth was now the Head of the Church</a:t>
              </a:r>
              <a:endParaRPr lang="en-GB" sz="1100" kern="1200" dirty="0"/>
            </a:p>
            <a:p>
              <a:pPr marL="514268" lvl="2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100" kern="1200" dirty="0" smtClean="0"/>
                <a:t>Her title was the Supreme Governor of the Church</a:t>
              </a:r>
              <a:endParaRPr lang="en-GB" sz="1100" kern="1200" dirty="0"/>
            </a:p>
            <a:p>
              <a:pPr marL="514268" lvl="2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100" kern="1200" dirty="0" smtClean="0"/>
                <a:t>Bishops would help her govern the new Church</a:t>
              </a:r>
              <a:endParaRPr lang="en-GB" sz="1100" kern="1200" dirty="0"/>
            </a:p>
            <a:p>
              <a:pPr marL="514268" lvl="2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100" kern="1200" dirty="0" smtClean="0"/>
                <a:t>Everyone in a position of authority had to swear an oath of loyalty</a:t>
              </a:r>
              <a:endParaRPr lang="en-GB" sz="1100" kern="1200" dirty="0"/>
            </a:p>
            <a:p>
              <a:pPr marL="514268" lvl="2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100" kern="1200" dirty="0" smtClean="0"/>
                <a:t>If they refused to do this three times, they would be executed</a:t>
              </a:r>
              <a:endParaRPr lang="en-GB" sz="1100" kern="1200" dirty="0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909074" y="3105574"/>
              <a:ext cx="8695083" cy="2240005"/>
            </a:xfrm>
            <a:custGeom>
              <a:avLst/>
              <a:gdLst>
                <a:gd name="connsiteX0" fmla="*/ 0 w 6432357"/>
                <a:gd name="connsiteY0" fmla="*/ 0 h 2345892"/>
                <a:gd name="connsiteX1" fmla="*/ 6432357 w 6432357"/>
                <a:gd name="connsiteY1" fmla="*/ 0 h 2345892"/>
                <a:gd name="connsiteX2" fmla="*/ 6432357 w 6432357"/>
                <a:gd name="connsiteY2" fmla="*/ 2345892 h 2345892"/>
                <a:gd name="connsiteX3" fmla="*/ 0 w 6432357"/>
                <a:gd name="connsiteY3" fmla="*/ 2345892 h 2345892"/>
                <a:gd name="connsiteX4" fmla="*/ 0 w 6432357"/>
                <a:gd name="connsiteY4" fmla="*/ 0 h 2345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32357" h="2345892">
                  <a:moveTo>
                    <a:pt x="0" y="0"/>
                  </a:moveTo>
                  <a:lnTo>
                    <a:pt x="6432357" y="0"/>
                  </a:lnTo>
                  <a:lnTo>
                    <a:pt x="6432357" y="2345892"/>
                  </a:lnTo>
                  <a:lnTo>
                    <a:pt x="0" y="23458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40000"/>
              </a:schemeClr>
            </a:solidFill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31792" tIns="68580" rIns="68580" bIns="68580" numCol="1" spcCol="1270" anchor="t" anchorCtr="0">
              <a:noAutofit/>
            </a:bodyPr>
            <a:lstStyle/>
            <a:p>
              <a:pPr lvl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800" b="1" kern="1200" dirty="0" smtClean="0"/>
            </a:p>
            <a:p>
              <a:pPr lvl="1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800" b="1" kern="1200" dirty="0" smtClean="0"/>
                <a:t>The Act of Uniformity</a:t>
              </a:r>
              <a:endParaRPr lang="en-GB" sz="1800" kern="1200" dirty="0"/>
            </a:p>
            <a:p>
              <a:pPr marL="514268" lvl="2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100" kern="1200" dirty="0" smtClean="0"/>
                <a:t>A new Protestant prayer book had to be used in every church</a:t>
              </a:r>
              <a:endParaRPr lang="en-GB" sz="1100" kern="1200" dirty="0"/>
            </a:p>
            <a:p>
              <a:pPr marL="514268" lvl="2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100" kern="1200" dirty="0" smtClean="0"/>
                <a:t>All clergymen had to take an oath to agree to use it</a:t>
              </a:r>
              <a:endParaRPr lang="en-GB" sz="1100" kern="1200" dirty="0"/>
            </a:p>
            <a:p>
              <a:pPr marL="514268" lvl="2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100" kern="1200" dirty="0" smtClean="0"/>
                <a:t>Church services were now in English rather than Latin </a:t>
              </a:r>
              <a:endParaRPr lang="en-GB" sz="1100" kern="1200" dirty="0"/>
            </a:p>
            <a:p>
              <a:pPr marL="514268" lvl="2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100" kern="1200" dirty="0" smtClean="0"/>
                <a:t>The Bible was all in English</a:t>
              </a:r>
              <a:endParaRPr lang="en-GB" sz="1100" kern="1200" dirty="0"/>
            </a:p>
            <a:p>
              <a:pPr marL="514268" lvl="2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100" kern="1200" dirty="0" smtClean="0"/>
                <a:t>Ornaments were allowed in the churches</a:t>
              </a:r>
              <a:endParaRPr lang="en-GB" sz="1100" kern="1200" dirty="0"/>
            </a:p>
            <a:p>
              <a:pPr marL="514268" lvl="2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100" kern="1200" dirty="0" smtClean="0"/>
                <a:t>Clergy to wear vestments and allowed to marry</a:t>
              </a:r>
              <a:endParaRPr lang="en-GB" sz="1100" kern="1200" dirty="0"/>
            </a:p>
            <a:p>
              <a:pPr marL="514268" lvl="2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100" kern="1200" dirty="0" smtClean="0"/>
                <a:t>Anyone who refused to attend the new church would be fined</a:t>
              </a:r>
            </a:p>
            <a:p>
              <a:pPr marL="457118" lvl="2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GB" sz="1100" kern="1200" dirty="0" smtClean="0"/>
                <a:t> one shilling per week</a:t>
              </a:r>
              <a:endParaRPr lang="en-GB" sz="1100" kern="12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622822" y="4785003"/>
            <a:ext cx="2938713" cy="1676400"/>
            <a:chOff x="6608775" y="4862945"/>
            <a:chExt cx="2938713" cy="1676400"/>
          </a:xfrm>
        </p:grpSpPr>
        <p:sp>
          <p:nvSpPr>
            <p:cNvPr id="19" name="Freeform 18"/>
            <p:cNvSpPr/>
            <p:nvPr/>
          </p:nvSpPr>
          <p:spPr>
            <a:xfrm>
              <a:off x="6608775" y="5523458"/>
              <a:ext cx="1004592" cy="304029"/>
            </a:xfrm>
            <a:custGeom>
              <a:avLst/>
              <a:gdLst>
                <a:gd name="connsiteX0" fmla="*/ 0 w 648120"/>
                <a:gd name="connsiteY0" fmla="*/ 0 h 226254"/>
                <a:gd name="connsiteX1" fmla="*/ 648120 w 648120"/>
                <a:gd name="connsiteY1" fmla="*/ 0 h 226254"/>
                <a:gd name="connsiteX2" fmla="*/ 648120 w 648120"/>
                <a:gd name="connsiteY2" fmla="*/ 226254 h 226254"/>
                <a:gd name="connsiteX3" fmla="*/ 0 w 648120"/>
                <a:gd name="connsiteY3" fmla="*/ 226254 h 226254"/>
                <a:gd name="connsiteX4" fmla="*/ 0 w 648120"/>
                <a:gd name="connsiteY4" fmla="*/ 0 h 226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8120" h="226254">
                  <a:moveTo>
                    <a:pt x="0" y="0"/>
                  </a:moveTo>
                  <a:lnTo>
                    <a:pt x="648120" y="0"/>
                  </a:lnTo>
                  <a:lnTo>
                    <a:pt x="648120" y="226254"/>
                  </a:lnTo>
                  <a:lnTo>
                    <a:pt x="0" y="22625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30480" rIns="85344" bIns="30480" numCol="1" spcCol="1270" anchor="ctr" anchorCtr="0">
              <a:noAutofit/>
            </a:bodyPr>
            <a:lstStyle/>
            <a:p>
              <a:pPr lvl="0" algn="r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kern="1200" dirty="0" smtClean="0"/>
                <a:t>The Visitations</a:t>
              </a:r>
              <a:endParaRPr lang="en-GB" sz="1200" kern="1200" dirty="0"/>
            </a:p>
          </p:txBody>
        </p:sp>
        <p:sp>
          <p:nvSpPr>
            <p:cNvPr id="20" name="Left Brace 19"/>
            <p:cNvSpPr/>
            <p:nvPr/>
          </p:nvSpPr>
          <p:spPr>
            <a:xfrm>
              <a:off x="7613367" y="5523458"/>
              <a:ext cx="129624" cy="381804"/>
            </a:xfrm>
            <a:prstGeom prst="leftBrace">
              <a:avLst>
                <a:gd name="adj1" fmla="val 35000"/>
                <a:gd name="adj2" fmla="val 50000"/>
              </a:avLst>
            </a:pr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7784600" y="4862945"/>
              <a:ext cx="1762888" cy="1676400"/>
            </a:xfrm>
            <a:custGeom>
              <a:avLst/>
              <a:gdLst>
                <a:gd name="connsiteX0" fmla="*/ 0 w 1762888"/>
                <a:gd name="connsiteY0" fmla="*/ 0 h 2023068"/>
                <a:gd name="connsiteX1" fmla="*/ 1762888 w 1762888"/>
                <a:gd name="connsiteY1" fmla="*/ 0 h 2023068"/>
                <a:gd name="connsiteX2" fmla="*/ 1762888 w 1762888"/>
                <a:gd name="connsiteY2" fmla="*/ 2023068 h 2023068"/>
                <a:gd name="connsiteX3" fmla="*/ 0 w 1762888"/>
                <a:gd name="connsiteY3" fmla="*/ 2023068 h 2023068"/>
                <a:gd name="connsiteX4" fmla="*/ 0 w 1762888"/>
                <a:gd name="connsiteY4" fmla="*/ 0 h 2023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2888" h="2023068">
                  <a:moveTo>
                    <a:pt x="0" y="0"/>
                  </a:moveTo>
                  <a:lnTo>
                    <a:pt x="1762888" y="0"/>
                  </a:lnTo>
                  <a:lnTo>
                    <a:pt x="1762888" y="2023068"/>
                  </a:lnTo>
                  <a:lnTo>
                    <a:pt x="0" y="202306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marL="114300" lvl="1" indent="-114300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200" kern="1200" dirty="0" smtClean="0"/>
                <a:t>125 commissioners were appointed. </a:t>
              </a:r>
            </a:p>
            <a:p>
              <a:pPr marL="114300" lvl="1" indent="-114300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200" kern="1200" dirty="0" smtClean="0"/>
                <a:t>Their job was to tour the country to make sure that the clergy were following the new rules of the church.</a:t>
              </a:r>
              <a:endParaRPr lang="en-GB" sz="1200" kern="12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898234" y="4427276"/>
            <a:ext cx="3707255" cy="2335153"/>
            <a:chOff x="3108178" y="4585856"/>
            <a:chExt cx="3707255" cy="2335153"/>
          </a:xfrm>
        </p:grpSpPr>
        <p:sp>
          <p:nvSpPr>
            <p:cNvPr id="27" name="Freeform 26"/>
            <p:cNvSpPr/>
            <p:nvPr/>
          </p:nvSpPr>
          <p:spPr>
            <a:xfrm>
              <a:off x="3108178" y="5407551"/>
              <a:ext cx="926813" cy="691762"/>
            </a:xfrm>
            <a:custGeom>
              <a:avLst/>
              <a:gdLst>
                <a:gd name="connsiteX0" fmla="*/ 0 w 926813"/>
                <a:gd name="connsiteY0" fmla="*/ 0 h 691762"/>
                <a:gd name="connsiteX1" fmla="*/ 926813 w 926813"/>
                <a:gd name="connsiteY1" fmla="*/ 0 h 691762"/>
                <a:gd name="connsiteX2" fmla="*/ 926813 w 926813"/>
                <a:gd name="connsiteY2" fmla="*/ 691762 h 691762"/>
                <a:gd name="connsiteX3" fmla="*/ 0 w 926813"/>
                <a:gd name="connsiteY3" fmla="*/ 691762 h 691762"/>
                <a:gd name="connsiteX4" fmla="*/ 0 w 926813"/>
                <a:gd name="connsiteY4" fmla="*/ 0 h 691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6813" h="691762">
                  <a:moveTo>
                    <a:pt x="0" y="0"/>
                  </a:moveTo>
                  <a:lnTo>
                    <a:pt x="926813" y="0"/>
                  </a:lnTo>
                  <a:lnTo>
                    <a:pt x="926813" y="691762"/>
                  </a:lnTo>
                  <a:lnTo>
                    <a:pt x="0" y="69176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2456" tIns="33020" rIns="92456" bIns="33020" numCol="1" spcCol="1270" anchor="ctr" anchorCtr="0">
              <a:noAutofit/>
            </a:bodyPr>
            <a:lstStyle/>
            <a:p>
              <a:pPr lvl="0" algn="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300" kern="1200" dirty="0" smtClean="0"/>
                <a:t>The Acts of Exchange </a:t>
              </a:r>
              <a:endParaRPr lang="en-GB" sz="1300" kern="1200" dirty="0"/>
            </a:p>
          </p:txBody>
        </p:sp>
        <p:sp>
          <p:nvSpPr>
            <p:cNvPr id="28" name="Left Brace 27"/>
            <p:cNvSpPr/>
            <p:nvPr/>
          </p:nvSpPr>
          <p:spPr>
            <a:xfrm>
              <a:off x="4034992" y="4737406"/>
              <a:ext cx="185362" cy="2032052"/>
            </a:xfrm>
            <a:prstGeom prst="leftBrace">
              <a:avLst>
                <a:gd name="adj1" fmla="val 35000"/>
                <a:gd name="adj2" fmla="val 50000"/>
              </a:avLst>
            </a:pr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0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4294500" y="4585856"/>
              <a:ext cx="2520933" cy="2335153"/>
            </a:xfrm>
            <a:custGeom>
              <a:avLst/>
              <a:gdLst>
                <a:gd name="connsiteX0" fmla="*/ 0 w 2520933"/>
                <a:gd name="connsiteY0" fmla="*/ 0 h 2335153"/>
                <a:gd name="connsiteX1" fmla="*/ 2520933 w 2520933"/>
                <a:gd name="connsiteY1" fmla="*/ 0 h 2335153"/>
                <a:gd name="connsiteX2" fmla="*/ 2520933 w 2520933"/>
                <a:gd name="connsiteY2" fmla="*/ 2335153 h 2335153"/>
                <a:gd name="connsiteX3" fmla="*/ 0 w 2520933"/>
                <a:gd name="connsiteY3" fmla="*/ 2335153 h 2335153"/>
                <a:gd name="connsiteX4" fmla="*/ 0 w 2520933"/>
                <a:gd name="connsiteY4" fmla="*/ 0 h 2335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20933" h="2335153">
                  <a:moveTo>
                    <a:pt x="0" y="0"/>
                  </a:moveTo>
                  <a:lnTo>
                    <a:pt x="2520933" y="0"/>
                  </a:lnTo>
                  <a:lnTo>
                    <a:pt x="2520933" y="2335153"/>
                  </a:lnTo>
                  <a:lnTo>
                    <a:pt x="0" y="233515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114300" lvl="1" indent="-114300" algn="l" defTabSz="5778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300" kern="1200" dirty="0" smtClean="0"/>
                <a:t>Elizabeth realised that the church was very wealthy and she wanted to have some of this. </a:t>
              </a:r>
              <a:endParaRPr lang="en-GB" sz="1300" kern="1200" dirty="0"/>
            </a:p>
            <a:p>
              <a:pPr marL="114300" lvl="1" indent="-114300" algn="l" defTabSz="5778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300" kern="1200" dirty="0" smtClean="0"/>
                <a:t>This act allowed Elizabeth to take land and buildings belonging to the church. As a result, the church lost lots of money.</a:t>
              </a:r>
              <a:endParaRPr lang="en-GB" sz="1300" kern="12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96266" y="4785003"/>
            <a:ext cx="2360359" cy="1619700"/>
            <a:chOff x="441902" y="4904510"/>
            <a:chExt cx="2360359" cy="1619700"/>
          </a:xfrm>
        </p:grpSpPr>
        <p:sp>
          <p:nvSpPr>
            <p:cNvPr id="23" name="Freeform 22"/>
            <p:cNvSpPr/>
            <p:nvPr/>
          </p:nvSpPr>
          <p:spPr>
            <a:xfrm>
              <a:off x="441902" y="5421692"/>
              <a:ext cx="704676" cy="585337"/>
            </a:xfrm>
            <a:custGeom>
              <a:avLst/>
              <a:gdLst>
                <a:gd name="connsiteX0" fmla="*/ 0 w 704676"/>
                <a:gd name="connsiteY0" fmla="*/ 0 h 585337"/>
                <a:gd name="connsiteX1" fmla="*/ 704676 w 704676"/>
                <a:gd name="connsiteY1" fmla="*/ 0 h 585337"/>
                <a:gd name="connsiteX2" fmla="*/ 704676 w 704676"/>
                <a:gd name="connsiteY2" fmla="*/ 585337 h 585337"/>
                <a:gd name="connsiteX3" fmla="*/ 0 w 704676"/>
                <a:gd name="connsiteY3" fmla="*/ 585337 h 585337"/>
                <a:gd name="connsiteX4" fmla="*/ 0 w 704676"/>
                <a:gd name="connsiteY4" fmla="*/ 0 h 585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4676" h="585337">
                  <a:moveTo>
                    <a:pt x="0" y="0"/>
                  </a:moveTo>
                  <a:lnTo>
                    <a:pt x="704676" y="0"/>
                  </a:lnTo>
                  <a:lnTo>
                    <a:pt x="704676" y="585337"/>
                  </a:lnTo>
                  <a:lnTo>
                    <a:pt x="0" y="58533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8232" tIns="27940" rIns="78232" bIns="27940" numCol="1" spcCol="1270" anchor="ctr" anchorCtr="0">
              <a:noAutofit/>
            </a:bodyPr>
            <a:lstStyle/>
            <a:p>
              <a:pPr lvl="0" algn="r" defTabSz="488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100" kern="1200" smtClean="0"/>
                <a:t>The 39 articles 1563</a:t>
              </a:r>
              <a:endParaRPr lang="en-GB" sz="1100" kern="1200"/>
            </a:p>
          </p:txBody>
        </p:sp>
        <p:sp>
          <p:nvSpPr>
            <p:cNvPr id="24" name="Left Brace 23"/>
            <p:cNvSpPr/>
            <p:nvPr/>
          </p:nvSpPr>
          <p:spPr>
            <a:xfrm>
              <a:off x="1146578" y="5403400"/>
              <a:ext cx="140935" cy="621921"/>
            </a:xfrm>
            <a:prstGeom prst="leftBrace">
              <a:avLst>
                <a:gd name="adj1" fmla="val 35000"/>
                <a:gd name="adj2" fmla="val 5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1343889" y="4904510"/>
              <a:ext cx="1458372" cy="1619700"/>
            </a:xfrm>
            <a:custGeom>
              <a:avLst/>
              <a:gdLst>
                <a:gd name="connsiteX0" fmla="*/ 0 w 1640329"/>
                <a:gd name="connsiteY0" fmla="*/ 0 h 1619700"/>
                <a:gd name="connsiteX1" fmla="*/ 1640329 w 1640329"/>
                <a:gd name="connsiteY1" fmla="*/ 0 h 1619700"/>
                <a:gd name="connsiteX2" fmla="*/ 1640329 w 1640329"/>
                <a:gd name="connsiteY2" fmla="*/ 1619700 h 1619700"/>
                <a:gd name="connsiteX3" fmla="*/ 0 w 1640329"/>
                <a:gd name="connsiteY3" fmla="*/ 1619700 h 1619700"/>
                <a:gd name="connsiteX4" fmla="*/ 0 w 1640329"/>
                <a:gd name="connsiteY4" fmla="*/ 0 h 1619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0329" h="1619700">
                  <a:moveTo>
                    <a:pt x="0" y="0"/>
                  </a:moveTo>
                  <a:lnTo>
                    <a:pt x="1640329" y="0"/>
                  </a:lnTo>
                  <a:lnTo>
                    <a:pt x="1640329" y="1619700"/>
                  </a:lnTo>
                  <a:lnTo>
                    <a:pt x="0" y="16197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marL="57150" lvl="1" indent="-57150" algn="l" defTabSz="4889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400" kern="1200" dirty="0" smtClean="0"/>
                <a:t>These articles laid down the beliefs of the Church of England.</a:t>
              </a:r>
              <a:endParaRPr lang="en-GB" sz="1400" kern="1200" dirty="0"/>
            </a:p>
          </p:txBody>
        </p:sp>
      </p:grpSp>
      <p:pic>
        <p:nvPicPr>
          <p:cNvPr id="4100" name="Picture 4" descr="https://static.thenounproject.com/png/627131-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769" y="2203181"/>
            <a:ext cx="2011382" cy="19909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  <p:pic>
        <p:nvPicPr>
          <p:cNvPr id="4104" name="Picture 8" descr="https://static.thenounproject.com/png/2336233-20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81" y="376108"/>
            <a:ext cx="1435610" cy="14356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  <p:pic>
        <p:nvPicPr>
          <p:cNvPr id="4106" name="Picture 10" descr="https://static.thenounproject.com/png/1225273-20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339" y="2240420"/>
            <a:ext cx="1905000" cy="1905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  <p:pic>
        <p:nvPicPr>
          <p:cNvPr id="4108" name="Picture 12" descr="https://static.thenounproject.com/png/2042651-20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729" y="363148"/>
            <a:ext cx="1435610" cy="14356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44461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-29532" y="0"/>
            <a:ext cx="576614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vert270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575" dirty="0" smtClean="0">
                <a:latin typeface="Bradley Hand ITC" panose="03070402050302030203" pitchFamily="66" charset="0"/>
              </a:rPr>
              <a:t>Catholic Threat</a:t>
            </a:r>
            <a:endParaRPr lang="en-GB" sz="3575" dirty="0">
              <a:latin typeface="Bradley Hand ITC" panose="03070402050302030203" pitchFamily="66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065412403"/>
              </p:ext>
            </p:extLst>
          </p:nvPr>
        </p:nvGraphicFramePr>
        <p:xfrm>
          <a:off x="833857" y="-275099"/>
          <a:ext cx="8965452" cy="2486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675297" y="1808099"/>
            <a:ext cx="2439378" cy="127727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100" dirty="0"/>
              <a:t>The Earl of Westmoreland and Northumberland planned to replace Elizabeth with Mary Queen of </a:t>
            </a:r>
            <a:r>
              <a:rPr lang="en-GB" sz="1100" dirty="0" smtClean="0"/>
              <a:t>Scots</a:t>
            </a:r>
          </a:p>
          <a:p>
            <a:endParaRPr lang="en-GB" sz="1100" dirty="0"/>
          </a:p>
          <a:p>
            <a:r>
              <a:rPr lang="en-GB" sz="1100" dirty="0" smtClean="0"/>
              <a:t>46</a:t>
            </a:r>
            <a:r>
              <a:rPr lang="en-GB" sz="1100" dirty="0"/>
              <a:t>, 000 men marched south and were besieged in York. </a:t>
            </a:r>
            <a:endParaRPr lang="en-GB" sz="11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3182454" y="1808099"/>
            <a:ext cx="1618146" cy="127727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100" dirty="0" smtClean="0"/>
              <a:t>The </a:t>
            </a:r>
            <a:r>
              <a:rPr lang="en-GB" sz="1100" dirty="0"/>
              <a:t>Pope excommunicated Elizabeth from the Church (kicked her out). He ordered Catholics not to obey her</a:t>
            </a:r>
            <a:r>
              <a:rPr lang="en-GB" sz="1100" dirty="0" smtClean="0"/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68379" y="1808099"/>
            <a:ext cx="1736106" cy="127727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100" dirty="0" smtClean="0"/>
              <a:t>Organised by an </a:t>
            </a:r>
          </a:p>
          <a:p>
            <a:r>
              <a:rPr lang="en-GB" sz="1100" dirty="0" smtClean="0"/>
              <a:t>Italian banker. </a:t>
            </a:r>
          </a:p>
          <a:p>
            <a:endParaRPr lang="en-GB" sz="1100" dirty="0"/>
          </a:p>
          <a:p>
            <a:r>
              <a:rPr lang="en-GB" sz="1100" dirty="0" smtClean="0"/>
              <a:t>The plan was for the Spanish army to invade England and replace Elizabeth with Mary.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672264" y="1808099"/>
            <a:ext cx="1575282" cy="127727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100" dirty="0" smtClean="0"/>
              <a:t>Francis </a:t>
            </a:r>
            <a:r>
              <a:rPr lang="en-GB" sz="1100" dirty="0"/>
              <a:t>Throckmorton organised a plot for France to invade, free Mary and overthrow Elizabeth</a:t>
            </a:r>
            <a:r>
              <a:rPr lang="en-GB" sz="1100" dirty="0" smtClean="0"/>
              <a:t>.</a:t>
            </a:r>
          </a:p>
          <a:p>
            <a:endParaRPr lang="en-GB" sz="11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8315325" y="1808099"/>
            <a:ext cx="1483984" cy="1277273"/>
          </a:xfrm>
          <a:prstGeom prst="rect">
            <a:avLst/>
          </a:prstGeom>
          <a:solidFill>
            <a:srgbClr val="E4C9FF"/>
          </a:solidFill>
          <a:ln>
            <a:solidFill>
              <a:srgbClr val="8F45C7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100" dirty="0" smtClean="0"/>
              <a:t>Coded </a:t>
            </a:r>
            <a:r>
              <a:rPr lang="en-GB" sz="1100" dirty="0"/>
              <a:t>letters were discovered between Mary and Anthony Babington. </a:t>
            </a:r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r>
              <a:rPr lang="en-GB" sz="1100" dirty="0" smtClean="0"/>
              <a:t>Mary </a:t>
            </a:r>
            <a:r>
              <a:rPr lang="en-GB" sz="1100" dirty="0"/>
              <a:t>was executed</a:t>
            </a:r>
            <a:r>
              <a:rPr lang="en-GB" sz="1100" dirty="0" smtClean="0"/>
              <a:t>.</a:t>
            </a:r>
          </a:p>
          <a:p>
            <a:pPr algn="ctr"/>
            <a:endParaRPr lang="en-GB" sz="1100" dirty="0"/>
          </a:p>
        </p:txBody>
      </p: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186570344"/>
              </p:ext>
            </p:extLst>
          </p:nvPr>
        </p:nvGraphicFramePr>
        <p:xfrm>
          <a:off x="5740021" y="3428999"/>
          <a:ext cx="4059287" cy="3228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5122" name="Picture 2" descr="https://static.thenounproject.com/png/105420-200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87" y="556175"/>
            <a:ext cx="1055819" cy="1055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Image result for scotland fla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265" y="3969101"/>
            <a:ext cx="3639318" cy="2186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2080113146"/>
              </p:ext>
            </p:extLst>
          </p:nvPr>
        </p:nvGraphicFramePr>
        <p:xfrm>
          <a:off x="372045" y="3228702"/>
          <a:ext cx="5467988" cy="3600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19" name="Right Arrow 18"/>
          <p:cNvSpPr/>
          <p:nvPr/>
        </p:nvSpPr>
        <p:spPr>
          <a:xfrm>
            <a:off x="5384466" y="4811382"/>
            <a:ext cx="528637" cy="357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25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-29532" y="0"/>
            <a:ext cx="576614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vert270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575" dirty="0" smtClean="0">
                <a:latin typeface="Bradley Hand ITC" panose="03070402050302030203" pitchFamily="66" charset="0"/>
              </a:rPr>
              <a:t>The Puritans</a:t>
            </a:r>
            <a:endParaRPr lang="en-GB" sz="3575" dirty="0">
              <a:latin typeface="Bradley Hand ITC" panose="03070402050302030203" pitchFamily="66" charset="0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281433383"/>
              </p:ext>
            </p:extLst>
          </p:nvPr>
        </p:nvGraphicFramePr>
        <p:xfrm>
          <a:off x="1048016" y="98774"/>
          <a:ext cx="4210656" cy="66466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571513031"/>
              </p:ext>
            </p:extLst>
          </p:nvPr>
        </p:nvGraphicFramePr>
        <p:xfrm>
          <a:off x="4992424" y="4027851"/>
          <a:ext cx="5658972" cy="3293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3" name="Rectangle 12"/>
          <p:cNvSpPr/>
          <p:nvPr/>
        </p:nvSpPr>
        <p:spPr>
          <a:xfrm>
            <a:off x="7075953" y="2271816"/>
            <a:ext cx="4968180" cy="3314596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n-GB" sz="1100" dirty="0"/>
          </a:p>
        </p:txBody>
      </p:sp>
      <p:sp>
        <p:nvSpPr>
          <p:cNvPr id="15" name="Rectangle 14"/>
          <p:cNvSpPr/>
          <p:nvPr/>
        </p:nvSpPr>
        <p:spPr>
          <a:xfrm rot="181951">
            <a:off x="6064953" y="2053300"/>
            <a:ext cx="3831184" cy="6621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n-GB" sz="1200" b="1" dirty="0"/>
              <a:t>The </a:t>
            </a:r>
            <a:r>
              <a:rPr lang="en-GB" sz="1200" b="1" dirty="0" err="1"/>
              <a:t>Marprelate</a:t>
            </a:r>
            <a:r>
              <a:rPr lang="en-GB" sz="1200" b="1" dirty="0"/>
              <a:t> tracts</a:t>
            </a:r>
            <a:r>
              <a:rPr lang="en-GB" sz="1200" dirty="0"/>
              <a:t>: A series of pamphlets that criticized the church and bishops. The pamphlets were very violent and offensive.</a:t>
            </a:r>
          </a:p>
        </p:txBody>
      </p:sp>
      <p:sp>
        <p:nvSpPr>
          <p:cNvPr id="16" name="Rectangle 15"/>
          <p:cNvSpPr/>
          <p:nvPr/>
        </p:nvSpPr>
        <p:spPr>
          <a:xfrm rot="21322867">
            <a:off x="5993776" y="2914731"/>
            <a:ext cx="3882604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n-GB" sz="1200" b="1" dirty="0"/>
              <a:t>Proposals by Thomas Cartwright:</a:t>
            </a:r>
            <a:r>
              <a:rPr lang="en-GB" sz="1200" dirty="0"/>
              <a:t> He was a Cambridge lecturer who suggested the abolition of all bishops and for churches to be ruled by elders. This would threaten Elizabeth as Supreme Governor, he had to flee to Geneva. </a:t>
            </a:r>
          </a:p>
        </p:txBody>
      </p:sp>
      <p:sp>
        <p:nvSpPr>
          <p:cNvPr id="17" name="Rectangle 16"/>
          <p:cNvSpPr/>
          <p:nvPr/>
        </p:nvSpPr>
        <p:spPr>
          <a:xfrm rot="222519">
            <a:off x="5800203" y="194400"/>
            <a:ext cx="4043414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en-GB" sz="1200" b="1" dirty="0">
                <a:solidFill>
                  <a:schemeClr val="tx1"/>
                </a:solidFill>
              </a:rPr>
              <a:t>Prophesying:</a:t>
            </a:r>
            <a:r>
              <a:rPr lang="en-GB" sz="1200" dirty="0">
                <a:solidFill>
                  <a:schemeClr val="tx1"/>
                </a:solidFill>
              </a:rPr>
              <a:t> Puritans started to meet and discuss the bible at meetings. In 1576 </a:t>
            </a:r>
            <a:r>
              <a:rPr lang="en-GB" sz="1200" b="1" dirty="0" err="1">
                <a:solidFill>
                  <a:schemeClr val="tx1"/>
                </a:solidFill>
              </a:rPr>
              <a:t>Grindal</a:t>
            </a:r>
            <a:r>
              <a:rPr lang="en-GB" sz="1200" b="1" dirty="0">
                <a:solidFill>
                  <a:schemeClr val="tx1"/>
                </a:solidFill>
              </a:rPr>
              <a:t> (</a:t>
            </a:r>
            <a:r>
              <a:rPr lang="en-GB" sz="1200" dirty="0">
                <a:solidFill>
                  <a:schemeClr val="tx1"/>
                </a:solidFill>
              </a:rPr>
              <a:t>the Archbishop) defended these meetings, but Elizabeth saw them as dangerous: she thought they were planning disorders. </a:t>
            </a:r>
          </a:p>
        </p:txBody>
      </p:sp>
      <p:sp>
        <p:nvSpPr>
          <p:cNvPr id="14" name="Rectangle 13"/>
          <p:cNvSpPr/>
          <p:nvPr/>
        </p:nvSpPr>
        <p:spPr>
          <a:xfrm rot="21367424">
            <a:off x="5975119" y="1282453"/>
            <a:ext cx="3807056" cy="600164"/>
          </a:xfrm>
          <a:prstGeom prst="rect">
            <a:avLst/>
          </a:prstGeom>
          <a:solidFill>
            <a:srgbClr val="E4C9FF"/>
          </a:solidFill>
          <a:ln>
            <a:solidFill>
              <a:srgbClr val="8F45C7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en-GB" sz="1100" b="1" dirty="0">
                <a:solidFill>
                  <a:schemeClr val="tx1"/>
                </a:solidFill>
              </a:rPr>
              <a:t>The Vestments Controversy: </a:t>
            </a:r>
            <a:r>
              <a:rPr lang="en-GB" sz="1100" dirty="0">
                <a:solidFill>
                  <a:schemeClr val="tx1"/>
                </a:solidFill>
              </a:rPr>
              <a:t>many puritan priests refused to wear vestments because they were too similar to clothing worn by catholic priests.</a:t>
            </a:r>
          </a:p>
        </p:txBody>
      </p:sp>
      <p:pic>
        <p:nvPicPr>
          <p:cNvPr id="6148" name="Picture 4" descr="https://static.thenounproject.com/png/1569703-200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4681" y="622055"/>
            <a:ext cx="844550" cy="84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s://static.thenounproject.com/png/223243-200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58" y="1671043"/>
            <a:ext cx="669721" cy="669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s://static.thenounproject.com/png/251447-200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755" y="2619482"/>
            <a:ext cx="626621" cy="626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https://static.thenounproject.com/png/627131-200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55" y="3431255"/>
            <a:ext cx="746121" cy="73853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23" name="Picture 8" descr="https://static.thenounproject.com/png/1225273-200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89" y="4284815"/>
            <a:ext cx="814985" cy="814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https://static.thenounproject.com/png/1263734-200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231" y="5234191"/>
            <a:ext cx="686491" cy="686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Multiply 17"/>
          <p:cNvSpPr/>
          <p:nvPr/>
        </p:nvSpPr>
        <p:spPr>
          <a:xfrm>
            <a:off x="605170" y="5157965"/>
            <a:ext cx="1057275" cy="874619"/>
          </a:xfrm>
          <a:prstGeom prst="mathMultiply">
            <a:avLst>
              <a:gd name="adj1" fmla="val 391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158" name="Picture 14" descr="https://static.thenounproject.com/png/2713993-200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58" y="6072830"/>
            <a:ext cx="599479" cy="599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789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7992977"/>
              </p:ext>
            </p:extLst>
          </p:nvPr>
        </p:nvGraphicFramePr>
        <p:xfrm>
          <a:off x="207820" y="233697"/>
          <a:ext cx="3796144" cy="64977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68631" y="3925061"/>
            <a:ext cx="4396516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63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4278936345"/>
              </p:ext>
            </p:extLst>
          </p:nvPr>
        </p:nvGraphicFramePr>
        <p:xfrm>
          <a:off x="4045528" y="175059"/>
          <a:ext cx="5704529" cy="3750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itle 3"/>
          <p:cNvSpPr txBox="1">
            <a:spLocks/>
          </p:cNvSpPr>
          <p:nvPr/>
        </p:nvSpPr>
        <p:spPr>
          <a:xfrm>
            <a:off x="-29532" y="0"/>
            <a:ext cx="576614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vert270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575" dirty="0" smtClean="0">
                <a:latin typeface="Bradley Hand ITC" panose="03070402050302030203" pitchFamily="66" charset="0"/>
              </a:rPr>
              <a:t>The Spanish Armada</a:t>
            </a:r>
            <a:endParaRPr lang="en-GB" sz="3575" dirty="0">
              <a:latin typeface="Bradley Hand ITC" panose="03070402050302030203" pitchFamily="66" charset="0"/>
            </a:endParaRP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4035280409"/>
              </p:ext>
            </p:extLst>
          </p:nvPr>
        </p:nvGraphicFramePr>
        <p:xfrm>
          <a:off x="4045528" y="4045527"/>
          <a:ext cx="5704529" cy="2676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5629" y="89186"/>
            <a:ext cx="20303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u="sng" dirty="0" smtClean="0"/>
              <a:t>Causes of the Armada  </a:t>
            </a:r>
            <a:endParaRPr lang="en-GB" sz="1200" u="sng" dirty="0"/>
          </a:p>
        </p:txBody>
      </p:sp>
      <p:pic>
        <p:nvPicPr>
          <p:cNvPr id="7170" name="Picture 2" descr="https://static.thenounproject.com/png/149152-200.pn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961" y="510696"/>
            <a:ext cx="1146752" cy="114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s://static.thenounproject.com/png/2209733-200.pn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5601" y="1870363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https://static.thenounproject.com/png/1225273-200.pn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05" y="3221176"/>
            <a:ext cx="814985" cy="814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Multiply 15"/>
          <p:cNvSpPr/>
          <p:nvPr/>
        </p:nvSpPr>
        <p:spPr>
          <a:xfrm>
            <a:off x="484853" y="3014818"/>
            <a:ext cx="1233030" cy="1227702"/>
          </a:xfrm>
          <a:prstGeom prst="mathMultiply">
            <a:avLst>
              <a:gd name="adj1" fmla="val 391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176" name="Picture 8" descr="https://static.thenounproject.com/png/475953-200.pn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381546" y="4242520"/>
            <a:ext cx="821099" cy="821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https://static.thenounproject.com/png/2435672-200.pn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02" y="5599890"/>
            <a:ext cx="915988" cy="91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2507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302</TotalTime>
  <Words>1942</Words>
  <Application>Microsoft Office PowerPoint</Application>
  <PresentationFormat>A4 Paper (210x297 mm)</PresentationFormat>
  <Paragraphs>211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Blackadder ITC</vt:lpstr>
      <vt:lpstr>Bradley Hand ITC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Smithills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Davies, Miss E</dc:creator>
  <cp:lastModifiedBy>Davies, Miss E</cp:lastModifiedBy>
  <cp:revision>22</cp:revision>
  <dcterms:created xsi:type="dcterms:W3CDTF">2020-03-11T10:25:56Z</dcterms:created>
  <dcterms:modified xsi:type="dcterms:W3CDTF">2020-03-13T12:45:27Z</dcterms:modified>
</cp:coreProperties>
</file>