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462FC-3E07-41DA-A9D9-CC02D80AE8D0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62B60-5BCC-423B-870B-48D61A0AB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54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3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0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8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7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39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9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9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5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4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2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542B-4A88-4D17-ADA5-54049216BC0E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7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E620B37-9350-4FE0-84BF-D1561A5E7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2129"/>
            <a:ext cx="9144000" cy="6758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A071AB-17B2-4311-A3CF-77EDE55F133B}"/>
              </a:ext>
            </a:extLst>
          </p:cNvPr>
          <p:cNvSpPr txBox="1"/>
          <p:nvPr/>
        </p:nvSpPr>
        <p:spPr>
          <a:xfrm>
            <a:off x="1" y="149694"/>
            <a:ext cx="9144000" cy="353943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700" dirty="0"/>
              <a:t>GCSE homework for History this year will focus on building knowledge, literacy and revision skills.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193D63-52BF-4DF1-BA82-40D596374822}"/>
              </a:ext>
            </a:extLst>
          </p:cNvPr>
          <p:cNvSpPr txBox="1"/>
          <p:nvPr/>
        </p:nvSpPr>
        <p:spPr>
          <a:xfrm>
            <a:off x="489857" y="835058"/>
            <a:ext cx="81642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Students will be asked to research topics allocated on TEAMs.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These topic have been chosen to help recall parts of the course studied in previous years.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We have included useful web pages, top tips on answer questions and reading material to support them in their independent practice.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Students will then complete exam questions in lesson about these topics. </a:t>
            </a:r>
          </a:p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79114E-C4B6-491A-8FB9-7486B6F2060B}"/>
              </a:ext>
            </a:extLst>
          </p:cNvPr>
          <p:cNvSpPr/>
          <p:nvPr/>
        </p:nvSpPr>
        <p:spPr>
          <a:xfrm>
            <a:off x="707572" y="3942815"/>
            <a:ext cx="45720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GB" dirty="0"/>
              <a:t>The purpose of this independent practice is to: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Promote our school value of independence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Reduce exam stress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Get students used to the exam papers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Teach students have to revise effectively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306FC6-69FE-4257-9ABC-BAEAFF69E29B}"/>
              </a:ext>
            </a:extLst>
          </p:cNvPr>
          <p:cNvSpPr txBox="1"/>
          <p:nvPr/>
        </p:nvSpPr>
        <p:spPr>
          <a:xfrm>
            <a:off x="707572" y="5884442"/>
            <a:ext cx="8011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If you have any questions about independent practice please feel free to contact us.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A5EAD7-F773-4233-9100-7E27AA0561A2}"/>
              </a:ext>
            </a:extLst>
          </p:cNvPr>
          <p:cNvSpPr txBox="1"/>
          <p:nvPr/>
        </p:nvSpPr>
        <p:spPr>
          <a:xfrm>
            <a:off x="5529944" y="3942815"/>
            <a:ext cx="3037114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Students can complete their independent practice in any of the history classrooms: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Before and after school </a:t>
            </a:r>
          </a:p>
          <a:p>
            <a:pPr marL="285750" indent="-285750">
              <a:buFontTx/>
              <a:buChar char="-"/>
            </a:pPr>
            <a:r>
              <a:rPr lang="en-GB" dirty="0"/>
              <a:t>Break and lunch time </a:t>
            </a:r>
          </a:p>
        </p:txBody>
      </p:sp>
    </p:spTree>
    <p:extLst>
      <p:ext uri="{BB962C8B-B14F-4D97-AF65-F5344CB8AC3E}">
        <p14:creationId xmlns:p14="http://schemas.microsoft.com/office/powerpoint/2010/main" val="402647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147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E (Miss)</dc:creator>
  <cp:lastModifiedBy>Davies, E (Miss)</cp:lastModifiedBy>
  <cp:revision>10</cp:revision>
  <dcterms:created xsi:type="dcterms:W3CDTF">2022-09-15T08:08:28Z</dcterms:created>
  <dcterms:modified xsi:type="dcterms:W3CDTF">2022-09-16T11:07:12Z</dcterms:modified>
</cp:coreProperties>
</file>