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6" d="100"/>
          <a:sy n="66" d="100"/>
        </p:scale>
        <p:origin x="198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9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2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7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geokids.com/uk/discover/history/romans/10-facts-about-the-ancient-romans/" TargetMode="External"/><Relationship Id="rId7" Type="http://schemas.openxmlformats.org/officeDocument/2006/relationships/hyperlink" Target="https://www.bing.com/images/search?view=detailV2&amp;ccid=CO%2biv%2bI8&amp;id=ECBE5B33FC6E8C824055348C7FC29DD3126B1FD0&amp;thid=OIP.CO-iv-I8yaO9oE7Yp-agPgHaFR&amp;mediaurl=https%3a%2f%2fwww.worldatlas.com%2fupload%2fa4%2f4b%2fc9%2fshutterstock-203589544-1.jpg&amp;cdnurl=https%3a%2f%2fth.bing.com%2fth%2fid%2fR.08efa2bfe23cc9a3bda04ed8a7e6a03e%3frik%3d0B9rEtOdwn%252bMNA%26pid%3dImgRaw%26r%3d0&amp;exph=704&amp;expw=990&amp;q=map+of+the+roman+empire&amp;simid=608046444786437837&amp;FORM=IRPRST&amp;ck=5D70E7D80EC2B5A8645C36381A8D70F1&amp;selectedIndex=10&amp;qpvt=map+of+the+roman+empire&amp;ajaxhist=0&amp;ajaxserp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orldatlas.com/cities/the-9-most-important-cities-of-the-roman-empire.html" TargetMode="External"/><Relationship Id="rId5" Type="http://schemas.openxmlformats.org/officeDocument/2006/relationships/hyperlink" Target="https://www.bbc.co.uk/bitesize/topics/zhxmn39" TargetMode="External"/><Relationship Id="rId4" Type="http://schemas.openxmlformats.org/officeDocument/2006/relationships/hyperlink" Target="https://www.bbc.co.uk/history/ancient/roma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285CB2-6695-40CE-877E-614978406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19421"/>
              </p:ext>
            </p:extLst>
          </p:nvPr>
        </p:nvGraphicFramePr>
        <p:xfrm>
          <a:off x="397279" y="1246830"/>
          <a:ext cx="8439175" cy="47264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85976">
                  <a:extLst>
                    <a:ext uri="{9D8B030D-6E8A-4147-A177-3AD203B41FA5}">
                      <a16:colId xmlns:a16="http://schemas.microsoft.com/office/drawing/2014/main" val="2746234424"/>
                    </a:ext>
                  </a:extLst>
                </a:gridCol>
                <a:gridCol w="5286875">
                  <a:extLst>
                    <a:ext uri="{9D8B030D-6E8A-4147-A177-3AD203B41FA5}">
                      <a16:colId xmlns:a16="http://schemas.microsoft.com/office/drawing/2014/main" val="3599439765"/>
                    </a:ext>
                  </a:extLst>
                </a:gridCol>
                <a:gridCol w="1266324">
                  <a:extLst>
                    <a:ext uri="{9D8B030D-6E8A-4147-A177-3AD203B41FA5}">
                      <a16:colId xmlns:a16="http://schemas.microsoft.com/office/drawing/2014/main" val="2349198250"/>
                    </a:ext>
                  </a:extLst>
                </a:gridCol>
              </a:tblGrid>
              <a:tr h="608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What tasks can I choose from?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What do I need to do to complete the task?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Points the task is worth?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83372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Complete some research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down 8 pieces of information about the Romans.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8684324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Colour code a map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and colour a map to show the countries in the Roman Empire. Label it with the names of the countries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578485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 timeline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photos of buildings in Rome built by the Romans  - stick them in your book and label them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2427620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Map the castles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out the names of Roman settlements in Britain – label a map of the UK with them. Put in the English and Roman names for the settlements – for extra points find pictures of some Roman remains in those places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954330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 model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 model of a Roman building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021821"/>
                  </a:ext>
                </a:extLst>
              </a:tr>
              <a:tr h="68629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 picture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what Romans wore, what their houses etc. were like by drawing, painting a picture – add labels to show what each thing was.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627777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13B9A1C-0848-4016-B423-25C1E8B0B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34" y="537500"/>
            <a:ext cx="840926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complete 6 points worth of homework by 24</a:t>
            </a:r>
            <a:r>
              <a:rPr kumimoji="0" lang="en-GB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of October.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Your teacher will check your homework every Orange week to see how many point you have earnt so far!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DC9A5E-DC5F-49FA-BD2F-55BA49CB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314" y="125711"/>
            <a:ext cx="62776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TERM 1 due 24</a:t>
            </a:r>
            <a:r>
              <a:rPr kumimoji="0" lang="en-GB" altLang="en-US" sz="1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October - Year 7 History Independent Practice tasks: </a:t>
            </a: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7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968B87F-5E5E-4C9C-9521-6EACCF4BAC3E}"/>
              </a:ext>
            </a:extLst>
          </p:cNvPr>
          <p:cNvSpPr txBox="1"/>
          <p:nvPr/>
        </p:nvSpPr>
        <p:spPr>
          <a:xfrm>
            <a:off x="333824" y="375898"/>
            <a:ext cx="85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Useful websites </a:t>
            </a:r>
            <a:r>
              <a:rPr lang="en-GB" dirty="0"/>
              <a:t>– if you are reading this as a PDF, if you type the key phrases into google they should come up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D12240-FEFF-4109-861D-B0AD63557F58}"/>
              </a:ext>
            </a:extLst>
          </p:cNvPr>
          <p:cNvSpPr/>
          <p:nvPr/>
        </p:nvSpPr>
        <p:spPr>
          <a:xfrm>
            <a:off x="333824" y="1349606"/>
            <a:ext cx="8389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hlinkClick r:id="rId3"/>
              </a:rPr>
              <a:t>10 facts about the Ancient Romans | National Geographic Kids (natgeokids.com)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3D577-5F3A-48E7-95F3-DDC519B99F5F}"/>
              </a:ext>
            </a:extLst>
          </p:cNvPr>
          <p:cNvSpPr/>
          <p:nvPr/>
        </p:nvSpPr>
        <p:spPr>
          <a:xfrm>
            <a:off x="333824" y="1861649"/>
            <a:ext cx="2264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BBC - History: Romans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817117-0EA1-4E68-A965-C0EEFFD09C10}"/>
              </a:ext>
            </a:extLst>
          </p:cNvPr>
          <p:cNvSpPr/>
          <p:nvPr/>
        </p:nvSpPr>
        <p:spPr>
          <a:xfrm>
            <a:off x="333824" y="2373692"/>
            <a:ext cx="3887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The Romans - KS3 History - BBC Bitesize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459E96-16F3-4963-81F5-F83D9275F46A}"/>
              </a:ext>
            </a:extLst>
          </p:cNvPr>
          <p:cNvSpPr/>
          <p:nvPr/>
        </p:nvSpPr>
        <p:spPr>
          <a:xfrm>
            <a:off x="333824" y="2930659"/>
            <a:ext cx="8287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hlinkClick r:id="rId6"/>
              </a:rPr>
              <a:t>The 9 Most Important Cities Of The Roman Empire - WorldAtlas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114DE4-3F19-4E62-8279-D1A542B30050}"/>
              </a:ext>
            </a:extLst>
          </p:cNvPr>
          <p:cNvSpPr/>
          <p:nvPr/>
        </p:nvSpPr>
        <p:spPr>
          <a:xfrm>
            <a:off x="333824" y="3535035"/>
            <a:ext cx="283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7"/>
              </a:rPr>
              <a:t>Map of the Roman Empire -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336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297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E (Miss)</dc:creator>
  <cp:lastModifiedBy>Davies, E (Miss)</cp:lastModifiedBy>
  <cp:revision>5</cp:revision>
  <dcterms:created xsi:type="dcterms:W3CDTF">2022-09-15T08:08:28Z</dcterms:created>
  <dcterms:modified xsi:type="dcterms:W3CDTF">2022-09-15T08:50:25Z</dcterms:modified>
</cp:coreProperties>
</file>