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66" d="100"/>
          <a:sy n="66" d="100"/>
        </p:scale>
        <p:origin x="198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3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0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8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7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39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9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9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5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4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2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7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topics/zdyhn9q/articles/z4msn9q" TargetMode="External"/><Relationship Id="rId3" Type="http://schemas.openxmlformats.org/officeDocument/2006/relationships/hyperlink" Target="https://www.bbc.co.uk/bitesize/topics/zk4cwmn" TargetMode="External"/><Relationship Id="rId7" Type="http://schemas.openxmlformats.org/officeDocument/2006/relationships/hyperlink" Target="https://www.history.com/this-day-in-history/the-english-restor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history/british/civil_war_revolution/cromwell_01.shtml" TargetMode="External"/><Relationship Id="rId5" Type="http://schemas.openxmlformats.org/officeDocument/2006/relationships/hyperlink" Target="https://www.history.com/topics/british-history/english-civil-wars" TargetMode="External"/><Relationship Id="rId4" Type="http://schemas.openxmlformats.org/officeDocument/2006/relationships/hyperlink" Target="https://www.britannica.com/event/English-Civil-Wars" TargetMode="External"/><Relationship Id="rId9" Type="http://schemas.openxmlformats.org/officeDocument/2006/relationships/hyperlink" Target="https://www.bbc.co.uk/bitesize/topics/z8gptrd/articles/zcwssk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285CB2-6695-40CE-877E-614978406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905859"/>
              </p:ext>
            </p:extLst>
          </p:nvPr>
        </p:nvGraphicFramePr>
        <p:xfrm>
          <a:off x="397279" y="1246830"/>
          <a:ext cx="8439175" cy="47264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85976">
                  <a:extLst>
                    <a:ext uri="{9D8B030D-6E8A-4147-A177-3AD203B41FA5}">
                      <a16:colId xmlns:a16="http://schemas.microsoft.com/office/drawing/2014/main" val="2746234424"/>
                    </a:ext>
                  </a:extLst>
                </a:gridCol>
                <a:gridCol w="5286875">
                  <a:extLst>
                    <a:ext uri="{9D8B030D-6E8A-4147-A177-3AD203B41FA5}">
                      <a16:colId xmlns:a16="http://schemas.microsoft.com/office/drawing/2014/main" val="3599439765"/>
                    </a:ext>
                  </a:extLst>
                </a:gridCol>
                <a:gridCol w="1266324">
                  <a:extLst>
                    <a:ext uri="{9D8B030D-6E8A-4147-A177-3AD203B41FA5}">
                      <a16:colId xmlns:a16="http://schemas.microsoft.com/office/drawing/2014/main" val="2349198250"/>
                    </a:ext>
                  </a:extLst>
                </a:gridCol>
              </a:tblGrid>
              <a:tr h="608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What tasks can I choose from?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What do I need to do to complete the task?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Points the task is worth?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83372"/>
                  </a:ext>
                </a:extLst>
              </a:tr>
              <a:tr h="43156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Complete some research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Write down 8 pieces of information about Charles I. You can find information in books in the Hive, BBC Bitesize or by talking to people.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8684324"/>
                  </a:ext>
                </a:extLst>
              </a:tr>
              <a:tr h="60871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Label a soldier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Draw or print off a picture of a Roundhead soldier and a Cavalier soldier. Label the different parts of their outfits and explain what they were used for.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0578485"/>
                  </a:ext>
                </a:extLst>
              </a:tr>
              <a:tr h="62848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a timeline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Research the life of Oliver Cromwell. You should have 8 dates on your timeline, including his birth, death, any other events in his life you think are important and place them on a timeline.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GB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2427620"/>
                  </a:ext>
                </a:extLst>
              </a:tr>
              <a:tr h="81633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Create a piece of writing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Write down and describe 6 of the changes that Oliver Cromwell made to England after Charles I was executed. For extra points, say whether you think these changes were good or band and why.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 panose="030F0702030302020204" pitchFamily="66" charset="0"/>
                        </a:rPr>
                        <a:t>4 (6)</a:t>
                      </a:r>
                      <a:endParaRPr lang="en-GB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4954330"/>
                  </a:ext>
                </a:extLst>
              </a:tr>
              <a:tr h="81633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Write a newspaper article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Write a newspaper article to describe some of the ways that London changed following the Great Fire of London. You should describe 5 ways that London changed and draw a picture.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GB" sz="11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021821"/>
                  </a:ext>
                </a:extLst>
              </a:tr>
              <a:tr h="81633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Make a poster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Research how people would find and punish witches in the 1600s. Make a poster to inform the local village on how to spot a witch and what will happen to them if they are caught.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627777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113B9A1C-0848-4016-B423-25C1E8B0B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79" y="402710"/>
            <a:ext cx="8409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to complete 6 points worth of homework by 24</a:t>
            </a:r>
            <a:r>
              <a:rPr kumimoji="0" lang="en-GB" alt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of October.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Your teacher will check your homework every Orange week to see how many point you have earnt so far!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2DC9A5E-DC5F-49FA-BD2F-55BA49CB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711"/>
            <a:ext cx="91743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TERM 1 due 24</a:t>
            </a:r>
            <a:r>
              <a:rPr kumimoji="0" lang="en-GB" altLang="en-US" sz="1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October - Year 8 History Independent Practice tasks: </a:t>
            </a: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Civil War, Cromwell and the Restoration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E620B37-9350-4FE0-84BF-D1561A5E7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2129"/>
            <a:ext cx="9144000" cy="67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7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E620B37-9350-4FE0-84BF-D1561A5E7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2129"/>
            <a:ext cx="9144000" cy="67587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21A1E79-D6A0-4E10-8491-F1BB79FCD2BA}"/>
              </a:ext>
            </a:extLst>
          </p:cNvPr>
          <p:cNvSpPr/>
          <p:nvPr/>
        </p:nvSpPr>
        <p:spPr>
          <a:xfrm>
            <a:off x="304804" y="1474975"/>
            <a:ext cx="6368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The English Civil Wars - KS3 History - BBC Bitesize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F5CEA3-A6C1-4A46-B2CC-38414E7D661D}"/>
              </a:ext>
            </a:extLst>
          </p:cNvPr>
          <p:cNvSpPr/>
          <p:nvPr/>
        </p:nvSpPr>
        <p:spPr>
          <a:xfrm>
            <a:off x="304803" y="1997488"/>
            <a:ext cx="8240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English Civil Wars | Causes, Summary, Facts, Battles, &amp; Significance | Britannica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EC603D-E479-4009-AE24-DA62478572D6}"/>
              </a:ext>
            </a:extLst>
          </p:cNvPr>
          <p:cNvSpPr/>
          <p:nvPr/>
        </p:nvSpPr>
        <p:spPr>
          <a:xfrm>
            <a:off x="304803" y="2520001"/>
            <a:ext cx="74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English Civil Wars - Causes, Timeline &amp; Results - HISTORY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D9F2D3-3546-41B2-BB4F-BCE3E6D5453A}"/>
              </a:ext>
            </a:extLst>
          </p:cNvPr>
          <p:cNvSpPr/>
          <p:nvPr/>
        </p:nvSpPr>
        <p:spPr>
          <a:xfrm>
            <a:off x="304802" y="3042514"/>
            <a:ext cx="7217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BBC - History - British History in depth: Oliver Cromwell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141ED4-5C6F-4218-9C6A-DBB4A772775C}"/>
              </a:ext>
            </a:extLst>
          </p:cNvPr>
          <p:cNvSpPr/>
          <p:nvPr/>
        </p:nvSpPr>
        <p:spPr>
          <a:xfrm>
            <a:off x="304802" y="3628557"/>
            <a:ext cx="4015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7"/>
              </a:rPr>
              <a:t>The English Restoration begins - HISTORY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A7A4F-BE3D-4B8A-A6ED-CEFA75400ED3}"/>
              </a:ext>
            </a:extLst>
          </p:cNvPr>
          <p:cNvSpPr/>
          <p:nvPr/>
        </p:nvSpPr>
        <p:spPr>
          <a:xfrm>
            <a:off x="304802" y="4151070"/>
            <a:ext cx="3834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8"/>
              </a:rPr>
              <a:t>The Great Fire of London - BBC Bitesize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8C3759-A2D4-4E27-9E59-82CF1A9D9C1B}"/>
              </a:ext>
            </a:extLst>
          </p:cNvPr>
          <p:cNvSpPr/>
          <p:nvPr/>
        </p:nvSpPr>
        <p:spPr>
          <a:xfrm>
            <a:off x="304801" y="4713720"/>
            <a:ext cx="8505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9"/>
              </a:rPr>
              <a:t>The Great Plague - The Great Plague - KS3 History - homework help for year 7, 8 and 9. - BBC Bitesize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8B87F-5E5E-4C9C-9521-6EACCF4BAC3E}"/>
              </a:ext>
            </a:extLst>
          </p:cNvPr>
          <p:cNvSpPr txBox="1"/>
          <p:nvPr/>
        </p:nvSpPr>
        <p:spPr>
          <a:xfrm>
            <a:off x="333824" y="375898"/>
            <a:ext cx="850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Useful websites </a:t>
            </a:r>
            <a:r>
              <a:rPr lang="en-GB" dirty="0"/>
              <a:t>– if you are reading this as a PDF, if you type the key phrases into google they should come up </a:t>
            </a:r>
          </a:p>
        </p:txBody>
      </p:sp>
    </p:spTree>
    <p:extLst>
      <p:ext uri="{BB962C8B-B14F-4D97-AF65-F5344CB8AC3E}">
        <p14:creationId xmlns:p14="http://schemas.microsoft.com/office/powerpoint/2010/main" val="265336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423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E (Miss)</dc:creator>
  <cp:lastModifiedBy>Davies, E (Miss)</cp:lastModifiedBy>
  <cp:revision>3</cp:revision>
  <dcterms:created xsi:type="dcterms:W3CDTF">2022-09-15T08:08:28Z</dcterms:created>
  <dcterms:modified xsi:type="dcterms:W3CDTF">2022-09-15T08:24:24Z</dcterms:modified>
</cp:coreProperties>
</file>