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4" r:id="rId2"/>
    <p:sldId id="256" r:id="rId3"/>
    <p:sldId id="258" r:id="rId4"/>
    <p:sldId id="259" r:id="rId5"/>
    <p:sldId id="260" r:id="rId6"/>
    <p:sldId id="262" r:id="rId7"/>
    <p:sldId id="257" r:id="rId8"/>
    <p:sldId id="263" r:id="rId9"/>
  </p:sldIdLst>
  <p:sldSz cx="9906000" cy="6858000" type="A4"/>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FF66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7" d="100"/>
          <a:sy n="97" d="100"/>
        </p:scale>
        <p:origin x="10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diagrams/_rels/data9.xml.rels><?xml version="1.0" encoding="UTF-8" standalone="yes"?>
<Relationships xmlns="http://schemas.openxmlformats.org/package/2006/relationships"><Relationship Id="rId3" Type="http://schemas.openxmlformats.org/officeDocument/2006/relationships/image" Target="../media/image36.jpg"/><Relationship Id="rId2" Type="http://schemas.openxmlformats.org/officeDocument/2006/relationships/image" Target="../media/image35.png"/><Relationship Id="rId1" Type="http://schemas.openxmlformats.org/officeDocument/2006/relationships/image" Target="../media/image34.jp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 Id="rId4" Type="http://schemas.openxmlformats.org/officeDocument/2006/relationships/image" Target="../media/image5.png"/></Relationships>
</file>

<file path=ppt/diagrams/_rels/drawing9.xml.rels><?xml version="1.0" encoding="UTF-8" standalone="yes"?>
<Relationships xmlns="http://schemas.openxmlformats.org/package/2006/relationships"><Relationship Id="rId3" Type="http://schemas.openxmlformats.org/officeDocument/2006/relationships/image" Target="../media/image36.jpg"/><Relationship Id="rId2" Type="http://schemas.openxmlformats.org/officeDocument/2006/relationships/image" Target="../media/image35.png"/><Relationship Id="rId1" Type="http://schemas.openxmlformats.org/officeDocument/2006/relationships/image" Target="../media/image34.jp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70F96D-AE53-43D5-93F6-6E28D7012653}" type="doc">
      <dgm:prSet loTypeId="urn:microsoft.com/office/officeart/2011/layout/RadialPictureList" loCatId="picture" qsTypeId="urn:microsoft.com/office/officeart/2005/8/quickstyle/simple1" qsCatId="simple" csTypeId="urn:microsoft.com/office/officeart/2005/8/colors/colorful4" csCatId="colorful" phldr="1"/>
      <dgm:spPr/>
      <dgm:t>
        <a:bodyPr/>
        <a:lstStyle/>
        <a:p>
          <a:endParaRPr lang="en-US"/>
        </a:p>
      </dgm:t>
    </dgm:pt>
    <dgm:pt modelId="{7D780435-BD1C-4CA0-805C-065F5698441F}">
      <dgm:prSet/>
      <dgm:spPr/>
      <dgm:t>
        <a:bodyPr/>
        <a:lstStyle/>
        <a:p>
          <a:pPr rtl="0"/>
          <a:r>
            <a:rPr lang="en-GB" b="0" u="none" dirty="0" smtClean="0">
              <a:latin typeface="Comic Sans MS" panose="030F0702030302020204" pitchFamily="66" charset="0"/>
            </a:rPr>
            <a:t>Weaknesses of the Weimar Government</a:t>
          </a:r>
          <a:endParaRPr lang="en-GB" b="0" u="none" dirty="0"/>
        </a:p>
      </dgm:t>
    </dgm:pt>
    <dgm:pt modelId="{6E41D89C-2F77-46AC-8693-3713005E5F71}" type="parTrans" cxnId="{237B6F60-38FC-429C-9EBA-C4A5F207EC3B}">
      <dgm:prSet/>
      <dgm:spPr/>
      <dgm:t>
        <a:bodyPr/>
        <a:lstStyle/>
        <a:p>
          <a:endParaRPr lang="en-US"/>
        </a:p>
      </dgm:t>
    </dgm:pt>
    <dgm:pt modelId="{BEDDE9E5-8F4D-4528-ACB0-9B9D1C5E9C30}" type="sibTrans" cxnId="{237B6F60-38FC-429C-9EBA-C4A5F207EC3B}">
      <dgm:prSet/>
      <dgm:spPr/>
      <dgm:t>
        <a:bodyPr/>
        <a:lstStyle/>
        <a:p>
          <a:endParaRPr lang="en-US"/>
        </a:p>
      </dgm:t>
    </dgm:pt>
    <dgm:pt modelId="{0D4570EC-4A66-43A8-BABC-902914F1A94E}">
      <dgm:prSet custT="1"/>
      <dgm:spPr/>
      <dgm:t>
        <a:bodyPr/>
        <a:lstStyle/>
        <a:p>
          <a:r>
            <a:rPr lang="en-GB" sz="1400" u="sng" dirty="0" smtClean="0">
              <a:latin typeface="Comic Sans MS" panose="030F0702030302020204" pitchFamily="66" charset="0"/>
            </a:rPr>
            <a:t>Political violence – </a:t>
          </a:r>
          <a:r>
            <a:rPr lang="en-GB" sz="1400" dirty="0" smtClean="0">
              <a:latin typeface="Comic Sans MS" panose="030F0702030302020204" pitchFamily="66" charset="0"/>
            </a:rPr>
            <a:t>there were communist and right wing uprisings including the Munich putsch. The Freikorps (soldiers) had to keep the peace but even they took part in a putsch (the </a:t>
          </a:r>
          <a:r>
            <a:rPr lang="en-GB" sz="1400" dirty="0" err="1" smtClean="0">
              <a:latin typeface="Comic Sans MS" panose="030F0702030302020204" pitchFamily="66" charset="0"/>
            </a:rPr>
            <a:t>Kapp</a:t>
          </a:r>
          <a:r>
            <a:rPr lang="en-GB" sz="1400" dirty="0" smtClean="0">
              <a:latin typeface="Comic Sans MS" panose="030F0702030302020204" pitchFamily="66" charset="0"/>
            </a:rPr>
            <a:t> putsch).</a:t>
          </a:r>
          <a:endParaRPr lang="en-US" sz="1400" dirty="0">
            <a:latin typeface="Comic Sans MS" panose="030F0702030302020204" pitchFamily="66" charset="0"/>
          </a:endParaRPr>
        </a:p>
      </dgm:t>
    </dgm:pt>
    <dgm:pt modelId="{11A703D1-EE18-44FA-9895-FD9168A6A223}" type="parTrans" cxnId="{8AC0F1E8-3D30-4930-9B53-41A05FB9ED8E}">
      <dgm:prSet/>
      <dgm:spPr/>
      <dgm:t>
        <a:bodyPr/>
        <a:lstStyle/>
        <a:p>
          <a:endParaRPr lang="en-US"/>
        </a:p>
      </dgm:t>
    </dgm:pt>
    <dgm:pt modelId="{50B4532E-8C41-40DE-9C28-D06857EC3BA6}" type="sibTrans" cxnId="{8AC0F1E8-3D30-4930-9B53-41A05FB9ED8E}">
      <dgm:prSet/>
      <dgm:spPr/>
      <dgm:t>
        <a:bodyPr/>
        <a:lstStyle/>
        <a:p>
          <a:endParaRPr lang="en-US"/>
        </a:p>
      </dgm:t>
    </dgm:pt>
    <dgm:pt modelId="{6566A154-75D2-4F37-94E8-EA22A8D66DC5}">
      <dgm:prSet custT="1"/>
      <dgm:spPr/>
      <dgm:t>
        <a:bodyPr/>
        <a:lstStyle/>
        <a:p>
          <a:r>
            <a:rPr lang="en-GB" sz="1400" u="sng" dirty="0" smtClean="0">
              <a:latin typeface="Comic Sans MS" panose="030F0702030302020204" pitchFamily="66" charset="0"/>
            </a:rPr>
            <a:t>Hyperinflation-</a:t>
          </a:r>
          <a:r>
            <a:rPr lang="en-GB" sz="1400" dirty="0" smtClean="0">
              <a:latin typeface="Comic Sans MS" panose="030F0702030302020204" pitchFamily="66" charset="0"/>
            </a:rPr>
            <a:t> Germany couldn’t afford to pay the repartitions and France had invaded the Ruhr. The government printed more money and it became worthless, this was bad for those with savings (mostly the middle classes).</a:t>
          </a:r>
          <a:endParaRPr lang="en-US" sz="1400" dirty="0">
            <a:latin typeface="Comic Sans MS" panose="030F0702030302020204" pitchFamily="66" charset="0"/>
          </a:endParaRPr>
        </a:p>
      </dgm:t>
    </dgm:pt>
    <dgm:pt modelId="{B024EEF4-6BD3-497C-B7D2-4C4DE52D9EE6}" type="parTrans" cxnId="{4D1B351A-3090-4BD4-A1CA-7C9E75AF6962}">
      <dgm:prSet/>
      <dgm:spPr/>
      <dgm:t>
        <a:bodyPr/>
        <a:lstStyle/>
        <a:p>
          <a:endParaRPr lang="en-US"/>
        </a:p>
      </dgm:t>
    </dgm:pt>
    <dgm:pt modelId="{0B7992BB-BC9F-4A35-B28A-A0798228B419}" type="sibTrans" cxnId="{4D1B351A-3090-4BD4-A1CA-7C9E75AF6962}">
      <dgm:prSet/>
      <dgm:spPr/>
      <dgm:t>
        <a:bodyPr/>
        <a:lstStyle/>
        <a:p>
          <a:endParaRPr lang="en-US"/>
        </a:p>
      </dgm:t>
    </dgm:pt>
    <dgm:pt modelId="{B2A39942-E9EC-4219-A54F-478658D3191C}">
      <dgm:prSet custT="1"/>
      <dgm:spPr/>
      <dgm:t>
        <a:bodyPr/>
        <a:lstStyle/>
        <a:p>
          <a:r>
            <a:rPr lang="en-GB" sz="1400" u="sng" dirty="0" smtClean="0">
              <a:latin typeface="Comic Sans MS" panose="030F0702030302020204" pitchFamily="66" charset="0"/>
            </a:rPr>
            <a:t>Weak constitution- </a:t>
          </a:r>
          <a:r>
            <a:rPr lang="en-GB" sz="1400" dirty="0" smtClean="0">
              <a:latin typeface="Comic Sans MS" panose="030F0702030302020204" pitchFamily="66" charset="0"/>
            </a:rPr>
            <a:t>article 48 gave emergency powers to the president, proportional representation led to unstable coalitions. </a:t>
          </a:r>
          <a:endParaRPr lang="en-US" sz="1400" dirty="0">
            <a:latin typeface="Comic Sans MS" panose="030F0702030302020204" pitchFamily="66" charset="0"/>
          </a:endParaRPr>
        </a:p>
      </dgm:t>
    </dgm:pt>
    <dgm:pt modelId="{AAF443A6-1094-40F3-8FC2-D1F09AF28496}" type="parTrans" cxnId="{CFFFBF55-2F97-4B97-BEBD-8E61B23D3898}">
      <dgm:prSet/>
      <dgm:spPr/>
      <dgm:t>
        <a:bodyPr/>
        <a:lstStyle/>
        <a:p>
          <a:endParaRPr lang="en-US"/>
        </a:p>
      </dgm:t>
    </dgm:pt>
    <dgm:pt modelId="{B4E3CCDB-AB9B-4F01-B5FA-DFDAC80A29EE}" type="sibTrans" cxnId="{CFFFBF55-2F97-4B97-BEBD-8E61B23D3898}">
      <dgm:prSet/>
      <dgm:spPr/>
      <dgm:t>
        <a:bodyPr/>
        <a:lstStyle/>
        <a:p>
          <a:endParaRPr lang="en-US"/>
        </a:p>
      </dgm:t>
    </dgm:pt>
    <dgm:pt modelId="{F9B1B0A6-7735-4808-8E50-3FEA1BBE7382}">
      <dgm:prSet/>
      <dgm:spPr/>
      <dgm:t>
        <a:bodyPr/>
        <a:lstStyle/>
        <a:p>
          <a:endParaRPr lang="en-US"/>
        </a:p>
      </dgm:t>
    </dgm:pt>
    <dgm:pt modelId="{7D11E9CC-EFD0-45DE-8E49-4CB73F6A7BFE}" type="parTrans" cxnId="{BB7CE2B7-ECC7-49EA-99EA-719BB5425620}">
      <dgm:prSet/>
      <dgm:spPr/>
      <dgm:t>
        <a:bodyPr/>
        <a:lstStyle/>
        <a:p>
          <a:endParaRPr lang="en-US"/>
        </a:p>
      </dgm:t>
    </dgm:pt>
    <dgm:pt modelId="{AC230DE6-ED3C-4E50-94C3-3C2D7D7D9FCD}" type="sibTrans" cxnId="{BB7CE2B7-ECC7-49EA-99EA-719BB5425620}">
      <dgm:prSet/>
      <dgm:spPr/>
      <dgm:t>
        <a:bodyPr/>
        <a:lstStyle/>
        <a:p>
          <a:endParaRPr lang="en-US"/>
        </a:p>
      </dgm:t>
    </dgm:pt>
    <dgm:pt modelId="{6F207C70-3BB0-4DB1-B624-55B0C35B2672}">
      <dgm:prSet custT="1"/>
      <dgm:spPr/>
      <dgm:t>
        <a:bodyPr/>
        <a:lstStyle/>
        <a:p>
          <a:r>
            <a:rPr lang="en-GB" sz="1400" u="sng" dirty="0" smtClean="0">
              <a:latin typeface="Comic Sans MS" panose="030F0702030302020204" pitchFamily="66" charset="0"/>
            </a:rPr>
            <a:t>Treaty of Versailles  </a:t>
          </a:r>
          <a:r>
            <a:rPr lang="en-GB" sz="1400" dirty="0" smtClean="0">
              <a:latin typeface="Comic Sans MS" panose="030F0702030302020204" pitchFamily="66" charset="0"/>
            </a:rPr>
            <a:t>Germans hated it because they lost land (Alsace Lorraine), army (no tanks aircraft or submarines) money (6600 million), blame (war guilt clause).Germans hated it because they lost land (Alsace Lorraine), army (no tanks aircraft or submarines) money (6600 million), blame (war guilt clause).</a:t>
          </a:r>
          <a:endParaRPr lang="en-US" sz="1400" dirty="0">
            <a:latin typeface="Comic Sans MS" panose="030F0702030302020204" pitchFamily="66" charset="0"/>
          </a:endParaRPr>
        </a:p>
      </dgm:t>
    </dgm:pt>
    <dgm:pt modelId="{F03BDB49-6FE2-4378-9D67-3DEC370C19E8}" type="parTrans" cxnId="{9CB46D0D-263F-4AF0-905B-7073A89ADC16}">
      <dgm:prSet/>
      <dgm:spPr/>
      <dgm:t>
        <a:bodyPr/>
        <a:lstStyle/>
        <a:p>
          <a:endParaRPr lang="en-US"/>
        </a:p>
      </dgm:t>
    </dgm:pt>
    <dgm:pt modelId="{C4893F8A-7E41-4EA6-90CA-1B2C2F68ECB6}" type="sibTrans" cxnId="{9CB46D0D-263F-4AF0-905B-7073A89ADC16}">
      <dgm:prSet/>
      <dgm:spPr/>
      <dgm:t>
        <a:bodyPr/>
        <a:lstStyle/>
        <a:p>
          <a:endParaRPr lang="en-US"/>
        </a:p>
      </dgm:t>
    </dgm:pt>
    <dgm:pt modelId="{66A79571-C6BF-480C-9DB5-EB378ACFF9A8}" type="pres">
      <dgm:prSet presAssocID="{A170F96D-AE53-43D5-93F6-6E28D7012653}" presName="Name0" presStyleCnt="0">
        <dgm:presLayoutVars>
          <dgm:chMax val="1"/>
          <dgm:chPref val="1"/>
          <dgm:dir/>
          <dgm:resizeHandles/>
        </dgm:presLayoutVars>
      </dgm:prSet>
      <dgm:spPr/>
      <dgm:t>
        <a:bodyPr/>
        <a:lstStyle/>
        <a:p>
          <a:endParaRPr lang="en-US"/>
        </a:p>
      </dgm:t>
    </dgm:pt>
    <dgm:pt modelId="{27EC943E-DF93-4EEC-9887-8E154BE13D24}" type="pres">
      <dgm:prSet presAssocID="{7D780435-BD1C-4CA0-805C-065F5698441F}" presName="Parent" presStyleLbl="node1" presStyleIdx="0" presStyleCnt="2" custScaleX="66642" custScaleY="59887" custLinFactNeighborX="-896" custLinFactNeighborY="2302">
        <dgm:presLayoutVars>
          <dgm:chMax val="4"/>
          <dgm:chPref val="3"/>
        </dgm:presLayoutVars>
      </dgm:prSet>
      <dgm:spPr/>
      <dgm:t>
        <a:bodyPr/>
        <a:lstStyle/>
        <a:p>
          <a:endParaRPr lang="en-US"/>
        </a:p>
      </dgm:t>
    </dgm:pt>
    <dgm:pt modelId="{A48E64B3-D03A-406F-A128-AC2ABC7C314F}" type="pres">
      <dgm:prSet presAssocID="{0D4570EC-4A66-43A8-BABC-902914F1A94E}" presName="Accent" presStyleLbl="node1" presStyleIdx="1" presStyleCnt="2" custLinFactNeighborX="-23335" custLinFactNeighborY="-330"/>
      <dgm:spPr/>
    </dgm:pt>
    <dgm:pt modelId="{5B64556E-4DE1-4965-A112-EB19CD25AD5A}" type="pres">
      <dgm:prSet presAssocID="{0D4570EC-4A66-43A8-BABC-902914F1A94E}" presName="Image1" presStyleLbl="fgImgPlace1" presStyleIdx="0" presStyleCnt="4" custScaleX="80426" custScaleY="85627" custLinFactNeighborX="-91957" custLinFactNeighborY="4181"/>
      <dgm:spPr>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000" r="-3000"/>
          </a:stretch>
        </a:blipFill>
        <a:ln>
          <a:noFill/>
        </a:ln>
      </dgm:spPr>
      <dgm:t>
        <a:bodyPr/>
        <a:lstStyle/>
        <a:p>
          <a:endParaRPr lang="en-US"/>
        </a:p>
      </dgm:t>
    </dgm:pt>
    <dgm:pt modelId="{4787532C-CE0C-4AA4-A126-48F955FD1CE6}" type="pres">
      <dgm:prSet presAssocID="{0D4570EC-4A66-43A8-BABC-902914F1A94E}" presName="Child1" presStyleLbl="revTx" presStyleIdx="0" presStyleCnt="4" custScaleX="278843" custScaleY="70113" custLinFactNeighborX="27478" custLinFactNeighborY="-9502">
        <dgm:presLayoutVars>
          <dgm:chMax val="0"/>
          <dgm:chPref val="0"/>
          <dgm:bulletEnabled val="1"/>
        </dgm:presLayoutVars>
      </dgm:prSet>
      <dgm:spPr/>
      <dgm:t>
        <a:bodyPr/>
        <a:lstStyle/>
        <a:p>
          <a:endParaRPr lang="en-US"/>
        </a:p>
      </dgm:t>
    </dgm:pt>
    <dgm:pt modelId="{A0780DFA-F28F-496D-8CB4-31EC24661523}" type="pres">
      <dgm:prSet presAssocID="{6F207C70-3BB0-4DB1-B624-55B0C35B2672}" presName="Image2" presStyleCnt="0"/>
      <dgm:spPr/>
    </dgm:pt>
    <dgm:pt modelId="{D4F34051-6F6C-4CDD-9C94-B373521481D6}" type="pres">
      <dgm:prSet presAssocID="{6F207C70-3BB0-4DB1-B624-55B0C35B2672}" presName="Image" presStyleLbl="fgImgPlace1" presStyleIdx="1" presStyleCnt="4" custLinFactNeighborX="-69387" custLinFactNeighborY="10033"/>
      <dgm:spPr>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dgm:spPr>
    </dgm:pt>
    <dgm:pt modelId="{5587479C-CC77-4D55-8EEC-4E7D696AA297}" type="pres">
      <dgm:prSet presAssocID="{6F207C70-3BB0-4DB1-B624-55B0C35B2672}" presName="Child2" presStyleLbl="revTx" presStyleIdx="1" presStyleCnt="4" custScaleX="241962" custScaleY="119823" custLinFactNeighborX="19878" custLinFactNeighborY="6046">
        <dgm:presLayoutVars>
          <dgm:chMax val="0"/>
          <dgm:chPref val="0"/>
          <dgm:bulletEnabled val="1"/>
        </dgm:presLayoutVars>
      </dgm:prSet>
      <dgm:spPr/>
      <dgm:t>
        <a:bodyPr/>
        <a:lstStyle/>
        <a:p>
          <a:endParaRPr lang="en-US"/>
        </a:p>
      </dgm:t>
    </dgm:pt>
    <dgm:pt modelId="{A20F5D93-17D3-4CAF-B34D-1F814A625104}" type="pres">
      <dgm:prSet presAssocID="{6566A154-75D2-4F37-94E8-EA22A8D66DC5}" presName="Image3" presStyleCnt="0"/>
      <dgm:spPr/>
    </dgm:pt>
    <dgm:pt modelId="{C85E51F9-10D5-4140-96D9-00EF82B1E699}" type="pres">
      <dgm:prSet presAssocID="{6566A154-75D2-4F37-94E8-EA22A8D66DC5}" presName="Image" presStyleLbl="fgImgPlace1" presStyleIdx="2" presStyleCnt="4" custScaleX="86946" custScaleY="85882" custLinFactNeighborX="-81926" custLinFactNeighborY="836"/>
      <dgm:spPr>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a:noFill/>
        </a:ln>
      </dgm:spPr>
    </dgm:pt>
    <dgm:pt modelId="{A38123FF-4E64-4A7B-AB06-F2195DEB07EC}" type="pres">
      <dgm:prSet presAssocID="{6566A154-75D2-4F37-94E8-EA22A8D66DC5}" presName="Child3" presStyleLbl="revTx" presStyleIdx="2" presStyleCnt="4" custScaleX="237205" custLinFactNeighborX="13514" custLinFactNeighborY="6047">
        <dgm:presLayoutVars>
          <dgm:chMax val="0"/>
          <dgm:chPref val="0"/>
          <dgm:bulletEnabled val="1"/>
        </dgm:presLayoutVars>
      </dgm:prSet>
      <dgm:spPr/>
      <dgm:t>
        <a:bodyPr/>
        <a:lstStyle/>
        <a:p>
          <a:endParaRPr lang="en-US"/>
        </a:p>
      </dgm:t>
    </dgm:pt>
    <dgm:pt modelId="{210F715F-D4BB-4D52-8066-544C95881126}" type="pres">
      <dgm:prSet presAssocID="{B2A39942-E9EC-4219-A54F-478658D3191C}" presName="Image4" presStyleCnt="0"/>
      <dgm:spPr/>
    </dgm:pt>
    <dgm:pt modelId="{DD1B0D3D-D1B7-4840-803B-5AD8403B4070}" type="pres">
      <dgm:prSet presAssocID="{B2A39942-E9EC-4219-A54F-478658D3191C}" presName="Image" presStyleLbl="fgImgPlace1" presStyleIdx="3" presStyleCnt="4" custScaleX="80424" custScaleY="73546" custLinFactNeighborX="-87778" custLinFactNeighborY="-5853"/>
      <dgm:spPr>
        <a:prstGeom prst="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5000" b="-5000"/>
          </a:stretch>
        </a:blipFill>
        <a:ln>
          <a:noFill/>
        </a:ln>
      </dgm:spPr>
    </dgm:pt>
    <dgm:pt modelId="{3735F5B4-28E4-482A-B8F0-720D79E694D3}" type="pres">
      <dgm:prSet presAssocID="{B2A39942-E9EC-4219-A54F-478658D3191C}" presName="Child4" presStyleLbl="revTx" presStyleIdx="3" presStyleCnt="4" custScaleX="228462" custScaleY="67573" custLinFactNeighborX="-4997" custLinFactNeighborY="7236">
        <dgm:presLayoutVars>
          <dgm:chMax val="0"/>
          <dgm:chPref val="0"/>
          <dgm:bulletEnabled val="1"/>
        </dgm:presLayoutVars>
      </dgm:prSet>
      <dgm:spPr/>
      <dgm:t>
        <a:bodyPr/>
        <a:lstStyle/>
        <a:p>
          <a:endParaRPr lang="en-US"/>
        </a:p>
      </dgm:t>
    </dgm:pt>
  </dgm:ptLst>
  <dgm:cxnLst>
    <dgm:cxn modelId="{237B6F60-38FC-429C-9EBA-C4A5F207EC3B}" srcId="{A170F96D-AE53-43D5-93F6-6E28D7012653}" destId="{7D780435-BD1C-4CA0-805C-065F5698441F}" srcOrd="0" destOrd="0" parTransId="{6E41D89C-2F77-46AC-8693-3713005E5F71}" sibTransId="{BEDDE9E5-8F4D-4528-ACB0-9B9D1C5E9C30}"/>
    <dgm:cxn modelId="{D3B16C28-D7CE-4A86-AA12-607BFB16B899}" type="presOf" srcId="{B2A39942-E9EC-4219-A54F-478658D3191C}" destId="{3735F5B4-28E4-482A-B8F0-720D79E694D3}" srcOrd="0" destOrd="0" presId="urn:microsoft.com/office/officeart/2011/layout/RadialPictureList"/>
    <dgm:cxn modelId="{D78BB879-B477-43B3-9B6B-B2509EA8429E}" type="presOf" srcId="{6F207C70-3BB0-4DB1-B624-55B0C35B2672}" destId="{5587479C-CC77-4D55-8EEC-4E7D696AA297}" srcOrd="0" destOrd="0" presId="urn:microsoft.com/office/officeart/2011/layout/RadialPictureList"/>
    <dgm:cxn modelId="{CFFFBF55-2F97-4B97-BEBD-8E61B23D3898}" srcId="{7D780435-BD1C-4CA0-805C-065F5698441F}" destId="{B2A39942-E9EC-4219-A54F-478658D3191C}" srcOrd="3" destOrd="0" parTransId="{AAF443A6-1094-40F3-8FC2-D1F09AF28496}" sibTransId="{B4E3CCDB-AB9B-4F01-B5FA-DFDAC80A29EE}"/>
    <dgm:cxn modelId="{4D1B351A-3090-4BD4-A1CA-7C9E75AF6962}" srcId="{7D780435-BD1C-4CA0-805C-065F5698441F}" destId="{6566A154-75D2-4F37-94E8-EA22A8D66DC5}" srcOrd="2" destOrd="0" parTransId="{B024EEF4-6BD3-497C-B7D2-4C4DE52D9EE6}" sibTransId="{0B7992BB-BC9F-4A35-B28A-A0798228B419}"/>
    <dgm:cxn modelId="{8AC0F1E8-3D30-4930-9B53-41A05FB9ED8E}" srcId="{7D780435-BD1C-4CA0-805C-065F5698441F}" destId="{0D4570EC-4A66-43A8-BABC-902914F1A94E}" srcOrd="0" destOrd="0" parTransId="{11A703D1-EE18-44FA-9895-FD9168A6A223}" sibTransId="{50B4532E-8C41-40DE-9C28-D06857EC3BA6}"/>
    <dgm:cxn modelId="{BB7CE2B7-ECC7-49EA-99EA-719BB5425620}" srcId="{7D780435-BD1C-4CA0-805C-065F5698441F}" destId="{F9B1B0A6-7735-4808-8E50-3FEA1BBE7382}" srcOrd="4" destOrd="0" parTransId="{7D11E9CC-EFD0-45DE-8E49-4CB73F6A7BFE}" sibTransId="{AC230DE6-ED3C-4E50-94C3-3C2D7D7D9FCD}"/>
    <dgm:cxn modelId="{B28E1ACA-7F7D-4D32-BAD9-2A50DAC7E1A9}" type="presOf" srcId="{7D780435-BD1C-4CA0-805C-065F5698441F}" destId="{27EC943E-DF93-4EEC-9887-8E154BE13D24}" srcOrd="0" destOrd="0" presId="urn:microsoft.com/office/officeart/2011/layout/RadialPictureList"/>
    <dgm:cxn modelId="{61CCD197-1E51-45CE-9D46-8245395EB17E}" type="presOf" srcId="{A170F96D-AE53-43D5-93F6-6E28D7012653}" destId="{66A79571-C6BF-480C-9DB5-EB378ACFF9A8}" srcOrd="0" destOrd="0" presId="urn:microsoft.com/office/officeart/2011/layout/RadialPictureList"/>
    <dgm:cxn modelId="{B021189F-8693-4169-AE9B-1E40B96C26D3}" type="presOf" srcId="{6566A154-75D2-4F37-94E8-EA22A8D66DC5}" destId="{A38123FF-4E64-4A7B-AB06-F2195DEB07EC}" srcOrd="0" destOrd="0" presId="urn:microsoft.com/office/officeart/2011/layout/RadialPictureList"/>
    <dgm:cxn modelId="{A4CA6CC8-6CAC-435F-A53F-0F848C7AD2BD}" type="presOf" srcId="{0D4570EC-4A66-43A8-BABC-902914F1A94E}" destId="{4787532C-CE0C-4AA4-A126-48F955FD1CE6}" srcOrd="0" destOrd="0" presId="urn:microsoft.com/office/officeart/2011/layout/RadialPictureList"/>
    <dgm:cxn modelId="{9CB46D0D-263F-4AF0-905B-7073A89ADC16}" srcId="{7D780435-BD1C-4CA0-805C-065F5698441F}" destId="{6F207C70-3BB0-4DB1-B624-55B0C35B2672}" srcOrd="1" destOrd="0" parTransId="{F03BDB49-6FE2-4378-9D67-3DEC370C19E8}" sibTransId="{C4893F8A-7E41-4EA6-90CA-1B2C2F68ECB6}"/>
    <dgm:cxn modelId="{4188287E-BFE8-4FD7-B31A-8831F4BA5D47}" type="presParOf" srcId="{66A79571-C6BF-480C-9DB5-EB378ACFF9A8}" destId="{27EC943E-DF93-4EEC-9887-8E154BE13D24}" srcOrd="0" destOrd="0" presId="urn:microsoft.com/office/officeart/2011/layout/RadialPictureList"/>
    <dgm:cxn modelId="{320B2A08-E7F4-41CF-9AE8-2F4536FEB511}" type="presParOf" srcId="{66A79571-C6BF-480C-9DB5-EB378ACFF9A8}" destId="{A48E64B3-D03A-406F-A128-AC2ABC7C314F}" srcOrd="1" destOrd="0" presId="urn:microsoft.com/office/officeart/2011/layout/RadialPictureList"/>
    <dgm:cxn modelId="{561EFFF7-B5E8-4641-9071-09D847A5DA84}" type="presParOf" srcId="{66A79571-C6BF-480C-9DB5-EB378ACFF9A8}" destId="{5B64556E-4DE1-4965-A112-EB19CD25AD5A}" srcOrd="2" destOrd="0" presId="urn:microsoft.com/office/officeart/2011/layout/RadialPictureList"/>
    <dgm:cxn modelId="{8E2E1839-728C-4E83-9364-796244696A3D}" type="presParOf" srcId="{66A79571-C6BF-480C-9DB5-EB378ACFF9A8}" destId="{4787532C-CE0C-4AA4-A126-48F955FD1CE6}" srcOrd="3" destOrd="0" presId="urn:microsoft.com/office/officeart/2011/layout/RadialPictureList"/>
    <dgm:cxn modelId="{ECCECFAF-623B-4322-89F4-795149937BDB}" type="presParOf" srcId="{66A79571-C6BF-480C-9DB5-EB378ACFF9A8}" destId="{A0780DFA-F28F-496D-8CB4-31EC24661523}" srcOrd="4" destOrd="0" presId="urn:microsoft.com/office/officeart/2011/layout/RadialPictureList"/>
    <dgm:cxn modelId="{F1C81E42-5435-4BAA-A4AB-72C35ACB3184}" type="presParOf" srcId="{A0780DFA-F28F-496D-8CB4-31EC24661523}" destId="{D4F34051-6F6C-4CDD-9C94-B373521481D6}" srcOrd="0" destOrd="0" presId="urn:microsoft.com/office/officeart/2011/layout/RadialPictureList"/>
    <dgm:cxn modelId="{DE95E3F6-24E4-43CB-9AF4-0832D684C5FB}" type="presParOf" srcId="{66A79571-C6BF-480C-9DB5-EB378ACFF9A8}" destId="{5587479C-CC77-4D55-8EEC-4E7D696AA297}" srcOrd="5" destOrd="0" presId="urn:microsoft.com/office/officeart/2011/layout/RadialPictureList"/>
    <dgm:cxn modelId="{A39E7E20-04C6-4249-87F9-DC991097B8F7}" type="presParOf" srcId="{66A79571-C6BF-480C-9DB5-EB378ACFF9A8}" destId="{A20F5D93-17D3-4CAF-B34D-1F814A625104}" srcOrd="6" destOrd="0" presId="urn:microsoft.com/office/officeart/2011/layout/RadialPictureList"/>
    <dgm:cxn modelId="{C415DC90-F3F6-4592-BBEE-7793970DF988}" type="presParOf" srcId="{A20F5D93-17D3-4CAF-B34D-1F814A625104}" destId="{C85E51F9-10D5-4140-96D9-00EF82B1E699}" srcOrd="0" destOrd="0" presId="urn:microsoft.com/office/officeart/2011/layout/RadialPictureList"/>
    <dgm:cxn modelId="{19997718-E872-40FB-9788-E1A986BC63A0}" type="presParOf" srcId="{66A79571-C6BF-480C-9DB5-EB378ACFF9A8}" destId="{A38123FF-4E64-4A7B-AB06-F2195DEB07EC}" srcOrd="7" destOrd="0" presId="urn:microsoft.com/office/officeart/2011/layout/RadialPictureList"/>
    <dgm:cxn modelId="{0F129361-7538-4580-8609-6BC4387BC835}" type="presParOf" srcId="{66A79571-C6BF-480C-9DB5-EB378ACFF9A8}" destId="{210F715F-D4BB-4D52-8066-544C95881126}" srcOrd="8" destOrd="0" presId="urn:microsoft.com/office/officeart/2011/layout/RadialPictureList"/>
    <dgm:cxn modelId="{725B79CB-2CEB-4657-A2D5-13F82DE9DF4D}" type="presParOf" srcId="{210F715F-D4BB-4D52-8066-544C95881126}" destId="{DD1B0D3D-D1B7-4840-803B-5AD8403B4070}" srcOrd="0" destOrd="0" presId="urn:microsoft.com/office/officeart/2011/layout/RadialPictureList"/>
    <dgm:cxn modelId="{44984BA6-50FB-41CF-A4C4-209C7283A50C}" type="presParOf" srcId="{66A79571-C6BF-480C-9DB5-EB378ACFF9A8}" destId="{3735F5B4-28E4-482A-B8F0-720D79E694D3}" srcOrd="9" destOrd="0" presId="urn:microsoft.com/office/officeart/2011/layout/RadialPictur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7F2078E-396F-4C68-BD53-FCEAD1BEDFBD}" type="doc">
      <dgm:prSet loTypeId="urn:microsoft.com/office/officeart/2009/layout/CircleArrowProcess" loCatId="process" qsTypeId="urn:microsoft.com/office/officeart/2005/8/quickstyle/simple1" qsCatId="simple" csTypeId="urn:microsoft.com/office/officeart/2005/8/colors/colorful4" csCatId="colorful" phldr="1"/>
      <dgm:spPr/>
      <dgm:t>
        <a:bodyPr/>
        <a:lstStyle/>
        <a:p>
          <a:endParaRPr lang="en-US"/>
        </a:p>
      </dgm:t>
    </dgm:pt>
    <dgm:pt modelId="{0B2BE045-815D-4817-A275-4B59BEA845FB}">
      <dgm:prSet custT="1"/>
      <dgm:spPr/>
      <dgm:t>
        <a:bodyPr/>
        <a:lstStyle/>
        <a:p>
          <a:pPr rtl="0"/>
          <a:r>
            <a:rPr lang="en-US" sz="1400" dirty="0" smtClean="0">
              <a:latin typeface="Comic Sans MS" panose="030F0702030302020204" pitchFamily="66" charset="0"/>
            </a:rPr>
            <a:t>Rearming</a:t>
          </a:r>
          <a:endParaRPr lang="en-GB" sz="1400" dirty="0">
            <a:latin typeface="Comic Sans MS" panose="030F0702030302020204" pitchFamily="66" charset="0"/>
          </a:endParaRPr>
        </a:p>
      </dgm:t>
    </dgm:pt>
    <dgm:pt modelId="{CE60B9CB-D488-4221-8ED2-BBAFF11DDCAE}" type="parTrans" cxnId="{8103E215-5D43-4B30-A08B-2963569FCE26}">
      <dgm:prSet/>
      <dgm:spPr/>
      <dgm:t>
        <a:bodyPr/>
        <a:lstStyle/>
        <a:p>
          <a:endParaRPr lang="en-US" sz="900">
            <a:latin typeface="Comic Sans MS" panose="030F0702030302020204" pitchFamily="66" charset="0"/>
          </a:endParaRPr>
        </a:p>
      </dgm:t>
    </dgm:pt>
    <dgm:pt modelId="{7397C224-44B7-4ACA-AFB6-E46784243DAD}" type="sibTrans" cxnId="{8103E215-5D43-4B30-A08B-2963569FCE26}">
      <dgm:prSet/>
      <dgm:spPr/>
      <dgm:t>
        <a:bodyPr/>
        <a:lstStyle/>
        <a:p>
          <a:endParaRPr lang="en-US" sz="900">
            <a:latin typeface="Comic Sans MS" panose="030F0702030302020204" pitchFamily="66" charset="0"/>
          </a:endParaRPr>
        </a:p>
      </dgm:t>
    </dgm:pt>
    <dgm:pt modelId="{0E1BB31A-CB7C-45C5-B672-ACFF5C94F05A}">
      <dgm:prSet custT="1"/>
      <dgm:spPr/>
      <dgm:t>
        <a:bodyPr/>
        <a:lstStyle/>
        <a:p>
          <a:pPr rtl="0"/>
          <a:r>
            <a:rPr lang="en-US" sz="1050" dirty="0" smtClean="0">
              <a:latin typeface="Comic Sans MS" panose="030F0702030302020204" pitchFamily="66" charset="0"/>
            </a:rPr>
            <a:t>Hitler started to build up the army.</a:t>
          </a:r>
          <a:endParaRPr lang="en-GB" sz="1050" dirty="0">
            <a:latin typeface="Comic Sans MS" panose="030F0702030302020204" pitchFamily="66" charset="0"/>
          </a:endParaRPr>
        </a:p>
      </dgm:t>
    </dgm:pt>
    <dgm:pt modelId="{A59472A3-26D2-4140-B574-72B78B12F217}" type="parTrans" cxnId="{F2D3F0ED-49F4-4EAC-AD6A-EEBEFB01EEF5}">
      <dgm:prSet/>
      <dgm:spPr/>
      <dgm:t>
        <a:bodyPr/>
        <a:lstStyle/>
        <a:p>
          <a:endParaRPr lang="en-US" sz="900">
            <a:latin typeface="Comic Sans MS" panose="030F0702030302020204" pitchFamily="66" charset="0"/>
          </a:endParaRPr>
        </a:p>
      </dgm:t>
    </dgm:pt>
    <dgm:pt modelId="{C4A5B991-DDB0-4942-97ED-D07D9693C71F}" type="sibTrans" cxnId="{F2D3F0ED-49F4-4EAC-AD6A-EEBEFB01EEF5}">
      <dgm:prSet/>
      <dgm:spPr/>
      <dgm:t>
        <a:bodyPr/>
        <a:lstStyle/>
        <a:p>
          <a:endParaRPr lang="en-US" sz="900">
            <a:latin typeface="Comic Sans MS" panose="030F0702030302020204" pitchFamily="66" charset="0"/>
          </a:endParaRPr>
        </a:p>
      </dgm:t>
    </dgm:pt>
    <dgm:pt modelId="{51BF9BA3-0EFE-4C0A-B78F-BE7546BFB7F7}">
      <dgm:prSet custT="1"/>
      <dgm:spPr/>
      <dgm:t>
        <a:bodyPr/>
        <a:lstStyle/>
        <a:p>
          <a:pPr rtl="0"/>
          <a:r>
            <a:rPr lang="en-US" sz="1400" dirty="0" smtClean="0">
              <a:latin typeface="Comic Sans MS" panose="030F0702030302020204" pitchFamily="66" charset="0"/>
            </a:rPr>
            <a:t>Rhineland</a:t>
          </a:r>
          <a:endParaRPr lang="en-GB" sz="1400" dirty="0">
            <a:latin typeface="Comic Sans MS" panose="030F0702030302020204" pitchFamily="66" charset="0"/>
          </a:endParaRPr>
        </a:p>
      </dgm:t>
    </dgm:pt>
    <dgm:pt modelId="{30238852-C510-4979-BD3B-EE74FECDAA5B}" type="parTrans" cxnId="{4A834219-AC4A-4819-85D2-126512F87139}">
      <dgm:prSet/>
      <dgm:spPr/>
      <dgm:t>
        <a:bodyPr/>
        <a:lstStyle/>
        <a:p>
          <a:endParaRPr lang="en-US" sz="900">
            <a:latin typeface="Comic Sans MS" panose="030F0702030302020204" pitchFamily="66" charset="0"/>
          </a:endParaRPr>
        </a:p>
      </dgm:t>
    </dgm:pt>
    <dgm:pt modelId="{436A1DBF-6272-4A58-B22E-1B363E7559C3}" type="sibTrans" cxnId="{4A834219-AC4A-4819-85D2-126512F87139}">
      <dgm:prSet/>
      <dgm:spPr/>
      <dgm:t>
        <a:bodyPr/>
        <a:lstStyle/>
        <a:p>
          <a:endParaRPr lang="en-US" sz="900">
            <a:latin typeface="Comic Sans MS" panose="030F0702030302020204" pitchFamily="66" charset="0"/>
          </a:endParaRPr>
        </a:p>
      </dgm:t>
    </dgm:pt>
    <dgm:pt modelId="{2307648C-F47E-40F4-B2E7-CA373DA5077A}">
      <dgm:prSet custT="1"/>
      <dgm:spPr/>
      <dgm:t>
        <a:bodyPr/>
        <a:lstStyle/>
        <a:p>
          <a:pPr rtl="0"/>
          <a:r>
            <a:rPr lang="en-US" sz="1050" dirty="0" smtClean="0">
              <a:latin typeface="Comic Sans MS" panose="030F0702030302020204" pitchFamily="66" charset="0"/>
            </a:rPr>
            <a:t>Hitler marched troops into the Rhineland which broke the Treaty of Versailles (France and Britain did nothing)</a:t>
          </a:r>
          <a:endParaRPr lang="en-GB" sz="1050" dirty="0">
            <a:latin typeface="Comic Sans MS" panose="030F0702030302020204" pitchFamily="66" charset="0"/>
          </a:endParaRPr>
        </a:p>
      </dgm:t>
    </dgm:pt>
    <dgm:pt modelId="{C38F5B95-FB09-4B0D-9FA3-CF81A535CBDD}" type="parTrans" cxnId="{395DF978-6232-4543-8C39-5CB12C111914}">
      <dgm:prSet/>
      <dgm:spPr/>
      <dgm:t>
        <a:bodyPr/>
        <a:lstStyle/>
        <a:p>
          <a:endParaRPr lang="en-US" sz="900">
            <a:latin typeface="Comic Sans MS" panose="030F0702030302020204" pitchFamily="66" charset="0"/>
          </a:endParaRPr>
        </a:p>
      </dgm:t>
    </dgm:pt>
    <dgm:pt modelId="{187133BA-4786-4FBC-8B64-753455DDABA1}" type="sibTrans" cxnId="{395DF978-6232-4543-8C39-5CB12C111914}">
      <dgm:prSet/>
      <dgm:spPr/>
      <dgm:t>
        <a:bodyPr/>
        <a:lstStyle/>
        <a:p>
          <a:endParaRPr lang="en-US" sz="900">
            <a:latin typeface="Comic Sans MS" panose="030F0702030302020204" pitchFamily="66" charset="0"/>
          </a:endParaRPr>
        </a:p>
      </dgm:t>
    </dgm:pt>
    <dgm:pt modelId="{88730480-DAF2-4C5B-AC99-58DF9F0CE343}">
      <dgm:prSet custT="1"/>
      <dgm:spPr/>
      <dgm:t>
        <a:bodyPr/>
        <a:lstStyle/>
        <a:p>
          <a:pPr rtl="0"/>
          <a:r>
            <a:rPr lang="en-US" sz="1400" dirty="0" smtClean="0">
              <a:latin typeface="Comic Sans MS" panose="030F0702030302020204" pitchFamily="66" charset="0"/>
            </a:rPr>
            <a:t>Anschluss</a:t>
          </a:r>
          <a:endParaRPr lang="en-GB" sz="1400" dirty="0">
            <a:latin typeface="Comic Sans MS" panose="030F0702030302020204" pitchFamily="66" charset="0"/>
          </a:endParaRPr>
        </a:p>
      </dgm:t>
    </dgm:pt>
    <dgm:pt modelId="{B3F5355F-C7B8-41A5-AE77-D74AA6020D0B}" type="parTrans" cxnId="{9F357F2D-294D-4DCC-9198-069CC429D8E1}">
      <dgm:prSet/>
      <dgm:spPr/>
      <dgm:t>
        <a:bodyPr/>
        <a:lstStyle/>
        <a:p>
          <a:endParaRPr lang="en-US" sz="900">
            <a:latin typeface="Comic Sans MS" panose="030F0702030302020204" pitchFamily="66" charset="0"/>
          </a:endParaRPr>
        </a:p>
      </dgm:t>
    </dgm:pt>
    <dgm:pt modelId="{4DA65E8D-F5DB-4FA9-B931-1642D904A400}" type="sibTrans" cxnId="{9F357F2D-294D-4DCC-9198-069CC429D8E1}">
      <dgm:prSet/>
      <dgm:spPr/>
      <dgm:t>
        <a:bodyPr/>
        <a:lstStyle/>
        <a:p>
          <a:endParaRPr lang="en-US" sz="900">
            <a:latin typeface="Comic Sans MS" panose="030F0702030302020204" pitchFamily="66" charset="0"/>
          </a:endParaRPr>
        </a:p>
      </dgm:t>
    </dgm:pt>
    <dgm:pt modelId="{76C89281-7B11-445E-83DD-15C3A9BE42D3}">
      <dgm:prSet custT="1"/>
      <dgm:spPr/>
      <dgm:t>
        <a:bodyPr/>
        <a:lstStyle/>
        <a:p>
          <a:pPr rtl="0"/>
          <a:r>
            <a:rPr lang="en-US" sz="1050" dirty="0" smtClean="0">
              <a:latin typeface="Comic Sans MS" panose="030F0702030302020204" pitchFamily="66" charset="0"/>
            </a:rPr>
            <a:t>Germany and Austria unified (1938)</a:t>
          </a:r>
          <a:endParaRPr lang="en-GB" sz="1050" dirty="0">
            <a:latin typeface="Comic Sans MS" panose="030F0702030302020204" pitchFamily="66" charset="0"/>
          </a:endParaRPr>
        </a:p>
      </dgm:t>
    </dgm:pt>
    <dgm:pt modelId="{1AE76ECC-0FF5-421B-8DB6-D9523DCDE042}" type="parTrans" cxnId="{B2798243-403A-4F53-B6A7-7E9094EEB3CF}">
      <dgm:prSet/>
      <dgm:spPr/>
      <dgm:t>
        <a:bodyPr/>
        <a:lstStyle/>
        <a:p>
          <a:endParaRPr lang="en-US" sz="900">
            <a:latin typeface="Comic Sans MS" panose="030F0702030302020204" pitchFamily="66" charset="0"/>
          </a:endParaRPr>
        </a:p>
      </dgm:t>
    </dgm:pt>
    <dgm:pt modelId="{6B0CD0EC-E918-454F-B6AF-4A7D3F8479CB}" type="sibTrans" cxnId="{B2798243-403A-4F53-B6A7-7E9094EEB3CF}">
      <dgm:prSet/>
      <dgm:spPr/>
      <dgm:t>
        <a:bodyPr/>
        <a:lstStyle/>
        <a:p>
          <a:endParaRPr lang="en-US" sz="900">
            <a:latin typeface="Comic Sans MS" panose="030F0702030302020204" pitchFamily="66" charset="0"/>
          </a:endParaRPr>
        </a:p>
      </dgm:t>
    </dgm:pt>
    <dgm:pt modelId="{701C2D26-3EA4-45EB-BD0C-B4E7DCE4BC3E}">
      <dgm:prSet custT="1"/>
      <dgm:spPr/>
      <dgm:t>
        <a:bodyPr/>
        <a:lstStyle/>
        <a:p>
          <a:pPr rtl="0"/>
          <a:r>
            <a:rPr lang="en-US" sz="1400" dirty="0" smtClean="0">
              <a:latin typeface="Comic Sans MS" panose="030F0702030302020204" pitchFamily="66" charset="0"/>
            </a:rPr>
            <a:t>Sudetenland</a:t>
          </a:r>
          <a:endParaRPr lang="en-GB" sz="1400" dirty="0">
            <a:latin typeface="Comic Sans MS" panose="030F0702030302020204" pitchFamily="66" charset="0"/>
          </a:endParaRPr>
        </a:p>
      </dgm:t>
    </dgm:pt>
    <dgm:pt modelId="{763F8703-56AB-4635-8BF2-BF16870917F9}" type="parTrans" cxnId="{F84DAF93-E7B0-413A-8985-F1E7FCF9E09B}">
      <dgm:prSet/>
      <dgm:spPr/>
      <dgm:t>
        <a:bodyPr/>
        <a:lstStyle/>
        <a:p>
          <a:endParaRPr lang="en-US" sz="900">
            <a:latin typeface="Comic Sans MS" panose="030F0702030302020204" pitchFamily="66" charset="0"/>
          </a:endParaRPr>
        </a:p>
      </dgm:t>
    </dgm:pt>
    <dgm:pt modelId="{497D90AC-24A5-46D7-98C3-DE63873FEEA7}" type="sibTrans" cxnId="{F84DAF93-E7B0-413A-8985-F1E7FCF9E09B}">
      <dgm:prSet/>
      <dgm:spPr/>
      <dgm:t>
        <a:bodyPr/>
        <a:lstStyle/>
        <a:p>
          <a:endParaRPr lang="en-US" sz="900">
            <a:latin typeface="Comic Sans MS" panose="030F0702030302020204" pitchFamily="66" charset="0"/>
          </a:endParaRPr>
        </a:p>
      </dgm:t>
    </dgm:pt>
    <dgm:pt modelId="{8A9D62B1-DD2D-4DDE-B513-D7C7CFDAFBF1}">
      <dgm:prSet custT="1"/>
      <dgm:spPr/>
      <dgm:t>
        <a:bodyPr/>
        <a:lstStyle/>
        <a:p>
          <a:pPr rtl="0"/>
          <a:r>
            <a:rPr lang="en-US" sz="1050" dirty="0" smtClean="0">
              <a:latin typeface="Comic Sans MS" panose="030F0702030302020204" pitchFamily="66" charset="0"/>
            </a:rPr>
            <a:t>Britain and France gave Hitler part of Czechoslovakia if he promised not to invade the rest. This was called the Munich agreement. (1938)</a:t>
          </a:r>
          <a:endParaRPr lang="en-GB" sz="1050" dirty="0">
            <a:latin typeface="Comic Sans MS" panose="030F0702030302020204" pitchFamily="66" charset="0"/>
          </a:endParaRPr>
        </a:p>
      </dgm:t>
    </dgm:pt>
    <dgm:pt modelId="{84320785-0561-4EAD-B9E4-05CF08CC031F}" type="parTrans" cxnId="{02CADE05-C3D2-411F-82F0-43D860267017}">
      <dgm:prSet/>
      <dgm:spPr/>
      <dgm:t>
        <a:bodyPr/>
        <a:lstStyle/>
        <a:p>
          <a:endParaRPr lang="en-US" sz="900">
            <a:latin typeface="Comic Sans MS" panose="030F0702030302020204" pitchFamily="66" charset="0"/>
          </a:endParaRPr>
        </a:p>
      </dgm:t>
    </dgm:pt>
    <dgm:pt modelId="{DA8B6555-08B3-48E6-8C6F-0FFF258F06E6}" type="sibTrans" cxnId="{02CADE05-C3D2-411F-82F0-43D860267017}">
      <dgm:prSet/>
      <dgm:spPr/>
      <dgm:t>
        <a:bodyPr/>
        <a:lstStyle/>
        <a:p>
          <a:endParaRPr lang="en-US" sz="900">
            <a:latin typeface="Comic Sans MS" panose="030F0702030302020204" pitchFamily="66" charset="0"/>
          </a:endParaRPr>
        </a:p>
      </dgm:t>
    </dgm:pt>
    <dgm:pt modelId="{4E6E47BA-1937-49FD-A366-E031B1B0454C}">
      <dgm:prSet custT="1"/>
      <dgm:spPr/>
      <dgm:t>
        <a:bodyPr/>
        <a:lstStyle/>
        <a:p>
          <a:pPr rtl="0"/>
          <a:r>
            <a:rPr lang="en-US" sz="1400" dirty="0" smtClean="0">
              <a:latin typeface="Comic Sans MS" panose="030F0702030302020204" pitchFamily="66" charset="0"/>
            </a:rPr>
            <a:t>Czechoslovakia</a:t>
          </a:r>
          <a:endParaRPr lang="en-GB" sz="1400" dirty="0">
            <a:latin typeface="Comic Sans MS" panose="030F0702030302020204" pitchFamily="66" charset="0"/>
          </a:endParaRPr>
        </a:p>
      </dgm:t>
    </dgm:pt>
    <dgm:pt modelId="{464BC2AB-3A85-42A3-A763-8DCB826BD3CD}" type="parTrans" cxnId="{C8B934B0-21AE-433B-933F-AA6D49CFF4C7}">
      <dgm:prSet/>
      <dgm:spPr/>
      <dgm:t>
        <a:bodyPr/>
        <a:lstStyle/>
        <a:p>
          <a:endParaRPr lang="en-US" sz="900">
            <a:latin typeface="Comic Sans MS" panose="030F0702030302020204" pitchFamily="66" charset="0"/>
          </a:endParaRPr>
        </a:p>
      </dgm:t>
    </dgm:pt>
    <dgm:pt modelId="{BE29D81F-916E-4A0A-8968-37BF619E9E28}" type="sibTrans" cxnId="{C8B934B0-21AE-433B-933F-AA6D49CFF4C7}">
      <dgm:prSet/>
      <dgm:spPr/>
      <dgm:t>
        <a:bodyPr/>
        <a:lstStyle/>
        <a:p>
          <a:endParaRPr lang="en-US" sz="900">
            <a:latin typeface="Comic Sans MS" panose="030F0702030302020204" pitchFamily="66" charset="0"/>
          </a:endParaRPr>
        </a:p>
      </dgm:t>
    </dgm:pt>
    <dgm:pt modelId="{BB6184B6-7BF5-45CC-ACCB-18F08E35D2BB}">
      <dgm:prSet custT="1"/>
      <dgm:spPr/>
      <dgm:t>
        <a:bodyPr/>
        <a:lstStyle/>
        <a:p>
          <a:pPr rtl="0"/>
          <a:r>
            <a:rPr lang="en-US" sz="1050" dirty="0" smtClean="0">
              <a:latin typeface="Comic Sans MS" panose="030F0702030302020204" pitchFamily="66" charset="0"/>
            </a:rPr>
            <a:t>Hitler broke the Munich agreement and invaded the rest of Czechoslovakia. (1939)</a:t>
          </a:r>
          <a:endParaRPr lang="en-GB" sz="1050" dirty="0">
            <a:latin typeface="Comic Sans MS" panose="030F0702030302020204" pitchFamily="66" charset="0"/>
          </a:endParaRPr>
        </a:p>
      </dgm:t>
    </dgm:pt>
    <dgm:pt modelId="{A403589F-FE72-466C-B23A-F86896D8FEB0}" type="parTrans" cxnId="{E8BD0572-CFAB-494B-A8C7-75395A9015E1}">
      <dgm:prSet/>
      <dgm:spPr/>
      <dgm:t>
        <a:bodyPr/>
        <a:lstStyle/>
        <a:p>
          <a:endParaRPr lang="en-US" sz="900">
            <a:latin typeface="Comic Sans MS" panose="030F0702030302020204" pitchFamily="66" charset="0"/>
          </a:endParaRPr>
        </a:p>
      </dgm:t>
    </dgm:pt>
    <dgm:pt modelId="{434AEF9C-2383-4612-979A-C3268E2C4726}" type="sibTrans" cxnId="{E8BD0572-CFAB-494B-A8C7-75395A9015E1}">
      <dgm:prSet/>
      <dgm:spPr/>
      <dgm:t>
        <a:bodyPr/>
        <a:lstStyle/>
        <a:p>
          <a:endParaRPr lang="en-US" sz="900">
            <a:latin typeface="Comic Sans MS" panose="030F0702030302020204" pitchFamily="66" charset="0"/>
          </a:endParaRPr>
        </a:p>
      </dgm:t>
    </dgm:pt>
    <dgm:pt modelId="{BC1B44D4-E407-4D2E-B9A6-C4411078BF6A}">
      <dgm:prSet custT="1"/>
      <dgm:spPr/>
      <dgm:t>
        <a:bodyPr/>
        <a:lstStyle/>
        <a:p>
          <a:pPr rtl="0"/>
          <a:r>
            <a:rPr lang="en-US" sz="1400" smtClean="0">
              <a:latin typeface="Comic Sans MS" panose="030F0702030302020204" pitchFamily="66" charset="0"/>
            </a:rPr>
            <a:t>Poland</a:t>
          </a:r>
          <a:endParaRPr lang="en-GB" sz="1400">
            <a:latin typeface="Comic Sans MS" panose="030F0702030302020204" pitchFamily="66" charset="0"/>
          </a:endParaRPr>
        </a:p>
      </dgm:t>
    </dgm:pt>
    <dgm:pt modelId="{93549E8E-E3FE-482F-8BF7-7FC850C8A1FE}" type="parTrans" cxnId="{037A2A08-ED8B-4F19-9596-B1875E822C99}">
      <dgm:prSet/>
      <dgm:spPr/>
      <dgm:t>
        <a:bodyPr/>
        <a:lstStyle/>
        <a:p>
          <a:endParaRPr lang="en-US" sz="900">
            <a:latin typeface="Comic Sans MS" panose="030F0702030302020204" pitchFamily="66" charset="0"/>
          </a:endParaRPr>
        </a:p>
      </dgm:t>
    </dgm:pt>
    <dgm:pt modelId="{AA723223-51E2-4D1A-9918-DD43C80A02A6}" type="sibTrans" cxnId="{037A2A08-ED8B-4F19-9596-B1875E822C99}">
      <dgm:prSet/>
      <dgm:spPr/>
      <dgm:t>
        <a:bodyPr/>
        <a:lstStyle/>
        <a:p>
          <a:endParaRPr lang="en-US" sz="900">
            <a:latin typeface="Comic Sans MS" panose="030F0702030302020204" pitchFamily="66" charset="0"/>
          </a:endParaRPr>
        </a:p>
      </dgm:t>
    </dgm:pt>
    <dgm:pt modelId="{67146D20-83AF-4194-8007-E8CA834B8849}">
      <dgm:prSet custT="1"/>
      <dgm:spPr/>
      <dgm:t>
        <a:bodyPr/>
        <a:lstStyle/>
        <a:p>
          <a:pPr rtl="0"/>
          <a:r>
            <a:rPr lang="en-US" sz="1050" dirty="0" smtClean="0">
              <a:latin typeface="Comic Sans MS" panose="030F0702030302020204" pitchFamily="66" charset="0"/>
            </a:rPr>
            <a:t>Germany invaded Poland. Britain declared war. (1939)</a:t>
          </a:r>
          <a:endParaRPr lang="en-GB" sz="1050" dirty="0">
            <a:latin typeface="Comic Sans MS" panose="030F0702030302020204" pitchFamily="66" charset="0"/>
          </a:endParaRPr>
        </a:p>
      </dgm:t>
    </dgm:pt>
    <dgm:pt modelId="{C3D6603D-CC34-4CA6-8BC3-1B221AE077B3}" type="parTrans" cxnId="{ED167246-7C3B-482D-A8BF-AC4BDC7AAE5B}">
      <dgm:prSet/>
      <dgm:spPr/>
      <dgm:t>
        <a:bodyPr/>
        <a:lstStyle/>
        <a:p>
          <a:endParaRPr lang="en-US" sz="900">
            <a:latin typeface="Comic Sans MS" panose="030F0702030302020204" pitchFamily="66" charset="0"/>
          </a:endParaRPr>
        </a:p>
      </dgm:t>
    </dgm:pt>
    <dgm:pt modelId="{C3C865CD-D1C0-480D-9BDA-021BC3839810}" type="sibTrans" cxnId="{ED167246-7C3B-482D-A8BF-AC4BDC7AAE5B}">
      <dgm:prSet/>
      <dgm:spPr/>
      <dgm:t>
        <a:bodyPr/>
        <a:lstStyle/>
        <a:p>
          <a:endParaRPr lang="en-US" sz="900">
            <a:latin typeface="Comic Sans MS" panose="030F0702030302020204" pitchFamily="66" charset="0"/>
          </a:endParaRPr>
        </a:p>
      </dgm:t>
    </dgm:pt>
    <dgm:pt modelId="{FD144915-BE12-4693-9F1C-B6BC72AB38BB}" type="pres">
      <dgm:prSet presAssocID="{E7F2078E-396F-4C68-BD53-FCEAD1BEDFBD}" presName="Name0" presStyleCnt="0">
        <dgm:presLayoutVars>
          <dgm:chMax val="7"/>
          <dgm:chPref val="7"/>
          <dgm:dir/>
          <dgm:animLvl val="lvl"/>
        </dgm:presLayoutVars>
      </dgm:prSet>
      <dgm:spPr/>
      <dgm:t>
        <a:bodyPr/>
        <a:lstStyle/>
        <a:p>
          <a:endParaRPr lang="en-US"/>
        </a:p>
      </dgm:t>
    </dgm:pt>
    <dgm:pt modelId="{3EF02B9E-2A8D-4D34-9FA9-B603F5615428}" type="pres">
      <dgm:prSet presAssocID="{0B2BE045-815D-4817-A275-4B59BEA845FB}" presName="Accent1" presStyleCnt="0"/>
      <dgm:spPr/>
    </dgm:pt>
    <dgm:pt modelId="{D2EFFFE1-5587-42DF-9802-232764F2751C}" type="pres">
      <dgm:prSet presAssocID="{0B2BE045-815D-4817-A275-4B59BEA845FB}" presName="Accent" presStyleLbl="node1" presStyleIdx="0" presStyleCnt="6"/>
      <dgm:spPr/>
    </dgm:pt>
    <dgm:pt modelId="{0F74628D-22F7-47E5-9F6B-E9F0B428D8EB}" type="pres">
      <dgm:prSet presAssocID="{0B2BE045-815D-4817-A275-4B59BEA845FB}" presName="Child1" presStyleLbl="revTx" presStyleIdx="0" presStyleCnt="12">
        <dgm:presLayoutVars>
          <dgm:chMax val="0"/>
          <dgm:chPref val="0"/>
          <dgm:bulletEnabled val="1"/>
        </dgm:presLayoutVars>
      </dgm:prSet>
      <dgm:spPr/>
      <dgm:t>
        <a:bodyPr/>
        <a:lstStyle/>
        <a:p>
          <a:endParaRPr lang="en-US"/>
        </a:p>
      </dgm:t>
    </dgm:pt>
    <dgm:pt modelId="{9B8A51A0-DFF2-419F-86E5-5AA878D7E155}" type="pres">
      <dgm:prSet presAssocID="{0B2BE045-815D-4817-A275-4B59BEA845FB}" presName="Parent1" presStyleLbl="revTx" presStyleIdx="1" presStyleCnt="12">
        <dgm:presLayoutVars>
          <dgm:chMax val="1"/>
          <dgm:chPref val="1"/>
          <dgm:bulletEnabled val="1"/>
        </dgm:presLayoutVars>
      </dgm:prSet>
      <dgm:spPr/>
      <dgm:t>
        <a:bodyPr/>
        <a:lstStyle/>
        <a:p>
          <a:endParaRPr lang="en-US"/>
        </a:p>
      </dgm:t>
    </dgm:pt>
    <dgm:pt modelId="{92019E65-B9CD-4C58-88F6-4312BEA94365}" type="pres">
      <dgm:prSet presAssocID="{51BF9BA3-0EFE-4C0A-B78F-BE7546BFB7F7}" presName="Accent2" presStyleCnt="0"/>
      <dgm:spPr/>
    </dgm:pt>
    <dgm:pt modelId="{4CD5B607-2BF2-48DA-91D5-55C72AFF6B9C}" type="pres">
      <dgm:prSet presAssocID="{51BF9BA3-0EFE-4C0A-B78F-BE7546BFB7F7}" presName="Accent" presStyleLbl="node1" presStyleIdx="1" presStyleCnt="6"/>
      <dgm:spPr/>
    </dgm:pt>
    <dgm:pt modelId="{3169652F-76F6-422B-B429-DDDAB0BA02E4}" type="pres">
      <dgm:prSet presAssocID="{51BF9BA3-0EFE-4C0A-B78F-BE7546BFB7F7}" presName="Child2" presStyleLbl="revTx" presStyleIdx="2" presStyleCnt="12" custScaleX="255994" custLinFactNeighborX="55581" custLinFactNeighborY="3366">
        <dgm:presLayoutVars>
          <dgm:chMax val="0"/>
          <dgm:chPref val="0"/>
          <dgm:bulletEnabled val="1"/>
        </dgm:presLayoutVars>
      </dgm:prSet>
      <dgm:spPr/>
      <dgm:t>
        <a:bodyPr/>
        <a:lstStyle/>
        <a:p>
          <a:endParaRPr lang="en-US"/>
        </a:p>
      </dgm:t>
    </dgm:pt>
    <dgm:pt modelId="{5B9D6485-993F-4C89-B340-6BBF32B5C19F}" type="pres">
      <dgm:prSet presAssocID="{51BF9BA3-0EFE-4C0A-B78F-BE7546BFB7F7}" presName="Parent2" presStyleLbl="revTx" presStyleIdx="3" presStyleCnt="12">
        <dgm:presLayoutVars>
          <dgm:chMax val="1"/>
          <dgm:chPref val="1"/>
          <dgm:bulletEnabled val="1"/>
        </dgm:presLayoutVars>
      </dgm:prSet>
      <dgm:spPr/>
      <dgm:t>
        <a:bodyPr/>
        <a:lstStyle/>
        <a:p>
          <a:endParaRPr lang="en-US"/>
        </a:p>
      </dgm:t>
    </dgm:pt>
    <dgm:pt modelId="{3E3BC8FD-9A9A-46A5-B7FA-0493EF844C27}" type="pres">
      <dgm:prSet presAssocID="{88730480-DAF2-4C5B-AC99-58DF9F0CE343}" presName="Accent3" presStyleCnt="0"/>
      <dgm:spPr/>
    </dgm:pt>
    <dgm:pt modelId="{8FF46DF3-B665-4AF7-BE6E-D437A3EEA4E0}" type="pres">
      <dgm:prSet presAssocID="{88730480-DAF2-4C5B-AC99-58DF9F0CE343}" presName="Accent" presStyleLbl="node1" presStyleIdx="2" presStyleCnt="6"/>
      <dgm:spPr/>
    </dgm:pt>
    <dgm:pt modelId="{ECC805A5-B056-4E73-B94F-D6CA337B8E1F}" type="pres">
      <dgm:prSet presAssocID="{88730480-DAF2-4C5B-AC99-58DF9F0CE343}" presName="Child3" presStyleLbl="revTx" presStyleIdx="4" presStyleCnt="12" custScaleX="133318" custLinFactNeighborX="13474" custLinFactNeighborY="-5075">
        <dgm:presLayoutVars>
          <dgm:chMax val="0"/>
          <dgm:chPref val="0"/>
          <dgm:bulletEnabled val="1"/>
        </dgm:presLayoutVars>
      </dgm:prSet>
      <dgm:spPr/>
      <dgm:t>
        <a:bodyPr/>
        <a:lstStyle/>
        <a:p>
          <a:endParaRPr lang="en-US"/>
        </a:p>
      </dgm:t>
    </dgm:pt>
    <dgm:pt modelId="{5BC5B3B9-9502-4B77-9C00-2488A95D369F}" type="pres">
      <dgm:prSet presAssocID="{88730480-DAF2-4C5B-AC99-58DF9F0CE343}" presName="Parent3" presStyleLbl="revTx" presStyleIdx="5" presStyleCnt="12">
        <dgm:presLayoutVars>
          <dgm:chMax val="1"/>
          <dgm:chPref val="1"/>
          <dgm:bulletEnabled val="1"/>
        </dgm:presLayoutVars>
      </dgm:prSet>
      <dgm:spPr/>
      <dgm:t>
        <a:bodyPr/>
        <a:lstStyle/>
        <a:p>
          <a:endParaRPr lang="en-US"/>
        </a:p>
      </dgm:t>
    </dgm:pt>
    <dgm:pt modelId="{F05220FA-EF8D-46BD-8D53-5C1411D23F9E}" type="pres">
      <dgm:prSet presAssocID="{701C2D26-3EA4-45EB-BD0C-B4E7DCE4BC3E}" presName="Accent4" presStyleCnt="0"/>
      <dgm:spPr/>
    </dgm:pt>
    <dgm:pt modelId="{689AC575-C562-4D62-AD73-288231D38DAD}" type="pres">
      <dgm:prSet presAssocID="{701C2D26-3EA4-45EB-BD0C-B4E7DCE4BC3E}" presName="Accent" presStyleLbl="node1" presStyleIdx="3" presStyleCnt="6"/>
      <dgm:spPr/>
    </dgm:pt>
    <dgm:pt modelId="{24045148-38AB-4D2C-B9DA-AF570A4922F0}" type="pres">
      <dgm:prSet presAssocID="{701C2D26-3EA4-45EB-BD0C-B4E7DCE4BC3E}" presName="Child4" presStyleLbl="revTx" presStyleIdx="6" presStyleCnt="12" custScaleX="288434" custLinFactNeighborX="85897" custLinFactNeighborY="-2538">
        <dgm:presLayoutVars>
          <dgm:chMax val="0"/>
          <dgm:chPref val="0"/>
          <dgm:bulletEnabled val="1"/>
        </dgm:presLayoutVars>
      </dgm:prSet>
      <dgm:spPr/>
      <dgm:t>
        <a:bodyPr/>
        <a:lstStyle/>
        <a:p>
          <a:endParaRPr lang="en-US"/>
        </a:p>
      </dgm:t>
    </dgm:pt>
    <dgm:pt modelId="{7E37B479-0A88-454C-99E3-CD4B0D0B2D45}" type="pres">
      <dgm:prSet presAssocID="{701C2D26-3EA4-45EB-BD0C-B4E7DCE4BC3E}" presName="Parent4" presStyleLbl="revTx" presStyleIdx="7" presStyleCnt="12" custScaleX="152375">
        <dgm:presLayoutVars>
          <dgm:chMax val="1"/>
          <dgm:chPref val="1"/>
          <dgm:bulletEnabled val="1"/>
        </dgm:presLayoutVars>
      </dgm:prSet>
      <dgm:spPr/>
      <dgm:t>
        <a:bodyPr/>
        <a:lstStyle/>
        <a:p>
          <a:endParaRPr lang="en-US"/>
        </a:p>
      </dgm:t>
    </dgm:pt>
    <dgm:pt modelId="{D966BA19-AF3C-4D70-95F7-1CBCBE37C9FA}" type="pres">
      <dgm:prSet presAssocID="{4E6E47BA-1937-49FD-A366-E031B1B0454C}" presName="Accent5" presStyleCnt="0"/>
      <dgm:spPr/>
    </dgm:pt>
    <dgm:pt modelId="{5D2358B2-C845-4CA9-901B-2258A6561E7F}" type="pres">
      <dgm:prSet presAssocID="{4E6E47BA-1937-49FD-A366-E031B1B0454C}" presName="Accent" presStyleLbl="node1" presStyleIdx="4" presStyleCnt="6"/>
      <dgm:spPr/>
    </dgm:pt>
    <dgm:pt modelId="{E2218253-2CAC-4359-8CEF-EFFDFD3ED0EC}" type="pres">
      <dgm:prSet presAssocID="{4E6E47BA-1937-49FD-A366-E031B1B0454C}" presName="Child5" presStyleLbl="revTx" presStyleIdx="8" presStyleCnt="12" custScaleX="220277" custLinFactNeighborX="50528" custLinFactNeighborY="-2538">
        <dgm:presLayoutVars>
          <dgm:chMax val="0"/>
          <dgm:chPref val="0"/>
          <dgm:bulletEnabled val="1"/>
        </dgm:presLayoutVars>
      </dgm:prSet>
      <dgm:spPr/>
      <dgm:t>
        <a:bodyPr/>
        <a:lstStyle/>
        <a:p>
          <a:endParaRPr lang="en-US"/>
        </a:p>
      </dgm:t>
    </dgm:pt>
    <dgm:pt modelId="{4D3A7BFF-42B5-4230-B994-6E07B6691A57}" type="pres">
      <dgm:prSet presAssocID="{4E6E47BA-1937-49FD-A366-E031B1B0454C}" presName="Parent5" presStyleLbl="revTx" presStyleIdx="9" presStyleCnt="12" custScaleX="164259" custLinFactNeighborX="-17411" custLinFactNeighborY="7743">
        <dgm:presLayoutVars>
          <dgm:chMax val="1"/>
          <dgm:chPref val="1"/>
          <dgm:bulletEnabled val="1"/>
        </dgm:presLayoutVars>
      </dgm:prSet>
      <dgm:spPr/>
      <dgm:t>
        <a:bodyPr/>
        <a:lstStyle/>
        <a:p>
          <a:endParaRPr lang="en-US"/>
        </a:p>
      </dgm:t>
    </dgm:pt>
    <dgm:pt modelId="{31053216-16DE-49A4-BF85-F9B08FFE762A}" type="pres">
      <dgm:prSet presAssocID="{BC1B44D4-E407-4D2E-B9A6-C4411078BF6A}" presName="Accent6" presStyleCnt="0"/>
      <dgm:spPr/>
    </dgm:pt>
    <dgm:pt modelId="{5769A375-6DF3-4F7E-9104-196DDA955895}" type="pres">
      <dgm:prSet presAssocID="{BC1B44D4-E407-4D2E-B9A6-C4411078BF6A}" presName="Accent" presStyleLbl="node1" presStyleIdx="5" presStyleCnt="6"/>
      <dgm:spPr/>
    </dgm:pt>
    <dgm:pt modelId="{A8500786-5DE8-4115-AFA6-33D9286294ED}" type="pres">
      <dgm:prSet presAssocID="{BC1B44D4-E407-4D2E-B9A6-C4411078BF6A}" presName="Child6" presStyleLbl="revTx" presStyleIdx="10" presStyleCnt="12" custScaleX="178022" custLinFactNeighborX="42107" custLinFactNeighborY="5075">
        <dgm:presLayoutVars>
          <dgm:chMax val="0"/>
          <dgm:chPref val="0"/>
          <dgm:bulletEnabled val="1"/>
        </dgm:presLayoutVars>
      </dgm:prSet>
      <dgm:spPr/>
      <dgm:t>
        <a:bodyPr/>
        <a:lstStyle/>
        <a:p>
          <a:endParaRPr lang="en-US"/>
        </a:p>
      </dgm:t>
    </dgm:pt>
    <dgm:pt modelId="{F446B036-54DF-4095-8FA4-2D1CC1E3AC7A}" type="pres">
      <dgm:prSet presAssocID="{BC1B44D4-E407-4D2E-B9A6-C4411078BF6A}" presName="Parent6" presStyleLbl="revTx" presStyleIdx="11" presStyleCnt="12">
        <dgm:presLayoutVars>
          <dgm:chMax val="1"/>
          <dgm:chPref val="1"/>
          <dgm:bulletEnabled val="1"/>
        </dgm:presLayoutVars>
      </dgm:prSet>
      <dgm:spPr/>
      <dgm:t>
        <a:bodyPr/>
        <a:lstStyle/>
        <a:p>
          <a:endParaRPr lang="en-US"/>
        </a:p>
      </dgm:t>
    </dgm:pt>
  </dgm:ptLst>
  <dgm:cxnLst>
    <dgm:cxn modelId="{F2D3F0ED-49F4-4EAC-AD6A-EEBEFB01EEF5}" srcId="{0B2BE045-815D-4817-A275-4B59BEA845FB}" destId="{0E1BB31A-CB7C-45C5-B672-ACFF5C94F05A}" srcOrd="0" destOrd="0" parTransId="{A59472A3-26D2-4140-B574-72B78B12F217}" sibTransId="{C4A5B991-DDB0-4942-97ED-D07D9693C71F}"/>
    <dgm:cxn modelId="{35354EC8-6FD0-481E-9AC8-70BD5BB0FD5E}" type="presOf" srcId="{8A9D62B1-DD2D-4DDE-B513-D7C7CFDAFBF1}" destId="{24045148-38AB-4D2C-B9DA-AF570A4922F0}" srcOrd="0" destOrd="0" presId="urn:microsoft.com/office/officeart/2009/layout/CircleArrowProcess"/>
    <dgm:cxn modelId="{499B3D06-F7DC-4F2B-8A5B-60FD218EDD88}" type="presOf" srcId="{E7F2078E-396F-4C68-BD53-FCEAD1BEDFBD}" destId="{FD144915-BE12-4693-9F1C-B6BC72AB38BB}" srcOrd="0" destOrd="0" presId="urn:microsoft.com/office/officeart/2009/layout/CircleArrowProcess"/>
    <dgm:cxn modelId="{9F357F2D-294D-4DCC-9198-069CC429D8E1}" srcId="{E7F2078E-396F-4C68-BD53-FCEAD1BEDFBD}" destId="{88730480-DAF2-4C5B-AC99-58DF9F0CE343}" srcOrd="2" destOrd="0" parTransId="{B3F5355F-C7B8-41A5-AE77-D74AA6020D0B}" sibTransId="{4DA65E8D-F5DB-4FA9-B931-1642D904A400}"/>
    <dgm:cxn modelId="{027B335C-21C5-4015-B368-18F74162E098}" type="presOf" srcId="{67146D20-83AF-4194-8007-E8CA834B8849}" destId="{A8500786-5DE8-4115-AFA6-33D9286294ED}" srcOrd="0" destOrd="0" presId="urn:microsoft.com/office/officeart/2009/layout/CircleArrowProcess"/>
    <dgm:cxn modelId="{037A2A08-ED8B-4F19-9596-B1875E822C99}" srcId="{E7F2078E-396F-4C68-BD53-FCEAD1BEDFBD}" destId="{BC1B44D4-E407-4D2E-B9A6-C4411078BF6A}" srcOrd="5" destOrd="0" parTransId="{93549E8E-E3FE-482F-8BF7-7FC850C8A1FE}" sibTransId="{AA723223-51E2-4D1A-9918-DD43C80A02A6}"/>
    <dgm:cxn modelId="{02CADE05-C3D2-411F-82F0-43D860267017}" srcId="{701C2D26-3EA4-45EB-BD0C-B4E7DCE4BC3E}" destId="{8A9D62B1-DD2D-4DDE-B513-D7C7CFDAFBF1}" srcOrd="0" destOrd="0" parTransId="{84320785-0561-4EAD-B9E4-05CF08CC031F}" sibTransId="{DA8B6555-08B3-48E6-8C6F-0FFF258F06E6}"/>
    <dgm:cxn modelId="{9201D4C5-7652-4AEF-BEB2-9C76DF38DEF5}" type="presOf" srcId="{88730480-DAF2-4C5B-AC99-58DF9F0CE343}" destId="{5BC5B3B9-9502-4B77-9C00-2488A95D369F}" srcOrd="0" destOrd="0" presId="urn:microsoft.com/office/officeart/2009/layout/CircleArrowProcess"/>
    <dgm:cxn modelId="{E8BD0572-CFAB-494B-A8C7-75395A9015E1}" srcId="{4E6E47BA-1937-49FD-A366-E031B1B0454C}" destId="{BB6184B6-7BF5-45CC-ACCB-18F08E35D2BB}" srcOrd="0" destOrd="0" parTransId="{A403589F-FE72-466C-B23A-F86896D8FEB0}" sibTransId="{434AEF9C-2383-4612-979A-C3268E2C4726}"/>
    <dgm:cxn modelId="{395DF978-6232-4543-8C39-5CB12C111914}" srcId="{51BF9BA3-0EFE-4C0A-B78F-BE7546BFB7F7}" destId="{2307648C-F47E-40F4-B2E7-CA373DA5077A}" srcOrd="0" destOrd="0" parTransId="{C38F5B95-FB09-4B0D-9FA3-CF81A535CBDD}" sibTransId="{187133BA-4786-4FBC-8B64-753455DDABA1}"/>
    <dgm:cxn modelId="{DCC7FCB7-F039-4A3F-8EF0-8892B48762F1}" type="presOf" srcId="{0B2BE045-815D-4817-A275-4B59BEA845FB}" destId="{9B8A51A0-DFF2-419F-86E5-5AA878D7E155}" srcOrd="0" destOrd="0" presId="urn:microsoft.com/office/officeart/2009/layout/CircleArrowProcess"/>
    <dgm:cxn modelId="{BDB446C9-C1D3-45E1-8006-CD35843B749F}" type="presOf" srcId="{4E6E47BA-1937-49FD-A366-E031B1B0454C}" destId="{4D3A7BFF-42B5-4230-B994-6E07B6691A57}" srcOrd="0" destOrd="0" presId="urn:microsoft.com/office/officeart/2009/layout/CircleArrowProcess"/>
    <dgm:cxn modelId="{3A02D430-BAAA-4043-A99B-B3417B8876B0}" type="presOf" srcId="{BB6184B6-7BF5-45CC-ACCB-18F08E35D2BB}" destId="{E2218253-2CAC-4359-8CEF-EFFDFD3ED0EC}" srcOrd="0" destOrd="0" presId="urn:microsoft.com/office/officeart/2009/layout/CircleArrowProcess"/>
    <dgm:cxn modelId="{B980856A-88D4-40FB-8A18-1E7E092374C8}" type="presOf" srcId="{76C89281-7B11-445E-83DD-15C3A9BE42D3}" destId="{ECC805A5-B056-4E73-B94F-D6CA337B8E1F}" srcOrd="0" destOrd="0" presId="urn:microsoft.com/office/officeart/2009/layout/CircleArrowProcess"/>
    <dgm:cxn modelId="{E0B5E199-39BA-4961-89B4-6B0B01B75AF9}" type="presOf" srcId="{BC1B44D4-E407-4D2E-B9A6-C4411078BF6A}" destId="{F446B036-54DF-4095-8FA4-2D1CC1E3AC7A}" srcOrd="0" destOrd="0" presId="urn:microsoft.com/office/officeart/2009/layout/CircleArrowProcess"/>
    <dgm:cxn modelId="{8103E215-5D43-4B30-A08B-2963569FCE26}" srcId="{E7F2078E-396F-4C68-BD53-FCEAD1BEDFBD}" destId="{0B2BE045-815D-4817-A275-4B59BEA845FB}" srcOrd="0" destOrd="0" parTransId="{CE60B9CB-D488-4221-8ED2-BBAFF11DDCAE}" sibTransId="{7397C224-44B7-4ACA-AFB6-E46784243DAD}"/>
    <dgm:cxn modelId="{B2798243-403A-4F53-B6A7-7E9094EEB3CF}" srcId="{88730480-DAF2-4C5B-AC99-58DF9F0CE343}" destId="{76C89281-7B11-445E-83DD-15C3A9BE42D3}" srcOrd="0" destOrd="0" parTransId="{1AE76ECC-0FF5-421B-8DB6-D9523DCDE042}" sibTransId="{6B0CD0EC-E918-454F-B6AF-4A7D3F8479CB}"/>
    <dgm:cxn modelId="{1B96145B-6E0F-49AF-AE65-FD23E49F55F3}" type="presOf" srcId="{701C2D26-3EA4-45EB-BD0C-B4E7DCE4BC3E}" destId="{7E37B479-0A88-454C-99E3-CD4B0D0B2D45}" srcOrd="0" destOrd="0" presId="urn:microsoft.com/office/officeart/2009/layout/CircleArrowProcess"/>
    <dgm:cxn modelId="{C8B934B0-21AE-433B-933F-AA6D49CFF4C7}" srcId="{E7F2078E-396F-4C68-BD53-FCEAD1BEDFBD}" destId="{4E6E47BA-1937-49FD-A366-E031B1B0454C}" srcOrd="4" destOrd="0" parTransId="{464BC2AB-3A85-42A3-A763-8DCB826BD3CD}" sibTransId="{BE29D81F-916E-4A0A-8968-37BF619E9E28}"/>
    <dgm:cxn modelId="{4A834219-AC4A-4819-85D2-126512F87139}" srcId="{E7F2078E-396F-4C68-BD53-FCEAD1BEDFBD}" destId="{51BF9BA3-0EFE-4C0A-B78F-BE7546BFB7F7}" srcOrd="1" destOrd="0" parTransId="{30238852-C510-4979-BD3B-EE74FECDAA5B}" sibTransId="{436A1DBF-6272-4A58-B22E-1B363E7559C3}"/>
    <dgm:cxn modelId="{ED167246-7C3B-482D-A8BF-AC4BDC7AAE5B}" srcId="{BC1B44D4-E407-4D2E-B9A6-C4411078BF6A}" destId="{67146D20-83AF-4194-8007-E8CA834B8849}" srcOrd="0" destOrd="0" parTransId="{C3D6603D-CC34-4CA6-8BC3-1B221AE077B3}" sibTransId="{C3C865CD-D1C0-480D-9BDA-021BC3839810}"/>
    <dgm:cxn modelId="{F84DAF93-E7B0-413A-8985-F1E7FCF9E09B}" srcId="{E7F2078E-396F-4C68-BD53-FCEAD1BEDFBD}" destId="{701C2D26-3EA4-45EB-BD0C-B4E7DCE4BC3E}" srcOrd="3" destOrd="0" parTransId="{763F8703-56AB-4635-8BF2-BF16870917F9}" sibTransId="{497D90AC-24A5-46D7-98C3-DE63873FEEA7}"/>
    <dgm:cxn modelId="{B8C0768A-6915-47B6-A9B3-4A68F97AA951}" type="presOf" srcId="{51BF9BA3-0EFE-4C0A-B78F-BE7546BFB7F7}" destId="{5B9D6485-993F-4C89-B340-6BBF32B5C19F}" srcOrd="0" destOrd="0" presId="urn:microsoft.com/office/officeart/2009/layout/CircleArrowProcess"/>
    <dgm:cxn modelId="{844913AE-60EA-41D3-891E-CD37258D99C7}" type="presOf" srcId="{0E1BB31A-CB7C-45C5-B672-ACFF5C94F05A}" destId="{0F74628D-22F7-47E5-9F6B-E9F0B428D8EB}" srcOrd="0" destOrd="0" presId="urn:microsoft.com/office/officeart/2009/layout/CircleArrowProcess"/>
    <dgm:cxn modelId="{08EF8DB8-2146-4A30-A65B-2267791DD528}" type="presOf" srcId="{2307648C-F47E-40F4-B2E7-CA373DA5077A}" destId="{3169652F-76F6-422B-B429-DDDAB0BA02E4}" srcOrd="0" destOrd="0" presId="urn:microsoft.com/office/officeart/2009/layout/CircleArrowProcess"/>
    <dgm:cxn modelId="{AC5F66B4-AC79-4832-928F-12F5B5E4D4C4}" type="presParOf" srcId="{FD144915-BE12-4693-9F1C-B6BC72AB38BB}" destId="{3EF02B9E-2A8D-4D34-9FA9-B603F5615428}" srcOrd="0" destOrd="0" presId="urn:microsoft.com/office/officeart/2009/layout/CircleArrowProcess"/>
    <dgm:cxn modelId="{727FB644-A729-461B-B0B5-7672109F354D}" type="presParOf" srcId="{3EF02B9E-2A8D-4D34-9FA9-B603F5615428}" destId="{D2EFFFE1-5587-42DF-9802-232764F2751C}" srcOrd="0" destOrd="0" presId="urn:microsoft.com/office/officeart/2009/layout/CircleArrowProcess"/>
    <dgm:cxn modelId="{18400D2D-CF88-408D-AE70-358B540A43AF}" type="presParOf" srcId="{FD144915-BE12-4693-9F1C-B6BC72AB38BB}" destId="{0F74628D-22F7-47E5-9F6B-E9F0B428D8EB}" srcOrd="1" destOrd="0" presId="urn:microsoft.com/office/officeart/2009/layout/CircleArrowProcess"/>
    <dgm:cxn modelId="{D259D55F-7C04-4786-A82C-839C3A8AD7E8}" type="presParOf" srcId="{FD144915-BE12-4693-9F1C-B6BC72AB38BB}" destId="{9B8A51A0-DFF2-419F-86E5-5AA878D7E155}" srcOrd="2" destOrd="0" presId="urn:microsoft.com/office/officeart/2009/layout/CircleArrowProcess"/>
    <dgm:cxn modelId="{D14D4C5E-065E-4C13-A686-78D3AEEB7A9D}" type="presParOf" srcId="{FD144915-BE12-4693-9F1C-B6BC72AB38BB}" destId="{92019E65-B9CD-4C58-88F6-4312BEA94365}" srcOrd="3" destOrd="0" presId="urn:microsoft.com/office/officeart/2009/layout/CircleArrowProcess"/>
    <dgm:cxn modelId="{E5D18FD5-E754-42B8-8E5F-6200FFC87203}" type="presParOf" srcId="{92019E65-B9CD-4C58-88F6-4312BEA94365}" destId="{4CD5B607-2BF2-48DA-91D5-55C72AFF6B9C}" srcOrd="0" destOrd="0" presId="urn:microsoft.com/office/officeart/2009/layout/CircleArrowProcess"/>
    <dgm:cxn modelId="{DDF637A8-670D-4582-B192-B395D022DADD}" type="presParOf" srcId="{FD144915-BE12-4693-9F1C-B6BC72AB38BB}" destId="{3169652F-76F6-422B-B429-DDDAB0BA02E4}" srcOrd="4" destOrd="0" presId="urn:microsoft.com/office/officeart/2009/layout/CircleArrowProcess"/>
    <dgm:cxn modelId="{499071F4-319D-4C53-B578-4D941175B400}" type="presParOf" srcId="{FD144915-BE12-4693-9F1C-B6BC72AB38BB}" destId="{5B9D6485-993F-4C89-B340-6BBF32B5C19F}" srcOrd="5" destOrd="0" presId="urn:microsoft.com/office/officeart/2009/layout/CircleArrowProcess"/>
    <dgm:cxn modelId="{7207D729-150D-4F3E-A4A1-FC174D322EED}" type="presParOf" srcId="{FD144915-BE12-4693-9F1C-B6BC72AB38BB}" destId="{3E3BC8FD-9A9A-46A5-B7FA-0493EF844C27}" srcOrd="6" destOrd="0" presId="urn:microsoft.com/office/officeart/2009/layout/CircleArrowProcess"/>
    <dgm:cxn modelId="{2CB87151-C364-4B9B-A6C7-80FFCDB9A95D}" type="presParOf" srcId="{3E3BC8FD-9A9A-46A5-B7FA-0493EF844C27}" destId="{8FF46DF3-B665-4AF7-BE6E-D437A3EEA4E0}" srcOrd="0" destOrd="0" presId="urn:microsoft.com/office/officeart/2009/layout/CircleArrowProcess"/>
    <dgm:cxn modelId="{B29068B5-B4F6-479B-8954-90BBC976E112}" type="presParOf" srcId="{FD144915-BE12-4693-9F1C-B6BC72AB38BB}" destId="{ECC805A5-B056-4E73-B94F-D6CA337B8E1F}" srcOrd="7" destOrd="0" presId="urn:microsoft.com/office/officeart/2009/layout/CircleArrowProcess"/>
    <dgm:cxn modelId="{748648B6-8AAE-406F-8B2E-B9E88A995D8B}" type="presParOf" srcId="{FD144915-BE12-4693-9F1C-B6BC72AB38BB}" destId="{5BC5B3B9-9502-4B77-9C00-2488A95D369F}" srcOrd="8" destOrd="0" presId="urn:microsoft.com/office/officeart/2009/layout/CircleArrowProcess"/>
    <dgm:cxn modelId="{6EDCBC8C-635F-4FA7-95D3-F7C408111D2E}" type="presParOf" srcId="{FD144915-BE12-4693-9F1C-B6BC72AB38BB}" destId="{F05220FA-EF8D-46BD-8D53-5C1411D23F9E}" srcOrd="9" destOrd="0" presId="urn:microsoft.com/office/officeart/2009/layout/CircleArrowProcess"/>
    <dgm:cxn modelId="{EE8799C4-B340-40B2-9F37-C201A29D55B9}" type="presParOf" srcId="{F05220FA-EF8D-46BD-8D53-5C1411D23F9E}" destId="{689AC575-C562-4D62-AD73-288231D38DAD}" srcOrd="0" destOrd="0" presId="urn:microsoft.com/office/officeart/2009/layout/CircleArrowProcess"/>
    <dgm:cxn modelId="{A28921E0-21FC-4A0D-AB94-34CC731EFBBF}" type="presParOf" srcId="{FD144915-BE12-4693-9F1C-B6BC72AB38BB}" destId="{24045148-38AB-4D2C-B9DA-AF570A4922F0}" srcOrd="10" destOrd="0" presId="urn:microsoft.com/office/officeart/2009/layout/CircleArrowProcess"/>
    <dgm:cxn modelId="{6EE85ABF-F786-4B65-8522-803009D53177}" type="presParOf" srcId="{FD144915-BE12-4693-9F1C-B6BC72AB38BB}" destId="{7E37B479-0A88-454C-99E3-CD4B0D0B2D45}" srcOrd="11" destOrd="0" presId="urn:microsoft.com/office/officeart/2009/layout/CircleArrowProcess"/>
    <dgm:cxn modelId="{97A56F5B-0454-4B73-83BB-96CDDC498BBC}" type="presParOf" srcId="{FD144915-BE12-4693-9F1C-B6BC72AB38BB}" destId="{D966BA19-AF3C-4D70-95F7-1CBCBE37C9FA}" srcOrd="12" destOrd="0" presId="urn:microsoft.com/office/officeart/2009/layout/CircleArrowProcess"/>
    <dgm:cxn modelId="{0AEF4DC2-84E8-43C6-8E28-B7737485BDEA}" type="presParOf" srcId="{D966BA19-AF3C-4D70-95F7-1CBCBE37C9FA}" destId="{5D2358B2-C845-4CA9-901B-2258A6561E7F}" srcOrd="0" destOrd="0" presId="urn:microsoft.com/office/officeart/2009/layout/CircleArrowProcess"/>
    <dgm:cxn modelId="{05168E17-14C4-4281-ABA4-31A6B28B5A02}" type="presParOf" srcId="{FD144915-BE12-4693-9F1C-B6BC72AB38BB}" destId="{E2218253-2CAC-4359-8CEF-EFFDFD3ED0EC}" srcOrd="13" destOrd="0" presId="urn:microsoft.com/office/officeart/2009/layout/CircleArrowProcess"/>
    <dgm:cxn modelId="{7C97ECEB-93AE-4A0F-85AC-9731A7370840}" type="presParOf" srcId="{FD144915-BE12-4693-9F1C-B6BC72AB38BB}" destId="{4D3A7BFF-42B5-4230-B994-6E07B6691A57}" srcOrd="14" destOrd="0" presId="urn:microsoft.com/office/officeart/2009/layout/CircleArrowProcess"/>
    <dgm:cxn modelId="{33049EA3-F3EE-4FAB-95F4-25425124C15B}" type="presParOf" srcId="{FD144915-BE12-4693-9F1C-B6BC72AB38BB}" destId="{31053216-16DE-49A4-BF85-F9B08FFE762A}" srcOrd="15" destOrd="0" presId="urn:microsoft.com/office/officeart/2009/layout/CircleArrowProcess"/>
    <dgm:cxn modelId="{2FEE0228-87C8-49B9-827D-94E37918ED1F}" type="presParOf" srcId="{31053216-16DE-49A4-BF85-F9B08FFE762A}" destId="{5769A375-6DF3-4F7E-9104-196DDA955895}" srcOrd="0" destOrd="0" presId="urn:microsoft.com/office/officeart/2009/layout/CircleArrowProcess"/>
    <dgm:cxn modelId="{5D664F93-EDD4-4E99-B871-06DBD39F9605}" type="presParOf" srcId="{FD144915-BE12-4693-9F1C-B6BC72AB38BB}" destId="{A8500786-5DE8-4115-AFA6-33D9286294ED}" srcOrd="16" destOrd="0" presId="urn:microsoft.com/office/officeart/2009/layout/CircleArrowProcess"/>
    <dgm:cxn modelId="{80F4B790-8AA7-46E9-AB8A-1FBA30B551FE}" type="presParOf" srcId="{FD144915-BE12-4693-9F1C-B6BC72AB38BB}" destId="{F446B036-54DF-4095-8FA4-2D1CC1E3AC7A}" srcOrd="17" destOrd="0" presId="urn:microsoft.com/office/officeart/2009/layout/CircleArrowProcess"/>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F6AE888-BEBD-4B27-BD6D-1D10BFC4127A}" type="doc">
      <dgm:prSet loTypeId="urn:microsoft.com/office/officeart/2005/8/layout/balance1" loCatId="relationship" qsTypeId="urn:microsoft.com/office/officeart/2005/8/quickstyle/simple1" qsCatId="simple" csTypeId="urn:microsoft.com/office/officeart/2005/8/colors/accent1_2" csCatId="accent1" phldr="1"/>
      <dgm:spPr/>
      <dgm:t>
        <a:bodyPr/>
        <a:lstStyle/>
        <a:p>
          <a:endParaRPr lang="en-US"/>
        </a:p>
      </dgm:t>
    </dgm:pt>
    <dgm:pt modelId="{613CECAA-2D52-49B1-9A62-4489144F7FAE}">
      <dgm:prSet/>
      <dgm:spPr/>
      <dgm:t>
        <a:bodyPr/>
        <a:lstStyle/>
        <a:p>
          <a:pPr algn="l" rtl="0"/>
          <a:r>
            <a:rPr lang="en-US" dirty="0" smtClean="0">
              <a:latin typeface="Comic Sans MS" panose="030F0702030302020204" pitchFamily="66" charset="0"/>
            </a:rPr>
            <a:t>Foreign </a:t>
          </a:r>
        </a:p>
        <a:p>
          <a:pPr algn="l" rtl="0"/>
          <a:r>
            <a:rPr lang="en-US" dirty="0" smtClean="0">
              <a:latin typeface="Comic Sans MS" panose="030F0702030302020204" pitchFamily="66" charset="0"/>
            </a:rPr>
            <a:t>Policy</a:t>
          </a:r>
          <a:endParaRPr lang="en-GB" dirty="0">
            <a:latin typeface="Comic Sans MS" panose="030F0702030302020204" pitchFamily="66" charset="0"/>
          </a:endParaRPr>
        </a:p>
      </dgm:t>
    </dgm:pt>
    <dgm:pt modelId="{0C8A5F52-2B42-42C7-808F-C702CABE3208}" type="parTrans" cxnId="{8C78A58B-A8F4-4487-9BD0-8CEC6016C50F}">
      <dgm:prSet/>
      <dgm:spPr/>
      <dgm:t>
        <a:bodyPr/>
        <a:lstStyle/>
        <a:p>
          <a:endParaRPr lang="en-US">
            <a:latin typeface="Comic Sans MS" panose="030F0702030302020204" pitchFamily="66" charset="0"/>
          </a:endParaRPr>
        </a:p>
      </dgm:t>
    </dgm:pt>
    <dgm:pt modelId="{51EDFF30-FCBC-46C6-B5A6-1866679E1BA3}" type="sibTrans" cxnId="{8C78A58B-A8F4-4487-9BD0-8CEC6016C50F}">
      <dgm:prSet/>
      <dgm:spPr/>
      <dgm:t>
        <a:bodyPr/>
        <a:lstStyle/>
        <a:p>
          <a:endParaRPr lang="en-US">
            <a:latin typeface="Comic Sans MS" panose="030F0702030302020204" pitchFamily="66" charset="0"/>
          </a:endParaRPr>
        </a:p>
      </dgm:t>
    </dgm:pt>
    <dgm:pt modelId="{5E9EFA4E-EC2C-4344-B0FF-60C7B58449FB}">
      <dgm:prSet custT="1"/>
      <dgm:spPr/>
      <dgm:t>
        <a:bodyPr/>
        <a:lstStyle/>
        <a:p>
          <a:pPr rtl="0"/>
          <a:r>
            <a:rPr lang="en-GB" sz="1800" b="1" dirty="0" smtClean="0">
              <a:latin typeface="Comic Sans MS" panose="030F0702030302020204" pitchFamily="66" charset="0"/>
            </a:rPr>
            <a:t>Locarno Pact</a:t>
          </a:r>
          <a:r>
            <a:rPr lang="en-GB" sz="1800" dirty="0" smtClean="0">
              <a:latin typeface="Comic Sans MS" panose="030F0702030302020204" pitchFamily="66" charset="0"/>
            </a:rPr>
            <a:t> – Deal with France, UK, Belgium &amp; Italy that rebuilt trust.</a:t>
          </a:r>
          <a:endParaRPr lang="en-GB" sz="1800" dirty="0">
            <a:latin typeface="Comic Sans MS" panose="030F0702030302020204" pitchFamily="66" charset="0"/>
          </a:endParaRPr>
        </a:p>
      </dgm:t>
    </dgm:pt>
    <dgm:pt modelId="{AA277322-4F8D-4AC6-9420-9FBC062F4BEA}" type="parTrans" cxnId="{DB657828-F2D4-45CE-A75D-9F6A6472B0A9}">
      <dgm:prSet/>
      <dgm:spPr/>
      <dgm:t>
        <a:bodyPr/>
        <a:lstStyle/>
        <a:p>
          <a:endParaRPr lang="en-US">
            <a:latin typeface="Comic Sans MS" panose="030F0702030302020204" pitchFamily="66" charset="0"/>
          </a:endParaRPr>
        </a:p>
      </dgm:t>
    </dgm:pt>
    <dgm:pt modelId="{EAEA1851-0315-470B-92C8-1F891C306CCE}" type="sibTrans" cxnId="{DB657828-F2D4-45CE-A75D-9F6A6472B0A9}">
      <dgm:prSet/>
      <dgm:spPr/>
      <dgm:t>
        <a:bodyPr/>
        <a:lstStyle/>
        <a:p>
          <a:endParaRPr lang="en-US">
            <a:latin typeface="Comic Sans MS" panose="030F0702030302020204" pitchFamily="66" charset="0"/>
          </a:endParaRPr>
        </a:p>
      </dgm:t>
    </dgm:pt>
    <dgm:pt modelId="{8FF7517B-5C05-4862-AAE4-EF2EE378F835}">
      <dgm:prSet custT="1"/>
      <dgm:spPr/>
      <dgm:t>
        <a:bodyPr/>
        <a:lstStyle/>
        <a:p>
          <a:pPr rtl="0"/>
          <a:r>
            <a:rPr lang="en-GB" sz="1800" b="1" dirty="0" smtClean="0">
              <a:latin typeface="Comic Sans MS" panose="030F0702030302020204" pitchFamily="66" charset="0"/>
            </a:rPr>
            <a:t>Kellogg-Briand Pact</a:t>
          </a:r>
          <a:r>
            <a:rPr lang="en-GB" sz="1800" dirty="0" smtClean="0">
              <a:latin typeface="Comic Sans MS" panose="030F0702030302020204" pitchFamily="66" charset="0"/>
            </a:rPr>
            <a:t> – 64 other countries signed this – armies would be used for defence.</a:t>
          </a:r>
          <a:endParaRPr lang="en-GB" sz="1800" dirty="0">
            <a:latin typeface="Comic Sans MS" panose="030F0702030302020204" pitchFamily="66" charset="0"/>
          </a:endParaRPr>
        </a:p>
      </dgm:t>
    </dgm:pt>
    <dgm:pt modelId="{05EB62EC-C54B-480A-8405-0DD97883B5BC}" type="parTrans" cxnId="{2081EDC4-1863-400C-BC23-85C543C63BB0}">
      <dgm:prSet/>
      <dgm:spPr/>
      <dgm:t>
        <a:bodyPr/>
        <a:lstStyle/>
        <a:p>
          <a:endParaRPr lang="en-US">
            <a:latin typeface="Comic Sans MS" panose="030F0702030302020204" pitchFamily="66" charset="0"/>
          </a:endParaRPr>
        </a:p>
      </dgm:t>
    </dgm:pt>
    <dgm:pt modelId="{BFEE3B2A-92E8-454C-8236-C33C1B81D732}" type="sibTrans" cxnId="{2081EDC4-1863-400C-BC23-85C543C63BB0}">
      <dgm:prSet/>
      <dgm:spPr/>
      <dgm:t>
        <a:bodyPr/>
        <a:lstStyle/>
        <a:p>
          <a:endParaRPr lang="en-US">
            <a:latin typeface="Comic Sans MS" panose="030F0702030302020204" pitchFamily="66" charset="0"/>
          </a:endParaRPr>
        </a:p>
      </dgm:t>
    </dgm:pt>
    <dgm:pt modelId="{0478B97D-4983-45BB-82DF-1EC4A2C78613}">
      <dgm:prSet custT="1"/>
      <dgm:spPr>
        <a:solidFill>
          <a:srgbClr val="00B050"/>
        </a:solidFill>
      </dgm:spPr>
      <dgm:t>
        <a:bodyPr/>
        <a:lstStyle/>
        <a:p>
          <a:pPr rtl="0"/>
          <a:r>
            <a:rPr lang="en-GB" sz="1800" b="1" dirty="0" smtClean="0">
              <a:latin typeface="Comic Sans MS" panose="030F0702030302020204" pitchFamily="66" charset="0"/>
            </a:rPr>
            <a:t>Young Plan</a:t>
          </a:r>
          <a:r>
            <a:rPr lang="en-GB" sz="1800" dirty="0" smtClean="0">
              <a:latin typeface="Comic Sans MS" panose="030F0702030302020204" pitchFamily="66" charset="0"/>
            </a:rPr>
            <a:t> – Lowered the total reparations and extended the repayment length.</a:t>
          </a:r>
          <a:endParaRPr lang="en-GB" sz="1800" dirty="0">
            <a:latin typeface="Comic Sans MS" panose="030F0702030302020204" pitchFamily="66" charset="0"/>
          </a:endParaRPr>
        </a:p>
      </dgm:t>
    </dgm:pt>
    <dgm:pt modelId="{896DFDCF-5910-4314-9A8A-B32C5A294085}" type="parTrans" cxnId="{B8B57A68-A168-4763-882A-E021FC9479D0}">
      <dgm:prSet/>
      <dgm:spPr/>
      <dgm:t>
        <a:bodyPr/>
        <a:lstStyle/>
        <a:p>
          <a:endParaRPr lang="en-US">
            <a:latin typeface="Comic Sans MS" panose="030F0702030302020204" pitchFamily="66" charset="0"/>
          </a:endParaRPr>
        </a:p>
      </dgm:t>
    </dgm:pt>
    <dgm:pt modelId="{EB21ACC7-0522-459C-9787-B864904736C5}" type="sibTrans" cxnId="{B8B57A68-A168-4763-882A-E021FC9479D0}">
      <dgm:prSet/>
      <dgm:spPr/>
      <dgm:t>
        <a:bodyPr/>
        <a:lstStyle/>
        <a:p>
          <a:endParaRPr lang="en-US">
            <a:latin typeface="Comic Sans MS" panose="030F0702030302020204" pitchFamily="66" charset="0"/>
          </a:endParaRPr>
        </a:p>
      </dgm:t>
    </dgm:pt>
    <dgm:pt modelId="{1695DA06-5DEC-4FD7-B26D-6EBCB02C96AC}">
      <dgm:prSet/>
      <dgm:spPr>
        <a:solidFill>
          <a:schemeClr val="accent6">
            <a:lumMod val="20000"/>
            <a:lumOff val="80000"/>
            <a:alpha val="90000"/>
          </a:schemeClr>
        </a:solidFill>
        <a:ln>
          <a:noFill/>
        </a:ln>
      </dgm:spPr>
      <dgm:t>
        <a:bodyPr/>
        <a:lstStyle/>
        <a:p>
          <a:pPr algn="r" rtl="0"/>
          <a:r>
            <a:rPr lang="en-US" dirty="0" smtClean="0">
              <a:latin typeface="Comic Sans MS" panose="030F0702030302020204" pitchFamily="66" charset="0"/>
            </a:rPr>
            <a:t>Economic </a:t>
          </a:r>
        </a:p>
        <a:p>
          <a:pPr algn="r" rtl="0"/>
          <a:r>
            <a:rPr lang="en-US" dirty="0" smtClean="0">
              <a:latin typeface="Comic Sans MS" panose="030F0702030302020204" pitchFamily="66" charset="0"/>
            </a:rPr>
            <a:t>Policy </a:t>
          </a:r>
          <a:endParaRPr lang="en-GB" dirty="0">
            <a:latin typeface="Comic Sans MS" panose="030F0702030302020204" pitchFamily="66" charset="0"/>
          </a:endParaRPr>
        </a:p>
      </dgm:t>
    </dgm:pt>
    <dgm:pt modelId="{D0228ABB-5B2B-48C6-9FE8-4D80FA6EE8CC}" type="parTrans" cxnId="{41591960-C306-4D58-B5C1-F11BD3E12090}">
      <dgm:prSet/>
      <dgm:spPr/>
      <dgm:t>
        <a:bodyPr/>
        <a:lstStyle/>
        <a:p>
          <a:endParaRPr lang="en-US">
            <a:latin typeface="Comic Sans MS" panose="030F0702030302020204" pitchFamily="66" charset="0"/>
          </a:endParaRPr>
        </a:p>
      </dgm:t>
    </dgm:pt>
    <dgm:pt modelId="{5F55B995-9BEE-4476-8BE2-F70BD65D0A86}" type="sibTrans" cxnId="{41591960-C306-4D58-B5C1-F11BD3E12090}">
      <dgm:prSet/>
      <dgm:spPr/>
      <dgm:t>
        <a:bodyPr/>
        <a:lstStyle/>
        <a:p>
          <a:endParaRPr lang="en-US">
            <a:latin typeface="Comic Sans MS" panose="030F0702030302020204" pitchFamily="66" charset="0"/>
          </a:endParaRPr>
        </a:p>
      </dgm:t>
    </dgm:pt>
    <dgm:pt modelId="{5E9CD9D0-7799-4DB7-9596-05D9574E35B8}">
      <dgm:prSet custT="1"/>
      <dgm:spPr>
        <a:solidFill>
          <a:srgbClr val="00B050"/>
        </a:solidFill>
      </dgm:spPr>
      <dgm:t>
        <a:bodyPr/>
        <a:lstStyle/>
        <a:p>
          <a:pPr rtl="0"/>
          <a:r>
            <a:rPr lang="en-GB" sz="1800" b="1" dirty="0" smtClean="0">
              <a:latin typeface="Comic Sans MS" panose="030F0702030302020204" pitchFamily="66" charset="0"/>
            </a:rPr>
            <a:t>Dawes Plan</a:t>
          </a:r>
          <a:r>
            <a:rPr lang="en-GB" sz="1800" dirty="0" smtClean="0">
              <a:latin typeface="Comic Sans MS" panose="030F0702030302020204" pitchFamily="66" charset="0"/>
            </a:rPr>
            <a:t> – Set up American loans to help Germany. Lowered amount to be paid each year.</a:t>
          </a:r>
          <a:endParaRPr lang="en-GB" sz="1800" dirty="0">
            <a:latin typeface="Comic Sans MS" panose="030F0702030302020204" pitchFamily="66" charset="0"/>
          </a:endParaRPr>
        </a:p>
      </dgm:t>
    </dgm:pt>
    <dgm:pt modelId="{73F217F1-79A3-4609-918C-08735EB7CFFB}" type="parTrans" cxnId="{4D1598FD-89DA-4642-A9FB-2295BB99C159}">
      <dgm:prSet/>
      <dgm:spPr/>
      <dgm:t>
        <a:bodyPr/>
        <a:lstStyle/>
        <a:p>
          <a:endParaRPr lang="en-US">
            <a:latin typeface="Comic Sans MS" panose="030F0702030302020204" pitchFamily="66" charset="0"/>
          </a:endParaRPr>
        </a:p>
      </dgm:t>
    </dgm:pt>
    <dgm:pt modelId="{F1972859-BAC3-49C5-B133-587AD0FC1B55}" type="sibTrans" cxnId="{4D1598FD-89DA-4642-A9FB-2295BB99C159}">
      <dgm:prSet/>
      <dgm:spPr/>
      <dgm:t>
        <a:bodyPr/>
        <a:lstStyle/>
        <a:p>
          <a:endParaRPr lang="en-US">
            <a:latin typeface="Comic Sans MS" panose="030F0702030302020204" pitchFamily="66" charset="0"/>
          </a:endParaRPr>
        </a:p>
      </dgm:t>
    </dgm:pt>
    <dgm:pt modelId="{E32858C5-E223-4237-A0DC-E58D96B95168}">
      <dgm:prSet custT="1"/>
      <dgm:spPr>
        <a:solidFill>
          <a:srgbClr val="00B050"/>
        </a:solidFill>
      </dgm:spPr>
      <dgm:t>
        <a:bodyPr/>
        <a:lstStyle/>
        <a:p>
          <a:pPr rtl="0"/>
          <a:r>
            <a:rPr lang="en-GB" sz="1800" b="1" dirty="0" err="1" smtClean="0">
              <a:latin typeface="Comic Sans MS" panose="030F0702030302020204" pitchFamily="66" charset="0"/>
            </a:rPr>
            <a:t>Rentenmark</a:t>
          </a:r>
          <a:r>
            <a:rPr lang="en-GB" sz="1800" dirty="0" smtClean="0">
              <a:latin typeface="Comic Sans MS" panose="030F0702030302020204" pitchFamily="66" charset="0"/>
            </a:rPr>
            <a:t> – A temporary new currency. Followed by </a:t>
          </a:r>
          <a:r>
            <a:rPr lang="en-GB" sz="1800" dirty="0" err="1" smtClean="0">
              <a:latin typeface="Comic Sans MS" panose="030F0702030302020204" pitchFamily="66" charset="0"/>
            </a:rPr>
            <a:t>Reichsmark</a:t>
          </a:r>
          <a:r>
            <a:rPr lang="en-GB" sz="1800" dirty="0" smtClean="0">
              <a:latin typeface="Comic Sans MS" panose="030F0702030302020204" pitchFamily="66" charset="0"/>
            </a:rPr>
            <a:t>. </a:t>
          </a:r>
          <a:endParaRPr lang="en-GB" sz="1800" dirty="0">
            <a:latin typeface="Comic Sans MS" panose="030F0702030302020204" pitchFamily="66" charset="0"/>
          </a:endParaRPr>
        </a:p>
      </dgm:t>
    </dgm:pt>
    <dgm:pt modelId="{09916DC2-20ED-4254-89F7-D62163D30FAB}" type="parTrans" cxnId="{06204C99-76B8-44B4-ACB8-67DA4E5E1F34}">
      <dgm:prSet/>
      <dgm:spPr/>
      <dgm:t>
        <a:bodyPr/>
        <a:lstStyle/>
        <a:p>
          <a:endParaRPr lang="en-US">
            <a:latin typeface="Comic Sans MS" panose="030F0702030302020204" pitchFamily="66" charset="0"/>
          </a:endParaRPr>
        </a:p>
      </dgm:t>
    </dgm:pt>
    <dgm:pt modelId="{26BCE6BC-F013-4575-AEEC-47ACB0B30E0A}" type="sibTrans" cxnId="{06204C99-76B8-44B4-ACB8-67DA4E5E1F34}">
      <dgm:prSet/>
      <dgm:spPr/>
      <dgm:t>
        <a:bodyPr/>
        <a:lstStyle/>
        <a:p>
          <a:endParaRPr lang="en-US">
            <a:latin typeface="Comic Sans MS" panose="030F0702030302020204" pitchFamily="66" charset="0"/>
          </a:endParaRPr>
        </a:p>
      </dgm:t>
    </dgm:pt>
    <dgm:pt modelId="{8AD871A4-3079-480E-BD16-C5364465A687}">
      <dgm:prSet custT="1"/>
      <dgm:spPr/>
      <dgm:t>
        <a:bodyPr/>
        <a:lstStyle/>
        <a:p>
          <a:pPr rtl="0"/>
          <a:r>
            <a:rPr lang="en-US" sz="1800" dirty="0" smtClean="0">
              <a:latin typeface="Comic Sans MS" panose="030F0702030302020204" pitchFamily="66" charset="0"/>
            </a:rPr>
            <a:t>Germany joined the League of Nations </a:t>
          </a:r>
          <a:endParaRPr lang="en-GB" sz="1800" dirty="0">
            <a:latin typeface="Comic Sans MS" panose="030F0702030302020204" pitchFamily="66" charset="0"/>
          </a:endParaRPr>
        </a:p>
      </dgm:t>
    </dgm:pt>
    <dgm:pt modelId="{0703C726-6760-4274-94B5-9E6C4D67DD27}" type="parTrans" cxnId="{44CD099B-CEC5-4541-96DB-4F1E7FC0F899}">
      <dgm:prSet/>
      <dgm:spPr/>
      <dgm:t>
        <a:bodyPr/>
        <a:lstStyle/>
        <a:p>
          <a:endParaRPr lang="en-US">
            <a:latin typeface="Comic Sans MS" panose="030F0702030302020204" pitchFamily="66" charset="0"/>
          </a:endParaRPr>
        </a:p>
      </dgm:t>
    </dgm:pt>
    <dgm:pt modelId="{90B9DA50-6881-4CEC-85C5-168DC2AA307D}" type="sibTrans" cxnId="{44CD099B-CEC5-4541-96DB-4F1E7FC0F899}">
      <dgm:prSet/>
      <dgm:spPr/>
      <dgm:t>
        <a:bodyPr/>
        <a:lstStyle/>
        <a:p>
          <a:endParaRPr lang="en-US">
            <a:latin typeface="Comic Sans MS" panose="030F0702030302020204" pitchFamily="66" charset="0"/>
          </a:endParaRPr>
        </a:p>
      </dgm:t>
    </dgm:pt>
    <dgm:pt modelId="{29D50B81-F6F2-4DE8-AC3A-C6CDBEBE2B0F}" type="pres">
      <dgm:prSet presAssocID="{BF6AE888-BEBD-4B27-BD6D-1D10BFC4127A}" presName="outerComposite" presStyleCnt="0">
        <dgm:presLayoutVars>
          <dgm:chMax val="2"/>
          <dgm:animLvl val="lvl"/>
          <dgm:resizeHandles val="exact"/>
        </dgm:presLayoutVars>
      </dgm:prSet>
      <dgm:spPr/>
      <dgm:t>
        <a:bodyPr/>
        <a:lstStyle/>
        <a:p>
          <a:endParaRPr lang="en-US"/>
        </a:p>
      </dgm:t>
    </dgm:pt>
    <dgm:pt modelId="{49BD443D-76D3-4003-A0C4-E16BBC24B785}" type="pres">
      <dgm:prSet presAssocID="{BF6AE888-BEBD-4B27-BD6D-1D10BFC4127A}" presName="dummyMaxCanvas" presStyleCnt="0"/>
      <dgm:spPr/>
    </dgm:pt>
    <dgm:pt modelId="{F253AC6E-558F-479C-ACCE-06E75AD71A2C}" type="pres">
      <dgm:prSet presAssocID="{BF6AE888-BEBD-4B27-BD6D-1D10BFC4127A}" presName="parentComposite" presStyleCnt="0"/>
      <dgm:spPr/>
    </dgm:pt>
    <dgm:pt modelId="{CD6D12F7-C379-4F37-AEB7-8324564F6C0F}" type="pres">
      <dgm:prSet presAssocID="{BF6AE888-BEBD-4B27-BD6D-1D10BFC4127A}" presName="parent1" presStyleLbl="alignAccFollowNode1" presStyleIdx="0" presStyleCnt="4" custScaleX="125235" custLinFactNeighborX="-540" custLinFactNeighborY="5829">
        <dgm:presLayoutVars>
          <dgm:chMax val="4"/>
        </dgm:presLayoutVars>
      </dgm:prSet>
      <dgm:spPr/>
      <dgm:t>
        <a:bodyPr/>
        <a:lstStyle/>
        <a:p>
          <a:endParaRPr lang="en-US"/>
        </a:p>
      </dgm:t>
    </dgm:pt>
    <dgm:pt modelId="{D54D7D98-C5A4-4C12-8263-78304744985A}" type="pres">
      <dgm:prSet presAssocID="{BF6AE888-BEBD-4B27-BD6D-1D10BFC4127A}" presName="parent2" presStyleLbl="alignAccFollowNode1" presStyleIdx="1" presStyleCnt="4" custScaleX="125235" custLinFactNeighborX="1619" custLinFactNeighborY="5829">
        <dgm:presLayoutVars>
          <dgm:chMax val="4"/>
        </dgm:presLayoutVars>
      </dgm:prSet>
      <dgm:spPr/>
      <dgm:t>
        <a:bodyPr/>
        <a:lstStyle/>
        <a:p>
          <a:endParaRPr lang="en-US"/>
        </a:p>
      </dgm:t>
    </dgm:pt>
    <dgm:pt modelId="{A5463BD3-313B-4427-8431-0BD19DCC19FC}" type="pres">
      <dgm:prSet presAssocID="{BF6AE888-BEBD-4B27-BD6D-1D10BFC4127A}" presName="childrenComposite" presStyleCnt="0"/>
      <dgm:spPr/>
    </dgm:pt>
    <dgm:pt modelId="{36DAA23B-73AF-4676-8C7F-56F343CE0FE2}" type="pres">
      <dgm:prSet presAssocID="{BF6AE888-BEBD-4B27-BD6D-1D10BFC4127A}" presName="dummyMaxCanvas_ChildArea" presStyleCnt="0"/>
      <dgm:spPr/>
    </dgm:pt>
    <dgm:pt modelId="{FC09FDF8-CCCE-4353-920E-F438A2D3D945}" type="pres">
      <dgm:prSet presAssocID="{BF6AE888-BEBD-4B27-BD6D-1D10BFC4127A}" presName="fulcrum" presStyleLbl="alignAccFollowNode1" presStyleIdx="2" presStyleCnt="4"/>
      <dgm:spPr>
        <a:solidFill>
          <a:schemeClr val="accent4">
            <a:lumMod val="60000"/>
            <a:lumOff val="40000"/>
            <a:alpha val="90000"/>
          </a:schemeClr>
        </a:solidFill>
        <a:ln>
          <a:noFill/>
        </a:ln>
      </dgm:spPr>
    </dgm:pt>
    <dgm:pt modelId="{72B5AAA2-5F06-4029-A568-DA40F913F765}" type="pres">
      <dgm:prSet presAssocID="{BF6AE888-BEBD-4B27-BD6D-1D10BFC4127A}" presName="balance_33" presStyleLbl="alignAccFollowNode1" presStyleIdx="3" presStyleCnt="4" custScaleX="132043" custLinFactNeighborX="635" custLinFactNeighborY="49557">
        <dgm:presLayoutVars>
          <dgm:bulletEnabled val="1"/>
        </dgm:presLayoutVars>
      </dgm:prSet>
      <dgm:spPr>
        <a:solidFill>
          <a:schemeClr val="accent4">
            <a:lumMod val="60000"/>
            <a:lumOff val="40000"/>
            <a:alpha val="90000"/>
          </a:schemeClr>
        </a:solidFill>
        <a:ln>
          <a:noFill/>
        </a:ln>
      </dgm:spPr>
    </dgm:pt>
    <dgm:pt modelId="{354595FC-ACF0-42A8-95DA-19016E52431D}" type="pres">
      <dgm:prSet presAssocID="{BF6AE888-BEBD-4B27-BD6D-1D10BFC4127A}" presName="right_33_1" presStyleLbl="node1" presStyleIdx="0" presStyleCnt="6" custScaleX="129553" custLinFactNeighborY="11566">
        <dgm:presLayoutVars>
          <dgm:bulletEnabled val="1"/>
        </dgm:presLayoutVars>
      </dgm:prSet>
      <dgm:spPr/>
      <dgm:t>
        <a:bodyPr/>
        <a:lstStyle/>
        <a:p>
          <a:endParaRPr lang="en-US"/>
        </a:p>
      </dgm:t>
    </dgm:pt>
    <dgm:pt modelId="{45CCCCC5-1247-427D-B74D-F9823BEFE5D8}" type="pres">
      <dgm:prSet presAssocID="{BF6AE888-BEBD-4B27-BD6D-1D10BFC4127A}" presName="right_33_2" presStyleLbl="node1" presStyleIdx="1" presStyleCnt="6" custScaleX="129553" custLinFactNeighborY="11566">
        <dgm:presLayoutVars>
          <dgm:bulletEnabled val="1"/>
        </dgm:presLayoutVars>
      </dgm:prSet>
      <dgm:spPr/>
      <dgm:t>
        <a:bodyPr/>
        <a:lstStyle/>
        <a:p>
          <a:endParaRPr lang="en-US"/>
        </a:p>
      </dgm:t>
    </dgm:pt>
    <dgm:pt modelId="{CE67B6D3-8D4B-46E5-8BBA-804D14294588}" type="pres">
      <dgm:prSet presAssocID="{BF6AE888-BEBD-4B27-BD6D-1D10BFC4127A}" presName="right_33_3" presStyleLbl="node1" presStyleIdx="2" presStyleCnt="6" custScaleX="129553" custLinFactNeighborY="11566">
        <dgm:presLayoutVars>
          <dgm:bulletEnabled val="1"/>
        </dgm:presLayoutVars>
      </dgm:prSet>
      <dgm:spPr/>
      <dgm:t>
        <a:bodyPr/>
        <a:lstStyle/>
        <a:p>
          <a:endParaRPr lang="en-US"/>
        </a:p>
      </dgm:t>
    </dgm:pt>
    <dgm:pt modelId="{C9A00577-E494-4C7E-8750-7F498C08EE02}" type="pres">
      <dgm:prSet presAssocID="{BF6AE888-BEBD-4B27-BD6D-1D10BFC4127A}" presName="left_33_1" presStyleLbl="node1" presStyleIdx="3" presStyleCnt="6" custScaleX="129553" custScaleY="89176" custLinFactNeighborY="18506">
        <dgm:presLayoutVars>
          <dgm:bulletEnabled val="1"/>
        </dgm:presLayoutVars>
      </dgm:prSet>
      <dgm:spPr/>
      <dgm:t>
        <a:bodyPr/>
        <a:lstStyle/>
        <a:p>
          <a:endParaRPr lang="en-US"/>
        </a:p>
      </dgm:t>
    </dgm:pt>
    <dgm:pt modelId="{48C3472C-3AE4-498A-B5AD-C34AEE4466ED}" type="pres">
      <dgm:prSet presAssocID="{BF6AE888-BEBD-4B27-BD6D-1D10BFC4127A}" presName="left_33_2" presStyleLbl="node1" presStyleIdx="4" presStyleCnt="6" custScaleX="129553" custScaleY="108917" custLinFactNeighborX="-540" custLinFactNeighborY="19664">
        <dgm:presLayoutVars>
          <dgm:bulletEnabled val="1"/>
        </dgm:presLayoutVars>
      </dgm:prSet>
      <dgm:spPr/>
      <dgm:t>
        <a:bodyPr/>
        <a:lstStyle/>
        <a:p>
          <a:endParaRPr lang="en-US"/>
        </a:p>
      </dgm:t>
    </dgm:pt>
    <dgm:pt modelId="{3C5F022D-44BA-4089-A5C8-A3C2192804EA}" type="pres">
      <dgm:prSet presAssocID="{BF6AE888-BEBD-4B27-BD6D-1D10BFC4127A}" presName="left_33_3" presStyleLbl="node1" presStyleIdx="5" presStyleCnt="6" custScaleX="129553" custLinFactNeighborY="11566">
        <dgm:presLayoutVars>
          <dgm:bulletEnabled val="1"/>
        </dgm:presLayoutVars>
      </dgm:prSet>
      <dgm:spPr/>
      <dgm:t>
        <a:bodyPr/>
        <a:lstStyle/>
        <a:p>
          <a:endParaRPr lang="en-US"/>
        </a:p>
      </dgm:t>
    </dgm:pt>
  </dgm:ptLst>
  <dgm:cxnLst>
    <dgm:cxn modelId="{DB657828-F2D4-45CE-A75D-9F6A6472B0A9}" srcId="{613CECAA-2D52-49B1-9A62-4489144F7FAE}" destId="{5E9EFA4E-EC2C-4344-B0FF-60C7B58449FB}" srcOrd="0" destOrd="0" parTransId="{AA277322-4F8D-4AC6-9420-9FBC062F4BEA}" sibTransId="{EAEA1851-0315-470B-92C8-1F891C306CCE}"/>
    <dgm:cxn modelId="{6681860F-1AA8-4C3D-9353-BD4E61F36A60}" type="presOf" srcId="{613CECAA-2D52-49B1-9A62-4489144F7FAE}" destId="{CD6D12F7-C379-4F37-AEB7-8324564F6C0F}" srcOrd="0" destOrd="0" presId="urn:microsoft.com/office/officeart/2005/8/layout/balance1"/>
    <dgm:cxn modelId="{41591960-C306-4D58-B5C1-F11BD3E12090}" srcId="{BF6AE888-BEBD-4B27-BD6D-1D10BFC4127A}" destId="{1695DA06-5DEC-4FD7-B26D-6EBCB02C96AC}" srcOrd="1" destOrd="0" parTransId="{D0228ABB-5B2B-48C6-9FE8-4D80FA6EE8CC}" sibTransId="{5F55B995-9BEE-4476-8BE2-F70BD65D0A86}"/>
    <dgm:cxn modelId="{86B1B3DA-6541-46A3-AD60-8B302B01EDDE}" type="presOf" srcId="{8FF7517B-5C05-4862-AAE4-EF2EE378F835}" destId="{48C3472C-3AE4-498A-B5AD-C34AEE4466ED}" srcOrd="0" destOrd="0" presId="urn:microsoft.com/office/officeart/2005/8/layout/balance1"/>
    <dgm:cxn modelId="{A2B6F3D0-9014-48D4-9C71-FAA72D99F4EC}" type="presOf" srcId="{8AD871A4-3079-480E-BD16-C5364465A687}" destId="{3C5F022D-44BA-4089-A5C8-A3C2192804EA}" srcOrd="0" destOrd="0" presId="urn:microsoft.com/office/officeart/2005/8/layout/balance1"/>
    <dgm:cxn modelId="{B8B57A68-A168-4763-882A-E021FC9479D0}" srcId="{1695DA06-5DEC-4FD7-B26D-6EBCB02C96AC}" destId="{0478B97D-4983-45BB-82DF-1EC4A2C78613}" srcOrd="0" destOrd="0" parTransId="{896DFDCF-5910-4314-9A8A-B32C5A294085}" sibTransId="{EB21ACC7-0522-459C-9787-B864904736C5}"/>
    <dgm:cxn modelId="{C17E0173-45C6-43C7-9CFE-F929BB734265}" type="presOf" srcId="{5E9CD9D0-7799-4DB7-9596-05D9574E35B8}" destId="{45CCCCC5-1247-427D-B74D-F9823BEFE5D8}" srcOrd="0" destOrd="0" presId="urn:microsoft.com/office/officeart/2005/8/layout/balance1"/>
    <dgm:cxn modelId="{4D1598FD-89DA-4642-A9FB-2295BB99C159}" srcId="{1695DA06-5DEC-4FD7-B26D-6EBCB02C96AC}" destId="{5E9CD9D0-7799-4DB7-9596-05D9574E35B8}" srcOrd="1" destOrd="0" parTransId="{73F217F1-79A3-4609-918C-08735EB7CFFB}" sibTransId="{F1972859-BAC3-49C5-B133-587AD0FC1B55}"/>
    <dgm:cxn modelId="{2081EDC4-1863-400C-BC23-85C543C63BB0}" srcId="{613CECAA-2D52-49B1-9A62-4489144F7FAE}" destId="{8FF7517B-5C05-4862-AAE4-EF2EE378F835}" srcOrd="1" destOrd="0" parTransId="{05EB62EC-C54B-480A-8405-0DD97883B5BC}" sibTransId="{BFEE3B2A-92E8-454C-8236-C33C1B81D732}"/>
    <dgm:cxn modelId="{44CD099B-CEC5-4541-96DB-4F1E7FC0F899}" srcId="{613CECAA-2D52-49B1-9A62-4489144F7FAE}" destId="{8AD871A4-3079-480E-BD16-C5364465A687}" srcOrd="2" destOrd="0" parTransId="{0703C726-6760-4274-94B5-9E6C4D67DD27}" sibTransId="{90B9DA50-6881-4CEC-85C5-168DC2AA307D}"/>
    <dgm:cxn modelId="{8C78A58B-A8F4-4487-9BD0-8CEC6016C50F}" srcId="{BF6AE888-BEBD-4B27-BD6D-1D10BFC4127A}" destId="{613CECAA-2D52-49B1-9A62-4489144F7FAE}" srcOrd="0" destOrd="0" parTransId="{0C8A5F52-2B42-42C7-808F-C702CABE3208}" sibTransId="{51EDFF30-FCBC-46C6-B5A6-1866679E1BA3}"/>
    <dgm:cxn modelId="{5E2175C8-0BC3-48AF-A0B3-56788C0F4A75}" type="presOf" srcId="{BF6AE888-BEBD-4B27-BD6D-1D10BFC4127A}" destId="{29D50B81-F6F2-4DE8-AC3A-C6CDBEBE2B0F}" srcOrd="0" destOrd="0" presId="urn:microsoft.com/office/officeart/2005/8/layout/balance1"/>
    <dgm:cxn modelId="{EC63518D-C9F9-4E64-B41B-CCDAAF1BED93}" type="presOf" srcId="{E32858C5-E223-4237-A0DC-E58D96B95168}" destId="{CE67B6D3-8D4B-46E5-8BBA-804D14294588}" srcOrd="0" destOrd="0" presId="urn:microsoft.com/office/officeart/2005/8/layout/balance1"/>
    <dgm:cxn modelId="{06204C99-76B8-44B4-ACB8-67DA4E5E1F34}" srcId="{1695DA06-5DEC-4FD7-B26D-6EBCB02C96AC}" destId="{E32858C5-E223-4237-A0DC-E58D96B95168}" srcOrd="2" destOrd="0" parTransId="{09916DC2-20ED-4254-89F7-D62163D30FAB}" sibTransId="{26BCE6BC-F013-4575-AEEC-47ACB0B30E0A}"/>
    <dgm:cxn modelId="{C12158A5-3751-47EC-A230-795B598F6623}" type="presOf" srcId="{0478B97D-4983-45BB-82DF-1EC4A2C78613}" destId="{354595FC-ACF0-42A8-95DA-19016E52431D}" srcOrd="0" destOrd="0" presId="urn:microsoft.com/office/officeart/2005/8/layout/balance1"/>
    <dgm:cxn modelId="{B71F9B8E-240F-45C0-9200-908889A806C5}" type="presOf" srcId="{5E9EFA4E-EC2C-4344-B0FF-60C7B58449FB}" destId="{C9A00577-E494-4C7E-8750-7F498C08EE02}" srcOrd="0" destOrd="0" presId="urn:microsoft.com/office/officeart/2005/8/layout/balance1"/>
    <dgm:cxn modelId="{C5D2DFC0-7164-4E1E-A5FD-E8F6DA128636}" type="presOf" srcId="{1695DA06-5DEC-4FD7-B26D-6EBCB02C96AC}" destId="{D54D7D98-C5A4-4C12-8263-78304744985A}" srcOrd="0" destOrd="0" presId="urn:microsoft.com/office/officeart/2005/8/layout/balance1"/>
    <dgm:cxn modelId="{FBB7E115-0698-4D90-B749-9DAFFB1C1CB7}" type="presParOf" srcId="{29D50B81-F6F2-4DE8-AC3A-C6CDBEBE2B0F}" destId="{49BD443D-76D3-4003-A0C4-E16BBC24B785}" srcOrd="0" destOrd="0" presId="urn:microsoft.com/office/officeart/2005/8/layout/balance1"/>
    <dgm:cxn modelId="{BBCB9627-076D-477F-85DF-2DF90139D974}" type="presParOf" srcId="{29D50B81-F6F2-4DE8-AC3A-C6CDBEBE2B0F}" destId="{F253AC6E-558F-479C-ACCE-06E75AD71A2C}" srcOrd="1" destOrd="0" presId="urn:microsoft.com/office/officeart/2005/8/layout/balance1"/>
    <dgm:cxn modelId="{24F7DC04-4E4E-496E-BEB7-6C422D233F64}" type="presParOf" srcId="{F253AC6E-558F-479C-ACCE-06E75AD71A2C}" destId="{CD6D12F7-C379-4F37-AEB7-8324564F6C0F}" srcOrd="0" destOrd="0" presId="urn:microsoft.com/office/officeart/2005/8/layout/balance1"/>
    <dgm:cxn modelId="{6E223EEF-3D92-4AC7-833F-E39E3A5F335D}" type="presParOf" srcId="{F253AC6E-558F-479C-ACCE-06E75AD71A2C}" destId="{D54D7D98-C5A4-4C12-8263-78304744985A}" srcOrd="1" destOrd="0" presId="urn:microsoft.com/office/officeart/2005/8/layout/balance1"/>
    <dgm:cxn modelId="{E7F68A67-A092-444D-A211-6474600A8648}" type="presParOf" srcId="{29D50B81-F6F2-4DE8-AC3A-C6CDBEBE2B0F}" destId="{A5463BD3-313B-4427-8431-0BD19DCC19FC}" srcOrd="2" destOrd="0" presId="urn:microsoft.com/office/officeart/2005/8/layout/balance1"/>
    <dgm:cxn modelId="{3BED187D-8502-40A0-91B1-8C42E7BB7698}" type="presParOf" srcId="{A5463BD3-313B-4427-8431-0BD19DCC19FC}" destId="{36DAA23B-73AF-4676-8C7F-56F343CE0FE2}" srcOrd="0" destOrd="0" presId="urn:microsoft.com/office/officeart/2005/8/layout/balance1"/>
    <dgm:cxn modelId="{CFA0BC1B-F292-4F07-BA65-DEA99AC44B32}" type="presParOf" srcId="{A5463BD3-313B-4427-8431-0BD19DCC19FC}" destId="{FC09FDF8-CCCE-4353-920E-F438A2D3D945}" srcOrd="1" destOrd="0" presId="urn:microsoft.com/office/officeart/2005/8/layout/balance1"/>
    <dgm:cxn modelId="{AEAEE9F7-5ECA-47C3-B7B4-11C1C0C09719}" type="presParOf" srcId="{A5463BD3-313B-4427-8431-0BD19DCC19FC}" destId="{72B5AAA2-5F06-4029-A568-DA40F913F765}" srcOrd="2" destOrd="0" presId="urn:microsoft.com/office/officeart/2005/8/layout/balance1"/>
    <dgm:cxn modelId="{7A3BF633-71A5-40AC-9CA1-CA272BAAA032}" type="presParOf" srcId="{A5463BD3-313B-4427-8431-0BD19DCC19FC}" destId="{354595FC-ACF0-42A8-95DA-19016E52431D}" srcOrd="3" destOrd="0" presId="urn:microsoft.com/office/officeart/2005/8/layout/balance1"/>
    <dgm:cxn modelId="{A6EA7750-EEF0-40E5-93B0-D2A563AE964C}" type="presParOf" srcId="{A5463BD3-313B-4427-8431-0BD19DCC19FC}" destId="{45CCCCC5-1247-427D-B74D-F9823BEFE5D8}" srcOrd="4" destOrd="0" presId="urn:microsoft.com/office/officeart/2005/8/layout/balance1"/>
    <dgm:cxn modelId="{529FEC79-8164-45E1-8245-0E1100933AB7}" type="presParOf" srcId="{A5463BD3-313B-4427-8431-0BD19DCC19FC}" destId="{CE67B6D3-8D4B-46E5-8BBA-804D14294588}" srcOrd="5" destOrd="0" presId="urn:microsoft.com/office/officeart/2005/8/layout/balance1"/>
    <dgm:cxn modelId="{064B8103-1426-4B71-842F-DE53726F45F0}" type="presParOf" srcId="{A5463BD3-313B-4427-8431-0BD19DCC19FC}" destId="{C9A00577-E494-4C7E-8750-7F498C08EE02}" srcOrd="6" destOrd="0" presId="urn:microsoft.com/office/officeart/2005/8/layout/balance1"/>
    <dgm:cxn modelId="{A20691A1-B75F-46E1-883D-3984B82D036D}" type="presParOf" srcId="{A5463BD3-313B-4427-8431-0BD19DCC19FC}" destId="{48C3472C-3AE4-498A-B5AD-C34AEE4466ED}" srcOrd="7" destOrd="0" presId="urn:microsoft.com/office/officeart/2005/8/layout/balance1"/>
    <dgm:cxn modelId="{28135A56-5222-4EE2-A488-6CF128E6BCEE}" type="presParOf" srcId="{A5463BD3-313B-4427-8431-0BD19DCC19FC}" destId="{3C5F022D-44BA-4089-A5C8-A3C2192804EA}" srcOrd="8" destOrd="0" presId="urn:microsoft.com/office/officeart/2005/8/layout/balanc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D8412B-9775-4641-B811-F9A4D898D865}" type="doc">
      <dgm:prSet loTypeId="urn:microsoft.com/office/officeart/2005/8/layout/bProcess3" loCatId="process" qsTypeId="urn:microsoft.com/office/officeart/2005/8/quickstyle/simple2" qsCatId="simple" csTypeId="urn:microsoft.com/office/officeart/2005/8/colors/colorful4" csCatId="colorful" phldr="1"/>
      <dgm:spPr/>
      <dgm:t>
        <a:bodyPr/>
        <a:lstStyle/>
        <a:p>
          <a:endParaRPr lang="en-US"/>
        </a:p>
      </dgm:t>
    </dgm:pt>
    <dgm:pt modelId="{1420241E-7802-4861-932F-C5B137197DBE}">
      <dgm:prSet custT="1"/>
      <dgm:spPr/>
      <dgm:t>
        <a:bodyPr/>
        <a:lstStyle/>
        <a:p>
          <a:pPr rtl="0"/>
          <a:r>
            <a:rPr lang="en-GB" sz="1200" dirty="0" smtClean="0">
              <a:solidFill>
                <a:schemeClr val="tx1"/>
              </a:solidFill>
              <a:latin typeface="Comic Sans MS" panose="030F0702030302020204" pitchFamily="66" charset="0"/>
            </a:rPr>
            <a:t>Now the Nazis got more support they </a:t>
          </a:r>
          <a:r>
            <a:rPr lang="en-GB" sz="1200" b="1" u="sng" dirty="0" smtClean="0">
              <a:solidFill>
                <a:schemeClr val="tx1"/>
              </a:solidFill>
              <a:latin typeface="Comic Sans MS" panose="030F0702030302020204" pitchFamily="66" charset="0"/>
            </a:rPr>
            <a:t>promised</a:t>
          </a:r>
          <a:r>
            <a:rPr lang="en-GB" sz="1200" dirty="0" smtClean="0">
              <a:solidFill>
                <a:schemeClr val="tx1"/>
              </a:solidFill>
              <a:latin typeface="Comic Sans MS" panose="030F0702030302020204" pitchFamily="66" charset="0"/>
            </a:rPr>
            <a:t> bread and work.</a:t>
          </a:r>
          <a:endParaRPr lang="en-GB" sz="1200" dirty="0">
            <a:solidFill>
              <a:schemeClr val="tx1"/>
            </a:solidFill>
            <a:latin typeface="Comic Sans MS" panose="030F0702030302020204" pitchFamily="66" charset="0"/>
          </a:endParaRPr>
        </a:p>
      </dgm:t>
    </dgm:pt>
    <dgm:pt modelId="{1D46A414-41D0-4913-A4C2-0EC3622C4810}" type="parTrans" cxnId="{B9D43794-8492-4123-9BD2-6B62821F12BF}">
      <dgm:prSet/>
      <dgm:spPr/>
      <dgm:t>
        <a:bodyPr/>
        <a:lstStyle/>
        <a:p>
          <a:endParaRPr lang="en-US" sz="1200">
            <a:solidFill>
              <a:schemeClr val="tx1"/>
            </a:solidFill>
            <a:latin typeface="Comic Sans MS" panose="030F0702030302020204" pitchFamily="66" charset="0"/>
          </a:endParaRPr>
        </a:p>
      </dgm:t>
    </dgm:pt>
    <dgm:pt modelId="{1DBC64D6-9020-43AC-B0EB-9AA0861EB240}" type="sibTrans" cxnId="{B9D43794-8492-4123-9BD2-6B62821F12BF}">
      <dgm:prSet custT="1"/>
      <dgm:spPr/>
      <dgm:t>
        <a:bodyPr/>
        <a:lstStyle/>
        <a:p>
          <a:endParaRPr lang="en-US" sz="1200">
            <a:solidFill>
              <a:schemeClr val="tx1"/>
            </a:solidFill>
            <a:latin typeface="Comic Sans MS" panose="030F0702030302020204" pitchFamily="66" charset="0"/>
          </a:endParaRPr>
        </a:p>
      </dgm:t>
    </dgm:pt>
    <dgm:pt modelId="{C28F8571-48E1-41A4-9751-D54EBA3773E2}">
      <dgm:prSet custT="1"/>
      <dgm:spPr/>
      <dgm:t>
        <a:bodyPr/>
        <a:lstStyle/>
        <a:p>
          <a:pPr rtl="0"/>
          <a:r>
            <a:rPr lang="en-GB" sz="1200" dirty="0" smtClean="0">
              <a:solidFill>
                <a:schemeClr val="tx1"/>
              </a:solidFill>
              <a:latin typeface="Comic Sans MS" panose="030F0702030302020204" pitchFamily="66" charset="0"/>
            </a:rPr>
            <a:t>The Nazis increased support by using </a:t>
          </a:r>
          <a:r>
            <a:rPr lang="en-GB" sz="1200" b="1" u="sng" dirty="0" smtClean="0">
              <a:solidFill>
                <a:schemeClr val="tx1"/>
              </a:solidFill>
              <a:latin typeface="Comic Sans MS" panose="030F0702030302020204" pitchFamily="66" charset="0"/>
            </a:rPr>
            <a:t>propaganda.</a:t>
          </a:r>
          <a:endParaRPr lang="en-GB" sz="1200" dirty="0">
            <a:solidFill>
              <a:schemeClr val="tx1"/>
            </a:solidFill>
            <a:latin typeface="Comic Sans MS" panose="030F0702030302020204" pitchFamily="66" charset="0"/>
          </a:endParaRPr>
        </a:p>
      </dgm:t>
    </dgm:pt>
    <dgm:pt modelId="{1CE7AAE7-775A-4CD6-9A05-72353D22C4F0}" type="parTrans" cxnId="{43B13148-6736-412B-8C79-1D928040E697}">
      <dgm:prSet/>
      <dgm:spPr/>
      <dgm:t>
        <a:bodyPr/>
        <a:lstStyle/>
        <a:p>
          <a:endParaRPr lang="en-US" sz="1200">
            <a:solidFill>
              <a:schemeClr val="tx1"/>
            </a:solidFill>
            <a:latin typeface="Comic Sans MS" panose="030F0702030302020204" pitchFamily="66" charset="0"/>
          </a:endParaRPr>
        </a:p>
      </dgm:t>
    </dgm:pt>
    <dgm:pt modelId="{E256325E-21AF-410F-9367-5CE452894AA0}" type="sibTrans" cxnId="{43B13148-6736-412B-8C79-1D928040E697}">
      <dgm:prSet custT="1"/>
      <dgm:spPr/>
      <dgm:t>
        <a:bodyPr/>
        <a:lstStyle/>
        <a:p>
          <a:endParaRPr lang="en-US" sz="1200">
            <a:solidFill>
              <a:schemeClr val="tx1"/>
            </a:solidFill>
            <a:latin typeface="Comic Sans MS" panose="030F0702030302020204" pitchFamily="66" charset="0"/>
          </a:endParaRPr>
        </a:p>
      </dgm:t>
    </dgm:pt>
    <dgm:pt modelId="{34B29469-72A2-477E-A230-B21812B3B4B5}">
      <dgm:prSet custT="1"/>
      <dgm:spPr/>
      <dgm:t>
        <a:bodyPr/>
        <a:lstStyle/>
        <a:p>
          <a:pPr rtl="0"/>
          <a:r>
            <a:rPr lang="en-GB" sz="1200" smtClean="0">
              <a:solidFill>
                <a:schemeClr val="tx1"/>
              </a:solidFill>
              <a:latin typeface="Comic Sans MS" panose="030F0702030302020204" pitchFamily="66" charset="0"/>
            </a:rPr>
            <a:t>Hitler increased support by using </a:t>
          </a:r>
          <a:r>
            <a:rPr lang="en-GB" sz="1200" b="1" u="sng" smtClean="0">
              <a:solidFill>
                <a:schemeClr val="tx1"/>
              </a:solidFill>
              <a:latin typeface="Comic Sans MS" panose="030F0702030302020204" pitchFamily="66" charset="0"/>
            </a:rPr>
            <a:t>public speaking</a:t>
          </a:r>
          <a:r>
            <a:rPr lang="en-GB" sz="1200" smtClean="0">
              <a:solidFill>
                <a:schemeClr val="tx1"/>
              </a:solidFill>
              <a:latin typeface="Comic Sans MS" panose="030F0702030302020204" pitchFamily="66" charset="0"/>
            </a:rPr>
            <a:t> which he was excellent at.</a:t>
          </a:r>
          <a:endParaRPr lang="en-GB" sz="1200">
            <a:solidFill>
              <a:schemeClr val="tx1"/>
            </a:solidFill>
            <a:latin typeface="Comic Sans MS" panose="030F0702030302020204" pitchFamily="66" charset="0"/>
          </a:endParaRPr>
        </a:p>
      </dgm:t>
    </dgm:pt>
    <dgm:pt modelId="{106F0C7A-1E0C-496E-9AD0-87236ED0EF68}" type="parTrans" cxnId="{EDF82255-195A-47AE-9ECF-8277B2164307}">
      <dgm:prSet/>
      <dgm:spPr/>
      <dgm:t>
        <a:bodyPr/>
        <a:lstStyle/>
        <a:p>
          <a:endParaRPr lang="en-US" sz="1200">
            <a:solidFill>
              <a:schemeClr val="tx1"/>
            </a:solidFill>
            <a:latin typeface="Comic Sans MS" panose="030F0702030302020204" pitchFamily="66" charset="0"/>
          </a:endParaRPr>
        </a:p>
      </dgm:t>
    </dgm:pt>
    <dgm:pt modelId="{AA60BA9D-7295-4AEA-B521-C91EF1E24A81}" type="sibTrans" cxnId="{EDF82255-195A-47AE-9ECF-8277B2164307}">
      <dgm:prSet custT="1"/>
      <dgm:spPr/>
      <dgm:t>
        <a:bodyPr/>
        <a:lstStyle/>
        <a:p>
          <a:endParaRPr lang="en-US" sz="1200">
            <a:solidFill>
              <a:schemeClr val="tx1"/>
            </a:solidFill>
            <a:latin typeface="Comic Sans MS" panose="030F0702030302020204" pitchFamily="66" charset="0"/>
          </a:endParaRPr>
        </a:p>
      </dgm:t>
    </dgm:pt>
    <dgm:pt modelId="{60830124-182D-4825-A8DE-1ED893E45EC4}">
      <dgm:prSet custT="1"/>
      <dgm:spPr/>
      <dgm:t>
        <a:bodyPr/>
        <a:lstStyle/>
        <a:p>
          <a:pPr rtl="0"/>
          <a:r>
            <a:rPr lang="en-GB" sz="1200" dirty="0" smtClean="0">
              <a:solidFill>
                <a:schemeClr val="tx1"/>
              </a:solidFill>
              <a:latin typeface="Comic Sans MS" panose="030F0702030302020204" pitchFamily="66" charset="0"/>
            </a:rPr>
            <a:t>Hitler increased support through punishing all opposition through using his </a:t>
          </a:r>
          <a:r>
            <a:rPr lang="en-GB" sz="1200" u="sng" dirty="0" smtClean="0">
              <a:solidFill>
                <a:schemeClr val="tx1"/>
              </a:solidFill>
              <a:latin typeface="Comic Sans MS" panose="030F0702030302020204" pitchFamily="66" charset="0"/>
            </a:rPr>
            <a:t>SA</a:t>
          </a:r>
          <a:r>
            <a:rPr lang="en-GB" sz="1200" dirty="0" smtClean="0">
              <a:solidFill>
                <a:schemeClr val="tx1"/>
              </a:solidFill>
              <a:latin typeface="Comic Sans MS" panose="030F0702030302020204" pitchFamily="66" charset="0"/>
            </a:rPr>
            <a:t> to beat up those against him.</a:t>
          </a:r>
          <a:endParaRPr lang="en-GB" sz="1200" dirty="0">
            <a:solidFill>
              <a:schemeClr val="tx1"/>
            </a:solidFill>
            <a:latin typeface="Comic Sans MS" panose="030F0702030302020204" pitchFamily="66" charset="0"/>
          </a:endParaRPr>
        </a:p>
      </dgm:t>
    </dgm:pt>
    <dgm:pt modelId="{7C813628-497D-4422-98CB-543DE63C8328}" type="parTrans" cxnId="{C0F3AC69-A0A8-4440-B384-50305CD714B4}">
      <dgm:prSet/>
      <dgm:spPr/>
      <dgm:t>
        <a:bodyPr/>
        <a:lstStyle/>
        <a:p>
          <a:endParaRPr lang="en-US" sz="1200">
            <a:solidFill>
              <a:schemeClr val="tx1"/>
            </a:solidFill>
            <a:latin typeface="Comic Sans MS" panose="030F0702030302020204" pitchFamily="66" charset="0"/>
          </a:endParaRPr>
        </a:p>
      </dgm:t>
    </dgm:pt>
    <dgm:pt modelId="{37594ECF-181A-4D22-954E-129AA72D6875}" type="sibTrans" cxnId="{C0F3AC69-A0A8-4440-B384-50305CD714B4}">
      <dgm:prSet custT="1"/>
      <dgm:spPr/>
      <dgm:t>
        <a:bodyPr/>
        <a:lstStyle/>
        <a:p>
          <a:endParaRPr lang="en-US" sz="1200">
            <a:solidFill>
              <a:schemeClr val="tx1"/>
            </a:solidFill>
            <a:latin typeface="Comic Sans MS" panose="030F0702030302020204" pitchFamily="66" charset="0"/>
          </a:endParaRPr>
        </a:p>
      </dgm:t>
    </dgm:pt>
    <dgm:pt modelId="{40C4A916-08BF-4598-A70D-8528A558AB7E}">
      <dgm:prSet custT="1"/>
      <dgm:spPr/>
      <dgm:t>
        <a:bodyPr/>
        <a:lstStyle/>
        <a:p>
          <a:pPr rtl="0"/>
          <a:r>
            <a:rPr lang="en-GB" sz="1200" b="1" u="sng" dirty="0" smtClean="0">
              <a:solidFill>
                <a:schemeClr val="tx1"/>
              </a:solidFill>
              <a:latin typeface="Comic Sans MS" panose="030F0702030302020204" pitchFamily="66" charset="0"/>
            </a:rPr>
            <a:t>The Political Deal </a:t>
          </a:r>
          <a:r>
            <a:rPr lang="en-GB" sz="1200" dirty="0" smtClean="0">
              <a:solidFill>
                <a:schemeClr val="tx1"/>
              </a:solidFill>
              <a:latin typeface="Comic Sans MS" panose="030F0702030302020204" pitchFamily="66" charset="0"/>
            </a:rPr>
            <a:t>- In the 1932 election the Nazis became the largest party in the Reichstag but President Hindenburg refused to make Hitler Chancellor instead he made Von </a:t>
          </a:r>
          <a:r>
            <a:rPr lang="en-GB" sz="1200" dirty="0" err="1" smtClean="0">
              <a:solidFill>
                <a:schemeClr val="tx1"/>
              </a:solidFill>
              <a:latin typeface="Comic Sans MS" panose="030F0702030302020204" pitchFamily="66" charset="0"/>
            </a:rPr>
            <a:t>Schleicher</a:t>
          </a:r>
          <a:r>
            <a:rPr lang="en-GB" sz="1200" dirty="0" smtClean="0">
              <a:solidFill>
                <a:schemeClr val="tx1"/>
              </a:solidFill>
              <a:latin typeface="Comic Sans MS" panose="030F0702030302020204" pitchFamily="66" charset="0"/>
            </a:rPr>
            <a:t> Chancellor.</a:t>
          </a:r>
          <a:endParaRPr lang="en-GB" sz="1200" dirty="0">
            <a:solidFill>
              <a:schemeClr val="tx1"/>
            </a:solidFill>
            <a:latin typeface="Comic Sans MS" panose="030F0702030302020204" pitchFamily="66" charset="0"/>
          </a:endParaRPr>
        </a:p>
      </dgm:t>
    </dgm:pt>
    <dgm:pt modelId="{39EBF6C8-1D18-4A4F-91AA-354D4DCC7AA2}" type="parTrans" cxnId="{34B116D5-3303-4D2F-A1E8-FE7CCFC74DB9}">
      <dgm:prSet/>
      <dgm:spPr/>
      <dgm:t>
        <a:bodyPr/>
        <a:lstStyle/>
        <a:p>
          <a:endParaRPr lang="en-US" sz="1200">
            <a:solidFill>
              <a:schemeClr val="tx1"/>
            </a:solidFill>
            <a:latin typeface="Comic Sans MS" panose="030F0702030302020204" pitchFamily="66" charset="0"/>
          </a:endParaRPr>
        </a:p>
      </dgm:t>
    </dgm:pt>
    <dgm:pt modelId="{4DC86A1E-146F-4DDB-B927-0F26162D3090}" type="sibTrans" cxnId="{34B116D5-3303-4D2F-A1E8-FE7CCFC74DB9}">
      <dgm:prSet custT="1"/>
      <dgm:spPr/>
      <dgm:t>
        <a:bodyPr/>
        <a:lstStyle/>
        <a:p>
          <a:endParaRPr lang="en-US" sz="1200">
            <a:solidFill>
              <a:schemeClr val="tx1"/>
            </a:solidFill>
            <a:latin typeface="Comic Sans MS" panose="030F0702030302020204" pitchFamily="66" charset="0"/>
          </a:endParaRPr>
        </a:p>
      </dgm:t>
    </dgm:pt>
    <dgm:pt modelId="{68C1A46E-5BF8-49F3-8C32-EB96BB9B3E66}">
      <dgm:prSet custT="1"/>
      <dgm:spPr/>
      <dgm:t>
        <a:bodyPr/>
        <a:lstStyle/>
        <a:p>
          <a:pPr rtl="0"/>
          <a:r>
            <a:rPr lang="en-GB" sz="1200" dirty="0" smtClean="0">
              <a:solidFill>
                <a:schemeClr val="tx1"/>
              </a:solidFill>
              <a:latin typeface="Comic Sans MS" panose="030F0702030302020204" pitchFamily="66" charset="0"/>
            </a:rPr>
            <a:t>Von Papen wanted power so he persuaded Hindenburg to make Hitler Chancellor and he would be vice Chancellor. Hindenburg and Von Papen believed they could control Hitler.</a:t>
          </a:r>
          <a:endParaRPr lang="en-GB" sz="1200" dirty="0">
            <a:solidFill>
              <a:schemeClr val="tx1"/>
            </a:solidFill>
            <a:latin typeface="Comic Sans MS" panose="030F0702030302020204" pitchFamily="66" charset="0"/>
          </a:endParaRPr>
        </a:p>
      </dgm:t>
    </dgm:pt>
    <dgm:pt modelId="{A1EA6BB0-DEC9-4B89-8A45-2389A0AC0C8E}" type="parTrans" cxnId="{1EC87C9E-42CC-47D6-87CA-8F21F5407CF2}">
      <dgm:prSet/>
      <dgm:spPr/>
      <dgm:t>
        <a:bodyPr/>
        <a:lstStyle/>
        <a:p>
          <a:endParaRPr lang="en-US" sz="1200">
            <a:solidFill>
              <a:schemeClr val="tx1"/>
            </a:solidFill>
            <a:latin typeface="Comic Sans MS" panose="030F0702030302020204" pitchFamily="66" charset="0"/>
          </a:endParaRPr>
        </a:p>
      </dgm:t>
    </dgm:pt>
    <dgm:pt modelId="{9EDEA43F-AC6E-481B-8ADB-F3711E709CF4}" type="sibTrans" cxnId="{1EC87C9E-42CC-47D6-87CA-8F21F5407CF2}">
      <dgm:prSet custT="1"/>
      <dgm:spPr/>
      <dgm:t>
        <a:bodyPr/>
        <a:lstStyle/>
        <a:p>
          <a:endParaRPr lang="en-US" sz="1200">
            <a:solidFill>
              <a:schemeClr val="tx1"/>
            </a:solidFill>
            <a:latin typeface="Comic Sans MS" panose="030F0702030302020204" pitchFamily="66" charset="0"/>
          </a:endParaRPr>
        </a:p>
      </dgm:t>
    </dgm:pt>
    <dgm:pt modelId="{341AA5C3-1DA6-473F-A36B-74AD8476CF15}">
      <dgm:prSet custT="1"/>
      <dgm:spPr/>
      <dgm:t>
        <a:bodyPr/>
        <a:lstStyle/>
        <a:p>
          <a:pPr rtl="0"/>
          <a:r>
            <a:rPr lang="en-GB" sz="1200" dirty="0" smtClean="0">
              <a:solidFill>
                <a:schemeClr val="tx1"/>
              </a:solidFill>
              <a:latin typeface="Comic Sans MS" panose="030F0702030302020204" pitchFamily="66" charset="0"/>
            </a:rPr>
            <a:t>30</a:t>
          </a:r>
          <a:r>
            <a:rPr lang="en-GB" sz="1200" baseline="30000" dirty="0" smtClean="0">
              <a:solidFill>
                <a:schemeClr val="tx1"/>
              </a:solidFill>
              <a:latin typeface="Comic Sans MS" panose="030F0702030302020204" pitchFamily="66" charset="0"/>
            </a:rPr>
            <a:t>th</a:t>
          </a:r>
          <a:r>
            <a:rPr lang="en-GB" sz="1200" dirty="0" smtClean="0">
              <a:solidFill>
                <a:schemeClr val="tx1"/>
              </a:solidFill>
              <a:latin typeface="Comic Sans MS" panose="030F0702030302020204" pitchFamily="66" charset="0"/>
            </a:rPr>
            <a:t> January 1933 Hitler became Chancellor of Germany. </a:t>
          </a:r>
          <a:endParaRPr lang="en-GB" sz="1200" dirty="0">
            <a:solidFill>
              <a:schemeClr val="tx1"/>
            </a:solidFill>
            <a:latin typeface="Comic Sans MS" panose="030F0702030302020204" pitchFamily="66" charset="0"/>
          </a:endParaRPr>
        </a:p>
      </dgm:t>
    </dgm:pt>
    <dgm:pt modelId="{27957B03-2CB1-4539-B293-7297D6FE6C45}" type="parTrans" cxnId="{EBA9EF50-E7B5-475F-AC8A-18F8D032F12E}">
      <dgm:prSet/>
      <dgm:spPr/>
      <dgm:t>
        <a:bodyPr/>
        <a:lstStyle/>
        <a:p>
          <a:endParaRPr lang="en-US" sz="1200">
            <a:solidFill>
              <a:schemeClr val="tx1"/>
            </a:solidFill>
            <a:latin typeface="Comic Sans MS" panose="030F0702030302020204" pitchFamily="66" charset="0"/>
          </a:endParaRPr>
        </a:p>
      </dgm:t>
    </dgm:pt>
    <dgm:pt modelId="{9323E2EF-F713-4721-ACBA-C73F88045259}" type="sibTrans" cxnId="{EBA9EF50-E7B5-475F-AC8A-18F8D032F12E}">
      <dgm:prSet/>
      <dgm:spPr/>
      <dgm:t>
        <a:bodyPr/>
        <a:lstStyle/>
        <a:p>
          <a:endParaRPr lang="en-US" sz="1200">
            <a:solidFill>
              <a:schemeClr val="tx1"/>
            </a:solidFill>
            <a:latin typeface="Comic Sans MS" panose="030F0702030302020204" pitchFamily="66" charset="0"/>
          </a:endParaRPr>
        </a:p>
      </dgm:t>
    </dgm:pt>
    <dgm:pt modelId="{502214AF-2008-484A-9C48-63236E3E17AD}" type="pres">
      <dgm:prSet presAssocID="{50D8412B-9775-4641-B811-F9A4D898D865}" presName="Name0" presStyleCnt="0">
        <dgm:presLayoutVars>
          <dgm:dir/>
          <dgm:resizeHandles val="exact"/>
        </dgm:presLayoutVars>
      </dgm:prSet>
      <dgm:spPr/>
      <dgm:t>
        <a:bodyPr/>
        <a:lstStyle/>
        <a:p>
          <a:endParaRPr lang="en-US"/>
        </a:p>
      </dgm:t>
    </dgm:pt>
    <dgm:pt modelId="{DB57D8CC-F020-4D92-B904-1892222763CB}" type="pres">
      <dgm:prSet presAssocID="{1420241E-7802-4861-932F-C5B137197DBE}" presName="node" presStyleLbl="node1" presStyleIdx="0" presStyleCnt="7" custScaleX="77253">
        <dgm:presLayoutVars>
          <dgm:bulletEnabled val="1"/>
        </dgm:presLayoutVars>
      </dgm:prSet>
      <dgm:spPr/>
      <dgm:t>
        <a:bodyPr/>
        <a:lstStyle/>
        <a:p>
          <a:endParaRPr lang="en-US"/>
        </a:p>
      </dgm:t>
    </dgm:pt>
    <dgm:pt modelId="{102FE751-C60C-4895-901C-ACE0B6D62E1F}" type="pres">
      <dgm:prSet presAssocID="{1DBC64D6-9020-43AC-B0EB-9AA0861EB240}" presName="sibTrans" presStyleLbl="sibTrans1D1" presStyleIdx="0" presStyleCnt="6"/>
      <dgm:spPr/>
      <dgm:t>
        <a:bodyPr/>
        <a:lstStyle/>
        <a:p>
          <a:endParaRPr lang="en-US"/>
        </a:p>
      </dgm:t>
    </dgm:pt>
    <dgm:pt modelId="{2C795BD5-4957-465A-B80C-A444060A1364}" type="pres">
      <dgm:prSet presAssocID="{1DBC64D6-9020-43AC-B0EB-9AA0861EB240}" presName="connectorText" presStyleLbl="sibTrans1D1" presStyleIdx="0" presStyleCnt="6"/>
      <dgm:spPr/>
      <dgm:t>
        <a:bodyPr/>
        <a:lstStyle/>
        <a:p>
          <a:endParaRPr lang="en-US"/>
        </a:p>
      </dgm:t>
    </dgm:pt>
    <dgm:pt modelId="{9F5E2F47-3E51-428C-94C0-6AA7BD758E98}" type="pres">
      <dgm:prSet presAssocID="{C28F8571-48E1-41A4-9751-D54EBA3773E2}" presName="node" presStyleLbl="node1" presStyleIdx="1" presStyleCnt="7" custScaleX="79056">
        <dgm:presLayoutVars>
          <dgm:bulletEnabled val="1"/>
        </dgm:presLayoutVars>
      </dgm:prSet>
      <dgm:spPr/>
      <dgm:t>
        <a:bodyPr/>
        <a:lstStyle/>
        <a:p>
          <a:endParaRPr lang="en-US"/>
        </a:p>
      </dgm:t>
    </dgm:pt>
    <dgm:pt modelId="{E0CF5874-7874-4F62-B21E-A07E76BE2C95}" type="pres">
      <dgm:prSet presAssocID="{E256325E-21AF-410F-9367-5CE452894AA0}" presName="sibTrans" presStyleLbl="sibTrans1D1" presStyleIdx="1" presStyleCnt="6"/>
      <dgm:spPr/>
      <dgm:t>
        <a:bodyPr/>
        <a:lstStyle/>
        <a:p>
          <a:endParaRPr lang="en-US"/>
        </a:p>
      </dgm:t>
    </dgm:pt>
    <dgm:pt modelId="{7E5127B1-D6EB-4109-A613-7BD69E4320D0}" type="pres">
      <dgm:prSet presAssocID="{E256325E-21AF-410F-9367-5CE452894AA0}" presName="connectorText" presStyleLbl="sibTrans1D1" presStyleIdx="1" presStyleCnt="6"/>
      <dgm:spPr/>
      <dgm:t>
        <a:bodyPr/>
        <a:lstStyle/>
        <a:p>
          <a:endParaRPr lang="en-US"/>
        </a:p>
      </dgm:t>
    </dgm:pt>
    <dgm:pt modelId="{4C01ADC4-96AB-40F9-8370-702178B7F980}" type="pres">
      <dgm:prSet presAssocID="{34B29469-72A2-477E-A230-B21812B3B4B5}" presName="node" presStyleLbl="node1" presStyleIdx="2" presStyleCnt="7">
        <dgm:presLayoutVars>
          <dgm:bulletEnabled val="1"/>
        </dgm:presLayoutVars>
      </dgm:prSet>
      <dgm:spPr/>
      <dgm:t>
        <a:bodyPr/>
        <a:lstStyle/>
        <a:p>
          <a:endParaRPr lang="en-US"/>
        </a:p>
      </dgm:t>
    </dgm:pt>
    <dgm:pt modelId="{11AA481F-5918-4A3B-BCF1-2EE0069C493B}" type="pres">
      <dgm:prSet presAssocID="{AA60BA9D-7295-4AEA-B521-C91EF1E24A81}" presName="sibTrans" presStyleLbl="sibTrans1D1" presStyleIdx="2" presStyleCnt="6"/>
      <dgm:spPr/>
      <dgm:t>
        <a:bodyPr/>
        <a:lstStyle/>
        <a:p>
          <a:endParaRPr lang="en-US"/>
        </a:p>
      </dgm:t>
    </dgm:pt>
    <dgm:pt modelId="{98FA7F43-6002-46EC-B7A5-C6367BCE479B}" type="pres">
      <dgm:prSet presAssocID="{AA60BA9D-7295-4AEA-B521-C91EF1E24A81}" presName="connectorText" presStyleLbl="sibTrans1D1" presStyleIdx="2" presStyleCnt="6"/>
      <dgm:spPr/>
      <dgm:t>
        <a:bodyPr/>
        <a:lstStyle/>
        <a:p>
          <a:endParaRPr lang="en-US"/>
        </a:p>
      </dgm:t>
    </dgm:pt>
    <dgm:pt modelId="{431085D0-A9AF-4EDA-96FA-A2C039437C3B}" type="pres">
      <dgm:prSet presAssocID="{60830124-182D-4825-A8DE-1ED893E45EC4}" presName="node" presStyleLbl="node1" presStyleIdx="3" presStyleCnt="7" custScaleX="112123">
        <dgm:presLayoutVars>
          <dgm:bulletEnabled val="1"/>
        </dgm:presLayoutVars>
      </dgm:prSet>
      <dgm:spPr/>
      <dgm:t>
        <a:bodyPr/>
        <a:lstStyle/>
        <a:p>
          <a:endParaRPr lang="en-US"/>
        </a:p>
      </dgm:t>
    </dgm:pt>
    <dgm:pt modelId="{66440750-3E42-400D-B7A5-A854403BA0AD}" type="pres">
      <dgm:prSet presAssocID="{37594ECF-181A-4D22-954E-129AA72D6875}" presName="sibTrans" presStyleLbl="sibTrans1D1" presStyleIdx="3" presStyleCnt="6"/>
      <dgm:spPr/>
      <dgm:t>
        <a:bodyPr/>
        <a:lstStyle/>
        <a:p>
          <a:endParaRPr lang="en-US"/>
        </a:p>
      </dgm:t>
    </dgm:pt>
    <dgm:pt modelId="{9E68EFDA-360A-4DC0-8911-107A88BB9DDF}" type="pres">
      <dgm:prSet presAssocID="{37594ECF-181A-4D22-954E-129AA72D6875}" presName="connectorText" presStyleLbl="sibTrans1D1" presStyleIdx="3" presStyleCnt="6"/>
      <dgm:spPr/>
      <dgm:t>
        <a:bodyPr/>
        <a:lstStyle/>
        <a:p>
          <a:endParaRPr lang="en-US"/>
        </a:p>
      </dgm:t>
    </dgm:pt>
    <dgm:pt modelId="{1FC8ED13-4EF1-47D1-BCF3-3B79FD245013}" type="pres">
      <dgm:prSet presAssocID="{40C4A916-08BF-4598-A70D-8528A558AB7E}" presName="node" presStyleLbl="node1" presStyleIdx="4" presStyleCnt="7" custScaleX="153346">
        <dgm:presLayoutVars>
          <dgm:bulletEnabled val="1"/>
        </dgm:presLayoutVars>
      </dgm:prSet>
      <dgm:spPr/>
      <dgm:t>
        <a:bodyPr/>
        <a:lstStyle/>
        <a:p>
          <a:endParaRPr lang="en-US"/>
        </a:p>
      </dgm:t>
    </dgm:pt>
    <dgm:pt modelId="{66E7F52D-9360-4A3B-A281-CE145A435126}" type="pres">
      <dgm:prSet presAssocID="{4DC86A1E-146F-4DDB-B927-0F26162D3090}" presName="sibTrans" presStyleLbl="sibTrans1D1" presStyleIdx="4" presStyleCnt="6"/>
      <dgm:spPr/>
      <dgm:t>
        <a:bodyPr/>
        <a:lstStyle/>
        <a:p>
          <a:endParaRPr lang="en-US"/>
        </a:p>
      </dgm:t>
    </dgm:pt>
    <dgm:pt modelId="{2B848969-8B14-4EF6-9EE0-31459A85C18A}" type="pres">
      <dgm:prSet presAssocID="{4DC86A1E-146F-4DDB-B927-0F26162D3090}" presName="connectorText" presStyleLbl="sibTrans1D1" presStyleIdx="4" presStyleCnt="6"/>
      <dgm:spPr/>
      <dgm:t>
        <a:bodyPr/>
        <a:lstStyle/>
        <a:p>
          <a:endParaRPr lang="en-US"/>
        </a:p>
      </dgm:t>
    </dgm:pt>
    <dgm:pt modelId="{87060A69-FB8A-4D1D-881D-7384DA6E5678}" type="pres">
      <dgm:prSet presAssocID="{68C1A46E-5BF8-49F3-8C32-EB96BB9B3E66}" presName="node" presStyleLbl="node1" presStyleIdx="5" presStyleCnt="7" custScaleX="144620">
        <dgm:presLayoutVars>
          <dgm:bulletEnabled val="1"/>
        </dgm:presLayoutVars>
      </dgm:prSet>
      <dgm:spPr/>
      <dgm:t>
        <a:bodyPr/>
        <a:lstStyle/>
        <a:p>
          <a:endParaRPr lang="en-US"/>
        </a:p>
      </dgm:t>
    </dgm:pt>
    <dgm:pt modelId="{04F42FFA-DDA8-4FA8-89CA-26D693B638A8}" type="pres">
      <dgm:prSet presAssocID="{9EDEA43F-AC6E-481B-8ADB-F3711E709CF4}" presName="sibTrans" presStyleLbl="sibTrans1D1" presStyleIdx="5" presStyleCnt="6"/>
      <dgm:spPr/>
      <dgm:t>
        <a:bodyPr/>
        <a:lstStyle/>
        <a:p>
          <a:endParaRPr lang="en-US"/>
        </a:p>
      </dgm:t>
    </dgm:pt>
    <dgm:pt modelId="{BE9DD70C-EEC6-427C-ABA3-48196F21A402}" type="pres">
      <dgm:prSet presAssocID="{9EDEA43F-AC6E-481B-8ADB-F3711E709CF4}" presName="connectorText" presStyleLbl="sibTrans1D1" presStyleIdx="5" presStyleCnt="6"/>
      <dgm:spPr/>
      <dgm:t>
        <a:bodyPr/>
        <a:lstStyle/>
        <a:p>
          <a:endParaRPr lang="en-US"/>
        </a:p>
      </dgm:t>
    </dgm:pt>
    <dgm:pt modelId="{E963C59C-E4C5-4BCD-8785-AB27A5B45122}" type="pres">
      <dgm:prSet presAssocID="{341AA5C3-1DA6-473F-A36B-74AD8476CF15}" presName="node" presStyleLbl="node1" presStyleIdx="6" presStyleCnt="7" custScaleX="55911">
        <dgm:presLayoutVars>
          <dgm:bulletEnabled val="1"/>
        </dgm:presLayoutVars>
      </dgm:prSet>
      <dgm:spPr/>
      <dgm:t>
        <a:bodyPr/>
        <a:lstStyle/>
        <a:p>
          <a:endParaRPr lang="en-US"/>
        </a:p>
      </dgm:t>
    </dgm:pt>
  </dgm:ptLst>
  <dgm:cxnLst>
    <dgm:cxn modelId="{588E91F0-EDD0-4BEC-A42A-38924635A884}" type="presOf" srcId="{9EDEA43F-AC6E-481B-8ADB-F3711E709CF4}" destId="{BE9DD70C-EEC6-427C-ABA3-48196F21A402}" srcOrd="1" destOrd="0" presId="urn:microsoft.com/office/officeart/2005/8/layout/bProcess3"/>
    <dgm:cxn modelId="{748D1918-D389-4328-9ABD-25DB6E1AD70A}" type="presOf" srcId="{AA60BA9D-7295-4AEA-B521-C91EF1E24A81}" destId="{11AA481F-5918-4A3B-BCF1-2EE0069C493B}" srcOrd="0" destOrd="0" presId="urn:microsoft.com/office/officeart/2005/8/layout/bProcess3"/>
    <dgm:cxn modelId="{C64F29A3-6295-4D67-B6BE-A5A44693AD4E}" type="presOf" srcId="{4DC86A1E-146F-4DDB-B927-0F26162D3090}" destId="{66E7F52D-9360-4A3B-A281-CE145A435126}" srcOrd="0" destOrd="0" presId="urn:microsoft.com/office/officeart/2005/8/layout/bProcess3"/>
    <dgm:cxn modelId="{89F52D34-BE88-4768-ACBC-97E82A3EDDAD}" type="presOf" srcId="{37594ECF-181A-4D22-954E-129AA72D6875}" destId="{66440750-3E42-400D-B7A5-A854403BA0AD}" srcOrd="0" destOrd="0" presId="urn:microsoft.com/office/officeart/2005/8/layout/bProcess3"/>
    <dgm:cxn modelId="{4F9E311C-21AF-452C-9C65-E813643F3121}" type="presOf" srcId="{1420241E-7802-4861-932F-C5B137197DBE}" destId="{DB57D8CC-F020-4D92-B904-1892222763CB}" srcOrd="0" destOrd="0" presId="urn:microsoft.com/office/officeart/2005/8/layout/bProcess3"/>
    <dgm:cxn modelId="{1EC87C9E-42CC-47D6-87CA-8F21F5407CF2}" srcId="{50D8412B-9775-4641-B811-F9A4D898D865}" destId="{68C1A46E-5BF8-49F3-8C32-EB96BB9B3E66}" srcOrd="5" destOrd="0" parTransId="{A1EA6BB0-DEC9-4B89-8A45-2389A0AC0C8E}" sibTransId="{9EDEA43F-AC6E-481B-8ADB-F3711E709CF4}"/>
    <dgm:cxn modelId="{34B116D5-3303-4D2F-A1E8-FE7CCFC74DB9}" srcId="{50D8412B-9775-4641-B811-F9A4D898D865}" destId="{40C4A916-08BF-4598-A70D-8528A558AB7E}" srcOrd="4" destOrd="0" parTransId="{39EBF6C8-1D18-4A4F-91AA-354D4DCC7AA2}" sibTransId="{4DC86A1E-146F-4DDB-B927-0F26162D3090}"/>
    <dgm:cxn modelId="{326F0844-CD31-4E19-AB39-FD18DE1C3077}" type="presOf" srcId="{1DBC64D6-9020-43AC-B0EB-9AA0861EB240}" destId="{2C795BD5-4957-465A-B80C-A444060A1364}" srcOrd="1" destOrd="0" presId="urn:microsoft.com/office/officeart/2005/8/layout/bProcess3"/>
    <dgm:cxn modelId="{667651D6-7098-4AF6-9944-4A355AF24F56}" type="presOf" srcId="{60830124-182D-4825-A8DE-1ED893E45EC4}" destId="{431085D0-A9AF-4EDA-96FA-A2C039437C3B}" srcOrd="0" destOrd="0" presId="urn:microsoft.com/office/officeart/2005/8/layout/bProcess3"/>
    <dgm:cxn modelId="{BB55C22D-D3A7-4F9F-AC33-4BCC9DD88341}" type="presOf" srcId="{40C4A916-08BF-4598-A70D-8528A558AB7E}" destId="{1FC8ED13-4EF1-47D1-BCF3-3B79FD245013}" srcOrd="0" destOrd="0" presId="urn:microsoft.com/office/officeart/2005/8/layout/bProcess3"/>
    <dgm:cxn modelId="{B9D43794-8492-4123-9BD2-6B62821F12BF}" srcId="{50D8412B-9775-4641-B811-F9A4D898D865}" destId="{1420241E-7802-4861-932F-C5B137197DBE}" srcOrd="0" destOrd="0" parTransId="{1D46A414-41D0-4913-A4C2-0EC3622C4810}" sibTransId="{1DBC64D6-9020-43AC-B0EB-9AA0861EB240}"/>
    <dgm:cxn modelId="{7EE9B5E0-2DBD-4BAF-8089-40715BB80959}" type="presOf" srcId="{341AA5C3-1DA6-473F-A36B-74AD8476CF15}" destId="{E963C59C-E4C5-4BCD-8785-AB27A5B45122}" srcOrd="0" destOrd="0" presId="urn:microsoft.com/office/officeart/2005/8/layout/bProcess3"/>
    <dgm:cxn modelId="{E23583EE-7CF9-44E7-B05B-56D9338FE3DD}" type="presOf" srcId="{1DBC64D6-9020-43AC-B0EB-9AA0861EB240}" destId="{102FE751-C60C-4895-901C-ACE0B6D62E1F}" srcOrd="0" destOrd="0" presId="urn:microsoft.com/office/officeart/2005/8/layout/bProcess3"/>
    <dgm:cxn modelId="{EED7A508-B4B6-4E33-9608-E19ECB2600DE}" type="presOf" srcId="{9EDEA43F-AC6E-481B-8ADB-F3711E709CF4}" destId="{04F42FFA-DDA8-4FA8-89CA-26D693B638A8}" srcOrd="0" destOrd="0" presId="urn:microsoft.com/office/officeart/2005/8/layout/bProcess3"/>
    <dgm:cxn modelId="{109F7A89-0780-452A-AA3C-A14ED5F0161D}" type="presOf" srcId="{AA60BA9D-7295-4AEA-B521-C91EF1E24A81}" destId="{98FA7F43-6002-46EC-B7A5-C6367BCE479B}" srcOrd="1" destOrd="0" presId="urn:microsoft.com/office/officeart/2005/8/layout/bProcess3"/>
    <dgm:cxn modelId="{73C51BD6-B914-4DE9-9460-BB125C19407A}" type="presOf" srcId="{34B29469-72A2-477E-A230-B21812B3B4B5}" destId="{4C01ADC4-96AB-40F9-8370-702178B7F980}" srcOrd="0" destOrd="0" presId="urn:microsoft.com/office/officeart/2005/8/layout/bProcess3"/>
    <dgm:cxn modelId="{15319C8B-145C-46E8-A9F4-084CFDC3C898}" type="presOf" srcId="{C28F8571-48E1-41A4-9751-D54EBA3773E2}" destId="{9F5E2F47-3E51-428C-94C0-6AA7BD758E98}" srcOrd="0" destOrd="0" presId="urn:microsoft.com/office/officeart/2005/8/layout/bProcess3"/>
    <dgm:cxn modelId="{C0F3AC69-A0A8-4440-B384-50305CD714B4}" srcId="{50D8412B-9775-4641-B811-F9A4D898D865}" destId="{60830124-182D-4825-A8DE-1ED893E45EC4}" srcOrd="3" destOrd="0" parTransId="{7C813628-497D-4422-98CB-543DE63C8328}" sibTransId="{37594ECF-181A-4D22-954E-129AA72D6875}"/>
    <dgm:cxn modelId="{46420081-57DF-42EB-8BB7-24619F212E7B}" type="presOf" srcId="{E256325E-21AF-410F-9367-5CE452894AA0}" destId="{E0CF5874-7874-4F62-B21E-A07E76BE2C95}" srcOrd="0" destOrd="0" presId="urn:microsoft.com/office/officeart/2005/8/layout/bProcess3"/>
    <dgm:cxn modelId="{F3934631-B94D-4AAA-9B60-7AB1C7CFEB35}" type="presOf" srcId="{50D8412B-9775-4641-B811-F9A4D898D865}" destId="{502214AF-2008-484A-9C48-63236E3E17AD}" srcOrd="0" destOrd="0" presId="urn:microsoft.com/office/officeart/2005/8/layout/bProcess3"/>
    <dgm:cxn modelId="{EDF82255-195A-47AE-9ECF-8277B2164307}" srcId="{50D8412B-9775-4641-B811-F9A4D898D865}" destId="{34B29469-72A2-477E-A230-B21812B3B4B5}" srcOrd="2" destOrd="0" parTransId="{106F0C7A-1E0C-496E-9AD0-87236ED0EF68}" sibTransId="{AA60BA9D-7295-4AEA-B521-C91EF1E24A81}"/>
    <dgm:cxn modelId="{2279AA04-D603-4BCB-A27E-B0DD8FC21E61}" type="presOf" srcId="{E256325E-21AF-410F-9367-5CE452894AA0}" destId="{7E5127B1-D6EB-4109-A613-7BD69E4320D0}" srcOrd="1" destOrd="0" presId="urn:microsoft.com/office/officeart/2005/8/layout/bProcess3"/>
    <dgm:cxn modelId="{43B13148-6736-412B-8C79-1D928040E697}" srcId="{50D8412B-9775-4641-B811-F9A4D898D865}" destId="{C28F8571-48E1-41A4-9751-D54EBA3773E2}" srcOrd="1" destOrd="0" parTransId="{1CE7AAE7-775A-4CD6-9A05-72353D22C4F0}" sibTransId="{E256325E-21AF-410F-9367-5CE452894AA0}"/>
    <dgm:cxn modelId="{D1BAF7C4-A89B-4067-9B69-705874713EE9}" type="presOf" srcId="{68C1A46E-5BF8-49F3-8C32-EB96BB9B3E66}" destId="{87060A69-FB8A-4D1D-881D-7384DA6E5678}" srcOrd="0" destOrd="0" presId="urn:microsoft.com/office/officeart/2005/8/layout/bProcess3"/>
    <dgm:cxn modelId="{52E119A5-8655-4059-BCB3-87DB40E1B37E}" type="presOf" srcId="{37594ECF-181A-4D22-954E-129AA72D6875}" destId="{9E68EFDA-360A-4DC0-8911-107A88BB9DDF}" srcOrd="1" destOrd="0" presId="urn:microsoft.com/office/officeart/2005/8/layout/bProcess3"/>
    <dgm:cxn modelId="{338A827D-3A61-4BCE-96C1-35FE074BE09A}" type="presOf" srcId="{4DC86A1E-146F-4DDB-B927-0F26162D3090}" destId="{2B848969-8B14-4EF6-9EE0-31459A85C18A}" srcOrd="1" destOrd="0" presId="urn:microsoft.com/office/officeart/2005/8/layout/bProcess3"/>
    <dgm:cxn modelId="{EBA9EF50-E7B5-475F-AC8A-18F8D032F12E}" srcId="{50D8412B-9775-4641-B811-F9A4D898D865}" destId="{341AA5C3-1DA6-473F-A36B-74AD8476CF15}" srcOrd="6" destOrd="0" parTransId="{27957B03-2CB1-4539-B293-7297D6FE6C45}" sibTransId="{9323E2EF-F713-4721-ACBA-C73F88045259}"/>
    <dgm:cxn modelId="{4F9A8BA8-529C-4678-8233-DE3CE54FBD7D}" type="presParOf" srcId="{502214AF-2008-484A-9C48-63236E3E17AD}" destId="{DB57D8CC-F020-4D92-B904-1892222763CB}" srcOrd="0" destOrd="0" presId="urn:microsoft.com/office/officeart/2005/8/layout/bProcess3"/>
    <dgm:cxn modelId="{32604D6F-8AF8-493F-82FE-63A1529102B6}" type="presParOf" srcId="{502214AF-2008-484A-9C48-63236E3E17AD}" destId="{102FE751-C60C-4895-901C-ACE0B6D62E1F}" srcOrd="1" destOrd="0" presId="urn:microsoft.com/office/officeart/2005/8/layout/bProcess3"/>
    <dgm:cxn modelId="{4F1DFA61-F86E-425E-A6B4-461DBEAEE9D5}" type="presParOf" srcId="{102FE751-C60C-4895-901C-ACE0B6D62E1F}" destId="{2C795BD5-4957-465A-B80C-A444060A1364}" srcOrd="0" destOrd="0" presId="urn:microsoft.com/office/officeart/2005/8/layout/bProcess3"/>
    <dgm:cxn modelId="{CFDAFBD9-7290-4D5A-A871-481A45B8A7D9}" type="presParOf" srcId="{502214AF-2008-484A-9C48-63236E3E17AD}" destId="{9F5E2F47-3E51-428C-94C0-6AA7BD758E98}" srcOrd="2" destOrd="0" presId="urn:microsoft.com/office/officeart/2005/8/layout/bProcess3"/>
    <dgm:cxn modelId="{D3D87359-4F6B-4134-8F07-0AFDF6C4E6E2}" type="presParOf" srcId="{502214AF-2008-484A-9C48-63236E3E17AD}" destId="{E0CF5874-7874-4F62-B21E-A07E76BE2C95}" srcOrd="3" destOrd="0" presId="urn:microsoft.com/office/officeart/2005/8/layout/bProcess3"/>
    <dgm:cxn modelId="{C9FF2F3A-CC7F-4BB2-807B-D71E296BF05C}" type="presParOf" srcId="{E0CF5874-7874-4F62-B21E-A07E76BE2C95}" destId="{7E5127B1-D6EB-4109-A613-7BD69E4320D0}" srcOrd="0" destOrd="0" presId="urn:microsoft.com/office/officeart/2005/8/layout/bProcess3"/>
    <dgm:cxn modelId="{FB7104A9-049F-46E4-93CF-FB4B5C9BB7AF}" type="presParOf" srcId="{502214AF-2008-484A-9C48-63236E3E17AD}" destId="{4C01ADC4-96AB-40F9-8370-702178B7F980}" srcOrd="4" destOrd="0" presId="urn:microsoft.com/office/officeart/2005/8/layout/bProcess3"/>
    <dgm:cxn modelId="{B725BBFA-6A6D-43B4-B47A-8646FC9D2718}" type="presParOf" srcId="{502214AF-2008-484A-9C48-63236E3E17AD}" destId="{11AA481F-5918-4A3B-BCF1-2EE0069C493B}" srcOrd="5" destOrd="0" presId="urn:microsoft.com/office/officeart/2005/8/layout/bProcess3"/>
    <dgm:cxn modelId="{B9E37752-4C8C-4CD5-BDA6-D7C82D600216}" type="presParOf" srcId="{11AA481F-5918-4A3B-BCF1-2EE0069C493B}" destId="{98FA7F43-6002-46EC-B7A5-C6367BCE479B}" srcOrd="0" destOrd="0" presId="urn:microsoft.com/office/officeart/2005/8/layout/bProcess3"/>
    <dgm:cxn modelId="{477CB899-02B8-4F1E-AB82-05B5E95CC09C}" type="presParOf" srcId="{502214AF-2008-484A-9C48-63236E3E17AD}" destId="{431085D0-A9AF-4EDA-96FA-A2C039437C3B}" srcOrd="6" destOrd="0" presId="urn:microsoft.com/office/officeart/2005/8/layout/bProcess3"/>
    <dgm:cxn modelId="{74D9C2E6-4733-4A37-8DD3-35A00B5BC9B2}" type="presParOf" srcId="{502214AF-2008-484A-9C48-63236E3E17AD}" destId="{66440750-3E42-400D-B7A5-A854403BA0AD}" srcOrd="7" destOrd="0" presId="urn:microsoft.com/office/officeart/2005/8/layout/bProcess3"/>
    <dgm:cxn modelId="{F5C79D98-32EC-428C-95DC-DF4494042FC8}" type="presParOf" srcId="{66440750-3E42-400D-B7A5-A854403BA0AD}" destId="{9E68EFDA-360A-4DC0-8911-107A88BB9DDF}" srcOrd="0" destOrd="0" presId="urn:microsoft.com/office/officeart/2005/8/layout/bProcess3"/>
    <dgm:cxn modelId="{704C8196-D15C-44D2-AF34-46CB30F0EA0D}" type="presParOf" srcId="{502214AF-2008-484A-9C48-63236E3E17AD}" destId="{1FC8ED13-4EF1-47D1-BCF3-3B79FD245013}" srcOrd="8" destOrd="0" presId="urn:microsoft.com/office/officeart/2005/8/layout/bProcess3"/>
    <dgm:cxn modelId="{34AE67E8-BCBD-418D-BFD5-E7E590392B02}" type="presParOf" srcId="{502214AF-2008-484A-9C48-63236E3E17AD}" destId="{66E7F52D-9360-4A3B-A281-CE145A435126}" srcOrd="9" destOrd="0" presId="urn:microsoft.com/office/officeart/2005/8/layout/bProcess3"/>
    <dgm:cxn modelId="{11C0BB0A-83A7-456F-AEA7-F2AB04B63CA6}" type="presParOf" srcId="{66E7F52D-9360-4A3B-A281-CE145A435126}" destId="{2B848969-8B14-4EF6-9EE0-31459A85C18A}" srcOrd="0" destOrd="0" presId="urn:microsoft.com/office/officeart/2005/8/layout/bProcess3"/>
    <dgm:cxn modelId="{101F337A-2933-4754-AE20-BAD83CBDAC35}" type="presParOf" srcId="{502214AF-2008-484A-9C48-63236E3E17AD}" destId="{87060A69-FB8A-4D1D-881D-7384DA6E5678}" srcOrd="10" destOrd="0" presId="urn:microsoft.com/office/officeart/2005/8/layout/bProcess3"/>
    <dgm:cxn modelId="{D14828CD-FF47-4C05-9007-825FD744AC39}" type="presParOf" srcId="{502214AF-2008-484A-9C48-63236E3E17AD}" destId="{04F42FFA-DDA8-4FA8-89CA-26D693B638A8}" srcOrd="11" destOrd="0" presId="urn:microsoft.com/office/officeart/2005/8/layout/bProcess3"/>
    <dgm:cxn modelId="{EC416D50-56DB-4BA0-A398-AA26A411D72A}" type="presParOf" srcId="{04F42FFA-DDA8-4FA8-89CA-26D693B638A8}" destId="{BE9DD70C-EEC6-427C-ABA3-48196F21A402}" srcOrd="0" destOrd="0" presId="urn:microsoft.com/office/officeart/2005/8/layout/bProcess3"/>
    <dgm:cxn modelId="{67637FB1-D983-49A0-BBD7-0548D8AA629F}" type="presParOf" srcId="{502214AF-2008-484A-9C48-63236E3E17AD}" destId="{E963C59C-E4C5-4BCD-8785-AB27A5B45122}" srcOrd="12"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4ABBFF6-05BD-4B08-98C0-46D0DE3C8252}" type="doc">
      <dgm:prSet loTypeId="urn:microsoft.com/office/officeart/2011/layout/CircleProcess" loCatId="process" qsTypeId="urn:microsoft.com/office/officeart/2005/8/quickstyle/simple2" qsCatId="simple" csTypeId="urn:microsoft.com/office/officeart/2005/8/colors/colorful3" csCatId="colorful" phldr="1"/>
      <dgm:spPr/>
      <dgm:t>
        <a:bodyPr/>
        <a:lstStyle/>
        <a:p>
          <a:endParaRPr lang="en-US"/>
        </a:p>
      </dgm:t>
    </dgm:pt>
    <dgm:pt modelId="{BDB761F6-E637-4EF1-A203-4B90CEC3B1E0}">
      <dgm:prSet custT="1"/>
      <dgm:spPr/>
      <dgm:t>
        <a:bodyPr/>
        <a:lstStyle/>
        <a:p>
          <a:pPr rtl="0"/>
          <a:r>
            <a:rPr lang="en-GB" sz="1000" dirty="0" smtClean="0">
              <a:latin typeface="Comic Sans MS" panose="030F0702030302020204" pitchFamily="66" charset="0"/>
            </a:rPr>
            <a:t>1929 – Wall St Crash – American economy collapsed.</a:t>
          </a:r>
          <a:endParaRPr lang="en-GB" sz="1000" dirty="0">
            <a:latin typeface="Comic Sans MS" panose="030F0702030302020204" pitchFamily="66" charset="0"/>
          </a:endParaRPr>
        </a:p>
      </dgm:t>
    </dgm:pt>
    <dgm:pt modelId="{D1574601-1A99-4620-9ACE-6DCFD39181D3}" type="parTrans" cxnId="{AC1E4EDA-E425-4A28-BCE7-987BC237B2FC}">
      <dgm:prSet/>
      <dgm:spPr/>
      <dgm:t>
        <a:bodyPr/>
        <a:lstStyle/>
        <a:p>
          <a:endParaRPr lang="en-US" sz="1000">
            <a:latin typeface="Comic Sans MS" panose="030F0702030302020204" pitchFamily="66" charset="0"/>
          </a:endParaRPr>
        </a:p>
      </dgm:t>
    </dgm:pt>
    <dgm:pt modelId="{51212350-E56E-49B4-B76E-15EF530F651C}" type="sibTrans" cxnId="{AC1E4EDA-E425-4A28-BCE7-987BC237B2FC}">
      <dgm:prSet/>
      <dgm:spPr/>
      <dgm:t>
        <a:bodyPr/>
        <a:lstStyle/>
        <a:p>
          <a:endParaRPr lang="en-US" sz="1000">
            <a:latin typeface="Comic Sans MS" panose="030F0702030302020204" pitchFamily="66" charset="0"/>
          </a:endParaRPr>
        </a:p>
      </dgm:t>
    </dgm:pt>
    <dgm:pt modelId="{5135CF82-36DC-42AC-98E2-ECD473ADAE9D}">
      <dgm:prSet custT="1"/>
      <dgm:spPr/>
      <dgm:t>
        <a:bodyPr/>
        <a:lstStyle/>
        <a:p>
          <a:pPr rtl="0"/>
          <a:r>
            <a:rPr lang="en-GB" sz="1000" dirty="0" smtClean="0">
              <a:latin typeface="Comic Sans MS" panose="030F0702030302020204" pitchFamily="66" charset="0"/>
            </a:rPr>
            <a:t>US loaned money to Germany, now they want it back.</a:t>
          </a:r>
          <a:endParaRPr lang="en-GB" sz="1000" dirty="0">
            <a:latin typeface="Comic Sans MS" panose="030F0702030302020204" pitchFamily="66" charset="0"/>
          </a:endParaRPr>
        </a:p>
      </dgm:t>
    </dgm:pt>
    <dgm:pt modelId="{0030B33D-64BC-45D1-ACC7-BBE555194C30}" type="parTrans" cxnId="{8128B762-54C8-42D6-BA1C-D41BC448C1C0}">
      <dgm:prSet/>
      <dgm:spPr/>
      <dgm:t>
        <a:bodyPr/>
        <a:lstStyle/>
        <a:p>
          <a:endParaRPr lang="en-US" sz="1000">
            <a:latin typeface="Comic Sans MS" panose="030F0702030302020204" pitchFamily="66" charset="0"/>
          </a:endParaRPr>
        </a:p>
      </dgm:t>
    </dgm:pt>
    <dgm:pt modelId="{D4FF9C00-8F23-4EBD-8F45-3A8C177199FB}" type="sibTrans" cxnId="{8128B762-54C8-42D6-BA1C-D41BC448C1C0}">
      <dgm:prSet/>
      <dgm:spPr/>
      <dgm:t>
        <a:bodyPr/>
        <a:lstStyle/>
        <a:p>
          <a:endParaRPr lang="en-US" sz="1000">
            <a:latin typeface="Comic Sans MS" panose="030F0702030302020204" pitchFamily="66" charset="0"/>
          </a:endParaRPr>
        </a:p>
      </dgm:t>
    </dgm:pt>
    <dgm:pt modelId="{A8F8AF77-DC7B-49A6-ADD1-1D0BB377DCFA}">
      <dgm:prSet custT="1"/>
      <dgm:spPr/>
      <dgm:t>
        <a:bodyPr/>
        <a:lstStyle/>
        <a:p>
          <a:pPr rtl="0"/>
          <a:r>
            <a:rPr lang="en-GB" sz="1000" dirty="0" smtClean="0">
              <a:latin typeface="Comic Sans MS" panose="030F0702030302020204" pitchFamily="66" charset="0"/>
            </a:rPr>
            <a:t>The Great Depression followed. </a:t>
          </a:r>
          <a:endParaRPr lang="en-GB" sz="1000" dirty="0">
            <a:latin typeface="Comic Sans MS" panose="030F0702030302020204" pitchFamily="66" charset="0"/>
          </a:endParaRPr>
        </a:p>
      </dgm:t>
    </dgm:pt>
    <dgm:pt modelId="{315358AB-FDC0-4DA0-B22B-960378F22D63}" type="parTrans" cxnId="{E3F2F3DD-114E-4B5B-8BBE-BE9356D6533F}">
      <dgm:prSet/>
      <dgm:spPr/>
      <dgm:t>
        <a:bodyPr/>
        <a:lstStyle/>
        <a:p>
          <a:endParaRPr lang="en-US" sz="1000">
            <a:latin typeface="Comic Sans MS" panose="030F0702030302020204" pitchFamily="66" charset="0"/>
          </a:endParaRPr>
        </a:p>
      </dgm:t>
    </dgm:pt>
    <dgm:pt modelId="{25EEA0B6-DFE2-4FDD-BE48-017919C71AC7}" type="sibTrans" cxnId="{E3F2F3DD-114E-4B5B-8BBE-BE9356D6533F}">
      <dgm:prSet/>
      <dgm:spPr/>
      <dgm:t>
        <a:bodyPr/>
        <a:lstStyle/>
        <a:p>
          <a:endParaRPr lang="en-US" sz="1000">
            <a:latin typeface="Comic Sans MS" panose="030F0702030302020204" pitchFamily="66" charset="0"/>
          </a:endParaRPr>
        </a:p>
      </dgm:t>
    </dgm:pt>
    <dgm:pt modelId="{C60021DD-BD47-40AA-BDB4-4E0E37DB096F}">
      <dgm:prSet custT="1"/>
      <dgm:spPr/>
      <dgm:t>
        <a:bodyPr/>
        <a:lstStyle/>
        <a:p>
          <a:pPr rtl="0"/>
          <a:r>
            <a:rPr lang="en-GB" sz="1000" smtClean="0">
              <a:latin typeface="Comic Sans MS" panose="030F0702030302020204" pitchFamily="66" charset="0"/>
            </a:rPr>
            <a:t>By 1932, 6 million unemployed, businesses went bust, people lost their homes, food prices fell and people starved.</a:t>
          </a:r>
          <a:endParaRPr lang="en-GB" sz="1000">
            <a:latin typeface="Comic Sans MS" panose="030F0702030302020204" pitchFamily="66" charset="0"/>
          </a:endParaRPr>
        </a:p>
      </dgm:t>
    </dgm:pt>
    <dgm:pt modelId="{61C31D25-1A68-47F0-B7B3-64B19FE39B71}" type="parTrans" cxnId="{63D55F95-FF03-4C9E-A813-59A74010DB94}">
      <dgm:prSet/>
      <dgm:spPr/>
      <dgm:t>
        <a:bodyPr/>
        <a:lstStyle/>
        <a:p>
          <a:endParaRPr lang="en-US" sz="1000">
            <a:latin typeface="Comic Sans MS" panose="030F0702030302020204" pitchFamily="66" charset="0"/>
          </a:endParaRPr>
        </a:p>
      </dgm:t>
    </dgm:pt>
    <dgm:pt modelId="{96F8A9CD-E94F-44BB-B6C6-26C8EC07A206}" type="sibTrans" cxnId="{63D55F95-FF03-4C9E-A813-59A74010DB94}">
      <dgm:prSet/>
      <dgm:spPr/>
      <dgm:t>
        <a:bodyPr/>
        <a:lstStyle/>
        <a:p>
          <a:endParaRPr lang="en-US" sz="1000">
            <a:latin typeface="Comic Sans MS" panose="030F0702030302020204" pitchFamily="66" charset="0"/>
          </a:endParaRPr>
        </a:p>
      </dgm:t>
    </dgm:pt>
    <dgm:pt modelId="{0ED3AE73-76F6-4B22-A7CD-01566D9ED891}">
      <dgm:prSet custT="1"/>
      <dgm:spPr/>
      <dgm:t>
        <a:bodyPr/>
        <a:lstStyle/>
        <a:p>
          <a:pPr rtl="0"/>
          <a:r>
            <a:rPr lang="en-GB" sz="1000" smtClean="0">
              <a:latin typeface="Comic Sans MS" panose="030F0702030302020204" pitchFamily="66" charset="0"/>
            </a:rPr>
            <a:t>The Weimar Government did not help the German people enough.</a:t>
          </a:r>
          <a:endParaRPr lang="en-GB" sz="1000">
            <a:latin typeface="Comic Sans MS" panose="030F0702030302020204" pitchFamily="66" charset="0"/>
          </a:endParaRPr>
        </a:p>
      </dgm:t>
    </dgm:pt>
    <dgm:pt modelId="{99C835B6-6CDA-4D21-84D2-9E82DC3C5575}" type="parTrans" cxnId="{16165310-4448-440F-9101-1D5F312EA54B}">
      <dgm:prSet/>
      <dgm:spPr/>
      <dgm:t>
        <a:bodyPr/>
        <a:lstStyle/>
        <a:p>
          <a:endParaRPr lang="en-US" sz="1000">
            <a:latin typeface="Comic Sans MS" panose="030F0702030302020204" pitchFamily="66" charset="0"/>
          </a:endParaRPr>
        </a:p>
      </dgm:t>
    </dgm:pt>
    <dgm:pt modelId="{8DBE5C14-CA8E-4F87-8298-8AA21343D876}" type="sibTrans" cxnId="{16165310-4448-440F-9101-1D5F312EA54B}">
      <dgm:prSet/>
      <dgm:spPr/>
      <dgm:t>
        <a:bodyPr/>
        <a:lstStyle/>
        <a:p>
          <a:endParaRPr lang="en-US" sz="1000">
            <a:latin typeface="Comic Sans MS" panose="030F0702030302020204" pitchFamily="66" charset="0"/>
          </a:endParaRPr>
        </a:p>
      </dgm:t>
    </dgm:pt>
    <dgm:pt modelId="{3704F0A7-1B21-41FD-B18C-4147E418CEAA}" type="pres">
      <dgm:prSet presAssocID="{44ABBFF6-05BD-4B08-98C0-46D0DE3C8252}" presName="Name0" presStyleCnt="0">
        <dgm:presLayoutVars>
          <dgm:chMax val="11"/>
          <dgm:chPref val="11"/>
          <dgm:dir/>
          <dgm:resizeHandles/>
        </dgm:presLayoutVars>
      </dgm:prSet>
      <dgm:spPr/>
      <dgm:t>
        <a:bodyPr/>
        <a:lstStyle/>
        <a:p>
          <a:endParaRPr lang="en-US"/>
        </a:p>
      </dgm:t>
    </dgm:pt>
    <dgm:pt modelId="{2E8E539E-C093-4808-BE3A-DF746FEA53A5}" type="pres">
      <dgm:prSet presAssocID="{0ED3AE73-76F6-4B22-A7CD-01566D9ED891}" presName="Accent5" presStyleCnt="0"/>
      <dgm:spPr/>
    </dgm:pt>
    <dgm:pt modelId="{4E6C72C4-BE39-45C7-8CA1-8E10E8778912}" type="pres">
      <dgm:prSet presAssocID="{0ED3AE73-76F6-4B22-A7CD-01566D9ED891}" presName="Accent" presStyleLbl="node1" presStyleIdx="0" presStyleCnt="5"/>
      <dgm:spPr/>
    </dgm:pt>
    <dgm:pt modelId="{88403D9C-4A1B-4A55-9DE7-4B3908929980}" type="pres">
      <dgm:prSet presAssocID="{0ED3AE73-76F6-4B22-A7CD-01566D9ED891}" presName="ParentBackground5" presStyleCnt="0"/>
      <dgm:spPr/>
    </dgm:pt>
    <dgm:pt modelId="{7F0F48F1-2599-4895-AE36-1851AAAC5434}" type="pres">
      <dgm:prSet presAssocID="{0ED3AE73-76F6-4B22-A7CD-01566D9ED891}" presName="ParentBackground" presStyleLbl="fgAcc1" presStyleIdx="0" presStyleCnt="5"/>
      <dgm:spPr/>
      <dgm:t>
        <a:bodyPr/>
        <a:lstStyle/>
        <a:p>
          <a:endParaRPr lang="en-US"/>
        </a:p>
      </dgm:t>
    </dgm:pt>
    <dgm:pt modelId="{25F6DB14-97B7-43BB-9ADF-EAEB636E2584}" type="pres">
      <dgm:prSet presAssocID="{0ED3AE73-76F6-4B22-A7CD-01566D9ED891}" presName="Parent5" presStyleLbl="revTx" presStyleIdx="0" presStyleCnt="0">
        <dgm:presLayoutVars>
          <dgm:chMax val="1"/>
          <dgm:chPref val="1"/>
          <dgm:bulletEnabled val="1"/>
        </dgm:presLayoutVars>
      </dgm:prSet>
      <dgm:spPr/>
      <dgm:t>
        <a:bodyPr/>
        <a:lstStyle/>
        <a:p>
          <a:endParaRPr lang="en-US"/>
        </a:p>
      </dgm:t>
    </dgm:pt>
    <dgm:pt modelId="{F94DB27F-1D64-4F02-93B6-782889D15D98}" type="pres">
      <dgm:prSet presAssocID="{C60021DD-BD47-40AA-BDB4-4E0E37DB096F}" presName="Accent4" presStyleCnt="0"/>
      <dgm:spPr/>
    </dgm:pt>
    <dgm:pt modelId="{B0FC4450-5FBD-4E2B-9E65-107B887E0959}" type="pres">
      <dgm:prSet presAssocID="{C60021DD-BD47-40AA-BDB4-4E0E37DB096F}" presName="Accent" presStyleLbl="node1" presStyleIdx="1" presStyleCnt="5"/>
      <dgm:spPr/>
    </dgm:pt>
    <dgm:pt modelId="{000FC2BC-6251-4D9B-AEDB-CA05A6563B21}" type="pres">
      <dgm:prSet presAssocID="{C60021DD-BD47-40AA-BDB4-4E0E37DB096F}" presName="ParentBackground4" presStyleCnt="0"/>
      <dgm:spPr/>
    </dgm:pt>
    <dgm:pt modelId="{A1D272B5-86CF-4084-9740-07FA85CE6CF4}" type="pres">
      <dgm:prSet presAssocID="{C60021DD-BD47-40AA-BDB4-4E0E37DB096F}" presName="ParentBackground" presStyleLbl="fgAcc1" presStyleIdx="1" presStyleCnt="5"/>
      <dgm:spPr/>
      <dgm:t>
        <a:bodyPr/>
        <a:lstStyle/>
        <a:p>
          <a:endParaRPr lang="en-US"/>
        </a:p>
      </dgm:t>
    </dgm:pt>
    <dgm:pt modelId="{D153665F-0FCF-497E-A6A2-5C3762531EB0}" type="pres">
      <dgm:prSet presAssocID="{C60021DD-BD47-40AA-BDB4-4E0E37DB096F}" presName="Parent4" presStyleLbl="revTx" presStyleIdx="0" presStyleCnt="0">
        <dgm:presLayoutVars>
          <dgm:chMax val="1"/>
          <dgm:chPref val="1"/>
          <dgm:bulletEnabled val="1"/>
        </dgm:presLayoutVars>
      </dgm:prSet>
      <dgm:spPr/>
      <dgm:t>
        <a:bodyPr/>
        <a:lstStyle/>
        <a:p>
          <a:endParaRPr lang="en-US"/>
        </a:p>
      </dgm:t>
    </dgm:pt>
    <dgm:pt modelId="{A23BD718-61E1-4BB8-B35C-432D44EE363D}" type="pres">
      <dgm:prSet presAssocID="{A8F8AF77-DC7B-49A6-ADD1-1D0BB377DCFA}" presName="Accent3" presStyleCnt="0"/>
      <dgm:spPr/>
    </dgm:pt>
    <dgm:pt modelId="{59008708-A4D9-48DE-B74B-3FFC2451180A}" type="pres">
      <dgm:prSet presAssocID="{A8F8AF77-DC7B-49A6-ADD1-1D0BB377DCFA}" presName="Accent" presStyleLbl="node1" presStyleIdx="2" presStyleCnt="5"/>
      <dgm:spPr/>
    </dgm:pt>
    <dgm:pt modelId="{EDB57FCF-0D69-4A69-B961-A8F6969951E8}" type="pres">
      <dgm:prSet presAssocID="{A8F8AF77-DC7B-49A6-ADD1-1D0BB377DCFA}" presName="ParentBackground3" presStyleCnt="0"/>
      <dgm:spPr/>
    </dgm:pt>
    <dgm:pt modelId="{455702B8-52FA-4BDC-A1C0-2BCE7860E9F6}" type="pres">
      <dgm:prSet presAssocID="{A8F8AF77-DC7B-49A6-ADD1-1D0BB377DCFA}" presName="ParentBackground" presStyleLbl="fgAcc1" presStyleIdx="2" presStyleCnt="5"/>
      <dgm:spPr/>
      <dgm:t>
        <a:bodyPr/>
        <a:lstStyle/>
        <a:p>
          <a:endParaRPr lang="en-US"/>
        </a:p>
      </dgm:t>
    </dgm:pt>
    <dgm:pt modelId="{3CB166BD-DCFE-4FDF-9801-BDED63867F57}" type="pres">
      <dgm:prSet presAssocID="{A8F8AF77-DC7B-49A6-ADD1-1D0BB377DCFA}" presName="Parent3" presStyleLbl="revTx" presStyleIdx="0" presStyleCnt="0">
        <dgm:presLayoutVars>
          <dgm:chMax val="1"/>
          <dgm:chPref val="1"/>
          <dgm:bulletEnabled val="1"/>
        </dgm:presLayoutVars>
      </dgm:prSet>
      <dgm:spPr/>
      <dgm:t>
        <a:bodyPr/>
        <a:lstStyle/>
        <a:p>
          <a:endParaRPr lang="en-US"/>
        </a:p>
      </dgm:t>
    </dgm:pt>
    <dgm:pt modelId="{4B6FD481-B63B-41EE-8955-805BF4FBA429}" type="pres">
      <dgm:prSet presAssocID="{5135CF82-36DC-42AC-98E2-ECD473ADAE9D}" presName="Accent2" presStyleCnt="0"/>
      <dgm:spPr/>
    </dgm:pt>
    <dgm:pt modelId="{1B5A6786-F62C-4CE3-A1AF-15A063407B96}" type="pres">
      <dgm:prSet presAssocID="{5135CF82-36DC-42AC-98E2-ECD473ADAE9D}" presName="Accent" presStyleLbl="node1" presStyleIdx="3" presStyleCnt="5"/>
      <dgm:spPr/>
    </dgm:pt>
    <dgm:pt modelId="{682BAE8E-B300-4B19-97D0-40DD6DEE23F4}" type="pres">
      <dgm:prSet presAssocID="{5135CF82-36DC-42AC-98E2-ECD473ADAE9D}" presName="ParentBackground2" presStyleCnt="0"/>
      <dgm:spPr/>
    </dgm:pt>
    <dgm:pt modelId="{16ACDC31-FFFC-432E-AFBF-1C245C5BCEF2}" type="pres">
      <dgm:prSet presAssocID="{5135CF82-36DC-42AC-98E2-ECD473ADAE9D}" presName="ParentBackground" presStyleLbl="fgAcc1" presStyleIdx="3" presStyleCnt="5"/>
      <dgm:spPr/>
      <dgm:t>
        <a:bodyPr/>
        <a:lstStyle/>
        <a:p>
          <a:endParaRPr lang="en-US"/>
        </a:p>
      </dgm:t>
    </dgm:pt>
    <dgm:pt modelId="{A4E99F8C-6BC9-4606-AEEF-BCEFC91518D9}" type="pres">
      <dgm:prSet presAssocID="{5135CF82-36DC-42AC-98E2-ECD473ADAE9D}" presName="Parent2" presStyleLbl="revTx" presStyleIdx="0" presStyleCnt="0">
        <dgm:presLayoutVars>
          <dgm:chMax val="1"/>
          <dgm:chPref val="1"/>
          <dgm:bulletEnabled val="1"/>
        </dgm:presLayoutVars>
      </dgm:prSet>
      <dgm:spPr/>
      <dgm:t>
        <a:bodyPr/>
        <a:lstStyle/>
        <a:p>
          <a:endParaRPr lang="en-US"/>
        </a:p>
      </dgm:t>
    </dgm:pt>
    <dgm:pt modelId="{74DD1C2E-5906-4E85-B97F-FF038377313F}" type="pres">
      <dgm:prSet presAssocID="{BDB761F6-E637-4EF1-A203-4B90CEC3B1E0}" presName="Accent1" presStyleCnt="0"/>
      <dgm:spPr/>
    </dgm:pt>
    <dgm:pt modelId="{1C825F8E-1C68-421C-AC7B-2ADC54149750}" type="pres">
      <dgm:prSet presAssocID="{BDB761F6-E637-4EF1-A203-4B90CEC3B1E0}" presName="Accent" presStyleLbl="node1" presStyleIdx="4" presStyleCnt="5"/>
      <dgm:spPr/>
    </dgm:pt>
    <dgm:pt modelId="{0F4A757D-09A9-4BDC-9435-770CADFE83F7}" type="pres">
      <dgm:prSet presAssocID="{BDB761F6-E637-4EF1-A203-4B90CEC3B1E0}" presName="ParentBackground1" presStyleCnt="0"/>
      <dgm:spPr/>
    </dgm:pt>
    <dgm:pt modelId="{3F250364-27F1-41FF-AE4E-718597E5910F}" type="pres">
      <dgm:prSet presAssocID="{BDB761F6-E637-4EF1-A203-4B90CEC3B1E0}" presName="ParentBackground" presStyleLbl="fgAcc1" presStyleIdx="4" presStyleCnt="5"/>
      <dgm:spPr/>
      <dgm:t>
        <a:bodyPr/>
        <a:lstStyle/>
        <a:p>
          <a:endParaRPr lang="en-US"/>
        </a:p>
      </dgm:t>
    </dgm:pt>
    <dgm:pt modelId="{A589DEB1-12F7-4E1D-A02C-50AE4270B65C}" type="pres">
      <dgm:prSet presAssocID="{BDB761F6-E637-4EF1-A203-4B90CEC3B1E0}" presName="Parent1" presStyleLbl="revTx" presStyleIdx="0" presStyleCnt="0">
        <dgm:presLayoutVars>
          <dgm:chMax val="1"/>
          <dgm:chPref val="1"/>
          <dgm:bulletEnabled val="1"/>
        </dgm:presLayoutVars>
      </dgm:prSet>
      <dgm:spPr/>
      <dgm:t>
        <a:bodyPr/>
        <a:lstStyle/>
        <a:p>
          <a:endParaRPr lang="en-US"/>
        </a:p>
      </dgm:t>
    </dgm:pt>
  </dgm:ptLst>
  <dgm:cxnLst>
    <dgm:cxn modelId="{321E8CE0-65E4-4DD5-ACFD-DEE09C553F89}" type="presOf" srcId="{0ED3AE73-76F6-4B22-A7CD-01566D9ED891}" destId="{25F6DB14-97B7-43BB-9ADF-EAEB636E2584}" srcOrd="1" destOrd="0" presId="urn:microsoft.com/office/officeart/2011/layout/CircleProcess"/>
    <dgm:cxn modelId="{AC1E4EDA-E425-4A28-BCE7-987BC237B2FC}" srcId="{44ABBFF6-05BD-4B08-98C0-46D0DE3C8252}" destId="{BDB761F6-E637-4EF1-A203-4B90CEC3B1E0}" srcOrd="0" destOrd="0" parTransId="{D1574601-1A99-4620-9ACE-6DCFD39181D3}" sibTransId="{51212350-E56E-49B4-B76E-15EF530F651C}"/>
    <dgm:cxn modelId="{87D8A653-8F40-4894-B3D1-2EA7F2E0B7D8}" type="presOf" srcId="{C60021DD-BD47-40AA-BDB4-4E0E37DB096F}" destId="{A1D272B5-86CF-4084-9740-07FA85CE6CF4}" srcOrd="0" destOrd="0" presId="urn:microsoft.com/office/officeart/2011/layout/CircleProcess"/>
    <dgm:cxn modelId="{563DAECF-C866-4D3E-AE80-DEBC0C6A980D}" type="presOf" srcId="{BDB761F6-E637-4EF1-A203-4B90CEC3B1E0}" destId="{A589DEB1-12F7-4E1D-A02C-50AE4270B65C}" srcOrd="1" destOrd="0" presId="urn:microsoft.com/office/officeart/2011/layout/CircleProcess"/>
    <dgm:cxn modelId="{43B12E04-C52C-483C-8720-30ADB11ACE9B}" type="presOf" srcId="{A8F8AF77-DC7B-49A6-ADD1-1D0BB377DCFA}" destId="{455702B8-52FA-4BDC-A1C0-2BCE7860E9F6}" srcOrd="0" destOrd="0" presId="urn:microsoft.com/office/officeart/2011/layout/CircleProcess"/>
    <dgm:cxn modelId="{77BEF06D-39EE-4873-ADA5-B5C474B4C039}" type="presOf" srcId="{A8F8AF77-DC7B-49A6-ADD1-1D0BB377DCFA}" destId="{3CB166BD-DCFE-4FDF-9801-BDED63867F57}" srcOrd="1" destOrd="0" presId="urn:microsoft.com/office/officeart/2011/layout/CircleProcess"/>
    <dgm:cxn modelId="{8128B762-54C8-42D6-BA1C-D41BC448C1C0}" srcId="{44ABBFF6-05BD-4B08-98C0-46D0DE3C8252}" destId="{5135CF82-36DC-42AC-98E2-ECD473ADAE9D}" srcOrd="1" destOrd="0" parTransId="{0030B33D-64BC-45D1-ACC7-BBE555194C30}" sibTransId="{D4FF9C00-8F23-4EBD-8F45-3A8C177199FB}"/>
    <dgm:cxn modelId="{6101BFA7-C5EF-420B-A8D9-64D7E2A1725C}" type="presOf" srcId="{5135CF82-36DC-42AC-98E2-ECD473ADAE9D}" destId="{16ACDC31-FFFC-432E-AFBF-1C245C5BCEF2}" srcOrd="0" destOrd="0" presId="urn:microsoft.com/office/officeart/2011/layout/CircleProcess"/>
    <dgm:cxn modelId="{16165310-4448-440F-9101-1D5F312EA54B}" srcId="{44ABBFF6-05BD-4B08-98C0-46D0DE3C8252}" destId="{0ED3AE73-76F6-4B22-A7CD-01566D9ED891}" srcOrd="4" destOrd="0" parTransId="{99C835B6-6CDA-4D21-84D2-9E82DC3C5575}" sibTransId="{8DBE5C14-CA8E-4F87-8298-8AA21343D876}"/>
    <dgm:cxn modelId="{63D55F95-FF03-4C9E-A813-59A74010DB94}" srcId="{44ABBFF6-05BD-4B08-98C0-46D0DE3C8252}" destId="{C60021DD-BD47-40AA-BDB4-4E0E37DB096F}" srcOrd="3" destOrd="0" parTransId="{61C31D25-1A68-47F0-B7B3-64B19FE39B71}" sibTransId="{96F8A9CD-E94F-44BB-B6C6-26C8EC07A206}"/>
    <dgm:cxn modelId="{BAA91C26-CC4A-43AF-AEB4-FF1A0B9EA718}" type="presOf" srcId="{5135CF82-36DC-42AC-98E2-ECD473ADAE9D}" destId="{A4E99F8C-6BC9-4606-AEEF-BCEFC91518D9}" srcOrd="1" destOrd="0" presId="urn:microsoft.com/office/officeart/2011/layout/CircleProcess"/>
    <dgm:cxn modelId="{5FD49CBA-372F-4234-B7AD-5C1C89EDBE6E}" type="presOf" srcId="{44ABBFF6-05BD-4B08-98C0-46D0DE3C8252}" destId="{3704F0A7-1B21-41FD-B18C-4147E418CEAA}" srcOrd="0" destOrd="0" presId="urn:microsoft.com/office/officeart/2011/layout/CircleProcess"/>
    <dgm:cxn modelId="{96AC9B47-B87F-469A-B428-9E35B1565E9C}" type="presOf" srcId="{C60021DD-BD47-40AA-BDB4-4E0E37DB096F}" destId="{D153665F-0FCF-497E-A6A2-5C3762531EB0}" srcOrd="1" destOrd="0" presId="urn:microsoft.com/office/officeart/2011/layout/CircleProcess"/>
    <dgm:cxn modelId="{8DFDB3BB-DA29-4D2A-B667-C5435F6DE829}" type="presOf" srcId="{BDB761F6-E637-4EF1-A203-4B90CEC3B1E0}" destId="{3F250364-27F1-41FF-AE4E-718597E5910F}" srcOrd="0" destOrd="0" presId="urn:microsoft.com/office/officeart/2011/layout/CircleProcess"/>
    <dgm:cxn modelId="{E3F2F3DD-114E-4B5B-8BBE-BE9356D6533F}" srcId="{44ABBFF6-05BD-4B08-98C0-46D0DE3C8252}" destId="{A8F8AF77-DC7B-49A6-ADD1-1D0BB377DCFA}" srcOrd="2" destOrd="0" parTransId="{315358AB-FDC0-4DA0-B22B-960378F22D63}" sibTransId="{25EEA0B6-DFE2-4FDD-BE48-017919C71AC7}"/>
    <dgm:cxn modelId="{891C3727-DAF0-413C-939A-091FB47147E0}" type="presOf" srcId="{0ED3AE73-76F6-4B22-A7CD-01566D9ED891}" destId="{7F0F48F1-2599-4895-AE36-1851AAAC5434}" srcOrd="0" destOrd="0" presId="urn:microsoft.com/office/officeart/2011/layout/CircleProcess"/>
    <dgm:cxn modelId="{F2188D27-F99F-4C56-A05E-0D7475580638}" type="presParOf" srcId="{3704F0A7-1B21-41FD-B18C-4147E418CEAA}" destId="{2E8E539E-C093-4808-BE3A-DF746FEA53A5}" srcOrd="0" destOrd="0" presId="urn:microsoft.com/office/officeart/2011/layout/CircleProcess"/>
    <dgm:cxn modelId="{DF347E1F-5B39-44D9-9406-3135943928C8}" type="presParOf" srcId="{2E8E539E-C093-4808-BE3A-DF746FEA53A5}" destId="{4E6C72C4-BE39-45C7-8CA1-8E10E8778912}" srcOrd="0" destOrd="0" presId="urn:microsoft.com/office/officeart/2011/layout/CircleProcess"/>
    <dgm:cxn modelId="{8D36E40A-EA83-4A6B-BD13-34F9E37F14C3}" type="presParOf" srcId="{3704F0A7-1B21-41FD-B18C-4147E418CEAA}" destId="{88403D9C-4A1B-4A55-9DE7-4B3908929980}" srcOrd="1" destOrd="0" presId="urn:microsoft.com/office/officeart/2011/layout/CircleProcess"/>
    <dgm:cxn modelId="{9AA7F36F-D129-47F0-8363-2AC034A2FF81}" type="presParOf" srcId="{88403D9C-4A1B-4A55-9DE7-4B3908929980}" destId="{7F0F48F1-2599-4895-AE36-1851AAAC5434}" srcOrd="0" destOrd="0" presId="urn:microsoft.com/office/officeart/2011/layout/CircleProcess"/>
    <dgm:cxn modelId="{E681FDF9-D620-4548-B8EE-92915690884E}" type="presParOf" srcId="{3704F0A7-1B21-41FD-B18C-4147E418CEAA}" destId="{25F6DB14-97B7-43BB-9ADF-EAEB636E2584}" srcOrd="2" destOrd="0" presId="urn:microsoft.com/office/officeart/2011/layout/CircleProcess"/>
    <dgm:cxn modelId="{1A997E57-29E3-493E-8F23-460DA0A5490A}" type="presParOf" srcId="{3704F0A7-1B21-41FD-B18C-4147E418CEAA}" destId="{F94DB27F-1D64-4F02-93B6-782889D15D98}" srcOrd="3" destOrd="0" presId="urn:microsoft.com/office/officeart/2011/layout/CircleProcess"/>
    <dgm:cxn modelId="{6A30015A-4F9B-404A-AE9B-BFAE8649B527}" type="presParOf" srcId="{F94DB27F-1D64-4F02-93B6-782889D15D98}" destId="{B0FC4450-5FBD-4E2B-9E65-107B887E0959}" srcOrd="0" destOrd="0" presId="urn:microsoft.com/office/officeart/2011/layout/CircleProcess"/>
    <dgm:cxn modelId="{DCA90F59-F2AF-47FD-91E3-30924B082AB0}" type="presParOf" srcId="{3704F0A7-1B21-41FD-B18C-4147E418CEAA}" destId="{000FC2BC-6251-4D9B-AEDB-CA05A6563B21}" srcOrd="4" destOrd="0" presId="urn:microsoft.com/office/officeart/2011/layout/CircleProcess"/>
    <dgm:cxn modelId="{FBB007F5-4A73-4B44-8F7A-B6D98D1CF6F5}" type="presParOf" srcId="{000FC2BC-6251-4D9B-AEDB-CA05A6563B21}" destId="{A1D272B5-86CF-4084-9740-07FA85CE6CF4}" srcOrd="0" destOrd="0" presId="urn:microsoft.com/office/officeart/2011/layout/CircleProcess"/>
    <dgm:cxn modelId="{60E89175-4234-4040-983E-89827F5FCEE7}" type="presParOf" srcId="{3704F0A7-1B21-41FD-B18C-4147E418CEAA}" destId="{D153665F-0FCF-497E-A6A2-5C3762531EB0}" srcOrd="5" destOrd="0" presId="urn:microsoft.com/office/officeart/2011/layout/CircleProcess"/>
    <dgm:cxn modelId="{4A229B62-01A7-4B77-A897-F365D0D28948}" type="presParOf" srcId="{3704F0A7-1B21-41FD-B18C-4147E418CEAA}" destId="{A23BD718-61E1-4BB8-B35C-432D44EE363D}" srcOrd="6" destOrd="0" presId="urn:microsoft.com/office/officeart/2011/layout/CircleProcess"/>
    <dgm:cxn modelId="{1E05B283-2C34-4B1C-B583-15C29903AAC9}" type="presParOf" srcId="{A23BD718-61E1-4BB8-B35C-432D44EE363D}" destId="{59008708-A4D9-48DE-B74B-3FFC2451180A}" srcOrd="0" destOrd="0" presId="urn:microsoft.com/office/officeart/2011/layout/CircleProcess"/>
    <dgm:cxn modelId="{9529B2FE-29C6-4CE5-AE49-1053DFD641C4}" type="presParOf" srcId="{3704F0A7-1B21-41FD-B18C-4147E418CEAA}" destId="{EDB57FCF-0D69-4A69-B961-A8F6969951E8}" srcOrd="7" destOrd="0" presId="urn:microsoft.com/office/officeart/2011/layout/CircleProcess"/>
    <dgm:cxn modelId="{A94CD56B-BC53-416D-8497-CF527B6F27D4}" type="presParOf" srcId="{EDB57FCF-0D69-4A69-B961-A8F6969951E8}" destId="{455702B8-52FA-4BDC-A1C0-2BCE7860E9F6}" srcOrd="0" destOrd="0" presId="urn:microsoft.com/office/officeart/2011/layout/CircleProcess"/>
    <dgm:cxn modelId="{2725850F-7F7F-4A2B-9CBF-C718A84AD405}" type="presParOf" srcId="{3704F0A7-1B21-41FD-B18C-4147E418CEAA}" destId="{3CB166BD-DCFE-4FDF-9801-BDED63867F57}" srcOrd="8" destOrd="0" presId="urn:microsoft.com/office/officeart/2011/layout/CircleProcess"/>
    <dgm:cxn modelId="{E36F4A07-E794-48E0-A31B-BA1E19D80D61}" type="presParOf" srcId="{3704F0A7-1B21-41FD-B18C-4147E418CEAA}" destId="{4B6FD481-B63B-41EE-8955-805BF4FBA429}" srcOrd="9" destOrd="0" presId="urn:microsoft.com/office/officeart/2011/layout/CircleProcess"/>
    <dgm:cxn modelId="{836EAC71-CED9-4D63-860E-64605EE88250}" type="presParOf" srcId="{4B6FD481-B63B-41EE-8955-805BF4FBA429}" destId="{1B5A6786-F62C-4CE3-A1AF-15A063407B96}" srcOrd="0" destOrd="0" presId="urn:microsoft.com/office/officeart/2011/layout/CircleProcess"/>
    <dgm:cxn modelId="{2C0014B1-FAF2-4CA8-B90A-9F4122734D61}" type="presParOf" srcId="{3704F0A7-1B21-41FD-B18C-4147E418CEAA}" destId="{682BAE8E-B300-4B19-97D0-40DD6DEE23F4}" srcOrd="10" destOrd="0" presId="urn:microsoft.com/office/officeart/2011/layout/CircleProcess"/>
    <dgm:cxn modelId="{D088B5D1-A591-4A93-B515-9B8B8F261170}" type="presParOf" srcId="{682BAE8E-B300-4B19-97D0-40DD6DEE23F4}" destId="{16ACDC31-FFFC-432E-AFBF-1C245C5BCEF2}" srcOrd="0" destOrd="0" presId="urn:microsoft.com/office/officeart/2011/layout/CircleProcess"/>
    <dgm:cxn modelId="{479DD573-829B-41D7-8B4C-4CAFE4FB1CB4}" type="presParOf" srcId="{3704F0A7-1B21-41FD-B18C-4147E418CEAA}" destId="{A4E99F8C-6BC9-4606-AEEF-BCEFC91518D9}" srcOrd="11" destOrd="0" presId="urn:microsoft.com/office/officeart/2011/layout/CircleProcess"/>
    <dgm:cxn modelId="{AB871533-53DE-4AF9-ACB4-DAA764184055}" type="presParOf" srcId="{3704F0A7-1B21-41FD-B18C-4147E418CEAA}" destId="{74DD1C2E-5906-4E85-B97F-FF038377313F}" srcOrd="12" destOrd="0" presId="urn:microsoft.com/office/officeart/2011/layout/CircleProcess"/>
    <dgm:cxn modelId="{D736EFF2-93D4-4780-8EA9-E9B2756791DC}" type="presParOf" srcId="{74DD1C2E-5906-4E85-B97F-FF038377313F}" destId="{1C825F8E-1C68-421C-AC7B-2ADC54149750}" srcOrd="0" destOrd="0" presId="urn:microsoft.com/office/officeart/2011/layout/CircleProcess"/>
    <dgm:cxn modelId="{90193A10-E8B7-444D-A013-D308F65EF33C}" type="presParOf" srcId="{3704F0A7-1B21-41FD-B18C-4147E418CEAA}" destId="{0F4A757D-09A9-4BDC-9435-770CADFE83F7}" srcOrd="13" destOrd="0" presId="urn:microsoft.com/office/officeart/2011/layout/CircleProcess"/>
    <dgm:cxn modelId="{061D9FA9-AE61-480A-8B80-BFCBEDCB1EA7}" type="presParOf" srcId="{0F4A757D-09A9-4BDC-9435-770CADFE83F7}" destId="{3F250364-27F1-41FF-AE4E-718597E5910F}" srcOrd="0" destOrd="0" presId="urn:microsoft.com/office/officeart/2011/layout/CircleProcess"/>
    <dgm:cxn modelId="{58EB17BF-4A9A-4F61-B555-EB234C59CA40}" type="presParOf" srcId="{3704F0A7-1B21-41FD-B18C-4147E418CEAA}" destId="{A589DEB1-12F7-4E1D-A02C-50AE4270B65C}" srcOrd="14" destOrd="0" presId="urn:microsoft.com/office/officeart/2011/layout/Circle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1F01A34-A891-4E24-94DA-F078047F4F6E}" type="doc">
      <dgm:prSet loTypeId="urn:microsoft.com/office/officeart/2005/8/layout/arrow2" loCatId="process" qsTypeId="urn:microsoft.com/office/officeart/2005/8/quickstyle/simple1" qsCatId="simple" csTypeId="urn:microsoft.com/office/officeart/2005/8/colors/colorful1" csCatId="colorful" phldr="1"/>
      <dgm:spPr/>
      <dgm:t>
        <a:bodyPr/>
        <a:lstStyle/>
        <a:p>
          <a:endParaRPr lang="en-US"/>
        </a:p>
      </dgm:t>
    </dgm:pt>
    <dgm:pt modelId="{B917BFFB-0741-4FA2-8699-68934B3D8B42}">
      <dgm:prSet custT="1"/>
      <dgm:spPr/>
      <dgm:t>
        <a:bodyPr/>
        <a:lstStyle/>
        <a:p>
          <a:pPr rtl="0"/>
          <a:r>
            <a:rPr lang="en-GB" sz="1000" dirty="0" smtClean="0">
              <a:latin typeface="Comic Sans MS" panose="030F0702030302020204" pitchFamily="66" charset="0"/>
            </a:rPr>
            <a:t>The Reichstag Fire</a:t>
          </a:r>
          <a:endParaRPr lang="en-GB" sz="1000" dirty="0">
            <a:latin typeface="Comic Sans MS" panose="030F0702030302020204" pitchFamily="66" charset="0"/>
          </a:endParaRPr>
        </a:p>
      </dgm:t>
    </dgm:pt>
    <dgm:pt modelId="{85472413-E133-405B-BB12-8D7BA8850641}" type="parTrans" cxnId="{E6C21D97-2BC8-4BB5-BC50-27F2E6C8CA63}">
      <dgm:prSet/>
      <dgm:spPr/>
      <dgm:t>
        <a:bodyPr/>
        <a:lstStyle/>
        <a:p>
          <a:endParaRPr lang="en-US" sz="1000">
            <a:latin typeface="Comic Sans MS" panose="030F0702030302020204" pitchFamily="66" charset="0"/>
          </a:endParaRPr>
        </a:p>
      </dgm:t>
    </dgm:pt>
    <dgm:pt modelId="{29153DEC-45BE-4102-A36E-A625A1EC8251}" type="sibTrans" cxnId="{E6C21D97-2BC8-4BB5-BC50-27F2E6C8CA63}">
      <dgm:prSet/>
      <dgm:spPr/>
      <dgm:t>
        <a:bodyPr/>
        <a:lstStyle/>
        <a:p>
          <a:endParaRPr lang="en-US" sz="1000">
            <a:latin typeface="Comic Sans MS" panose="030F0702030302020204" pitchFamily="66" charset="0"/>
          </a:endParaRPr>
        </a:p>
      </dgm:t>
    </dgm:pt>
    <dgm:pt modelId="{F7B8E5BB-58FB-49D2-AFC7-95802EF15844}">
      <dgm:prSet custT="1"/>
      <dgm:spPr/>
      <dgm:t>
        <a:bodyPr/>
        <a:lstStyle/>
        <a:p>
          <a:pPr rtl="0"/>
          <a:r>
            <a:rPr lang="en-GB" sz="1000" dirty="0" smtClean="0">
              <a:latin typeface="Comic Sans MS" panose="030F0702030302020204" pitchFamily="66" charset="0"/>
            </a:rPr>
            <a:t>27 February - </a:t>
          </a:r>
          <a:r>
            <a:rPr lang="en-GB" sz="1000" dirty="0" err="1" smtClean="0">
              <a:latin typeface="Comic Sans MS" panose="030F0702030302020204" pitchFamily="66" charset="0"/>
            </a:rPr>
            <a:t>Marinus</a:t>
          </a:r>
          <a:r>
            <a:rPr lang="en-GB" sz="1000" dirty="0" smtClean="0">
              <a:latin typeface="Comic Sans MS" panose="030F0702030302020204" pitchFamily="66" charset="0"/>
            </a:rPr>
            <a:t> van der </a:t>
          </a:r>
          <a:r>
            <a:rPr lang="en-GB" sz="1000" dirty="0" err="1" smtClean="0">
              <a:latin typeface="Comic Sans MS" panose="030F0702030302020204" pitchFamily="66" charset="0"/>
            </a:rPr>
            <a:t>Lubbe</a:t>
          </a:r>
          <a:r>
            <a:rPr lang="en-GB" sz="1000" dirty="0" smtClean="0">
              <a:latin typeface="Comic Sans MS" panose="030F0702030302020204" pitchFamily="66" charset="0"/>
            </a:rPr>
            <a:t> arrested.</a:t>
          </a:r>
          <a:endParaRPr lang="en-GB" sz="1000" dirty="0">
            <a:latin typeface="Comic Sans MS" panose="030F0702030302020204" pitchFamily="66" charset="0"/>
          </a:endParaRPr>
        </a:p>
      </dgm:t>
    </dgm:pt>
    <dgm:pt modelId="{B577643D-6EAF-4D5A-8A29-C4F467AE2E8A}" type="parTrans" cxnId="{E8FFB257-1473-45F2-B22B-6673461AA024}">
      <dgm:prSet/>
      <dgm:spPr/>
      <dgm:t>
        <a:bodyPr/>
        <a:lstStyle/>
        <a:p>
          <a:endParaRPr lang="en-US" sz="1000">
            <a:latin typeface="Comic Sans MS" panose="030F0702030302020204" pitchFamily="66" charset="0"/>
          </a:endParaRPr>
        </a:p>
      </dgm:t>
    </dgm:pt>
    <dgm:pt modelId="{1E0DDA40-CD29-4719-8C03-ACCD210C35CC}" type="sibTrans" cxnId="{E8FFB257-1473-45F2-B22B-6673461AA024}">
      <dgm:prSet/>
      <dgm:spPr/>
      <dgm:t>
        <a:bodyPr/>
        <a:lstStyle/>
        <a:p>
          <a:endParaRPr lang="en-US" sz="1000">
            <a:latin typeface="Comic Sans MS" panose="030F0702030302020204" pitchFamily="66" charset="0"/>
          </a:endParaRPr>
        </a:p>
      </dgm:t>
    </dgm:pt>
    <dgm:pt modelId="{F3F16CB4-61D8-4110-AD81-B3165DFBE9DF}">
      <dgm:prSet custT="1"/>
      <dgm:spPr/>
      <dgm:t>
        <a:bodyPr/>
        <a:lstStyle/>
        <a:p>
          <a:pPr rtl="0"/>
          <a:r>
            <a:rPr lang="en-GB" sz="1000" dirty="0" smtClean="0">
              <a:latin typeface="Comic Sans MS" panose="030F0702030302020204" pitchFamily="66" charset="0"/>
            </a:rPr>
            <a:t>The Nazis blame the Communists – according to the Nazis, the fire was a Communist plot to destroy the government. </a:t>
          </a:r>
          <a:endParaRPr lang="en-GB" sz="1000" dirty="0">
            <a:latin typeface="Comic Sans MS" panose="030F0702030302020204" pitchFamily="66" charset="0"/>
          </a:endParaRPr>
        </a:p>
      </dgm:t>
    </dgm:pt>
    <dgm:pt modelId="{CE1172BA-3E97-4563-8D95-17E04E6EB0DB}" type="parTrans" cxnId="{510E1EB6-3B47-40DB-9E7A-FE2167B28C18}">
      <dgm:prSet/>
      <dgm:spPr/>
      <dgm:t>
        <a:bodyPr/>
        <a:lstStyle/>
        <a:p>
          <a:endParaRPr lang="en-US" sz="1000">
            <a:latin typeface="Comic Sans MS" panose="030F0702030302020204" pitchFamily="66" charset="0"/>
          </a:endParaRPr>
        </a:p>
      </dgm:t>
    </dgm:pt>
    <dgm:pt modelId="{0C159735-2F92-48CE-AF1E-08AB893DF251}" type="sibTrans" cxnId="{510E1EB6-3B47-40DB-9E7A-FE2167B28C18}">
      <dgm:prSet/>
      <dgm:spPr/>
      <dgm:t>
        <a:bodyPr/>
        <a:lstStyle/>
        <a:p>
          <a:endParaRPr lang="en-US" sz="1000">
            <a:latin typeface="Comic Sans MS" panose="030F0702030302020204" pitchFamily="66" charset="0"/>
          </a:endParaRPr>
        </a:p>
      </dgm:t>
    </dgm:pt>
    <dgm:pt modelId="{1B47827F-72DF-4072-999A-CE1D2BB6F6F8}">
      <dgm:prSet custT="1"/>
      <dgm:spPr/>
      <dgm:t>
        <a:bodyPr/>
        <a:lstStyle/>
        <a:p>
          <a:pPr rtl="0"/>
          <a:r>
            <a:rPr lang="en-GB" sz="1000" smtClean="0">
              <a:latin typeface="Comic Sans MS" panose="030F0702030302020204" pitchFamily="66" charset="0"/>
            </a:rPr>
            <a:t>Hindenburg announces additional powers </a:t>
          </a:r>
          <a:endParaRPr lang="en-GB" sz="1000">
            <a:latin typeface="Comic Sans MS" panose="030F0702030302020204" pitchFamily="66" charset="0"/>
          </a:endParaRPr>
        </a:p>
      </dgm:t>
    </dgm:pt>
    <dgm:pt modelId="{EA8CF585-4ECB-4D9B-A349-3681EAFD6932}" type="parTrans" cxnId="{05FB351E-8BF0-4E4D-BBE3-1FA9491A880B}">
      <dgm:prSet/>
      <dgm:spPr/>
      <dgm:t>
        <a:bodyPr/>
        <a:lstStyle/>
        <a:p>
          <a:endParaRPr lang="en-US" sz="1000">
            <a:latin typeface="Comic Sans MS" panose="030F0702030302020204" pitchFamily="66" charset="0"/>
          </a:endParaRPr>
        </a:p>
      </dgm:t>
    </dgm:pt>
    <dgm:pt modelId="{B02C0FFC-79D3-4CCF-878B-8240ACB0095F}" type="sibTrans" cxnId="{05FB351E-8BF0-4E4D-BBE3-1FA9491A880B}">
      <dgm:prSet/>
      <dgm:spPr/>
      <dgm:t>
        <a:bodyPr/>
        <a:lstStyle/>
        <a:p>
          <a:endParaRPr lang="en-US" sz="1000">
            <a:latin typeface="Comic Sans MS" panose="030F0702030302020204" pitchFamily="66" charset="0"/>
          </a:endParaRPr>
        </a:p>
      </dgm:t>
    </dgm:pt>
    <dgm:pt modelId="{C3AD3A36-1DFA-4B54-9C7C-AE5218F93F37}">
      <dgm:prSet custT="1"/>
      <dgm:spPr/>
      <dgm:t>
        <a:bodyPr/>
        <a:lstStyle/>
        <a:p>
          <a:pPr rtl="0"/>
          <a:r>
            <a:rPr lang="en-GB" sz="1000" smtClean="0">
              <a:latin typeface="Comic Sans MS" panose="030F0702030302020204" pitchFamily="66" charset="0"/>
            </a:rPr>
            <a:t>The Law for the Protection of the People and the State.</a:t>
          </a:r>
          <a:endParaRPr lang="en-GB" sz="1000">
            <a:latin typeface="Comic Sans MS" panose="030F0702030302020204" pitchFamily="66" charset="0"/>
          </a:endParaRPr>
        </a:p>
      </dgm:t>
    </dgm:pt>
    <dgm:pt modelId="{A995BA48-AAAB-4C09-958E-8F06FB143940}" type="parTrans" cxnId="{E1540D6D-3226-46DF-8CA3-20B870CA3692}">
      <dgm:prSet/>
      <dgm:spPr/>
      <dgm:t>
        <a:bodyPr/>
        <a:lstStyle/>
        <a:p>
          <a:endParaRPr lang="en-US" sz="1000">
            <a:latin typeface="Comic Sans MS" panose="030F0702030302020204" pitchFamily="66" charset="0"/>
          </a:endParaRPr>
        </a:p>
      </dgm:t>
    </dgm:pt>
    <dgm:pt modelId="{81C4E376-75F6-45D7-92D7-EF05587DFD41}" type="sibTrans" cxnId="{E1540D6D-3226-46DF-8CA3-20B870CA3692}">
      <dgm:prSet/>
      <dgm:spPr/>
      <dgm:t>
        <a:bodyPr/>
        <a:lstStyle/>
        <a:p>
          <a:endParaRPr lang="en-US" sz="1000">
            <a:latin typeface="Comic Sans MS" panose="030F0702030302020204" pitchFamily="66" charset="0"/>
          </a:endParaRPr>
        </a:p>
      </dgm:t>
    </dgm:pt>
    <dgm:pt modelId="{7D847BD3-2D2A-4443-A46E-45F149F0E08E}">
      <dgm:prSet custT="1"/>
      <dgm:spPr/>
      <dgm:t>
        <a:bodyPr/>
        <a:lstStyle/>
        <a:p>
          <a:endParaRPr lang="en-US"/>
        </a:p>
      </dgm:t>
    </dgm:pt>
    <dgm:pt modelId="{13486785-E34B-4682-A68C-30B589F9C7B5}" type="parTrans" cxnId="{BE4E558A-421A-41E3-9A5E-3E126293E6B9}">
      <dgm:prSet/>
      <dgm:spPr/>
      <dgm:t>
        <a:bodyPr/>
        <a:lstStyle/>
        <a:p>
          <a:endParaRPr lang="en-US" sz="1000">
            <a:latin typeface="Comic Sans MS" panose="030F0702030302020204" pitchFamily="66" charset="0"/>
          </a:endParaRPr>
        </a:p>
      </dgm:t>
    </dgm:pt>
    <dgm:pt modelId="{B1401450-2562-4ACA-A29F-5FD6EFF06237}" type="sibTrans" cxnId="{BE4E558A-421A-41E3-9A5E-3E126293E6B9}">
      <dgm:prSet/>
      <dgm:spPr/>
      <dgm:t>
        <a:bodyPr/>
        <a:lstStyle/>
        <a:p>
          <a:endParaRPr lang="en-US" sz="1000">
            <a:latin typeface="Comic Sans MS" panose="030F0702030302020204" pitchFamily="66" charset="0"/>
          </a:endParaRPr>
        </a:p>
      </dgm:t>
    </dgm:pt>
    <dgm:pt modelId="{B49C5557-0CFB-4A57-9716-19F692E7A9AD}" type="pres">
      <dgm:prSet presAssocID="{F1F01A34-A891-4E24-94DA-F078047F4F6E}" presName="arrowDiagram" presStyleCnt="0">
        <dgm:presLayoutVars>
          <dgm:chMax val="5"/>
          <dgm:dir/>
          <dgm:resizeHandles val="exact"/>
        </dgm:presLayoutVars>
      </dgm:prSet>
      <dgm:spPr/>
      <dgm:t>
        <a:bodyPr/>
        <a:lstStyle/>
        <a:p>
          <a:endParaRPr lang="en-US"/>
        </a:p>
      </dgm:t>
    </dgm:pt>
    <dgm:pt modelId="{E3E17E9A-C293-47B1-B62A-BD700B764103}" type="pres">
      <dgm:prSet presAssocID="{F1F01A34-A891-4E24-94DA-F078047F4F6E}" presName="arrow" presStyleLbl="bgShp" presStyleIdx="0" presStyleCnt="1"/>
      <dgm:spPr/>
    </dgm:pt>
    <dgm:pt modelId="{CB9EE0EF-74D5-44EF-A7D3-968679FF7F5D}" type="pres">
      <dgm:prSet presAssocID="{F1F01A34-A891-4E24-94DA-F078047F4F6E}" presName="arrowDiagram5" presStyleCnt="0"/>
      <dgm:spPr/>
    </dgm:pt>
    <dgm:pt modelId="{613523E3-50A4-4775-9A44-0A7AF5DE1F6C}" type="pres">
      <dgm:prSet presAssocID="{B917BFFB-0741-4FA2-8699-68934B3D8B42}" presName="bullet5a" presStyleLbl="node1" presStyleIdx="0" presStyleCnt="5"/>
      <dgm:spPr/>
    </dgm:pt>
    <dgm:pt modelId="{EF1CA0DE-FBD5-4081-B19E-58CDBE73163F}" type="pres">
      <dgm:prSet presAssocID="{B917BFFB-0741-4FA2-8699-68934B3D8B42}" presName="textBox5a" presStyleLbl="revTx" presStyleIdx="0" presStyleCnt="5">
        <dgm:presLayoutVars>
          <dgm:bulletEnabled val="1"/>
        </dgm:presLayoutVars>
      </dgm:prSet>
      <dgm:spPr/>
      <dgm:t>
        <a:bodyPr/>
        <a:lstStyle/>
        <a:p>
          <a:endParaRPr lang="en-US"/>
        </a:p>
      </dgm:t>
    </dgm:pt>
    <dgm:pt modelId="{433F7A1A-E396-46D2-9FD8-54EA752A3AFD}" type="pres">
      <dgm:prSet presAssocID="{F7B8E5BB-58FB-49D2-AFC7-95802EF15844}" presName="bullet5b" presStyleLbl="node1" presStyleIdx="1" presStyleCnt="5"/>
      <dgm:spPr/>
    </dgm:pt>
    <dgm:pt modelId="{23DCCE4B-78EC-42E3-AC9D-66A3D18DC160}" type="pres">
      <dgm:prSet presAssocID="{F7B8E5BB-58FB-49D2-AFC7-95802EF15844}" presName="textBox5b" presStyleLbl="revTx" presStyleIdx="1" presStyleCnt="5">
        <dgm:presLayoutVars>
          <dgm:bulletEnabled val="1"/>
        </dgm:presLayoutVars>
      </dgm:prSet>
      <dgm:spPr/>
      <dgm:t>
        <a:bodyPr/>
        <a:lstStyle/>
        <a:p>
          <a:endParaRPr lang="en-US"/>
        </a:p>
      </dgm:t>
    </dgm:pt>
    <dgm:pt modelId="{91C8D1A2-D6D2-4DE8-B57D-A332B304A259}" type="pres">
      <dgm:prSet presAssocID="{F3F16CB4-61D8-4110-AD81-B3165DFBE9DF}" presName="bullet5c" presStyleLbl="node1" presStyleIdx="2" presStyleCnt="5"/>
      <dgm:spPr/>
    </dgm:pt>
    <dgm:pt modelId="{99D86496-74E0-4F6B-9979-6609FE88E08C}" type="pres">
      <dgm:prSet presAssocID="{F3F16CB4-61D8-4110-AD81-B3165DFBE9DF}" presName="textBox5c" presStyleLbl="revTx" presStyleIdx="2" presStyleCnt="5">
        <dgm:presLayoutVars>
          <dgm:bulletEnabled val="1"/>
        </dgm:presLayoutVars>
      </dgm:prSet>
      <dgm:spPr/>
      <dgm:t>
        <a:bodyPr/>
        <a:lstStyle/>
        <a:p>
          <a:endParaRPr lang="en-US"/>
        </a:p>
      </dgm:t>
    </dgm:pt>
    <dgm:pt modelId="{5962754F-A906-4DC7-A9C8-16966742C06E}" type="pres">
      <dgm:prSet presAssocID="{1B47827F-72DF-4072-999A-CE1D2BB6F6F8}" presName="bullet5d" presStyleLbl="node1" presStyleIdx="3" presStyleCnt="5"/>
      <dgm:spPr/>
    </dgm:pt>
    <dgm:pt modelId="{931787A6-DEE2-45FE-B2BB-418648E91454}" type="pres">
      <dgm:prSet presAssocID="{1B47827F-72DF-4072-999A-CE1D2BB6F6F8}" presName="textBox5d" presStyleLbl="revTx" presStyleIdx="3" presStyleCnt="5">
        <dgm:presLayoutVars>
          <dgm:bulletEnabled val="1"/>
        </dgm:presLayoutVars>
      </dgm:prSet>
      <dgm:spPr/>
      <dgm:t>
        <a:bodyPr/>
        <a:lstStyle/>
        <a:p>
          <a:endParaRPr lang="en-US"/>
        </a:p>
      </dgm:t>
    </dgm:pt>
    <dgm:pt modelId="{9D7B798A-74EA-4056-803C-8D6495F0D587}" type="pres">
      <dgm:prSet presAssocID="{C3AD3A36-1DFA-4B54-9C7C-AE5218F93F37}" presName="bullet5e" presStyleLbl="node1" presStyleIdx="4" presStyleCnt="5"/>
      <dgm:spPr/>
    </dgm:pt>
    <dgm:pt modelId="{93B18E3D-CF24-4051-A7CE-15B2F98F8C72}" type="pres">
      <dgm:prSet presAssocID="{C3AD3A36-1DFA-4B54-9C7C-AE5218F93F37}" presName="textBox5e" presStyleLbl="revTx" presStyleIdx="4" presStyleCnt="5">
        <dgm:presLayoutVars>
          <dgm:bulletEnabled val="1"/>
        </dgm:presLayoutVars>
      </dgm:prSet>
      <dgm:spPr/>
      <dgm:t>
        <a:bodyPr/>
        <a:lstStyle/>
        <a:p>
          <a:endParaRPr lang="en-US"/>
        </a:p>
      </dgm:t>
    </dgm:pt>
  </dgm:ptLst>
  <dgm:cxnLst>
    <dgm:cxn modelId="{510E1EB6-3B47-40DB-9E7A-FE2167B28C18}" srcId="{F1F01A34-A891-4E24-94DA-F078047F4F6E}" destId="{F3F16CB4-61D8-4110-AD81-B3165DFBE9DF}" srcOrd="2" destOrd="0" parTransId="{CE1172BA-3E97-4563-8D95-17E04E6EB0DB}" sibTransId="{0C159735-2F92-48CE-AF1E-08AB893DF251}"/>
    <dgm:cxn modelId="{BE4E558A-421A-41E3-9A5E-3E126293E6B9}" srcId="{F1F01A34-A891-4E24-94DA-F078047F4F6E}" destId="{7D847BD3-2D2A-4443-A46E-45F149F0E08E}" srcOrd="5" destOrd="0" parTransId="{13486785-E34B-4682-A68C-30B589F9C7B5}" sibTransId="{B1401450-2562-4ACA-A29F-5FD6EFF06237}"/>
    <dgm:cxn modelId="{B8A01645-344A-44DD-AF13-A36E22AF0CD0}" type="presOf" srcId="{1B47827F-72DF-4072-999A-CE1D2BB6F6F8}" destId="{931787A6-DEE2-45FE-B2BB-418648E91454}" srcOrd="0" destOrd="0" presId="urn:microsoft.com/office/officeart/2005/8/layout/arrow2"/>
    <dgm:cxn modelId="{A1ED5C14-EA07-4D81-BE49-FC71D6370C52}" type="presOf" srcId="{C3AD3A36-1DFA-4B54-9C7C-AE5218F93F37}" destId="{93B18E3D-CF24-4051-A7CE-15B2F98F8C72}" srcOrd="0" destOrd="0" presId="urn:microsoft.com/office/officeart/2005/8/layout/arrow2"/>
    <dgm:cxn modelId="{E8FFB257-1473-45F2-B22B-6673461AA024}" srcId="{F1F01A34-A891-4E24-94DA-F078047F4F6E}" destId="{F7B8E5BB-58FB-49D2-AFC7-95802EF15844}" srcOrd="1" destOrd="0" parTransId="{B577643D-6EAF-4D5A-8A29-C4F467AE2E8A}" sibTransId="{1E0DDA40-CD29-4719-8C03-ACCD210C35CC}"/>
    <dgm:cxn modelId="{E6C21D97-2BC8-4BB5-BC50-27F2E6C8CA63}" srcId="{F1F01A34-A891-4E24-94DA-F078047F4F6E}" destId="{B917BFFB-0741-4FA2-8699-68934B3D8B42}" srcOrd="0" destOrd="0" parTransId="{85472413-E133-405B-BB12-8D7BA8850641}" sibTransId="{29153DEC-45BE-4102-A36E-A625A1EC8251}"/>
    <dgm:cxn modelId="{B688B354-38E9-4AF4-9C71-1C068CE34312}" type="presOf" srcId="{F1F01A34-A891-4E24-94DA-F078047F4F6E}" destId="{B49C5557-0CFB-4A57-9716-19F692E7A9AD}" srcOrd="0" destOrd="0" presId="urn:microsoft.com/office/officeart/2005/8/layout/arrow2"/>
    <dgm:cxn modelId="{14F2E53E-F536-4F1B-8FA0-6A6AEF343CE0}" type="presOf" srcId="{F3F16CB4-61D8-4110-AD81-B3165DFBE9DF}" destId="{99D86496-74E0-4F6B-9979-6609FE88E08C}" srcOrd="0" destOrd="0" presId="urn:microsoft.com/office/officeart/2005/8/layout/arrow2"/>
    <dgm:cxn modelId="{05FB351E-8BF0-4E4D-BBE3-1FA9491A880B}" srcId="{F1F01A34-A891-4E24-94DA-F078047F4F6E}" destId="{1B47827F-72DF-4072-999A-CE1D2BB6F6F8}" srcOrd="3" destOrd="0" parTransId="{EA8CF585-4ECB-4D9B-A349-3681EAFD6932}" sibTransId="{B02C0FFC-79D3-4CCF-878B-8240ACB0095F}"/>
    <dgm:cxn modelId="{BE0C9E61-4782-4FD7-A1D2-99920F39D6C5}" type="presOf" srcId="{B917BFFB-0741-4FA2-8699-68934B3D8B42}" destId="{EF1CA0DE-FBD5-4081-B19E-58CDBE73163F}" srcOrd="0" destOrd="0" presId="urn:microsoft.com/office/officeart/2005/8/layout/arrow2"/>
    <dgm:cxn modelId="{E8FEAC64-78C5-4FB4-A5E3-B717F7644B94}" type="presOf" srcId="{F7B8E5BB-58FB-49D2-AFC7-95802EF15844}" destId="{23DCCE4B-78EC-42E3-AC9D-66A3D18DC160}" srcOrd="0" destOrd="0" presId="urn:microsoft.com/office/officeart/2005/8/layout/arrow2"/>
    <dgm:cxn modelId="{E1540D6D-3226-46DF-8CA3-20B870CA3692}" srcId="{F1F01A34-A891-4E24-94DA-F078047F4F6E}" destId="{C3AD3A36-1DFA-4B54-9C7C-AE5218F93F37}" srcOrd="4" destOrd="0" parTransId="{A995BA48-AAAB-4C09-958E-8F06FB143940}" sibTransId="{81C4E376-75F6-45D7-92D7-EF05587DFD41}"/>
    <dgm:cxn modelId="{527815A1-3431-47B4-BADA-121F829A90F9}" type="presParOf" srcId="{B49C5557-0CFB-4A57-9716-19F692E7A9AD}" destId="{E3E17E9A-C293-47B1-B62A-BD700B764103}" srcOrd="0" destOrd="0" presId="urn:microsoft.com/office/officeart/2005/8/layout/arrow2"/>
    <dgm:cxn modelId="{6C0A1D54-2BC8-4357-A052-C90D9E8B62A0}" type="presParOf" srcId="{B49C5557-0CFB-4A57-9716-19F692E7A9AD}" destId="{CB9EE0EF-74D5-44EF-A7D3-968679FF7F5D}" srcOrd="1" destOrd="0" presId="urn:microsoft.com/office/officeart/2005/8/layout/arrow2"/>
    <dgm:cxn modelId="{70EF1ED2-9CC1-4E9E-B02A-5D056894C2F2}" type="presParOf" srcId="{CB9EE0EF-74D5-44EF-A7D3-968679FF7F5D}" destId="{613523E3-50A4-4775-9A44-0A7AF5DE1F6C}" srcOrd="0" destOrd="0" presId="urn:microsoft.com/office/officeart/2005/8/layout/arrow2"/>
    <dgm:cxn modelId="{CF3E1523-96FF-4292-B658-F9E1A31B1695}" type="presParOf" srcId="{CB9EE0EF-74D5-44EF-A7D3-968679FF7F5D}" destId="{EF1CA0DE-FBD5-4081-B19E-58CDBE73163F}" srcOrd="1" destOrd="0" presId="urn:microsoft.com/office/officeart/2005/8/layout/arrow2"/>
    <dgm:cxn modelId="{43007634-D5DB-4D7D-8CAB-F156986F9069}" type="presParOf" srcId="{CB9EE0EF-74D5-44EF-A7D3-968679FF7F5D}" destId="{433F7A1A-E396-46D2-9FD8-54EA752A3AFD}" srcOrd="2" destOrd="0" presId="urn:microsoft.com/office/officeart/2005/8/layout/arrow2"/>
    <dgm:cxn modelId="{86EF43FD-CAF1-4EBC-BA72-2223AB3D68E2}" type="presParOf" srcId="{CB9EE0EF-74D5-44EF-A7D3-968679FF7F5D}" destId="{23DCCE4B-78EC-42E3-AC9D-66A3D18DC160}" srcOrd="3" destOrd="0" presId="urn:microsoft.com/office/officeart/2005/8/layout/arrow2"/>
    <dgm:cxn modelId="{77A29D54-F093-4D08-ACCF-C06EB69B7E42}" type="presParOf" srcId="{CB9EE0EF-74D5-44EF-A7D3-968679FF7F5D}" destId="{91C8D1A2-D6D2-4DE8-B57D-A332B304A259}" srcOrd="4" destOrd="0" presId="urn:microsoft.com/office/officeart/2005/8/layout/arrow2"/>
    <dgm:cxn modelId="{E09341FC-CDC2-4607-8CDC-D3D45DE9A13D}" type="presParOf" srcId="{CB9EE0EF-74D5-44EF-A7D3-968679FF7F5D}" destId="{99D86496-74E0-4F6B-9979-6609FE88E08C}" srcOrd="5" destOrd="0" presId="urn:microsoft.com/office/officeart/2005/8/layout/arrow2"/>
    <dgm:cxn modelId="{CA25204D-0B48-45AC-99C0-E3E59C492262}" type="presParOf" srcId="{CB9EE0EF-74D5-44EF-A7D3-968679FF7F5D}" destId="{5962754F-A906-4DC7-A9C8-16966742C06E}" srcOrd="6" destOrd="0" presId="urn:microsoft.com/office/officeart/2005/8/layout/arrow2"/>
    <dgm:cxn modelId="{07A842E2-9583-4D98-B95D-6BFE945B9BF5}" type="presParOf" srcId="{CB9EE0EF-74D5-44EF-A7D3-968679FF7F5D}" destId="{931787A6-DEE2-45FE-B2BB-418648E91454}" srcOrd="7" destOrd="0" presId="urn:microsoft.com/office/officeart/2005/8/layout/arrow2"/>
    <dgm:cxn modelId="{BF5CE99C-5849-46A4-8A63-9866038FD1D9}" type="presParOf" srcId="{CB9EE0EF-74D5-44EF-A7D3-968679FF7F5D}" destId="{9D7B798A-74EA-4056-803C-8D6495F0D587}" srcOrd="8" destOrd="0" presId="urn:microsoft.com/office/officeart/2005/8/layout/arrow2"/>
    <dgm:cxn modelId="{3E46E6AB-38BD-4B69-8B6D-F093BBC78F30}" type="presParOf" srcId="{CB9EE0EF-74D5-44EF-A7D3-968679FF7F5D}" destId="{93B18E3D-CF24-4051-A7CE-15B2F98F8C72}" srcOrd="9" destOrd="0" presId="urn:microsoft.com/office/officeart/2005/8/layout/arrow2"/>
  </dgm:cxnLst>
  <dgm:bg>
    <a:solidFill>
      <a:schemeClr val="accent6">
        <a:lumMod val="20000"/>
        <a:lumOff val="80000"/>
      </a:schemeClr>
    </a:solidFill>
  </dgm:bg>
  <dgm:whole>
    <a:ln>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E72DAF6-ACE0-4D85-9A43-307EC48FA5B4}"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DD64729D-EBCD-4FA2-A592-8591C4204887}">
      <dgm:prSet custT="1"/>
      <dgm:spPr/>
      <dgm:t>
        <a:bodyPr/>
        <a:lstStyle/>
        <a:p>
          <a:pPr rtl="0"/>
          <a:r>
            <a:rPr lang="en-GB" sz="1800" u="sng" dirty="0" smtClean="0">
              <a:latin typeface="Comic Sans MS" panose="030F0702030302020204" pitchFamily="66" charset="0"/>
            </a:rPr>
            <a:t>The Night of Long Knives </a:t>
          </a:r>
          <a:endParaRPr lang="en-GB" sz="1800" dirty="0">
            <a:latin typeface="Comic Sans MS" panose="030F0702030302020204" pitchFamily="66" charset="0"/>
          </a:endParaRPr>
        </a:p>
      </dgm:t>
    </dgm:pt>
    <dgm:pt modelId="{00A4A156-5B64-4D08-8D06-9B09EC1944F0}" type="parTrans" cxnId="{7BC21C61-953B-4555-84EC-A169F0BAC026}">
      <dgm:prSet/>
      <dgm:spPr/>
      <dgm:t>
        <a:bodyPr/>
        <a:lstStyle/>
        <a:p>
          <a:endParaRPr lang="en-US">
            <a:latin typeface="Comic Sans MS" panose="030F0702030302020204" pitchFamily="66" charset="0"/>
          </a:endParaRPr>
        </a:p>
      </dgm:t>
    </dgm:pt>
    <dgm:pt modelId="{A03E102F-444E-47C7-91AB-FAF6A399850E}" type="sibTrans" cxnId="{7BC21C61-953B-4555-84EC-A169F0BAC026}">
      <dgm:prSet/>
      <dgm:spPr/>
      <dgm:t>
        <a:bodyPr/>
        <a:lstStyle/>
        <a:p>
          <a:endParaRPr lang="en-US">
            <a:latin typeface="Comic Sans MS" panose="030F0702030302020204" pitchFamily="66" charset="0"/>
          </a:endParaRPr>
        </a:p>
      </dgm:t>
    </dgm:pt>
    <dgm:pt modelId="{67E439E9-CB85-4E9F-ADBC-2E446F1A0495}">
      <dgm:prSet custT="1"/>
      <dgm:spPr/>
      <dgm:t>
        <a:bodyPr/>
        <a:lstStyle/>
        <a:p>
          <a:pPr rtl="0"/>
          <a:r>
            <a:rPr lang="en-GB" sz="1000" dirty="0" smtClean="0">
              <a:latin typeface="Comic Sans MS" panose="030F0702030302020204" pitchFamily="66" charset="0"/>
            </a:rPr>
            <a:t>Hitler did not trust the SA and had disagreements with them over the army.</a:t>
          </a:r>
          <a:endParaRPr lang="en-GB" sz="1000" dirty="0">
            <a:latin typeface="Comic Sans MS" panose="030F0702030302020204" pitchFamily="66" charset="0"/>
          </a:endParaRPr>
        </a:p>
      </dgm:t>
    </dgm:pt>
    <dgm:pt modelId="{181620C0-BE21-4A7F-A682-923D7819E2F0}" type="parTrans" cxnId="{75BD70CB-8BCB-4E4E-AE2F-83E7E960E56F}">
      <dgm:prSet/>
      <dgm:spPr/>
      <dgm:t>
        <a:bodyPr/>
        <a:lstStyle/>
        <a:p>
          <a:endParaRPr lang="en-US">
            <a:latin typeface="Comic Sans MS" panose="030F0702030302020204" pitchFamily="66" charset="0"/>
          </a:endParaRPr>
        </a:p>
      </dgm:t>
    </dgm:pt>
    <dgm:pt modelId="{6BDC41F4-0B69-43F8-9E08-3AA0E79AD13F}" type="sibTrans" cxnId="{75BD70CB-8BCB-4E4E-AE2F-83E7E960E56F}">
      <dgm:prSet/>
      <dgm:spPr/>
      <dgm:t>
        <a:bodyPr/>
        <a:lstStyle/>
        <a:p>
          <a:endParaRPr lang="en-US">
            <a:latin typeface="Comic Sans MS" panose="030F0702030302020204" pitchFamily="66" charset="0"/>
          </a:endParaRPr>
        </a:p>
      </dgm:t>
    </dgm:pt>
    <dgm:pt modelId="{93220470-4231-4DC6-8C96-3901A4735D86}">
      <dgm:prSet custT="1"/>
      <dgm:spPr/>
      <dgm:t>
        <a:bodyPr/>
        <a:lstStyle/>
        <a:p>
          <a:pPr rtl="0"/>
          <a:r>
            <a:rPr lang="en-GB" sz="1000" dirty="0" smtClean="0">
              <a:latin typeface="Comic Sans MS" panose="030F0702030302020204" pitchFamily="66" charset="0"/>
            </a:rPr>
            <a:t>He had Rohm and 400 people from the SA shot.</a:t>
          </a:r>
          <a:endParaRPr lang="en-GB" sz="1000" dirty="0">
            <a:latin typeface="Comic Sans MS" panose="030F0702030302020204" pitchFamily="66" charset="0"/>
          </a:endParaRPr>
        </a:p>
      </dgm:t>
    </dgm:pt>
    <dgm:pt modelId="{B87E699C-1A4C-4796-9196-04A6C8BA4B8E}" type="parTrans" cxnId="{9F5C522B-E167-4DBC-8159-3CCF13C79B06}">
      <dgm:prSet/>
      <dgm:spPr/>
      <dgm:t>
        <a:bodyPr/>
        <a:lstStyle/>
        <a:p>
          <a:endParaRPr lang="en-US">
            <a:latin typeface="Comic Sans MS" panose="030F0702030302020204" pitchFamily="66" charset="0"/>
          </a:endParaRPr>
        </a:p>
      </dgm:t>
    </dgm:pt>
    <dgm:pt modelId="{0F57C610-2794-4BFC-BA56-8D1B2C9EE077}" type="sibTrans" cxnId="{9F5C522B-E167-4DBC-8159-3CCF13C79B06}">
      <dgm:prSet/>
      <dgm:spPr/>
      <dgm:t>
        <a:bodyPr/>
        <a:lstStyle/>
        <a:p>
          <a:endParaRPr lang="en-US">
            <a:latin typeface="Comic Sans MS" panose="030F0702030302020204" pitchFamily="66" charset="0"/>
          </a:endParaRPr>
        </a:p>
      </dgm:t>
    </dgm:pt>
    <dgm:pt modelId="{DA5161B8-11DE-44E1-BB30-35F16605A7A1}">
      <dgm:prSet custT="1"/>
      <dgm:spPr/>
      <dgm:t>
        <a:bodyPr/>
        <a:lstStyle/>
        <a:p>
          <a:pPr rtl="0"/>
          <a:r>
            <a:rPr lang="en-GB" sz="1000" dirty="0" smtClean="0">
              <a:latin typeface="Comic Sans MS" panose="030F0702030302020204" pitchFamily="66" charset="0"/>
            </a:rPr>
            <a:t>The result of this was that the army now trusted Hitler. </a:t>
          </a:r>
          <a:endParaRPr lang="en-GB" sz="1000" dirty="0">
            <a:latin typeface="Comic Sans MS" panose="030F0702030302020204" pitchFamily="66" charset="0"/>
          </a:endParaRPr>
        </a:p>
      </dgm:t>
    </dgm:pt>
    <dgm:pt modelId="{A0C43AB7-AEAC-477A-AA0B-943A1C70DC4C}" type="parTrans" cxnId="{3E4EBE86-A897-4BE8-9555-38C59EA2779A}">
      <dgm:prSet/>
      <dgm:spPr/>
      <dgm:t>
        <a:bodyPr/>
        <a:lstStyle/>
        <a:p>
          <a:endParaRPr lang="en-US">
            <a:latin typeface="Comic Sans MS" panose="030F0702030302020204" pitchFamily="66" charset="0"/>
          </a:endParaRPr>
        </a:p>
      </dgm:t>
    </dgm:pt>
    <dgm:pt modelId="{689AAB57-5350-449B-9E40-4D636561ADBB}" type="sibTrans" cxnId="{3E4EBE86-A897-4BE8-9555-38C59EA2779A}">
      <dgm:prSet/>
      <dgm:spPr/>
      <dgm:t>
        <a:bodyPr/>
        <a:lstStyle/>
        <a:p>
          <a:endParaRPr lang="en-US">
            <a:latin typeface="Comic Sans MS" panose="030F0702030302020204" pitchFamily="66" charset="0"/>
          </a:endParaRPr>
        </a:p>
      </dgm:t>
    </dgm:pt>
    <dgm:pt modelId="{ACC57378-FA7D-49EF-B9D9-9D88E50BBB3C}">
      <dgm:prSet custT="1"/>
      <dgm:spPr/>
      <dgm:t>
        <a:bodyPr/>
        <a:lstStyle/>
        <a:p>
          <a:pPr rtl="0"/>
          <a:r>
            <a:rPr lang="en-GB" sz="1800" u="sng" smtClean="0">
              <a:latin typeface="Comic Sans MS" panose="030F0702030302020204" pitchFamily="66" charset="0"/>
            </a:rPr>
            <a:t>Hindenburg’s death</a:t>
          </a:r>
          <a:endParaRPr lang="en-GB" sz="1800">
            <a:latin typeface="Comic Sans MS" panose="030F0702030302020204" pitchFamily="66" charset="0"/>
          </a:endParaRPr>
        </a:p>
      </dgm:t>
    </dgm:pt>
    <dgm:pt modelId="{3322D054-5CAB-4AB2-82F0-2BB7CB0E022B}" type="parTrans" cxnId="{AFE3F329-268F-4A9E-95E6-5C81327AFED0}">
      <dgm:prSet/>
      <dgm:spPr/>
      <dgm:t>
        <a:bodyPr/>
        <a:lstStyle/>
        <a:p>
          <a:endParaRPr lang="en-US">
            <a:latin typeface="Comic Sans MS" panose="030F0702030302020204" pitchFamily="66" charset="0"/>
          </a:endParaRPr>
        </a:p>
      </dgm:t>
    </dgm:pt>
    <dgm:pt modelId="{ED152899-1482-4442-B772-C30CD0387968}" type="sibTrans" cxnId="{AFE3F329-268F-4A9E-95E6-5C81327AFED0}">
      <dgm:prSet/>
      <dgm:spPr/>
      <dgm:t>
        <a:bodyPr/>
        <a:lstStyle/>
        <a:p>
          <a:endParaRPr lang="en-US">
            <a:latin typeface="Comic Sans MS" panose="030F0702030302020204" pitchFamily="66" charset="0"/>
          </a:endParaRPr>
        </a:p>
      </dgm:t>
    </dgm:pt>
    <dgm:pt modelId="{59D235B5-4484-4DED-97E5-5BADFC384E08}">
      <dgm:prSet custT="1"/>
      <dgm:spPr/>
      <dgm:t>
        <a:bodyPr/>
        <a:lstStyle/>
        <a:p>
          <a:pPr rtl="0"/>
          <a:r>
            <a:rPr lang="en-GB" sz="1000" smtClean="0">
              <a:latin typeface="Comic Sans MS" panose="030F0702030302020204" pitchFamily="66" charset="0"/>
            </a:rPr>
            <a:t>In 1934 President Hindenburg died. </a:t>
          </a:r>
          <a:endParaRPr lang="en-GB" sz="1000">
            <a:latin typeface="Comic Sans MS" panose="030F0702030302020204" pitchFamily="66" charset="0"/>
          </a:endParaRPr>
        </a:p>
      </dgm:t>
    </dgm:pt>
    <dgm:pt modelId="{98FC217C-26C1-40DF-8FBD-108C4005E9A4}" type="parTrans" cxnId="{92F64AA1-9F21-4286-B5AF-43A93D0AD89C}">
      <dgm:prSet/>
      <dgm:spPr/>
      <dgm:t>
        <a:bodyPr/>
        <a:lstStyle/>
        <a:p>
          <a:endParaRPr lang="en-US">
            <a:latin typeface="Comic Sans MS" panose="030F0702030302020204" pitchFamily="66" charset="0"/>
          </a:endParaRPr>
        </a:p>
      </dgm:t>
    </dgm:pt>
    <dgm:pt modelId="{47A287DC-33C6-4380-9F91-C5DBEA3FC157}" type="sibTrans" cxnId="{92F64AA1-9F21-4286-B5AF-43A93D0AD89C}">
      <dgm:prSet/>
      <dgm:spPr/>
      <dgm:t>
        <a:bodyPr/>
        <a:lstStyle/>
        <a:p>
          <a:endParaRPr lang="en-US">
            <a:latin typeface="Comic Sans MS" panose="030F0702030302020204" pitchFamily="66" charset="0"/>
          </a:endParaRPr>
        </a:p>
      </dgm:t>
    </dgm:pt>
    <dgm:pt modelId="{67D3C717-FAC9-4F42-BA8C-900B5A6C65F7}">
      <dgm:prSet custT="1"/>
      <dgm:spPr/>
      <dgm:t>
        <a:bodyPr/>
        <a:lstStyle/>
        <a:p>
          <a:pPr rtl="0"/>
          <a:r>
            <a:rPr lang="en-GB" sz="1000" dirty="0" smtClean="0">
              <a:latin typeface="Comic Sans MS" panose="030F0702030302020204" pitchFamily="66" charset="0"/>
            </a:rPr>
            <a:t>Hitler wanted to be both President and Chancellor.</a:t>
          </a:r>
          <a:endParaRPr lang="en-GB" sz="1000" dirty="0">
            <a:latin typeface="Comic Sans MS" panose="030F0702030302020204" pitchFamily="66" charset="0"/>
          </a:endParaRPr>
        </a:p>
      </dgm:t>
    </dgm:pt>
    <dgm:pt modelId="{452E7323-14E3-4362-A715-6FD28809ECAB}" type="parTrans" cxnId="{FDABBB7B-9A81-491E-8D2F-5FE4B15416A9}">
      <dgm:prSet/>
      <dgm:spPr/>
      <dgm:t>
        <a:bodyPr/>
        <a:lstStyle/>
        <a:p>
          <a:endParaRPr lang="en-US">
            <a:latin typeface="Comic Sans MS" panose="030F0702030302020204" pitchFamily="66" charset="0"/>
          </a:endParaRPr>
        </a:p>
      </dgm:t>
    </dgm:pt>
    <dgm:pt modelId="{606F0FC2-44F2-45CC-AAF9-8853F6563EDF}" type="sibTrans" cxnId="{FDABBB7B-9A81-491E-8D2F-5FE4B15416A9}">
      <dgm:prSet/>
      <dgm:spPr/>
      <dgm:t>
        <a:bodyPr/>
        <a:lstStyle/>
        <a:p>
          <a:endParaRPr lang="en-US">
            <a:latin typeface="Comic Sans MS" panose="030F0702030302020204" pitchFamily="66" charset="0"/>
          </a:endParaRPr>
        </a:p>
      </dgm:t>
    </dgm:pt>
    <dgm:pt modelId="{215ED7CF-D5A5-497E-A443-9CF26A7769EC}">
      <dgm:prSet custT="1"/>
      <dgm:spPr/>
      <dgm:t>
        <a:bodyPr/>
        <a:lstStyle/>
        <a:p>
          <a:pPr rtl="0"/>
          <a:r>
            <a:rPr lang="en-GB" sz="1000" dirty="0" smtClean="0">
              <a:latin typeface="Comic Sans MS" panose="030F0702030302020204" pitchFamily="66" charset="0"/>
            </a:rPr>
            <a:t>He asked the German people and more than 90% said yes.</a:t>
          </a:r>
          <a:endParaRPr lang="en-GB" sz="1000" dirty="0">
            <a:latin typeface="Comic Sans MS" panose="030F0702030302020204" pitchFamily="66" charset="0"/>
          </a:endParaRPr>
        </a:p>
      </dgm:t>
    </dgm:pt>
    <dgm:pt modelId="{EB89B89F-029B-4A76-8EDE-7074AE851424}" type="parTrans" cxnId="{A07EE7AB-8551-4199-A179-05B77F34FBF3}">
      <dgm:prSet/>
      <dgm:spPr/>
      <dgm:t>
        <a:bodyPr/>
        <a:lstStyle/>
        <a:p>
          <a:endParaRPr lang="en-US">
            <a:latin typeface="Comic Sans MS" panose="030F0702030302020204" pitchFamily="66" charset="0"/>
          </a:endParaRPr>
        </a:p>
      </dgm:t>
    </dgm:pt>
    <dgm:pt modelId="{822B5DE8-1070-4F5B-A73D-C0C352F267F6}" type="sibTrans" cxnId="{A07EE7AB-8551-4199-A179-05B77F34FBF3}">
      <dgm:prSet/>
      <dgm:spPr/>
      <dgm:t>
        <a:bodyPr/>
        <a:lstStyle/>
        <a:p>
          <a:endParaRPr lang="en-US">
            <a:latin typeface="Comic Sans MS" panose="030F0702030302020204" pitchFamily="66" charset="0"/>
          </a:endParaRPr>
        </a:p>
      </dgm:t>
    </dgm:pt>
    <dgm:pt modelId="{69AC7AFD-8973-4115-8659-0613145690B9}">
      <dgm:prSet custT="1"/>
      <dgm:spPr/>
      <dgm:t>
        <a:bodyPr/>
        <a:lstStyle/>
        <a:p>
          <a:pPr rtl="0"/>
          <a:r>
            <a:rPr lang="en-GB" sz="1000" smtClean="0">
              <a:latin typeface="Comic Sans MS" panose="030F0702030302020204" pitchFamily="66" charset="0"/>
            </a:rPr>
            <a:t>He was given a new title, Fuhrer (leader).</a:t>
          </a:r>
          <a:endParaRPr lang="en-GB" sz="1000">
            <a:latin typeface="Comic Sans MS" panose="030F0702030302020204" pitchFamily="66" charset="0"/>
          </a:endParaRPr>
        </a:p>
      </dgm:t>
    </dgm:pt>
    <dgm:pt modelId="{6F3C2815-05FC-4D05-86A8-7A79B02DEF5D}" type="parTrans" cxnId="{E262CB34-EBF4-4C35-AEC0-2C001C4214DC}">
      <dgm:prSet/>
      <dgm:spPr/>
      <dgm:t>
        <a:bodyPr/>
        <a:lstStyle/>
        <a:p>
          <a:endParaRPr lang="en-US">
            <a:latin typeface="Comic Sans MS" panose="030F0702030302020204" pitchFamily="66" charset="0"/>
          </a:endParaRPr>
        </a:p>
      </dgm:t>
    </dgm:pt>
    <dgm:pt modelId="{1830A42E-8F60-4483-A0E6-11162BEF1848}" type="sibTrans" cxnId="{E262CB34-EBF4-4C35-AEC0-2C001C4214DC}">
      <dgm:prSet/>
      <dgm:spPr/>
      <dgm:t>
        <a:bodyPr/>
        <a:lstStyle/>
        <a:p>
          <a:endParaRPr lang="en-US">
            <a:latin typeface="Comic Sans MS" panose="030F0702030302020204" pitchFamily="66" charset="0"/>
          </a:endParaRPr>
        </a:p>
      </dgm:t>
    </dgm:pt>
    <dgm:pt modelId="{52AC9A6A-C8A2-4D6F-ACC3-98AB813060B6}">
      <dgm:prSet custT="1"/>
      <dgm:spPr/>
      <dgm:t>
        <a:bodyPr/>
        <a:lstStyle/>
        <a:p>
          <a:pPr rtl="0"/>
          <a:r>
            <a:rPr lang="en-GB" sz="1800" u="sng" dirty="0" smtClean="0">
              <a:latin typeface="Comic Sans MS" panose="030F0702030302020204" pitchFamily="66" charset="0"/>
            </a:rPr>
            <a:t>The Army Oath </a:t>
          </a:r>
          <a:endParaRPr lang="en-GB" sz="1800" dirty="0">
            <a:latin typeface="Comic Sans MS" panose="030F0702030302020204" pitchFamily="66" charset="0"/>
          </a:endParaRPr>
        </a:p>
      </dgm:t>
    </dgm:pt>
    <dgm:pt modelId="{95169DD4-4A09-4EBD-BB72-2A276C4F46FF}" type="parTrans" cxnId="{9EC72365-E3C3-443C-BBF4-54D7624439A1}">
      <dgm:prSet/>
      <dgm:spPr/>
      <dgm:t>
        <a:bodyPr/>
        <a:lstStyle/>
        <a:p>
          <a:endParaRPr lang="en-US">
            <a:latin typeface="Comic Sans MS" panose="030F0702030302020204" pitchFamily="66" charset="0"/>
          </a:endParaRPr>
        </a:p>
      </dgm:t>
    </dgm:pt>
    <dgm:pt modelId="{E3438EC7-3899-497B-8AAC-C07CEC970B15}" type="sibTrans" cxnId="{9EC72365-E3C3-443C-BBF4-54D7624439A1}">
      <dgm:prSet/>
      <dgm:spPr/>
      <dgm:t>
        <a:bodyPr/>
        <a:lstStyle/>
        <a:p>
          <a:endParaRPr lang="en-US">
            <a:latin typeface="Comic Sans MS" panose="030F0702030302020204" pitchFamily="66" charset="0"/>
          </a:endParaRPr>
        </a:p>
      </dgm:t>
    </dgm:pt>
    <dgm:pt modelId="{2F1DBA09-DFB8-4475-999A-5D3A27CFDE6E}">
      <dgm:prSet custT="1"/>
      <dgm:spPr/>
      <dgm:t>
        <a:bodyPr/>
        <a:lstStyle/>
        <a:p>
          <a:pPr rtl="0"/>
          <a:r>
            <a:rPr lang="en-GB" sz="1000" dirty="0" smtClean="0">
              <a:latin typeface="Comic Sans MS" panose="030F0702030302020204" pitchFamily="66" charset="0"/>
            </a:rPr>
            <a:t>After the night of the Long Knives, Hitler got the army to swear an oath to serve him. </a:t>
          </a:r>
          <a:endParaRPr lang="en-GB" sz="1000" dirty="0">
            <a:latin typeface="Comic Sans MS" panose="030F0702030302020204" pitchFamily="66" charset="0"/>
          </a:endParaRPr>
        </a:p>
      </dgm:t>
    </dgm:pt>
    <dgm:pt modelId="{72B3A5A6-8190-4425-B70A-E324EF8EB16B}" type="parTrans" cxnId="{9701FFD0-FEBB-42AF-8587-B774E6F79892}">
      <dgm:prSet/>
      <dgm:spPr/>
      <dgm:t>
        <a:bodyPr/>
        <a:lstStyle/>
        <a:p>
          <a:endParaRPr lang="en-US">
            <a:latin typeface="Comic Sans MS" panose="030F0702030302020204" pitchFamily="66" charset="0"/>
          </a:endParaRPr>
        </a:p>
      </dgm:t>
    </dgm:pt>
    <dgm:pt modelId="{B934FDA0-9E01-415F-BB4A-0D820349E345}" type="sibTrans" cxnId="{9701FFD0-FEBB-42AF-8587-B774E6F79892}">
      <dgm:prSet/>
      <dgm:spPr/>
      <dgm:t>
        <a:bodyPr/>
        <a:lstStyle/>
        <a:p>
          <a:endParaRPr lang="en-US">
            <a:latin typeface="Comic Sans MS" panose="030F0702030302020204" pitchFamily="66" charset="0"/>
          </a:endParaRPr>
        </a:p>
      </dgm:t>
    </dgm:pt>
    <dgm:pt modelId="{31A5EB65-1962-4FC9-BE51-3BF9F255837B}">
      <dgm:prSet custT="1"/>
      <dgm:spPr/>
      <dgm:t>
        <a:bodyPr/>
        <a:lstStyle/>
        <a:p>
          <a:pPr rtl="0"/>
          <a:r>
            <a:rPr lang="en-GB" sz="1000" dirty="0" smtClean="0">
              <a:latin typeface="Comic Sans MS" panose="030F0702030302020204" pitchFamily="66" charset="0"/>
            </a:rPr>
            <a:t>This made Hitler very powerful. </a:t>
          </a:r>
          <a:endParaRPr lang="en-GB" sz="1000" dirty="0">
            <a:latin typeface="Comic Sans MS" panose="030F0702030302020204" pitchFamily="66" charset="0"/>
          </a:endParaRPr>
        </a:p>
      </dgm:t>
    </dgm:pt>
    <dgm:pt modelId="{6D0D780C-737C-4A45-93EB-108981D37C60}" type="parTrans" cxnId="{AB4E8974-FADE-4E55-BD12-08D465E3056A}">
      <dgm:prSet/>
      <dgm:spPr/>
      <dgm:t>
        <a:bodyPr/>
        <a:lstStyle/>
        <a:p>
          <a:endParaRPr lang="en-US">
            <a:latin typeface="Comic Sans MS" panose="030F0702030302020204" pitchFamily="66" charset="0"/>
          </a:endParaRPr>
        </a:p>
      </dgm:t>
    </dgm:pt>
    <dgm:pt modelId="{A6A41716-DF11-4E41-BA44-CB10521142AA}" type="sibTrans" cxnId="{AB4E8974-FADE-4E55-BD12-08D465E3056A}">
      <dgm:prSet/>
      <dgm:spPr/>
      <dgm:t>
        <a:bodyPr/>
        <a:lstStyle/>
        <a:p>
          <a:endParaRPr lang="en-US">
            <a:latin typeface="Comic Sans MS" panose="030F0702030302020204" pitchFamily="66" charset="0"/>
          </a:endParaRPr>
        </a:p>
      </dgm:t>
    </dgm:pt>
    <dgm:pt modelId="{8D2E5BFC-CA97-4CB9-ADFB-D78D361F00FC}" type="pres">
      <dgm:prSet presAssocID="{AE72DAF6-ACE0-4D85-9A43-307EC48FA5B4}" presName="Name0" presStyleCnt="0">
        <dgm:presLayoutVars>
          <dgm:dir/>
          <dgm:animLvl val="lvl"/>
          <dgm:resizeHandles val="exact"/>
        </dgm:presLayoutVars>
      </dgm:prSet>
      <dgm:spPr/>
      <dgm:t>
        <a:bodyPr/>
        <a:lstStyle/>
        <a:p>
          <a:endParaRPr lang="en-US"/>
        </a:p>
      </dgm:t>
    </dgm:pt>
    <dgm:pt modelId="{B8740810-A229-4486-8AEF-C24375038A7F}" type="pres">
      <dgm:prSet presAssocID="{DD64729D-EBCD-4FA2-A592-8591C4204887}" presName="linNode" presStyleCnt="0"/>
      <dgm:spPr/>
    </dgm:pt>
    <dgm:pt modelId="{93943055-1660-4AAF-BCA0-0175343F36B4}" type="pres">
      <dgm:prSet presAssocID="{DD64729D-EBCD-4FA2-A592-8591C4204887}" presName="parentText" presStyleLbl="node1" presStyleIdx="0" presStyleCnt="3" custScaleX="72509">
        <dgm:presLayoutVars>
          <dgm:chMax val="1"/>
          <dgm:bulletEnabled val="1"/>
        </dgm:presLayoutVars>
      </dgm:prSet>
      <dgm:spPr/>
      <dgm:t>
        <a:bodyPr/>
        <a:lstStyle/>
        <a:p>
          <a:endParaRPr lang="en-US"/>
        </a:p>
      </dgm:t>
    </dgm:pt>
    <dgm:pt modelId="{ADC12449-993B-44FF-AF58-B47F113FBC55}" type="pres">
      <dgm:prSet presAssocID="{DD64729D-EBCD-4FA2-A592-8591C4204887}" presName="descendantText" presStyleLbl="alignAccFollowNode1" presStyleIdx="0" presStyleCnt="3" custScaleX="111623">
        <dgm:presLayoutVars>
          <dgm:bulletEnabled val="1"/>
        </dgm:presLayoutVars>
      </dgm:prSet>
      <dgm:spPr/>
      <dgm:t>
        <a:bodyPr/>
        <a:lstStyle/>
        <a:p>
          <a:endParaRPr lang="en-US"/>
        </a:p>
      </dgm:t>
    </dgm:pt>
    <dgm:pt modelId="{4365A908-AD4C-40CF-BBFF-F5467580442F}" type="pres">
      <dgm:prSet presAssocID="{A03E102F-444E-47C7-91AB-FAF6A399850E}" presName="sp" presStyleCnt="0"/>
      <dgm:spPr/>
    </dgm:pt>
    <dgm:pt modelId="{A0C0E877-EDCF-4B26-8A9A-404B7B745997}" type="pres">
      <dgm:prSet presAssocID="{ACC57378-FA7D-49EF-B9D9-9D88E50BBB3C}" presName="linNode" presStyleCnt="0"/>
      <dgm:spPr/>
    </dgm:pt>
    <dgm:pt modelId="{D6C3CB18-618A-48F0-A535-962737941360}" type="pres">
      <dgm:prSet presAssocID="{ACC57378-FA7D-49EF-B9D9-9D88E50BBB3C}" presName="parentText" presStyleLbl="node1" presStyleIdx="1" presStyleCnt="3" custScaleX="72509">
        <dgm:presLayoutVars>
          <dgm:chMax val="1"/>
          <dgm:bulletEnabled val="1"/>
        </dgm:presLayoutVars>
      </dgm:prSet>
      <dgm:spPr/>
      <dgm:t>
        <a:bodyPr/>
        <a:lstStyle/>
        <a:p>
          <a:endParaRPr lang="en-US"/>
        </a:p>
      </dgm:t>
    </dgm:pt>
    <dgm:pt modelId="{733C55A3-D106-4AA4-A908-0D9E97984628}" type="pres">
      <dgm:prSet presAssocID="{ACC57378-FA7D-49EF-B9D9-9D88E50BBB3C}" presName="descendantText" presStyleLbl="alignAccFollowNode1" presStyleIdx="1" presStyleCnt="3" custScaleX="111623">
        <dgm:presLayoutVars>
          <dgm:bulletEnabled val="1"/>
        </dgm:presLayoutVars>
      </dgm:prSet>
      <dgm:spPr/>
      <dgm:t>
        <a:bodyPr/>
        <a:lstStyle/>
        <a:p>
          <a:endParaRPr lang="en-US"/>
        </a:p>
      </dgm:t>
    </dgm:pt>
    <dgm:pt modelId="{C8408C63-6BFE-4D9B-AF5C-0FEE4897EEF8}" type="pres">
      <dgm:prSet presAssocID="{ED152899-1482-4442-B772-C30CD0387968}" presName="sp" presStyleCnt="0"/>
      <dgm:spPr/>
    </dgm:pt>
    <dgm:pt modelId="{A581D703-9CC4-44AF-A412-910A8D91F595}" type="pres">
      <dgm:prSet presAssocID="{52AC9A6A-C8A2-4D6F-ACC3-98AB813060B6}" presName="linNode" presStyleCnt="0"/>
      <dgm:spPr/>
    </dgm:pt>
    <dgm:pt modelId="{0888D226-D4D6-49D2-8118-820FCE7F6CEF}" type="pres">
      <dgm:prSet presAssocID="{52AC9A6A-C8A2-4D6F-ACC3-98AB813060B6}" presName="parentText" presStyleLbl="node1" presStyleIdx="2" presStyleCnt="3" custScaleX="72509">
        <dgm:presLayoutVars>
          <dgm:chMax val="1"/>
          <dgm:bulletEnabled val="1"/>
        </dgm:presLayoutVars>
      </dgm:prSet>
      <dgm:spPr/>
      <dgm:t>
        <a:bodyPr/>
        <a:lstStyle/>
        <a:p>
          <a:endParaRPr lang="en-US"/>
        </a:p>
      </dgm:t>
    </dgm:pt>
    <dgm:pt modelId="{D38F7151-C06E-4785-96B6-4EF22FB8CE55}" type="pres">
      <dgm:prSet presAssocID="{52AC9A6A-C8A2-4D6F-ACC3-98AB813060B6}" presName="descendantText" presStyleLbl="alignAccFollowNode1" presStyleIdx="2" presStyleCnt="3" custScaleX="111623">
        <dgm:presLayoutVars>
          <dgm:bulletEnabled val="1"/>
        </dgm:presLayoutVars>
      </dgm:prSet>
      <dgm:spPr/>
      <dgm:t>
        <a:bodyPr/>
        <a:lstStyle/>
        <a:p>
          <a:endParaRPr lang="en-US"/>
        </a:p>
      </dgm:t>
    </dgm:pt>
  </dgm:ptLst>
  <dgm:cxnLst>
    <dgm:cxn modelId="{AAF1DB67-F21E-4240-9C8A-5E64536B3A47}" type="presOf" srcId="{69AC7AFD-8973-4115-8659-0613145690B9}" destId="{733C55A3-D106-4AA4-A908-0D9E97984628}" srcOrd="0" destOrd="3" presId="urn:microsoft.com/office/officeart/2005/8/layout/vList5"/>
    <dgm:cxn modelId="{FDABBB7B-9A81-491E-8D2F-5FE4B15416A9}" srcId="{ACC57378-FA7D-49EF-B9D9-9D88E50BBB3C}" destId="{67D3C717-FAC9-4F42-BA8C-900B5A6C65F7}" srcOrd="1" destOrd="0" parTransId="{452E7323-14E3-4362-A715-6FD28809ECAB}" sibTransId="{606F0FC2-44F2-45CC-AAF9-8853F6563EDF}"/>
    <dgm:cxn modelId="{3E4EBE86-A897-4BE8-9555-38C59EA2779A}" srcId="{DD64729D-EBCD-4FA2-A592-8591C4204887}" destId="{DA5161B8-11DE-44E1-BB30-35F16605A7A1}" srcOrd="2" destOrd="0" parTransId="{A0C43AB7-AEAC-477A-AA0B-943A1C70DC4C}" sibTransId="{689AAB57-5350-449B-9E40-4D636561ADBB}"/>
    <dgm:cxn modelId="{92F64AA1-9F21-4286-B5AF-43A93D0AD89C}" srcId="{ACC57378-FA7D-49EF-B9D9-9D88E50BBB3C}" destId="{59D235B5-4484-4DED-97E5-5BADFC384E08}" srcOrd="0" destOrd="0" parTransId="{98FC217C-26C1-40DF-8FBD-108C4005E9A4}" sibTransId="{47A287DC-33C6-4380-9F91-C5DBEA3FC157}"/>
    <dgm:cxn modelId="{95BAF756-B7CC-424F-ABCE-1E6EEC180B43}" type="presOf" srcId="{ACC57378-FA7D-49EF-B9D9-9D88E50BBB3C}" destId="{D6C3CB18-618A-48F0-A535-962737941360}" srcOrd="0" destOrd="0" presId="urn:microsoft.com/office/officeart/2005/8/layout/vList5"/>
    <dgm:cxn modelId="{7BC21C61-953B-4555-84EC-A169F0BAC026}" srcId="{AE72DAF6-ACE0-4D85-9A43-307EC48FA5B4}" destId="{DD64729D-EBCD-4FA2-A592-8591C4204887}" srcOrd="0" destOrd="0" parTransId="{00A4A156-5B64-4D08-8D06-9B09EC1944F0}" sibTransId="{A03E102F-444E-47C7-91AB-FAF6A399850E}"/>
    <dgm:cxn modelId="{9F5C522B-E167-4DBC-8159-3CCF13C79B06}" srcId="{DD64729D-EBCD-4FA2-A592-8591C4204887}" destId="{93220470-4231-4DC6-8C96-3901A4735D86}" srcOrd="1" destOrd="0" parTransId="{B87E699C-1A4C-4796-9196-04A6C8BA4B8E}" sibTransId="{0F57C610-2794-4BFC-BA56-8D1B2C9EE077}"/>
    <dgm:cxn modelId="{A07EE7AB-8551-4199-A179-05B77F34FBF3}" srcId="{ACC57378-FA7D-49EF-B9D9-9D88E50BBB3C}" destId="{215ED7CF-D5A5-497E-A443-9CF26A7769EC}" srcOrd="2" destOrd="0" parTransId="{EB89B89F-029B-4A76-8EDE-7074AE851424}" sibTransId="{822B5DE8-1070-4F5B-A73D-C0C352F267F6}"/>
    <dgm:cxn modelId="{7D549A22-EB8D-499F-98C1-6356494655F4}" type="presOf" srcId="{31A5EB65-1962-4FC9-BE51-3BF9F255837B}" destId="{D38F7151-C06E-4785-96B6-4EF22FB8CE55}" srcOrd="0" destOrd="1" presId="urn:microsoft.com/office/officeart/2005/8/layout/vList5"/>
    <dgm:cxn modelId="{AFE3F329-268F-4A9E-95E6-5C81327AFED0}" srcId="{AE72DAF6-ACE0-4D85-9A43-307EC48FA5B4}" destId="{ACC57378-FA7D-49EF-B9D9-9D88E50BBB3C}" srcOrd="1" destOrd="0" parTransId="{3322D054-5CAB-4AB2-82F0-2BB7CB0E022B}" sibTransId="{ED152899-1482-4442-B772-C30CD0387968}"/>
    <dgm:cxn modelId="{57752AC4-0455-4ABF-9AF5-61545BF3B41D}" type="presOf" srcId="{2F1DBA09-DFB8-4475-999A-5D3A27CFDE6E}" destId="{D38F7151-C06E-4785-96B6-4EF22FB8CE55}" srcOrd="0" destOrd="0" presId="urn:microsoft.com/office/officeart/2005/8/layout/vList5"/>
    <dgm:cxn modelId="{75BD70CB-8BCB-4E4E-AE2F-83E7E960E56F}" srcId="{DD64729D-EBCD-4FA2-A592-8591C4204887}" destId="{67E439E9-CB85-4E9F-ADBC-2E446F1A0495}" srcOrd="0" destOrd="0" parTransId="{181620C0-BE21-4A7F-A682-923D7819E2F0}" sibTransId="{6BDC41F4-0B69-43F8-9E08-3AA0E79AD13F}"/>
    <dgm:cxn modelId="{0AA64E3C-C81D-4830-8C5C-14E2DD9FBF79}" type="presOf" srcId="{215ED7CF-D5A5-497E-A443-9CF26A7769EC}" destId="{733C55A3-D106-4AA4-A908-0D9E97984628}" srcOrd="0" destOrd="2" presId="urn:microsoft.com/office/officeart/2005/8/layout/vList5"/>
    <dgm:cxn modelId="{0CB56061-4877-4A0C-80F8-72268DD1B1A5}" type="presOf" srcId="{DA5161B8-11DE-44E1-BB30-35F16605A7A1}" destId="{ADC12449-993B-44FF-AF58-B47F113FBC55}" srcOrd="0" destOrd="2" presId="urn:microsoft.com/office/officeart/2005/8/layout/vList5"/>
    <dgm:cxn modelId="{D63B1EB2-5E2A-455B-9A8E-B2BB1EE4CA34}" type="presOf" srcId="{93220470-4231-4DC6-8C96-3901A4735D86}" destId="{ADC12449-993B-44FF-AF58-B47F113FBC55}" srcOrd="0" destOrd="1" presId="urn:microsoft.com/office/officeart/2005/8/layout/vList5"/>
    <dgm:cxn modelId="{D5D2029B-5E24-4946-B155-26F74A5CF2A5}" type="presOf" srcId="{52AC9A6A-C8A2-4D6F-ACC3-98AB813060B6}" destId="{0888D226-D4D6-49D2-8118-820FCE7F6CEF}" srcOrd="0" destOrd="0" presId="urn:microsoft.com/office/officeart/2005/8/layout/vList5"/>
    <dgm:cxn modelId="{C0C1158B-22E1-4356-9580-28081CEABEA5}" type="presOf" srcId="{AE72DAF6-ACE0-4D85-9A43-307EC48FA5B4}" destId="{8D2E5BFC-CA97-4CB9-ADFB-D78D361F00FC}" srcOrd="0" destOrd="0" presId="urn:microsoft.com/office/officeart/2005/8/layout/vList5"/>
    <dgm:cxn modelId="{91E500E0-E09A-4763-8851-6E03E015BAAB}" type="presOf" srcId="{DD64729D-EBCD-4FA2-A592-8591C4204887}" destId="{93943055-1660-4AAF-BCA0-0175343F36B4}" srcOrd="0" destOrd="0" presId="urn:microsoft.com/office/officeart/2005/8/layout/vList5"/>
    <dgm:cxn modelId="{26F7C800-CA1A-48A0-A7DA-F9117B970584}" type="presOf" srcId="{67D3C717-FAC9-4F42-BA8C-900B5A6C65F7}" destId="{733C55A3-D106-4AA4-A908-0D9E97984628}" srcOrd="0" destOrd="1" presId="urn:microsoft.com/office/officeart/2005/8/layout/vList5"/>
    <dgm:cxn modelId="{AB4E8974-FADE-4E55-BD12-08D465E3056A}" srcId="{52AC9A6A-C8A2-4D6F-ACC3-98AB813060B6}" destId="{31A5EB65-1962-4FC9-BE51-3BF9F255837B}" srcOrd="1" destOrd="0" parTransId="{6D0D780C-737C-4A45-93EB-108981D37C60}" sibTransId="{A6A41716-DF11-4E41-BA44-CB10521142AA}"/>
    <dgm:cxn modelId="{E262CB34-EBF4-4C35-AEC0-2C001C4214DC}" srcId="{ACC57378-FA7D-49EF-B9D9-9D88E50BBB3C}" destId="{69AC7AFD-8973-4115-8659-0613145690B9}" srcOrd="3" destOrd="0" parTransId="{6F3C2815-05FC-4D05-86A8-7A79B02DEF5D}" sibTransId="{1830A42E-8F60-4483-A0E6-11162BEF1848}"/>
    <dgm:cxn modelId="{9EC72365-E3C3-443C-BBF4-54D7624439A1}" srcId="{AE72DAF6-ACE0-4D85-9A43-307EC48FA5B4}" destId="{52AC9A6A-C8A2-4D6F-ACC3-98AB813060B6}" srcOrd="2" destOrd="0" parTransId="{95169DD4-4A09-4EBD-BB72-2A276C4F46FF}" sibTransId="{E3438EC7-3899-497B-8AAC-C07CEC970B15}"/>
    <dgm:cxn modelId="{52CE3135-D629-4649-A3D7-0678D8A5B46D}" type="presOf" srcId="{67E439E9-CB85-4E9F-ADBC-2E446F1A0495}" destId="{ADC12449-993B-44FF-AF58-B47F113FBC55}" srcOrd="0" destOrd="0" presId="urn:microsoft.com/office/officeart/2005/8/layout/vList5"/>
    <dgm:cxn modelId="{9701FFD0-FEBB-42AF-8587-B774E6F79892}" srcId="{52AC9A6A-C8A2-4D6F-ACC3-98AB813060B6}" destId="{2F1DBA09-DFB8-4475-999A-5D3A27CFDE6E}" srcOrd="0" destOrd="0" parTransId="{72B3A5A6-8190-4425-B70A-E324EF8EB16B}" sibTransId="{B934FDA0-9E01-415F-BB4A-0D820349E345}"/>
    <dgm:cxn modelId="{9B4662FC-6E1B-4579-B3D8-4110BE6F0A41}" type="presOf" srcId="{59D235B5-4484-4DED-97E5-5BADFC384E08}" destId="{733C55A3-D106-4AA4-A908-0D9E97984628}" srcOrd="0" destOrd="0" presId="urn:microsoft.com/office/officeart/2005/8/layout/vList5"/>
    <dgm:cxn modelId="{709498E2-E7F3-4A96-9028-4D399BA84DDD}" type="presParOf" srcId="{8D2E5BFC-CA97-4CB9-ADFB-D78D361F00FC}" destId="{B8740810-A229-4486-8AEF-C24375038A7F}" srcOrd="0" destOrd="0" presId="urn:microsoft.com/office/officeart/2005/8/layout/vList5"/>
    <dgm:cxn modelId="{0823051F-A980-4986-A97F-ED888C49FC34}" type="presParOf" srcId="{B8740810-A229-4486-8AEF-C24375038A7F}" destId="{93943055-1660-4AAF-BCA0-0175343F36B4}" srcOrd="0" destOrd="0" presId="urn:microsoft.com/office/officeart/2005/8/layout/vList5"/>
    <dgm:cxn modelId="{4D74D4E4-5C6B-44D2-9295-70F56247D381}" type="presParOf" srcId="{B8740810-A229-4486-8AEF-C24375038A7F}" destId="{ADC12449-993B-44FF-AF58-B47F113FBC55}" srcOrd="1" destOrd="0" presId="urn:microsoft.com/office/officeart/2005/8/layout/vList5"/>
    <dgm:cxn modelId="{277EF90E-0A82-4401-97FD-80F948AEBF8A}" type="presParOf" srcId="{8D2E5BFC-CA97-4CB9-ADFB-D78D361F00FC}" destId="{4365A908-AD4C-40CF-BBFF-F5467580442F}" srcOrd="1" destOrd="0" presId="urn:microsoft.com/office/officeart/2005/8/layout/vList5"/>
    <dgm:cxn modelId="{499917D8-30C0-441E-8703-754B51824C6E}" type="presParOf" srcId="{8D2E5BFC-CA97-4CB9-ADFB-D78D361F00FC}" destId="{A0C0E877-EDCF-4B26-8A9A-404B7B745997}" srcOrd="2" destOrd="0" presId="urn:microsoft.com/office/officeart/2005/8/layout/vList5"/>
    <dgm:cxn modelId="{19A51E0A-843D-4B01-A396-BDBA867856A1}" type="presParOf" srcId="{A0C0E877-EDCF-4B26-8A9A-404B7B745997}" destId="{D6C3CB18-618A-48F0-A535-962737941360}" srcOrd="0" destOrd="0" presId="urn:microsoft.com/office/officeart/2005/8/layout/vList5"/>
    <dgm:cxn modelId="{DAB76C1E-F0EB-43A9-BDA6-F7CD1085871F}" type="presParOf" srcId="{A0C0E877-EDCF-4B26-8A9A-404B7B745997}" destId="{733C55A3-D106-4AA4-A908-0D9E97984628}" srcOrd="1" destOrd="0" presId="urn:microsoft.com/office/officeart/2005/8/layout/vList5"/>
    <dgm:cxn modelId="{C62B9728-CA43-4BFA-9049-DCD9A7F2CCCD}" type="presParOf" srcId="{8D2E5BFC-CA97-4CB9-ADFB-D78D361F00FC}" destId="{C8408C63-6BFE-4D9B-AF5C-0FEE4897EEF8}" srcOrd="3" destOrd="0" presId="urn:microsoft.com/office/officeart/2005/8/layout/vList5"/>
    <dgm:cxn modelId="{84FD77CE-A4D2-4200-A585-941B62752ECD}" type="presParOf" srcId="{8D2E5BFC-CA97-4CB9-ADFB-D78D361F00FC}" destId="{A581D703-9CC4-44AF-A412-910A8D91F595}" srcOrd="4" destOrd="0" presId="urn:microsoft.com/office/officeart/2005/8/layout/vList5"/>
    <dgm:cxn modelId="{170374E4-FDB4-4B29-8B73-A20C95F32F96}" type="presParOf" srcId="{A581D703-9CC4-44AF-A412-910A8D91F595}" destId="{0888D226-D4D6-49D2-8118-820FCE7F6CEF}" srcOrd="0" destOrd="0" presId="urn:microsoft.com/office/officeart/2005/8/layout/vList5"/>
    <dgm:cxn modelId="{6DA762BA-A981-48BC-8E27-2D1334B1DEE6}" type="presParOf" srcId="{A581D703-9CC4-44AF-A412-910A8D91F595}" destId="{D38F7151-C06E-4785-96B6-4EF22FB8CE55}"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670D7DA-8323-47DA-96DA-4B1B7AA70C0D}" type="doc">
      <dgm:prSet loTypeId="urn:microsoft.com/office/officeart/2005/8/layout/hierarchy3" loCatId="hierarchy" qsTypeId="urn:microsoft.com/office/officeart/2005/8/quickstyle/simple3" qsCatId="simple" csTypeId="urn:microsoft.com/office/officeart/2005/8/colors/colorful5" csCatId="colorful" phldr="1"/>
      <dgm:spPr/>
      <dgm:t>
        <a:bodyPr/>
        <a:lstStyle/>
        <a:p>
          <a:endParaRPr lang="en-US"/>
        </a:p>
      </dgm:t>
    </dgm:pt>
    <dgm:pt modelId="{206BD98B-0C9E-458D-8D21-E31ABD592944}">
      <dgm:prSet custT="1"/>
      <dgm:spPr/>
      <dgm:t>
        <a:bodyPr/>
        <a:lstStyle/>
        <a:p>
          <a:pPr algn="l" rtl="0"/>
          <a:r>
            <a:rPr lang="en-GB" sz="2000" dirty="0" smtClean="0">
              <a:latin typeface="Comic Sans MS" panose="030F0702030302020204" pitchFamily="66" charset="0"/>
            </a:rPr>
            <a:t>The Enabling Act</a:t>
          </a:r>
          <a:endParaRPr lang="en-GB" sz="2000" dirty="0">
            <a:latin typeface="Comic Sans MS" panose="030F0702030302020204" pitchFamily="66" charset="0"/>
          </a:endParaRPr>
        </a:p>
      </dgm:t>
    </dgm:pt>
    <dgm:pt modelId="{AA992F75-079D-490E-8039-D324C8097816}" type="parTrans" cxnId="{25999536-85E5-459F-98BE-A5250E8945F2}">
      <dgm:prSet/>
      <dgm:spPr/>
      <dgm:t>
        <a:bodyPr/>
        <a:lstStyle/>
        <a:p>
          <a:endParaRPr lang="en-US">
            <a:latin typeface="Comic Sans MS" panose="030F0702030302020204" pitchFamily="66" charset="0"/>
          </a:endParaRPr>
        </a:p>
      </dgm:t>
    </dgm:pt>
    <dgm:pt modelId="{4846B866-0DDD-48B1-BF7C-E6DD4779FB99}" type="sibTrans" cxnId="{25999536-85E5-459F-98BE-A5250E8945F2}">
      <dgm:prSet/>
      <dgm:spPr/>
      <dgm:t>
        <a:bodyPr/>
        <a:lstStyle/>
        <a:p>
          <a:endParaRPr lang="en-US">
            <a:latin typeface="Comic Sans MS" panose="030F0702030302020204" pitchFamily="66" charset="0"/>
          </a:endParaRPr>
        </a:p>
      </dgm:t>
    </dgm:pt>
    <dgm:pt modelId="{5A2D3F07-0386-4328-9B0E-9A98DC1AD584}">
      <dgm:prSet custT="1"/>
      <dgm:spPr/>
      <dgm:t>
        <a:bodyPr anchor="ctr"/>
        <a:lstStyle/>
        <a:p>
          <a:pPr algn="ctr" rtl="0"/>
          <a:r>
            <a:rPr lang="en-GB" sz="1000" dirty="0" smtClean="0">
              <a:latin typeface="Comic Sans MS" panose="030F0702030302020204" pitchFamily="66" charset="0"/>
            </a:rPr>
            <a:t>Hitler wanted full power of the Reichstag so he introduced the Enabling law. He held an election and needed 2/3 of the Reichstag to vote for him so he could do whatever he wanted.</a:t>
          </a:r>
          <a:endParaRPr lang="en-GB" sz="1000" dirty="0">
            <a:latin typeface="Comic Sans MS" panose="030F0702030302020204" pitchFamily="66" charset="0"/>
          </a:endParaRPr>
        </a:p>
      </dgm:t>
    </dgm:pt>
    <dgm:pt modelId="{860E7100-D68F-410B-8502-7AB3AECCD27F}" type="parTrans" cxnId="{99ED154E-2B4E-4B57-9FB9-F0C68CD02D54}">
      <dgm:prSet/>
      <dgm:spPr/>
      <dgm:t>
        <a:bodyPr/>
        <a:lstStyle/>
        <a:p>
          <a:endParaRPr lang="en-US">
            <a:latin typeface="Comic Sans MS" panose="030F0702030302020204" pitchFamily="66" charset="0"/>
          </a:endParaRPr>
        </a:p>
      </dgm:t>
    </dgm:pt>
    <dgm:pt modelId="{21D24AD8-D069-4000-B647-8B472D11C074}" type="sibTrans" cxnId="{99ED154E-2B4E-4B57-9FB9-F0C68CD02D54}">
      <dgm:prSet/>
      <dgm:spPr/>
      <dgm:t>
        <a:bodyPr/>
        <a:lstStyle/>
        <a:p>
          <a:endParaRPr lang="en-US">
            <a:latin typeface="Comic Sans MS" panose="030F0702030302020204" pitchFamily="66" charset="0"/>
          </a:endParaRPr>
        </a:p>
      </dgm:t>
    </dgm:pt>
    <dgm:pt modelId="{FF224ECA-C0F2-4482-AE4D-F098102B4247}">
      <dgm:prSet custT="1"/>
      <dgm:spPr/>
      <dgm:t>
        <a:bodyPr anchor="ctr"/>
        <a:lstStyle/>
        <a:p>
          <a:pPr algn="ctr" rtl="0"/>
          <a:r>
            <a:rPr lang="en-GB" sz="1000" smtClean="0">
              <a:latin typeface="Comic Sans MS" panose="030F0702030302020204" pitchFamily="66" charset="0"/>
            </a:rPr>
            <a:t>He did 3 things:</a:t>
          </a:r>
          <a:endParaRPr lang="en-GB" sz="1000">
            <a:latin typeface="Comic Sans MS" panose="030F0702030302020204" pitchFamily="66" charset="0"/>
          </a:endParaRPr>
        </a:p>
      </dgm:t>
    </dgm:pt>
    <dgm:pt modelId="{9CF82272-137C-484B-B69C-17A979386C70}" type="parTrans" cxnId="{2A705F79-0CAB-442D-A8C6-48FE073FA0AA}">
      <dgm:prSet/>
      <dgm:spPr/>
      <dgm:t>
        <a:bodyPr/>
        <a:lstStyle/>
        <a:p>
          <a:endParaRPr lang="en-US">
            <a:latin typeface="Comic Sans MS" panose="030F0702030302020204" pitchFamily="66" charset="0"/>
          </a:endParaRPr>
        </a:p>
      </dgm:t>
    </dgm:pt>
    <dgm:pt modelId="{200C84E0-9B0C-4B36-9382-E09F19386BCF}" type="sibTrans" cxnId="{2A705F79-0CAB-442D-A8C6-48FE073FA0AA}">
      <dgm:prSet/>
      <dgm:spPr/>
      <dgm:t>
        <a:bodyPr/>
        <a:lstStyle/>
        <a:p>
          <a:endParaRPr lang="en-US">
            <a:latin typeface="Comic Sans MS" panose="030F0702030302020204" pitchFamily="66" charset="0"/>
          </a:endParaRPr>
        </a:p>
      </dgm:t>
    </dgm:pt>
    <dgm:pt modelId="{ACAFB1C0-5288-4AA9-A144-22FBEEE589B3}">
      <dgm:prSet custT="1"/>
      <dgm:spPr/>
      <dgm:t>
        <a:bodyPr anchor="ctr"/>
        <a:lstStyle/>
        <a:p>
          <a:pPr algn="ctr" rtl="0"/>
          <a:r>
            <a:rPr lang="en-GB" sz="1000" smtClean="0">
              <a:latin typeface="Comic Sans MS" panose="030F0702030302020204" pitchFamily="66" charset="0"/>
            </a:rPr>
            <a:t>Made a deal with some parties (The centre party)</a:t>
          </a:r>
          <a:endParaRPr lang="en-GB" sz="1000">
            <a:latin typeface="Comic Sans MS" panose="030F0702030302020204" pitchFamily="66" charset="0"/>
          </a:endParaRPr>
        </a:p>
      </dgm:t>
    </dgm:pt>
    <dgm:pt modelId="{ABCA1005-FBE8-4FB6-90BD-82203BE95A9C}" type="parTrans" cxnId="{4FF254A0-239D-4173-B11B-D178D92DD2BA}">
      <dgm:prSet/>
      <dgm:spPr/>
      <dgm:t>
        <a:bodyPr/>
        <a:lstStyle/>
        <a:p>
          <a:endParaRPr lang="en-US">
            <a:latin typeface="Comic Sans MS" panose="030F0702030302020204" pitchFamily="66" charset="0"/>
          </a:endParaRPr>
        </a:p>
      </dgm:t>
    </dgm:pt>
    <dgm:pt modelId="{5E2EA6A9-A4FB-4837-B67F-37C257A474CA}" type="sibTrans" cxnId="{4FF254A0-239D-4173-B11B-D178D92DD2BA}">
      <dgm:prSet/>
      <dgm:spPr/>
      <dgm:t>
        <a:bodyPr/>
        <a:lstStyle/>
        <a:p>
          <a:endParaRPr lang="en-US">
            <a:latin typeface="Comic Sans MS" panose="030F0702030302020204" pitchFamily="66" charset="0"/>
          </a:endParaRPr>
        </a:p>
      </dgm:t>
    </dgm:pt>
    <dgm:pt modelId="{AC150B4D-A6B7-41DB-8F38-E69A8A13F2EB}">
      <dgm:prSet custT="1"/>
      <dgm:spPr/>
      <dgm:t>
        <a:bodyPr anchor="ctr"/>
        <a:lstStyle/>
        <a:p>
          <a:pPr algn="ctr" rtl="0"/>
          <a:r>
            <a:rPr lang="en-GB" sz="1000" smtClean="0">
              <a:latin typeface="Comic Sans MS" panose="030F0702030302020204" pitchFamily="66" charset="0"/>
            </a:rPr>
            <a:t>Threw the communists out</a:t>
          </a:r>
          <a:endParaRPr lang="en-GB" sz="1000">
            <a:latin typeface="Comic Sans MS" panose="030F0702030302020204" pitchFamily="66" charset="0"/>
          </a:endParaRPr>
        </a:p>
      </dgm:t>
    </dgm:pt>
    <dgm:pt modelId="{19F04536-251C-4C23-BAE7-C1D25EE72340}" type="parTrans" cxnId="{BB187FB3-AB9A-4A6B-B941-AA4B516616EE}">
      <dgm:prSet/>
      <dgm:spPr/>
      <dgm:t>
        <a:bodyPr/>
        <a:lstStyle/>
        <a:p>
          <a:endParaRPr lang="en-US">
            <a:latin typeface="Comic Sans MS" panose="030F0702030302020204" pitchFamily="66" charset="0"/>
          </a:endParaRPr>
        </a:p>
      </dgm:t>
    </dgm:pt>
    <dgm:pt modelId="{B218E8AE-5663-4318-9001-940CE5618F1A}" type="sibTrans" cxnId="{BB187FB3-AB9A-4A6B-B941-AA4B516616EE}">
      <dgm:prSet/>
      <dgm:spPr/>
      <dgm:t>
        <a:bodyPr/>
        <a:lstStyle/>
        <a:p>
          <a:endParaRPr lang="en-US">
            <a:latin typeface="Comic Sans MS" panose="030F0702030302020204" pitchFamily="66" charset="0"/>
          </a:endParaRPr>
        </a:p>
      </dgm:t>
    </dgm:pt>
    <dgm:pt modelId="{406F1C3E-F5A7-4D09-B32C-D5BFD2DA5661}">
      <dgm:prSet custT="1"/>
      <dgm:spPr/>
      <dgm:t>
        <a:bodyPr anchor="ctr"/>
        <a:lstStyle/>
        <a:p>
          <a:pPr algn="ctr" rtl="0"/>
          <a:r>
            <a:rPr lang="en-GB" sz="1000" dirty="0" smtClean="0">
              <a:latin typeface="Comic Sans MS" panose="030F0702030302020204" pitchFamily="66" charset="0"/>
            </a:rPr>
            <a:t>Surrounded the Reichstag with the SA so people felt too afraid to vote against Hitler.</a:t>
          </a:r>
          <a:endParaRPr lang="en-GB" sz="1000" dirty="0">
            <a:latin typeface="Comic Sans MS" panose="030F0702030302020204" pitchFamily="66" charset="0"/>
          </a:endParaRPr>
        </a:p>
      </dgm:t>
    </dgm:pt>
    <dgm:pt modelId="{88A6C28E-E04C-4DE2-BBEB-CEC82036C91F}" type="parTrans" cxnId="{94944277-B071-4BA3-AEA5-DBA7B54B0C36}">
      <dgm:prSet/>
      <dgm:spPr/>
      <dgm:t>
        <a:bodyPr/>
        <a:lstStyle/>
        <a:p>
          <a:endParaRPr lang="en-US">
            <a:latin typeface="Comic Sans MS" panose="030F0702030302020204" pitchFamily="66" charset="0"/>
          </a:endParaRPr>
        </a:p>
      </dgm:t>
    </dgm:pt>
    <dgm:pt modelId="{7E4A2E27-9CFF-40A1-8709-EF4DFDB5DF76}" type="sibTrans" cxnId="{94944277-B071-4BA3-AEA5-DBA7B54B0C36}">
      <dgm:prSet/>
      <dgm:spPr/>
      <dgm:t>
        <a:bodyPr/>
        <a:lstStyle/>
        <a:p>
          <a:endParaRPr lang="en-US">
            <a:latin typeface="Comic Sans MS" panose="030F0702030302020204" pitchFamily="66" charset="0"/>
          </a:endParaRPr>
        </a:p>
      </dgm:t>
    </dgm:pt>
    <dgm:pt modelId="{6B8C92FE-DCFF-4140-986B-0B16C01C0884}">
      <dgm:prSet custT="1"/>
      <dgm:spPr/>
      <dgm:t>
        <a:bodyPr anchor="ctr"/>
        <a:lstStyle/>
        <a:p>
          <a:pPr algn="ctr" rtl="0"/>
          <a:r>
            <a:rPr lang="en-GB" sz="1000" smtClean="0">
              <a:latin typeface="Comic Sans MS" panose="030F0702030302020204" pitchFamily="66" charset="0"/>
            </a:rPr>
            <a:t>His new powers meant that:</a:t>
          </a:r>
          <a:endParaRPr lang="en-GB" sz="1000">
            <a:latin typeface="Comic Sans MS" panose="030F0702030302020204" pitchFamily="66" charset="0"/>
          </a:endParaRPr>
        </a:p>
      </dgm:t>
    </dgm:pt>
    <dgm:pt modelId="{C9DFB857-83BB-4563-864C-6A77318F37D3}" type="parTrans" cxnId="{CE229BCE-A186-4922-8531-26D58740F09A}">
      <dgm:prSet/>
      <dgm:spPr/>
      <dgm:t>
        <a:bodyPr/>
        <a:lstStyle/>
        <a:p>
          <a:endParaRPr lang="en-US">
            <a:latin typeface="Comic Sans MS" panose="030F0702030302020204" pitchFamily="66" charset="0"/>
          </a:endParaRPr>
        </a:p>
      </dgm:t>
    </dgm:pt>
    <dgm:pt modelId="{751FEE08-C925-4A97-8535-4519AEA94945}" type="sibTrans" cxnId="{CE229BCE-A186-4922-8531-26D58740F09A}">
      <dgm:prSet/>
      <dgm:spPr/>
      <dgm:t>
        <a:bodyPr/>
        <a:lstStyle/>
        <a:p>
          <a:endParaRPr lang="en-US">
            <a:latin typeface="Comic Sans MS" panose="030F0702030302020204" pitchFamily="66" charset="0"/>
          </a:endParaRPr>
        </a:p>
      </dgm:t>
    </dgm:pt>
    <dgm:pt modelId="{0661148F-A29E-4A01-B3FD-FBCF1F2E9EAF}">
      <dgm:prSet custT="1"/>
      <dgm:spPr/>
      <dgm:t>
        <a:bodyPr anchor="ctr"/>
        <a:lstStyle/>
        <a:p>
          <a:pPr algn="ctr" rtl="0"/>
          <a:r>
            <a:rPr lang="en-GB" sz="1000" dirty="0" smtClean="0">
              <a:latin typeface="Comic Sans MS" panose="030F0702030302020204" pitchFamily="66" charset="0"/>
            </a:rPr>
            <a:t>Hitler banned all parties apart from the Nazis</a:t>
          </a:r>
          <a:endParaRPr lang="en-GB" sz="1000" dirty="0">
            <a:latin typeface="Comic Sans MS" panose="030F0702030302020204" pitchFamily="66" charset="0"/>
          </a:endParaRPr>
        </a:p>
      </dgm:t>
    </dgm:pt>
    <dgm:pt modelId="{17C1F19C-6AF6-48E8-A3D3-AFD6F5611A77}" type="parTrans" cxnId="{5AB13154-FC53-4914-BDDC-93549D0A4944}">
      <dgm:prSet/>
      <dgm:spPr/>
      <dgm:t>
        <a:bodyPr/>
        <a:lstStyle/>
        <a:p>
          <a:endParaRPr lang="en-US">
            <a:latin typeface="Comic Sans MS" panose="030F0702030302020204" pitchFamily="66" charset="0"/>
          </a:endParaRPr>
        </a:p>
      </dgm:t>
    </dgm:pt>
    <dgm:pt modelId="{514774B5-D597-47AA-A62D-0AD6E162590A}" type="sibTrans" cxnId="{5AB13154-FC53-4914-BDDC-93549D0A4944}">
      <dgm:prSet/>
      <dgm:spPr/>
      <dgm:t>
        <a:bodyPr/>
        <a:lstStyle/>
        <a:p>
          <a:endParaRPr lang="en-US">
            <a:latin typeface="Comic Sans MS" panose="030F0702030302020204" pitchFamily="66" charset="0"/>
          </a:endParaRPr>
        </a:p>
      </dgm:t>
    </dgm:pt>
    <dgm:pt modelId="{3FEBB95E-A05B-4A48-932A-01A982F2E98C}">
      <dgm:prSet custT="1"/>
      <dgm:spPr/>
      <dgm:t>
        <a:bodyPr anchor="ctr"/>
        <a:lstStyle/>
        <a:p>
          <a:pPr algn="ctr" rtl="0"/>
          <a:r>
            <a:rPr lang="en-GB" sz="1000" smtClean="0">
              <a:latin typeface="Comic Sans MS" panose="030F0702030302020204" pitchFamily="66" charset="0"/>
            </a:rPr>
            <a:t>Hitler can control of the media </a:t>
          </a:r>
          <a:endParaRPr lang="en-GB" sz="1000">
            <a:latin typeface="Comic Sans MS" panose="030F0702030302020204" pitchFamily="66" charset="0"/>
          </a:endParaRPr>
        </a:p>
      </dgm:t>
    </dgm:pt>
    <dgm:pt modelId="{DD54D2DC-D07E-4874-8953-D0ACD2950781}" type="parTrans" cxnId="{A2DB71ED-2CF7-4467-8E9F-CA8EC3501F7A}">
      <dgm:prSet/>
      <dgm:spPr/>
      <dgm:t>
        <a:bodyPr/>
        <a:lstStyle/>
        <a:p>
          <a:endParaRPr lang="en-US">
            <a:latin typeface="Comic Sans MS" panose="030F0702030302020204" pitchFamily="66" charset="0"/>
          </a:endParaRPr>
        </a:p>
      </dgm:t>
    </dgm:pt>
    <dgm:pt modelId="{6E187530-9D2D-4F24-8CE3-A06050CCB9AF}" type="sibTrans" cxnId="{A2DB71ED-2CF7-4467-8E9F-CA8EC3501F7A}">
      <dgm:prSet/>
      <dgm:spPr/>
      <dgm:t>
        <a:bodyPr/>
        <a:lstStyle/>
        <a:p>
          <a:endParaRPr lang="en-US">
            <a:latin typeface="Comic Sans MS" panose="030F0702030302020204" pitchFamily="66" charset="0"/>
          </a:endParaRPr>
        </a:p>
      </dgm:t>
    </dgm:pt>
    <dgm:pt modelId="{7CC4F84D-64BD-4C11-9F0B-2105DDD19B6B}" type="pres">
      <dgm:prSet presAssocID="{D670D7DA-8323-47DA-96DA-4B1B7AA70C0D}" presName="diagram" presStyleCnt="0">
        <dgm:presLayoutVars>
          <dgm:chPref val="1"/>
          <dgm:dir/>
          <dgm:animOne val="branch"/>
          <dgm:animLvl val="lvl"/>
          <dgm:resizeHandles/>
        </dgm:presLayoutVars>
      </dgm:prSet>
      <dgm:spPr/>
      <dgm:t>
        <a:bodyPr/>
        <a:lstStyle/>
        <a:p>
          <a:endParaRPr lang="en-US"/>
        </a:p>
      </dgm:t>
    </dgm:pt>
    <dgm:pt modelId="{CB4269B7-E628-416F-A7B0-838B88BEBFEF}" type="pres">
      <dgm:prSet presAssocID="{206BD98B-0C9E-458D-8D21-E31ABD592944}" presName="root" presStyleCnt="0"/>
      <dgm:spPr/>
    </dgm:pt>
    <dgm:pt modelId="{CF37ACA5-09DB-4498-B412-FCBABFD5F056}" type="pres">
      <dgm:prSet presAssocID="{206BD98B-0C9E-458D-8D21-E31ABD592944}" presName="rootComposite" presStyleCnt="0"/>
      <dgm:spPr/>
    </dgm:pt>
    <dgm:pt modelId="{B3821778-F847-4ECC-B19F-B52E0D63F583}" type="pres">
      <dgm:prSet presAssocID="{206BD98B-0C9E-458D-8D21-E31ABD592944}" presName="rootText" presStyleLbl="node1" presStyleIdx="0" presStyleCnt="1" custScaleY="46822"/>
      <dgm:spPr/>
      <dgm:t>
        <a:bodyPr/>
        <a:lstStyle/>
        <a:p>
          <a:endParaRPr lang="en-US"/>
        </a:p>
      </dgm:t>
    </dgm:pt>
    <dgm:pt modelId="{E3186633-214F-4871-893C-F369939BD274}" type="pres">
      <dgm:prSet presAssocID="{206BD98B-0C9E-458D-8D21-E31ABD592944}" presName="rootConnector" presStyleLbl="node1" presStyleIdx="0" presStyleCnt="1"/>
      <dgm:spPr/>
      <dgm:t>
        <a:bodyPr/>
        <a:lstStyle/>
        <a:p>
          <a:endParaRPr lang="en-US"/>
        </a:p>
      </dgm:t>
    </dgm:pt>
    <dgm:pt modelId="{FA78DCA7-50BF-43B8-9E63-207ECAFA33A4}" type="pres">
      <dgm:prSet presAssocID="{206BD98B-0C9E-458D-8D21-E31ABD592944}" presName="childShape" presStyleCnt="0"/>
      <dgm:spPr/>
    </dgm:pt>
    <dgm:pt modelId="{CEFBEE87-7001-4F91-92FE-EFF6EAA9FFA2}" type="pres">
      <dgm:prSet presAssocID="{860E7100-D68F-410B-8502-7AB3AECCD27F}" presName="Name13" presStyleLbl="parChTrans1D2" presStyleIdx="0" presStyleCnt="3"/>
      <dgm:spPr/>
      <dgm:t>
        <a:bodyPr/>
        <a:lstStyle/>
        <a:p>
          <a:endParaRPr lang="en-US"/>
        </a:p>
      </dgm:t>
    </dgm:pt>
    <dgm:pt modelId="{EBFB9515-4A66-4417-A765-E470A95401CF}" type="pres">
      <dgm:prSet presAssocID="{5A2D3F07-0386-4328-9B0E-9A98DC1AD584}" presName="childText" presStyleLbl="bgAcc1" presStyleIdx="0" presStyleCnt="3">
        <dgm:presLayoutVars>
          <dgm:bulletEnabled val="1"/>
        </dgm:presLayoutVars>
      </dgm:prSet>
      <dgm:spPr/>
      <dgm:t>
        <a:bodyPr/>
        <a:lstStyle/>
        <a:p>
          <a:endParaRPr lang="en-US"/>
        </a:p>
      </dgm:t>
    </dgm:pt>
    <dgm:pt modelId="{AF7E3160-8936-432F-A3CA-CA56FDE1C95A}" type="pres">
      <dgm:prSet presAssocID="{9CF82272-137C-484B-B69C-17A979386C70}" presName="Name13" presStyleLbl="parChTrans1D2" presStyleIdx="1" presStyleCnt="3"/>
      <dgm:spPr/>
      <dgm:t>
        <a:bodyPr/>
        <a:lstStyle/>
        <a:p>
          <a:endParaRPr lang="en-US"/>
        </a:p>
      </dgm:t>
    </dgm:pt>
    <dgm:pt modelId="{EB3B0B6E-61F1-459A-A289-3870BCF3B761}" type="pres">
      <dgm:prSet presAssocID="{FF224ECA-C0F2-4482-AE4D-F098102B4247}" presName="childText" presStyleLbl="bgAcc1" presStyleIdx="1" presStyleCnt="3" custScaleY="118305">
        <dgm:presLayoutVars>
          <dgm:bulletEnabled val="1"/>
        </dgm:presLayoutVars>
      </dgm:prSet>
      <dgm:spPr/>
      <dgm:t>
        <a:bodyPr/>
        <a:lstStyle/>
        <a:p>
          <a:endParaRPr lang="en-US"/>
        </a:p>
      </dgm:t>
    </dgm:pt>
    <dgm:pt modelId="{F3632072-7106-49C5-9FF9-73412D413591}" type="pres">
      <dgm:prSet presAssocID="{C9DFB857-83BB-4563-864C-6A77318F37D3}" presName="Name13" presStyleLbl="parChTrans1D2" presStyleIdx="2" presStyleCnt="3"/>
      <dgm:spPr/>
      <dgm:t>
        <a:bodyPr/>
        <a:lstStyle/>
        <a:p>
          <a:endParaRPr lang="en-US"/>
        </a:p>
      </dgm:t>
    </dgm:pt>
    <dgm:pt modelId="{91A0F04B-8C53-4976-9BEE-4D5A52F98D79}" type="pres">
      <dgm:prSet presAssocID="{6B8C92FE-DCFF-4140-986B-0B16C01C0884}" presName="childText" presStyleLbl="bgAcc1" presStyleIdx="2" presStyleCnt="3" custScaleY="76117">
        <dgm:presLayoutVars>
          <dgm:bulletEnabled val="1"/>
        </dgm:presLayoutVars>
      </dgm:prSet>
      <dgm:spPr/>
      <dgm:t>
        <a:bodyPr/>
        <a:lstStyle/>
        <a:p>
          <a:endParaRPr lang="en-US"/>
        </a:p>
      </dgm:t>
    </dgm:pt>
  </dgm:ptLst>
  <dgm:cxnLst>
    <dgm:cxn modelId="{2A705F79-0CAB-442D-A8C6-48FE073FA0AA}" srcId="{206BD98B-0C9E-458D-8D21-E31ABD592944}" destId="{FF224ECA-C0F2-4482-AE4D-F098102B4247}" srcOrd="1" destOrd="0" parTransId="{9CF82272-137C-484B-B69C-17A979386C70}" sibTransId="{200C84E0-9B0C-4B36-9382-E09F19386BCF}"/>
    <dgm:cxn modelId="{6138A1BB-24FC-455C-8D28-E911E5ADDB2E}" type="presOf" srcId="{5A2D3F07-0386-4328-9B0E-9A98DC1AD584}" destId="{EBFB9515-4A66-4417-A765-E470A95401CF}" srcOrd="0" destOrd="0" presId="urn:microsoft.com/office/officeart/2005/8/layout/hierarchy3"/>
    <dgm:cxn modelId="{44F86189-C570-46C3-A411-3F61D0F1BB18}" type="presOf" srcId="{0661148F-A29E-4A01-B3FD-FBCF1F2E9EAF}" destId="{91A0F04B-8C53-4976-9BEE-4D5A52F98D79}" srcOrd="0" destOrd="1" presId="urn:microsoft.com/office/officeart/2005/8/layout/hierarchy3"/>
    <dgm:cxn modelId="{65EADF41-036D-493A-826A-63590AE6ED09}" type="presOf" srcId="{AC150B4D-A6B7-41DB-8F38-E69A8A13F2EB}" destId="{EB3B0B6E-61F1-459A-A289-3870BCF3B761}" srcOrd="0" destOrd="2" presId="urn:microsoft.com/office/officeart/2005/8/layout/hierarchy3"/>
    <dgm:cxn modelId="{96BABDF0-BC8E-4B4C-9EDA-12E163B5654A}" type="presOf" srcId="{6B8C92FE-DCFF-4140-986B-0B16C01C0884}" destId="{91A0F04B-8C53-4976-9BEE-4D5A52F98D79}" srcOrd="0" destOrd="0" presId="urn:microsoft.com/office/officeart/2005/8/layout/hierarchy3"/>
    <dgm:cxn modelId="{422C668A-9E35-4A12-B7BB-57D71938FCC2}" type="presOf" srcId="{C9DFB857-83BB-4563-864C-6A77318F37D3}" destId="{F3632072-7106-49C5-9FF9-73412D413591}" srcOrd="0" destOrd="0" presId="urn:microsoft.com/office/officeart/2005/8/layout/hierarchy3"/>
    <dgm:cxn modelId="{5AB13154-FC53-4914-BDDC-93549D0A4944}" srcId="{6B8C92FE-DCFF-4140-986B-0B16C01C0884}" destId="{0661148F-A29E-4A01-B3FD-FBCF1F2E9EAF}" srcOrd="0" destOrd="0" parTransId="{17C1F19C-6AF6-48E8-A3D3-AFD6F5611A77}" sibTransId="{514774B5-D597-47AA-A62D-0AD6E162590A}"/>
    <dgm:cxn modelId="{576F0DD2-259E-4A42-88DF-C750D06B7668}" type="presOf" srcId="{9CF82272-137C-484B-B69C-17A979386C70}" destId="{AF7E3160-8936-432F-A3CA-CA56FDE1C95A}" srcOrd="0" destOrd="0" presId="urn:microsoft.com/office/officeart/2005/8/layout/hierarchy3"/>
    <dgm:cxn modelId="{99ED154E-2B4E-4B57-9FB9-F0C68CD02D54}" srcId="{206BD98B-0C9E-458D-8D21-E31ABD592944}" destId="{5A2D3F07-0386-4328-9B0E-9A98DC1AD584}" srcOrd="0" destOrd="0" parTransId="{860E7100-D68F-410B-8502-7AB3AECCD27F}" sibTransId="{21D24AD8-D069-4000-B647-8B472D11C074}"/>
    <dgm:cxn modelId="{CE229BCE-A186-4922-8531-26D58740F09A}" srcId="{206BD98B-0C9E-458D-8D21-E31ABD592944}" destId="{6B8C92FE-DCFF-4140-986B-0B16C01C0884}" srcOrd="2" destOrd="0" parTransId="{C9DFB857-83BB-4563-864C-6A77318F37D3}" sibTransId="{751FEE08-C925-4A97-8535-4519AEA94945}"/>
    <dgm:cxn modelId="{A2DB71ED-2CF7-4467-8E9F-CA8EC3501F7A}" srcId="{6B8C92FE-DCFF-4140-986B-0B16C01C0884}" destId="{3FEBB95E-A05B-4A48-932A-01A982F2E98C}" srcOrd="1" destOrd="0" parTransId="{DD54D2DC-D07E-4874-8953-D0ACD2950781}" sibTransId="{6E187530-9D2D-4F24-8CE3-A06050CCB9AF}"/>
    <dgm:cxn modelId="{5A42DFC1-6C10-4B20-8709-D2E2CECF0FB0}" type="presOf" srcId="{FF224ECA-C0F2-4482-AE4D-F098102B4247}" destId="{EB3B0B6E-61F1-459A-A289-3870BCF3B761}" srcOrd="0" destOrd="0" presId="urn:microsoft.com/office/officeart/2005/8/layout/hierarchy3"/>
    <dgm:cxn modelId="{3E7F9406-B985-40C3-84CF-DD8535DF2652}" type="presOf" srcId="{406F1C3E-F5A7-4D09-B32C-D5BFD2DA5661}" destId="{EB3B0B6E-61F1-459A-A289-3870BCF3B761}" srcOrd="0" destOrd="3" presId="urn:microsoft.com/office/officeart/2005/8/layout/hierarchy3"/>
    <dgm:cxn modelId="{5FF358CC-0F97-4C8F-9A1A-4404B4CD8FD3}" type="presOf" srcId="{206BD98B-0C9E-458D-8D21-E31ABD592944}" destId="{B3821778-F847-4ECC-B19F-B52E0D63F583}" srcOrd="0" destOrd="0" presId="urn:microsoft.com/office/officeart/2005/8/layout/hierarchy3"/>
    <dgm:cxn modelId="{2F4F72B8-63B8-48AE-B3EC-E177BFBABFDF}" type="presOf" srcId="{206BD98B-0C9E-458D-8D21-E31ABD592944}" destId="{E3186633-214F-4871-893C-F369939BD274}" srcOrd="1" destOrd="0" presId="urn:microsoft.com/office/officeart/2005/8/layout/hierarchy3"/>
    <dgm:cxn modelId="{4FF254A0-239D-4173-B11B-D178D92DD2BA}" srcId="{FF224ECA-C0F2-4482-AE4D-F098102B4247}" destId="{ACAFB1C0-5288-4AA9-A144-22FBEEE589B3}" srcOrd="0" destOrd="0" parTransId="{ABCA1005-FBE8-4FB6-90BD-82203BE95A9C}" sibTransId="{5E2EA6A9-A4FB-4837-B67F-37C257A474CA}"/>
    <dgm:cxn modelId="{A3B1953D-C5DB-4271-A6BF-163417DFE95B}" type="presOf" srcId="{860E7100-D68F-410B-8502-7AB3AECCD27F}" destId="{CEFBEE87-7001-4F91-92FE-EFF6EAA9FFA2}" srcOrd="0" destOrd="0" presId="urn:microsoft.com/office/officeart/2005/8/layout/hierarchy3"/>
    <dgm:cxn modelId="{25999536-85E5-459F-98BE-A5250E8945F2}" srcId="{D670D7DA-8323-47DA-96DA-4B1B7AA70C0D}" destId="{206BD98B-0C9E-458D-8D21-E31ABD592944}" srcOrd="0" destOrd="0" parTransId="{AA992F75-079D-490E-8039-D324C8097816}" sibTransId="{4846B866-0DDD-48B1-BF7C-E6DD4779FB99}"/>
    <dgm:cxn modelId="{BB187FB3-AB9A-4A6B-B941-AA4B516616EE}" srcId="{FF224ECA-C0F2-4482-AE4D-F098102B4247}" destId="{AC150B4D-A6B7-41DB-8F38-E69A8A13F2EB}" srcOrd="1" destOrd="0" parTransId="{19F04536-251C-4C23-BAE7-C1D25EE72340}" sibTransId="{B218E8AE-5663-4318-9001-940CE5618F1A}"/>
    <dgm:cxn modelId="{C5217CDC-E13A-449E-A7B8-96D604A6867A}" type="presOf" srcId="{D670D7DA-8323-47DA-96DA-4B1B7AA70C0D}" destId="{7CC4F84D-64BD-4C11-9F0B-2105DDD19B6B}" srcOrd="0" destOrd="0" presId="urn:microsoft.com/office/officeart/2005/8/layout/hierarchy3"/>
    <dgm:cxn modelId="{93CE9D36-E207-4932-94B9-7CB570575BBA}" type="presOf" srcId="{3FEBB95E-A05B-4A48-932A-01A982F2E98C}" destId="{91A0F04B-8C53-4976-9BEE-4D5A52F98D79}" srcOrd="0" destOrd="2" presId="urn:microsoft.com/office/officeart/2005/8/layout/hierarchy3"/>
    <dgm:cxn modelId="{3E3CC428-E136-410D-8348-2E1E3DE57091}" type="presOf" srcId="{ACAFB1C0-5288-4AA9-A144-22FBEEE589B3}" destId="{EB3B0B6E-61F1-459A-A289-3870BCF3B761}" srcOrd="0" destOrd="1" presId="urn:microsoft.com/office/officeart/2005/8/layout/hierarchy3"/>
    <dgm:cxn modelId="{94944277-B071-4BA3-AEA5-DBA7B54B0C36}" srcId="{FF224ECA-C0F2-4482-AE4D-F098102B4247}" destId="{406F1C3E-F5A7-4D09-B32C-D5BFD2DA5661}" srcOrd="2" destOrd="0" parTransId="{88A6C28E-E04C-4DE2-BBEB-CEC82036C91F}" sibTransId="{7E4A2E27-9CFF-40A1-8709-EF4DFDB5DF76}"/>
    <dgm:cxn modelId="{B1F965D0-84F4-46BD-8559-670354DC4AC5}" type="presParOf" srcId="{7CC4F84D-64BD-4C11-9F0B-2105DDD19B6B}" destId="{CB4269B7-E628-416F-A7B0-838B88BEBFEF}" srcOrd="0" destOrd="0" presId="urn:microsoft.com/office/officeart/2005/8/layout/hierarchy3"/>
    <dgm:cxn modelId="{FE8845B5-21AC-47D0-8D1E-2ABE986403AB}" type="presParOf" srcId="{CB4269B7-E628-416F-A7B0-838B88BEBFEF}" destId="{CF37ACA5-09DB-4498-B412-FCBABFD5F056}" srcOrd="0" destOrd="0" presId="urn:microsoft.com/office/officeart/2005/8/layout/hierarchy3"/>
    <dgm:cxn modelId="{04B3A14A-6299-43DB-A250-D0E56E3C77E1}" type="presParOf" srcId="{CF37ACA5-09DB-4498-B412-FCBABFD5F056}" destId="{B3821778-F847-4ECC-B19F-B52E0D63F583}" srcOrd="0" destOrd="0" presId="urn:microsoft.com/office/officeart/2005/8/layout/hierarchy3"/>
    <dgm:cxn modelId="{34C981A5-DA1A-4DF9-9EF5-EFDF7437C7AB}" type="presParOf" srcId="{CF37ACA5-09DB-4498-B412-FCBABFD5F056}" destId="{E3186633-214F-4871-893C-F369939BD274}" srcOrd="1" destOrd="0" presId="urn:microsoft.com/office/officeart/2005/8/layout/hierarchy3"/>
    <dgm:cxn modelId="{79C2AE8F-5FA7-488E-82E3-94C6D92B7CAA}" type="presParOf" srcId="{CB4269B7-E628-416F-A7B0-838B88BEBFEF}" destId="{FA78DCA7-50BF-43B8-9E63-207ECAFA33A4}" srcOrd="1" destOrd="0" presId="urn:microsoft.com/office/officeart/2005/8/layout/hierarchy3"/>
    <dgm:cxn modelId="{003693DA-346A-47E0-A71C-263AAFE7E236}" type="presParOf" srcId="{FA78DCA7-50BF-43B8-9E63-207ECAFA33A4}" destId="{CEFBEE87-7001-4F91-92FE-EFF6EAA9FFA2}" srcOrd="0" destOrd="0" presId="urn:microsoft.com/office/officeart/2005/8/layout/hierarchy3"/>
    <dgm:cxn modelId="{F64B4559-A0A9-4070-9D45-AF5AE8431DFD}" type="presParOf" srcId="{FA78DCA7-50BF-43B8-9E63-207ECAFA33A4}" destId="{EBFB9515-4A66-4417-A765-E470A95401CF}" srcOrd="1" destOrd="0" presId="urn:microsoft.com/office/officeart/2005/8/layout/hierarchy3"/>
    <dgm:cxn modelId="{3FFEE4EF-23D5-44B1-AC01-883D9789A2C3}" type="presParOf" srcId="{FA78DCA7-50BF-43B8-9E63-207ECAFA33A4}" destId="{AF7E3160-8936-432F-A3CA-CA56FDE1C95A}" srcOrd="2" destOrd="0" presId="urn:microsoft.com/office/officeart/2005/8/layout/hierarchy3"/>
    <dgm:cxn modelId="{EA75D363-CE97-465F-AB07-87C141BACFB9}" type="presParOf" srcId="{FA78DCA7-50BF-43B8-9E63-207ECAFA33A4}" destId="{EB3B0B6E-61F1-459A-A289-3870BCF3B761}" srcOrd="3" destOrd="0" presId="urn:microsoft.com/office/officeart/2005/8/layout/hierarchy3"/>
    <dgm:cxn modelId="{A261638F-0513-4B23-B980-A1DF87624F4E}" type="presParOf" srcId="{FA78DCA7-50BF-43B8-9E63-207ECAFA33A4}" destId="{F3632072-7106-49C5-9FF9-73412D413591}" srcOrd="4" destOrd="0" presId="urn:microsoft.com/office/officeart/2005/8/layout/hierarchy3"/>
    <dgm:cxn modelId="{6D7099EC-E402-43ED-934F-002BD2618A40}" type="presParOf" srcId="{FA78DCA7-50BF-43B8-9E63-207ECAFA33A4}" destId="{91A0F04B-8C53-4976-9BEE-4D5A52F98D79}" srcOrd="5" destOrd="0" presId="urn:microsoft.com/office/officeart/2005/8/layout/hierarchy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D352E1E-744F-4CBC-A66D-39F838AB8E5D}" type="doc">
      <dgm:prSet loTypeId="urn:microsoft.com/office/officeart/2008/layout/VerticalCircleList" loCatId="list" qsTypeId="urn:microsoft.com/office/officeart/2005/8/quickstyle/simple1" qsCatId="simple" csTypeId="urn:microsoft.com/office/officeart/2005/8/colors/colorful4" csCatId="colorful"/>
      <dgm:spPr/>
      <dgm:t>
        <a:bodyPr/>
        <a:lstStyle/>
        <a:p>
          <a:endParaRPr lang="en-US"/>
        </a:p>
      </dgm:t>
    </dgm:pt>
    <dgm:pt modelId="{2692B5FF-8869-4128-AE19-87C3A6843521}">
      <dgm:prSet custT="1"/>
      <dgm:spPr/>
      <dgm:t>
        <a:bodyPr/>
        <a:lstStyle/>
        <a:p>
          <a:pPr rtl="0"/>
          <a:r>
            <a:rPr lang="en-US" sz="2000" smtClean="0">
              <a:latin typeface="Comic Sans MS" panose="030F0702030302020204" pitchFamily="66" charset="0"/>
            </a:rPr>
            <a:t>Aims</a:t>
          </a:r>
          <a:endParaRPr lang="en-GB" sz="2000">
            <a:latin typeface="Comic Sans MS" panose="030F0702030302020204" pitchFamily="66" charset="0"/>
          </a:endParaRPr>
        </a:p>
      </dgm:t>
    </dgm:pt>
    <dgm:pt modelId="{9706FA50-BBCC-4741-B52B-F62FE1789B99}" type="parTrans" cxnId="{B6C0F070-CDD8-4E09-95A9-9E1D0C72149B}">
      <dgm:prSet/>
      <dgm:spPr/>
      <dgm:t>
        <a:bodyPr/>
        <a:lstStyle/>
        <a:p>
          <a:endParaRPr lang="en-US" sz="1600">
            <a:latin typeface="Comic Sans MS" panose="030F0702030302020204" pitchFamily="66" charset="0"/>
          </a:endParaRPr>
        </a:p>
      </dgm:t>
    </dgm:pt>
    <dgm:pt modelId="{DFD9F613-D84B-4CE3-9ACE-D24248EAF9C7}" type="sibTrans" cxnId="{B6C0F070-CDD8-4E09-95A9-9E1D0C72149B}">
      <dgm:prSet/>
      <dgm:spPr/>
      <dgm:t>
        <a:bodyPr/>
        <a:lstStyle/>
        <a:p>
          <a:endParaRPr lang="en-US" sz="1600">
            <a:latin typeface="Comic Sans MS" panose="030F0702030302020204" pitchFamily="66" charset="0"/>
          </a:endParaRPr>
        </a:p>
      </dgm:t>
    </dgm:pt>
    <dgm:pt modelId="{22D4A870-92C2-4456-9A73-162688D77E5C}">
      <dgm:prSet custT="1"/>
      <dgm:spPr/>
      <dgm:t>
        <a:bodyPr/>
        <a:lstStyle/>
        <a:p>
          <a:pPr rtl="0"/>
          <a:r>
            <a:rPr lang="en-US" sz="1600" smtClean="0">
              <a:latin typeface="Comic Sans MS" panose="030F0702030302020204" pitchFamily="66" charset="0"/>
            </a:rPr>
            <a:t>Expand East (Lebensraum)</a:t>
          </a:r>
          <a:endParaRPr lang="en-GB" sz="1600">
            <a:latin typeface="Comic Sans MS" panose="030F0702030302020204" pitchFamily="66" charset="0"/>
          </a:endParaRPr>
        </a:p>
      </dgm:t>
    </dgm:pt>
    <dgm:pt modelId="{8DC7BA92-82E3-46E9-9E72-389D3BE652D0}" type="parTrans" cxnId="{58B7808F-C859-4793-8FD4-22C3758261D9}">
      <dgm:prSet/>
      <dgm:spPr/>
      <dgm:t>
        <a:bodyPr/>
        <a:lstStyle/>
        <a:p>
          <a:endParaRPr lang="en-US" sz="1600">
            <a:latin typeface="Comic Sans MS" panose="030F0702030302020204" pitchFamily="66" charset="0"/>
          </a:endParaRPr>
        </a:p>
      </dgm:t>
    </dgm:pt>
    <dgm:pt modelId="{D045A2FF-72C7-4727-93C6-C0198DC2669F}" type="sibTrans" cxnId="{58B7808F-C859-4793-8FD4-22C3758261D9}">
      <dgm:prSet/>
      <dgm:spPr/>
      <dgm:t>
        <a:bodyPr/>
        <a:lstStyle/>
        <a:p>
          <a:endParaRPr lang="en-US" sz="1600">
            <a:latin typeface="Comic Sans MS" panose="030F0702030302020204" pitchFamily="66" charset="0"/>
          </a:endParaRPr>
        </a:p>
      </dgm:t>
    </dgm:pt>
    <dgm:pt modelId="{B0EFD49D-3A48-4A1C-98A5-13FAE99556ED}">
      <dgm:prSet custT="1"/>
      <dgm:spPr/>
      <dgm:t>
        <a:bodyPr/>
        <a:lstStyle/>
        <a:p>
          <a:pPr rtl="0"/>
          <a:r>
            <a:rPr lang="en-US" sz="1600" smtClean="0">
              <a:latin typeface="Comic Sans MS" panose="030F0702030302020204" pitchFamily="66" charset="0"/>
            </a:rPr>
            <a:t>Anschluss (unite all Germans)</a:t>
          </a:r>
          <a:endParaRPr lang="en-GB" sz="1600">
            <a:latin typeface="Comic Sans MS" panose="030F0702030302020204" pitchFamily="66" charset="0"/>
          </a:endParaRPr>
        </a:p>
      </dgm:t>
    </dgm:pt>
    <dgm:pt modelId="{B433F1CB-6F76-4D92-BDA3-A077EBB8E254}" type="parTrans" cxnId="{DF88857B-9FA4-4BC0-AD0C-D0AE3409BC1B}">
      <dgm:prSet/>
      <dgm:spPr/>
      <dgm:t>
        <a:bodyPr/>
        <a:lstStyle/>
        <a:p>
          <a:endParaRPr lang="en-US" sz="1600">
            <a:latin typeface="Comic Sans MS" panose="030F0702030302020204" pitchFamily="66" charset="0"/>
          </a:endParaRPr>
        </a:p>
      </dgm:t>
    </dgm:pt>
    <dgm:pt modelId="{CC9408EA-A0FA-48AC-BD81-CAB5959C525D}" type="sibTrans" cxnId="{DF88857B-9FA4-4BC0-AD0C-D0AE3409BC1B}">
      <dgm:prSet/>
      <dgm:spPr/>
      <dgm:t>
        <a:bodyPr/>
        <a:lstStyle/>
        <a:p>
          <a:endParaRPr lang="en-US" sz="1600">
            <a:latin typeface="Comic Sans MS" panose="030F0702030302020204" pitchFamily="66" charset="0"/>
          </a:endParaRPr>
        </a:p>
      </dgm:t>
    </dgm:pt>
    <dgm:pt modelId="{C1B2FF3F-5C15-4B97-A0E7-74766454B0D4}">
      <dgm:prSet custT="1"/>
      <dgm:spPr/>
      <dgm:t>
        <a:bodyPr/>
        <a:lstStyle/>
        <a:p>
          <a:pPr rtl="0"/>
          <a:r>
            <a:rPr lang="en-US" sz="1600" dirty="0" smtClean="0">
              <a:latin typeface="Comic Sans MS" panose="030F0702030302020204" pitchFamily="66" charset="0"/>
            </a:rPr>
            <a:t>Tear up the treaty of Versailles</a:t>
          </a:r>
          <a:endParaRPr lang="en-GB" sz="1600" dirty="0">
            <a:latin typeface="Comic Sans MS" panose="030F0702030302020204" pitchFamily="66" charset="0"/>
          </a:endParaRPr>
        </a:p>
      </dgm:t>
    </dgm:pt>
    <dgm:pt modelId="{D8B75C4E-45AA-46BB-A718-E726BBD86A10}" type="parTrans" cxnId="{B4DF7C58-64A4-4008-87AC-6D9D49F4E353}">
      <dgm:prSet/>
      <dgm:spPr/>
      <dgm:t>
        <a:bodyPr/>
        <a:lstStyle/>
        <a:p>
          <a:endParaRPr lang="en-US" sz="1600">
            <a:latin typeface="Comic Sans MS" panose="030F0702030302020204" pitchFamily="66" charset="0"/>
          </a:endParaRPr>
        </a:p>
      </dgm:t>
    </dgm:pt>
    <dgm:pt modelId="{2A98742F-6BFC-430A-A451-7E1C79A059B0}" type="sibTrans" cxnId="{B4DF7C58-64A4-4008-87AC-6D9D49F4E353}">
      <dgm:prSet/>
      <dgm:spPr/>
      <dgm:t>
        <a:bodyPr/>
        <a:lstStyle/>
        <a:p>
          <a:endParaRPr lang="en-US" sz="1600">
            <a:latin typeface="Comic Sans MS" panose="030F0702030302020204" pitchFamily="66" charset="0"/>
          </a:endParaRPr>
        </a:p>
      </dgm:t>
    </dgm:pt>
    <dgm:pt modelId="{E1315FF0-4BCA-4113-83A8-5E476706ED87}" type="pres">
      <dgm:prSet presAssocID="{ED352E1E-744F-4CBC-A66D-39F838AB8E5D}" presName="Name0" presStyleCnt="0">
        <dgm:presLayoutVars>
          <dgm:dir/>
        </dgm:presLayoutVars>
      </dgm:prSet>
      <dgm:spPr/>
      <dgm:t>
        <a:bodyPr/>
        <a:lstStyle/>
        <a:p>
          <a:endParaRPr lang="en-US"/>
        </a:p>
      </dgm:t>
    </dgm:pt>
    <dgm:pt modelId="{BFD262D4-47DD-48BA-BF7C-6597CFDAA4D4}" type="pres">
      <dgm:prSet presAssocID="{2692B5FF-8869-4128-AE19-87C3A6843521}" presName="withChildren" presStyleCnt="0"/>
      <dgm:spPr/>
    </dgm:pt>
    <dgm:pt modelId="{9044ADC6-D316-41CB-82A9-19780E38A807}" type="pres">
      <dgm:prSet presAssocID="{2692B5FF-8869-4128-AE19-87C3A6843521}" presName="bigCircle" presStyleLbl="vennNode1" presStyleIdx="0" presStyleCnt="4" custLinFactNeighborX="-916" custLinFactNeighborY="-24"/>
      <dgm:spPr/>
    </dgm:pt>
    <dgm:pt modelId="{8208BCF1-B563-41F7-B31A-E731D1D667F7}" type="pres">
      <dgm:prSet presAssocID="{2692B5FF-8869-4128-AE19-87C3A6843521}" presName="medCircle" presStyleLbl="vennNode1" presStyleIdx="1" presStyleCnt="4"/>
      <dgm:spPr/>
    </dgm:pt>
    <dgm:pt modelId="{8260E68B-1315-401E-93A3-B8E290349D44}" type="pres">
      <dgm:prSet presAssocID="{2692B5FF-8869-4128-AE19-87C3A6843521}" presName="txLvl1" presStyleLbl="revTx" presStyleIdx="0" presStyleCnt="4"/>
      <dgm:spPr/>
      <dgm:t>
        <a:bodyPr/>
        <a:lstStyle/>
        <a:p>
          <a:endParaRPr lang="en-US"/>
        </a:p>
      </dgm:t>
    </dgm:pt>
    <dgm:pt modelId="{C94ACDCE-C734-4413-ACF1-B0517F3CB56C}" type="pres">
      <dgm:prSet presAssocID="{2692B5FF-8869-4128-AE19-87C3A6843521}" presName="lin" presStyleCnt="0"/>
      <dgm:spPr/>
    </dgm:pt>
    <dgm:pt modelId="{C505CF8D-491A-47C0-8C6F-5E04754CC158}" type="pres">
      <dgm:prSet presAssocID="{22D4A870-92C2-4456-9A73-162688D77E5C}" presName="txLvl2" presStyleLbl="revTx" presStyleIdx="1" presStyleCnt="4"/>
      <dgm:spPr/>
      <dgm:t>
        <a:bodyPr/>
        <a:lstStyle/>
        <a:p>
          <a:endParaRPr lang="en-US"/>
        </a:p>
      </dgm:t>
    </dgm:pt>
    <dgm:pt modelId="{2C858B01-C3B0-4613-A6FD-9B98EA8A47FF}" type="pres">
      <dgm:prSet presAssocID="{D045A2FF-72C7-4727-93C6-C0198DC2669F}" presName="smCircle" presStyleLbl="vennNode1" presStyleIdx="2" presStyleCnt="4"/>
      <dgm:spPr/>
    </dgm:pt>
    <dgm:pt modelId="{983DB3B1-C2A8-404D-998D-2FA53F6A78CE}" type="pres">
      <dgm:prSet presAssocID="{B0EFD49D-3A48-4A1C-98A5-13FAE99556ED}" presName="txLvl2" presStyleLbl="revTx" presStyleIdx="2" presStyleCnt="4"/>
      <dgm:spPr/>
      <dgm:t>
        <a:bodyPr/>
        <a:lstStyle/>
        <a:p>
          <a:endParaRPr lang="en-US"/>
        </a:p>
      </dgm:t>
    </dgm:pt>
    <dgm:pt modelId="{BDCBA2EA-A156-42B3-9596-1F507C5CA1C0}" type="pres">
      <dgm:prSet presAssocID="{CC9408EA-A0FA-48AC-BD81-CAB5959C525D}" presName="smCircle" presStyleLbl="vennNode1" presStyleIdx="3" presStyleCnt="4"/>
      <dgm:spPr/>
    </dgm:pt>
    <dgm:pt modelId="{0EEC924C-4EFB-4670-ABA8-62C27CBD0551}" type="pres">
      <dgm:prSet presAssocID="{C1B2FF3F-5C15-4B97-A0E7-74766454B0D4}" presName="txLvl2" presStyleLbl="revTx" presStyleIdx="3" presStyleCnt="4"/>
      <dgm:spPr/>
      <dgm:t>
        <a:bodyPr/>
        <a:lstStyle/>
        <a:p>
          <a:endParaRPr lang="en-US"/>
        </a:p>
      </dgm:t>
    </dgm:pt>
  </dgm:ptLst>
  <dgm:cxnLst>
    <dgm:cxn modelId="{B610494C-7FAB-44F3-AFF2-B2D2283E942F}" type="presOf" srcId="{2692B5FF-8869-4128-AE19-87C3A6843521}" destId="{8260E68B-1315-401E-93A3-B8E290349D44}" srcOrd="0" destOrd="0" presId="urn:microsoft.com/office/officeart/2008/layout/VerticalCircleList"/>
    <dgm:cxn modelId="{58B7808F-C859-4793-8FD4-22C3758261D9}" srcId="{2692B5FF-8869-4128-AE19-87C3A6843521}" destId="{22D4A870-92C2-4456-9A73-162688D77E5C}" srcOrd="0" destOrd="0" parTransId="{8DC7BA92-82E3-46E9-9E72-389D3BE652D0}" sibTransId="{D045A2FF-72C7-4727-93C6-C0198DC2669F}"/>
    <dgm:cxn modelId="{1B179608-876D-4B2B-9FCD-5CC53F9BF6D3}" type="presOf" srcId="{C1B2FF3F-5C15-4B97-A0E7-74766454B0D4}" destId="{0EEC924C-4EFB-4670-ABA8-62C27CBD0551}" srcOrd="0" destOrd="0" presId="urn:microsoft.com/office/officeart/2008/layout/VerticalCircleList"/>
    <dgm:cxn modelId="{B6C0F070-CDD8-4E09-95A9-9E1D0C72149B}" srcId="{ED352E1E-744F-4CBC-A66D-39F838AB8E5D}" destId="{2692B5FF-8869-4128-AE19-87C3A6843521}" srcOrd="0" destOrd="0" parTransId="{9706FA50-BBCC-4741-B52B-F62FE1789B99}" sibTransId="{DFD9F613-D84B-4CE3-9ACE-D24248EAF9C7}"/>
    <dgm:cxn modelId="{16443724-1681-4F25-9A38-16CA8B4E75D4}" type="presOf" srcId="{ED352E1E-744F-4CBC-A66D-39F838AB8E5D}" destId="{E1315FF0-4BCA-4113-83A8-5E476706ED87}" srcOrd="0" destOrd="0" presId="urn:microsoft.com/office/officeart/2008/layout/VerticalCircleList"/>
    <dgm:cxn modelId="{B4DF7C58-64A4-4008-87AC-6D9D49F4E353}" srcId="{2692B5FF-8869-4128-AE19-87C3A6843521}" destId="{C1B2FF3F-5C15-4B97-A0E7-74766454B0D4}" srcOrd="2" destOrd="0" parTransId="{D8B75C4E-45AA-46BB-A718-E726BBD86A10}" sibTransId="{2A98742F-6BFC-430A-A451-7E1C79A059B0}"/>
    <dgm:cxn modelId="{702978E8-D9AA-42BE-BF20-BFA15F68A9BE}" type="presOf" srcId="{B0EFD49D-3A48-4A1C-98A5-13FAE99556ED}" destId="{983DB3B1-C2A8-404D-998D-2FA53F6A78CE}" srcOrd="0" destOrd="0" presId="urn:microsoft.com/office/officeart/2008/layout/VerticalCircleList"/>
    <dgm:cxn modelId="{DF88857B-9FA4-4BC0-AD0C-D0AE3409BC1B}" srcId="{2692B5FF-8869-4128-AE19-87C3A6843521}" destId="{B0EFD49D-3A48-4A1C-98A5-13FAE99556ED}" srcOrd="1" destOrd="0" parTransId="{B433F1CB-6F76-4D92-BDA3-A077EBB8E254}" sibTransId="{CC9408EA-A0FA-48AC-BD81-CAB5959C525D}"/>
    <dgm:cxn modelId="{B77B6DED-8D4F-4C86-B9E1-07D8FAAEA326}" type="presOf" srcId="{22D4A870-92C2-4456-9A73-162688D77E5C}" destId="{C505CF8D-491A-47C0-8C6F-5E04754CC158}" srcOrd="0" destOrd="0" presId="urn:microsoft.com/office/officeart/2008/layout/VerticalCircleList"/>
    <dgm:cxn modelId="{BB9092EB-8D36-46BD-B4BC-E5989C84706A}" type="presParOf" srcId="{E1315FF0-4BCA-4113-83A8-5E476706ED87}" destId="{BFD262D4-47DD-48BA-BF7C-6597CFDAA4D4}" srcOrd="0" destOrd="0" presId="urn:microsoft.com/office/officeart/2008/layout/VerticalCircleList"/>
    <dgm:cxn modelId="{12D5E353-F30B-4E54-BED8-746932284DAC}" type="presParOf" srcId="{BFD262D4-47DD-48BA-BF7C-6597CFDAA4D4}" destId="{9044ADC6-D316-41CB-82A9-19780E38A807}" srcOrd="0" destOrd="0" presId="urn:microsoft.com/office/officeart/2008/layout/VerticalCircleList"/>
    <dgm:cxn modelId="{4DE50D8D-6103-41EC-AC86-F11304CA7319}" type="presParOf" srcId="{BFD262D4-47DD-48BA-BF7C-6597CFDAA4D4}" destId="{8208BCF1-B563-41F7-B31A-E731D1D667F7}" srcOrd="1" destOrd="0" presId="urn:microsoft.com/office/officeart/2008/layout/VerticalCircleList"/>
    <dgm:cxn modelId="{38AEDD58-26F9-41DF-8365-FC82684031D7}" type="presParOf" srcId="{BFD262D4-47DD-48BA-BF7C-6597CFDAA4D4}" destId="{8260E68B-1315-401E-93A3-B8E290349D44}" srcOrd="2" destOrd="0" presId="urn:microsoft.com/office/officeart/2008/layout/VerticalCircleList"/>
    <dgm:cxn modelId="{91B9C5C8-01AD-47B5-9B4C-3AE01E6E2D54}" type="presParOf" srcId="{BFD262D4-47DD-48BA-BF7C-6597CFDAA4D4}" destId="{C94ACDCE-C734-4413-ACF1-B0517F3CB56C}" srcOrd="3" destOrd="0" presId="urn:microsoft.com/office/officeart/2008/layout/VerticalCircleList"/>
    <dgm:cxn modelId="{EDE8B5EC-0AF4-4644-8269-F6DE09412AC3}" type="presParOf" srcId="{C94ACDCE-C734-4413-ACF1-B0517F3CB56C}" destId="{C505CF8D-491A-47C0-8C6F-5E04754CC158}" srcOrd="0" destOrd="0" presId="urn:microsoft.com/office/officeart/2008/layout/VerticalCircleList"/>
    <dgm:cxn modelId="{6896E7E8-B87F-444C-9CE4-3185B1814928}" type="presParOf" srcId="{C94ACDCE-C734-4413-ACF1-B0517F3CB56C}" destId="{2C858B01-C3B0-4613-A6FD-9B98EA8A47FF}" srcOrd="1" destOrd="0" presId="urn:microsoft.com/office/officeart/2008/layout/VerticalCircleList"/>
    <dgm:cxn modelId="{2C296A6F-6190-4F8E-A60B-D2097D44B667}" type="presParOf" srcId="{C94ACDCE-C734-4413-ACF1-B0517F3CB56C}" destId="{983DB3B1-C2A8-404D-998D-2FA53F6A78CE}" srcOrd="2" destOrd="0" presId="urn:microsoft.com/office/officeart/2008/layout/VerticalCircleList"/>
    <dgm:cxn modelId="{EF64CB6A-9142-488E-8A05-CB2EDC298C90}" type="presParOf" srcId="{C94ACDCE-C734-4413-ACF1-B0517F3CB56C}" destId="{BDCBA2EA-A156-42B3-9596-1F507C5CA1C0}" srcOrd="3" destOrd="0" presId="urn:microsoft.com/office/officeart/2008/layout/VerticalCircleList"/>
    <dgm:cxn modelId="{0EF03508-6ADB-441C-9E16-8A37B874B2A0}" type="presParOf" srcId="{C94ACDCE-C734-4413-ACF1-B0517F3CB56C}" destId="{0EEC924C-4EFB-4670-ABA8-62C27CBD0551}" srcOrd="4"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3B72C5A-4300-48D0-9D4D-F54BE3DF51F4}" type="doc">
      <dgm:prSet loTypeId="urn:microsoft.com/office/officeart/2008/layout/HorizontalMultiLevelHierarchy" loCatId="hierarchy" qsTypeId="urn:microsoft.com/office/officeart/2005/8/quickstyle/simple1" qsCatId="simple" csTypeId="urn:microsoft.com/office/officeart/2005/8/colors/accent0_1" csCatId="mainScheme" phldr="1"/>
      <dgm:spPr/>
      <dgm:t>
        <a:bodyPr/>
        <a:lstStyle/>
        <a:p>
          <a:endParaRPr lang="en-US"/>
        </a:p>
      </dgm:t>
    </dgm:pt>
    <dgm:pt modelId="{45B93A78-F1A8-4A82-A21D-BAE2DC988E51}">
      <dgm:prSet/>
      <dgm:spPr>
        <a:solidFill>
          <a:srgbClr val="9933FF"/>
        </a:solidFill>
      </dgm:spPr>
      <dgm:t>
        <a:bodyPr/>
        <a:lstStyle/>
        <a:p>
          <a:pPr rtl="0"/>
          <a:r>
            <a:rPr lang="en-GB" b="1" u="sng" dirty="0" smtClean="0">
              <a:latin typeface="Comic Sans MS" panose="030F0702030302020204" pitchFamily="66" charset="0"/>
            </a:rPr>
            <a:t>Alliances</a:t>
          </a:r>
          <a:endParaRPr lang="en-GB" dirty="0">
            <a:latin typeface="Comic Sans MS" panose="030F0702030302020204" pitchFamily="66" charset="0"/>
          </a:endParaRPr>
        </a:p>
      </dgm:t>
    </dgm:pt>
    <dgm:pt modelId="{F38A57FB-44AF-4F72-BF48-3FA8EF4DEDA7}" type="parTrans" cxnId="{B89D91CE-D3C4-4363-B4D8-FFE64462B62B}">
      <dgm:prSet/>
      <dgm:spPr/>
      <dgm:t>
        <a:bodyPr/>
        <a:lstStyle/>
        <a:p>
          <a:endParaRPr lang="en-US">
            <a:latin typeface="Comic Sans MS" panose="030F0702030302020204" pitchFamily="66" charset="0"/>
          </a:endParaRPr>
        </a:p>
      </dgm:t>
    </dgm:pt>
    <dgm:pt modelId="{A4D7004C-AE9D-4349-90F4-1D14540D450E}" type="sibTrans" cxnId="{B89D91CE-D3C4-4363-B4D8-FFE64462B62B}">
      <dgm:prSet/>
      <dgm:spPr/>
      <dgm:t>
        <a:bodyPr/>
        <a:lstStyle/>
        <a:p>
          <a:endParaRPr lang="en-US">
            <a:latin typeface="Comic Sans MS" panose="030F0702030302020204" pitchFamily="66" charset="0"/>
          </a:endParaRPr>
        </a:p>
      </dgm:t>
    </dgm:pt>
    <dgm:pt modelId="{FACCC555-7FAE-4F56-933E-A2D803EDE322}">
      <dgm:prSet/>
      <dgm:spPr>
        <a:blipFill dpi="0" rotWithShape="0">
          <a:blip xmlns:r="http://schemas.openxmlformats.org/officeDocument/2006/relationships" r:embed="rId1">
            <a:alphaModFix amt="51000"/>
            <a:extLst>
              <a:ext uri="{28A0092B-C50C-407E-A947-70E740481C1C}">
                <a14:useLocalDpi xmlns:a14="http://schemas.microsoft.com/office/drawing/2010/main" val="0"/>
              </a:ext>
            </a:extLst>
          </a:blip>
          <a:srcRect/>
          <a:stretch>
            <a:fillRect/>
          </a:stretch>
        </a:blipFill>
      </dgm:spPr>
      <dgm:t>
        <a:bodyPr/>
        <a:lstStyle/>
        <a:p>
          <a:pPr rtl="0"/>
          <a:r>
            <a:rPr lang="en-GB" dirty="0" smtClean="0">
              <a:latin typeface="Comic Sans MS" panose="030F0702030302020204" pitchFamily="66" charset="0"/>
            </a:rPr>
            <a:t>Anti – </a:t>
          </a:r>
          <a:r>
            <a:rPr lang="en-GB" dirty="0" err="1" smtClean="0">
              <a:latin typeface="Comic Sans MS" panose="030F0702030302020204" pitchFamily="66" charset="0"/>
            </a:rPr>
            <a:t>Comintern</a:t>
          </a:r>
          <a:r>
            <a:rPr lang="en-GB" dirty="0" smtClean="0">
              <a:latin typeface="Comic Sans MS" panose="030F0702030302020204" pitchFamily="66" charset="0"/>
            </a:rPr>
            <a:t> Pact with Japan</a:t>
          </a:r>
          <a:endParaRPr lang="en-GB" dirty="0">
            <a:latin typeface="Comic Sans MS" panose="030F0702030302020204" pitchFamily="66" charset="0"/>
          </a:endParaRPr>
        </a:p>
      </dgm:t>
    </dgm:pt>
    <dgm:pt modelId="{8BF6EEB3-146D-45F4-B2FF-938765823E18}" type="parTrans" cxnId="{64DAC4F4-7A0A-4836-AA17-A31C69A37CFE}">
      <dgm:prSet/>
      <dgm:spPr/>
      <dgm:t>
        <a:bodyPr/>
        <a:lstStyle/>
        <a:p>
          <a:endParaRPr lang="en-US">
            <a:latin typeface="Comic Sans MS" panose="030F0702030302020204" pitchFamily="66" charset="0"/>
          </a:endParaRPr>
        </a:p>
      </dgm:t>
    </dgm:pt>
    <dgm:pt modelId="{B3A220F4-4840-4952-8084-586236DC0575}" type="sibTrans" cxnId="{64DAC4F4-7A0A-4836-AA17-A31C69A37CFE}">
      <dgm:prSet/>
      <dgm:spPr/>
      <dgm:t>
        <a:bodyPr/>
        <a:lstStyle/>
        <a:p>
          <a:endParaRPr lang="en-US">
            <a:latin typeface="Comic Sans MS" panose="030F0702030302020204" pitchFamily="66" charset="0"/>
          </a:endParaRPr>
        </a:p>
      </dgm:t>
    </dgm:pt>
    <dgm:pt modelId="{388B20C0-DD2A-4C07-AEAA-06C7C49E2469}">
      <dgm:prSet/>
      <dgm:spPr>
        <a:blipFill rotWithShape="0">
          <a:blip xmlns:r="http://schemas.openxmlformats.org/officeDocument/2006/relationships" r:embed="rId2">
            <a:alphaModFix amt="51000"/>
          </a:blip>
          <a:stretch>
            <a:fillRect/>
          </a:stretch>
        </a:blipFill>
      </dgm:spPr>
      <dgm:t>
        <a:bodyPr/>
        <a:lstStyle/>
        <a:p>
          <a:pPr rtl="0"/>
          <a:r>
            <a:rPr lang="en-US" dirty="0" smtClean="0">
              <a:latin typeface="Comic Sans MS" panose="030F0702030302020204" pitchFamily="66" charset="0"/>
            </a:rPr>
            <a:t>Pact of Steel with Italy</a:t>
          </a:r>
          <a:endParaRPr lang="en-GB" dirty="0">
            <a:latin typeface="Comic Sans MS" panose="030F0702030302020204" pitchFamily="66" charset="0"/>
          </a:endParaRPr>
        </a:p>
      </dgm:t>
    </dgm:pt>
    <dgm:pt modelId="{664EEFA9-AF71-4734-A3D7-92CD0FC4C60A}" type="parTrans" cxnId="{9266C1C1-F15F-4FEC-872E-C0950D0CCAF6}">
      <dgm:prSet/>
      <dgm:spPr/>
      <dgm:t>
        <a:bodyPr/>
        <a:lstStyle/>
        <a:p>
          <a:endParaRPr lang="en-US">
            <a:latin typeface="Comic Sans MS" panose="030F0702030302020204" pitchFamily="66" charset="0"/>
          </a:endParaRPr>
        </a:p>
      </dgm:t>
    </dgm:pt>
    <dgm:pt modelId="{74D6AA32-8A6F-45DE-8E58-46B933553D29}" type="sibTrans" cxnId="{9266C1C1-F15F-4FEC-872E-C0950D0CCAF6}">
      <dgm:prSet/>
      <dgm:spPr/>
      <dgm:t>
        <a:bodyPr/>
        <a:lstStyle/>
        <a:p>
          <a:endParaRPr lang="en-US">
            <a:latin typeface="Comic Sans MS" panose="030F0702030302020204" pitchFamily="66" charset="0"/>
          </a:endParaRPr>
        </a:p>
      </dgm:t>
    </dgm:pt>
    <dgm:pt modelId="{2A59EBE9-A6B1-42C8-94F8-FBACF4FB05FD}">
      <dgm:prSet/>
      <dgm:spPr>
        <a:blipFill dpi="0" rotWithShape="0">
          <a:blip xmlns:r="http://schemas.openxmlformats.org/officeDocument/2006/relationships" r:embed="rId3">
            <a:alphaModFix amt="29000"/>
          </a:blip>
          <a:srcRect/>
          <a:stretch>
            <a:fillRect/>
          </a:stretch>
        </a:blipFill>
      </dgm:spPr>
      <dgm:t>
        <a:bodyPr/>
        <a:lstStyle/>
        <a:p>
          <a:pPr rtl="0"/>
          <a:r>
            <a:rPr lang="en-US" dirty="0" smtClean="0">
              <a:latin typeface="Comic Sans MS" panose="030F0702030302020204" pitchFamily="66" charset="0"/>
            </a:rPr>
            <a:t>The Nazi Soviet Pact 1939 with USSR (aka. Ribbentrop/Molotov Pacts</a:t>
          </a:r>
          <a:endParaRPr lang="en-GB" dirty="0">
            <a:latin typeface="Comic Sans MS" panose="030F0702030302020204" pitchFamily="66" charset="0"/>
          </a:endParaRPr>
        </a:p>
      </dgm:t>
    </dgm:pt>
    <dgm:pt modelId="{CF1B449C-172B-4761-8C8E-6853D9C62D78}" type="parTrans" cxnId="{17D9AE21-7998-4552-97E0-F5D68AD8737B}">
      <dgm:prSet/>
      <dgm:spPr/>
      <dgm:t>
        <a:bodyPr/>
        <a:lstStyle/>
        <a:p>
          <a:endParaRPr lang="en-US">
            <a:latin typeface="Comic Sans MS" panose="030F0702030302020204" pitchFamily="66" charset="0"/>
          </a:endParaRPr>
        </a:p>
      </dgm:t>
    </dgm:pt>
    <dgm:pt modelId="{332918FD-E41B-4EE3-8A92-1DF7CD3FB199}" type="sibTrans" cxnId="{17D9AE21-7998-4552-97E0-F5D68AD8737B}">
      <dgm:prSet/>
      <dgm:spPr/>
      <dgm:t>
        <a:bodyPr/>
        <a:lstStyle/>
        <a:p>
          <a:endParaRPr lang="en-US">
            <a:latin typeface="Comic Sans MS" panose="030F0702030302020204" pitchFamily="66" charset="0"/>
          </a:endParaRPr>
        </a:p>
      </dgm:t>
    </dgm:pt>
    <dgm:pt modelId="{50171743-AB94-44DB-B0BF-DB13BBB4A091}" type="pres">
      <dgm:prSet presAssocID="{23B72C5A-4300-48D0-9D4D-F54BE3DF51F4}" presName="Name0" presStyleCnt="0">
        <dgm:presLayoutVars>
          <dgm:chPref val="1"/>
          <dgm:dir/>
          <dgm:animOne val="branch"/>
          <dgm:animLvl val="lvl"/>
          <dgm:resizeHandles val="exact"/>
        </dgm:presLayoutVars>
      </dgm:prSet>
      <dgm:spPr/>
      <dgm:t>
        <a:bodyPr/>
        <a:lstStyle/>
        <a:p>
          <a:endParaRPr lang="en-US"/>
        </a:p>
      </dgm:t>
    </dgm:pt>
    <dgm:pt modelId="{06CECEF5-821D-4C98-AA09-54621317DC85}" type="pres">
      <dgm:prSet presAssocID="{45B93A78-F1A8-4A82-A21D-BAE2DC988E51}" presName="root1" presStyleCnt="0"/>
      <dgm:spPr/>
    </dgm:pt>
    <dgm:pt modelId="{9E0A0E6C-F6F9-42A8-8A96-FC9035039F96}" type="pres">
      <dgm:prSet presAssocID="{45B93A78-F1A8-4A82-A21D-BAE2DC988E51}" presName="LevelOneTextNode" presStyleLbl="node0" presStyleIdx="0" presStyleCnt="1">
        <dgm:presLayoutVars>
          <dgm:chPref val="3"/>
        </dgm:presLayoutVars>
      </dgm:prSet>
      <dgm:spPr/>
      <dgm:t>
        <a:bodyPr/>
        <a:lstStyle/>
        <a:p>
          <a:endParaRPr lang="en-US"/>
        </a:p>
      </dgm:t>
    </dgm:pt>
    <dgm:pt modelId="{9F06E043-A9D6-4234-BD44-EDB860F98F83}" type="pres">
      <dgm:prSet presAssocID="{45B93A78-F1A8-4A82-A21D-BAE2DC988E51}" presName="level2hierChild" presStyleCnt="0"/>
      <dgm:spPr/>
    </dgm:pt>
    <dgm:pt modelId="{B4737518-C684-4646-A677-1386799475DF}" type="pres">
      <dgm:prSet presAssocID="{8BF6EEB3-146D-45F4-B2FF-938765823E18}" presName="conn2-1" presStyleLbl="parChTrans1D2" presStyleIdx="0" presStyleCnt="3"/>
      <dgm:spPr/>
      <dgm:t>
        <a:bodyPr/>
        <a:lstStyle/>
        <a:p>
          <a:endParaRPr lang="en-US"/>
        </a:p>
      </dgm:t>
    </dgm:pt>
    <dgm:pt modelId="{D42B6D93-B36F-45D0-BF53-C8A41D4AF94B}" type="pres">
      <dgm:prSet presAssocID="{8BF6EEB3-146D-45F4-B2FF-938765823E18}" presName="connTx" presStyleLbl="parChTrans1D2" presStyleIdx="0" presStyleCnt="3"/>
      <dgm:spPr/>
      <dgm:t>
        <a:bodyPr/>
        <a:lstStyle/>
        <a:p>
          <a:endParaRPr lang="en-US"/>
        </a:p>
      </dgm:t>
    </dgm:pt>
    <dgm:pt modelId="{0DC36C2D-23DA-46E9-8080-4EC89710A8FC}" type="pres">
      <dgm:prSet presAssocID="{FACCC555-7FAE-4F56-933E-A2D803EDE322}" presName="root2" presStyleCnt="0"/>
      <dgm:spPr/>
    </dgm:pt>
    <dgm:pt modelId="{342DFFFF-B2DC-4540-A299-C766D5282BC9}" type="pres">
      <dgm:prSet presAssocID="{FACCC555-7FAE-4F56-933E-A2D803EDE322}" presName="LevelTwoTextNode" presStyleLbl="node2" presStyleIdx="0" presStyleCnt="3">
        <dgm:presLayoutVars>
          <dgm:chPref val="3"/>
        </dgm:presLayoutVars>
      </dgm:prSet>
      <dgm:spPr/>
      <dgm:t>
        <a:bodyPr/>
        <a:lstStyle/>
        <a:p>
          <a:endParaRPr lang="en-US"/>
        </a:p>
      </dgm:t>
    </dgm:pt>
    <dgm:pt modelId="{105483C3-724B-4922-9F51-B6DDAF3F5B40}" type="pres">
      <dgm:prSet presAssocID="{FACCC555-7FAE-4F56-933E-A2D803EDE322}" presName="level3hierChild" presStyleCnt="0"/>
      <dgm:spPr/>
    </dgm:pt>
    <dgm:pt modelId="{4E05CC35-CF38-4A9C-80C5-564845F4584E}" type="pres">
      <dgm:prSet presAssocID="{664EEFA9-AF71-4734-A3D7-92CD0FC4C60A}" presName="conn2-1" presStyleLbl="parChTrans1D2" presStyleIdx="1" presStyleCnt="3"/>
      <dgm:spPr/>
      <dgm:t>
        <a:bodyPr/>
        <a:lstStyle/>
        <a:p>
          <a:endParaRPr lang="en-US"/>
        </a:p>
      </dgm:t>
    </dgm:pt>
    <dgm:pt modelId="{2A1A77F6-5C01-40E0-9ACC-31FD70736D12}" type="pres">
      <dgm:prSet presAssocID="{664EEFA9-AF71-4734-A3D7-92CD0FC4C60A}" presName="connTx" presStyleLbl="parChTrans1D2" presStyleIdx="1" presStyleCnt="3"/>
      <dgm:spPr/>
      <dgm:t>
        <a:bodyPr/>
        <a:lstStyle/>
        <a:p>
          <a:endParaRPr lang="en-US"/>
        </a:p>
      </dgm:t>
    </dgm:pt>
    <dgm:pt modelId="{97B54270-4967-47E0-9C86-58F1CA7B1DC0}" type="pres">
      <dgm:prSet presAssocID="{388B20C0-DD2A-4C07-AEAA-06C7C49E2469}" presName="root2" presStyleCnt="0"/>
      <dgm:spPr/>
    </dgm:pt>
    <dgm:pt modelId="{3B31DCBD-A1FB-41A1-A9C5-FF74CDC900D9}" type="pres">
      <dgm:prSet presAssocID="{388B20C0-DD2A-4C07-AEAA-06C7C49E2469}" presName="LevelTwoTextNode" presStyleLbl="node2" presStyleIdx="1" presStyleCnt="3">
        <dgm:presLayoutVars>
          <dgm:chPref val="3"/>
        </dgm:presLayoutVars>
      </dgm:prSet>
      <dgm:spPr/>
      <dgm:t>
        <a:bodyPr/>
        <a:lstStyle/>
        <a:p>
          <a:endParaRPr lang="en-US"/>
        </a:p>
      </dgm:t>
    </dgm:pt>
    <dgm:pt modelId="{AE27F31F-2C33-4C08-8DC9-2BE8095C3F58}" type="pres">
      <dgm:prSet presAssocID="{388B20C0-DD2A-4C07-AEAA-06C7C49E2469}" presName="level3hierChild" presStyleCnt="0"/>
      <dgm:spPr/>
    </dgm:pt>
    <dgm:pt modelId="{D2E3F987-CCEB-4C13-B3DA-FCD70E0F5EBC}" type="pres">
      <dgm:prSet presAssocID="{CF1B449C-172B-4761-8C8E-6853D9C62D78}" presName="conn2-1" presStyleLbl="parChTrans1D2" presStyleIdx="2" presStyleCnt="3"/>
      <dgm:spPr/>
      <dgm:t>
        <a:bodyPr/>
        <a:lstStyle/>
        <a:p>
          <a:endParaRPr lang="en-US"/>
        </a:p>
      </dgm:t>
    </dgm:pt>
    <dgm:pt modelId="{B090F966-1D42-4167-8917-B16929572058}" type="pres">
      <dgm:prSet presAssocID="{CF1B449C-172B-4761-8C8E-6853D9C62D78}" presName="connTx" presStyleLbl="parChTrans1D2" presStyleIdx="2" presStyleCnt="3"/>
      <dgm:spPr/>
      <dgm:t>
        <a:bodyPr/>
        <a:lstStyle/>
        <a:p>
          <a:endParaRPr lang="en-US"/>
        </a:p>
      </dgm:t>
    </dgm:pt>
    <dgm:pt modelId="{578AC90A-CD85-4797-A6B3-D7EFEAC18B52}" type="pres">
      <dgm:prSet presAssocID="{2A59EBE9-A6B1-42C8-94F8-FBACF4FB05FD}" presName="root2" presStyleCnt="0"/>
      <dgm:spPr/>
    </dgm:pt>
    <dgm:pt modelId="{12D5AAFD-F553-4456-90D7-5F9B7E66A50B}" type="pres">
      <dgm:prSet presAssocID="{2A59EBE9-A6B1-42C8-94F8-FBACF4FB05FD}" presName="LevelTwoTextNode" presStyleLbl="node2" presStyleIdx="2" presStyleCnt="3">
        <dgm:presLayoutVars>
          <dgm:chPref val="3"/>
        </dgm:presLayoutVars>
      </dgm:prSet>
      <dgm:spPr/>
      <dgm:t>
        <a:bodyPr/>
        <a:lstStyle/>
        <a:p>
          <a:endParaRPr lang="en-US"/>
        </a:p>
      </dgm:t>
    </dgm:pt>
    <dgm:pt modelId="{42696527-0657-4E85-897F-152389B89D8C}" type="pres">
      <dgm:prSet presAssocID="{2A59EBE9-A6B1-42C8-94F8-FBACF4FB05FD}" presName="level3hierChild" presStyleCnt="0"/>
      <dgm:spPr/>
    </dgm:pt>
  </dgm:ptLst>
  <dgm:cxnLst>
    <dgm:cxn modelId="{2C7E0143-9DD0-4051-84CF-F4A541F8E593}" type="presOf" srcId="{388B20C0-DD2A-4C07-AEAA-06C7C49E2469}" destId="{3B31DCBD-A1FB-41A1-A9C5-FF74CDC900D9}" srcOrd="0" destOrd="0" presId="urn:microsoft.com/office/officeart/2008/layout/HorizontalMultiLevelHierarchy"/>
    <dgm:cxn modelId="{5F5965B7-1183-4F54-939E-9871316CDA9A}" type="presOf" srcId="{45B93A78-F1A8-4A82-A21D-BAE2DC988E51}" destId="{9E0A0E6C-F6F9-42A8-8A96-FC9035039F96}" srcOrd="0" destOrd="0" presId="urn:microsoft.com/office/officeart/2008/layout/HorizontalMultiLevelHierarchy"/>
    <dgm:cxn modelId="{64DAC4F4-7A0A-4836-AA17-A31C69A37CFE}" srcId="{45B93A78-F1A8-4A82-A21D-BAE2DC988E51}" destId="{FACCC555-7FAE-4F56-933E-A2D803EDE322}" srcOrd="0" destOrd="0" parTransId="{8BF6EEB3-146D-45F4-B2FF-938765823E18}" sibTransId="{B3A220F4-4840-4952-8084-586236DC0575}"/>
    <dgm:cxn modelId="{FABE848D-156D-4C91-A04B-FB6377D5B5BF}" type="presOf" srcId="{CF1B449C-172B-4761-8C8E-6853D9C62D78}" destId="{B090F966-1D42-4167-8917-B16929572058}" srcOrd="1" destOrd="0" presId="urn:microsoft.com/office/officeart/2008/layout/HorizontalMultiLevelHierarchy"/>
    <dgm:cxn modelId="{27948581-C1C9-4B18-AE1C-DEC56D58D8C6}" type="presOf" srcId="{CF1B449C-172B-4761-8C8E-6853D9C62D78}" destId="{D2E3F987-CCEB-4C13-B3DA-FCD70E0F5EBC}" srcOrd="0" destOrd="0" presId="urn:microsoft.com/office/officeart/2008/layout/HorizontalMultiLevelHierarchy"/>
    <dgm:cxn modelId="{13C9A2F9-236C-481D-B814-9B81FA7D0AE7}" type="presOf" srcId="{664EEFA9-AF71-4734-A3D7-92CD0FC4C60A}" destId="{2A1A77F6-5C01-40E0-9ACC-31FD70736D12}" srcOrd="1" destOrd="0" presId="urn:microsoft.com/office/officeart/2008/layout/HorizontalMultiLevelHierarchy"/>
    <dgm:cxn modelId="{B89D91CE-D3C4-4363-B4D8-FFE64462B62B}" srcId="{23B72C5A-4300-48D0-9D4D-F54BE3DF51F4}" destId="{45B93A78-F1A8-4A82-A21D-BAE2DC988E51}" srcOrd="0" destOrd="0" parTransId="{F38A57FB-44AF-4F72-BF48-3FA8EF4DEDA7}" sibTransId="{A4D7004C-AE9D-4349-90F4-1D14540D450E}"/>
    <dgm:cxn modelId="{053B065D-4ADC-4CC4-8B85-ACD0006E9816}" type="presOf" srcId="{2A59EBE9-A6B1-42C8-94F8-FBACF4FB05FD}" destId="{12D5AAFD-F553-4456-90D7-5F9B7E66A50B}" srcOrd="0" destOrd="0" presId="urn:microsoft.com/office/officeart/2008/layout/HorizontalMultiLevelHierarchy"/>
    <dgm:cxn modelId="{7F817212-1F38-4818-86F9-81F03AE8FFDA}" type="presOf" srcId="{FACCC555-7FAE-4F56-933E-A2D803EDE322}" destId="{342DFFFF-B2DC-4540-A299-C766D5282BC9}" srcOrd="0" destOrd="0" presId="urn:microsoft.com/office/officeart/2008/layout/HorizontalMultiLevelHierarchy"/>
    <dgm:cxn modelId="{17D9AE21-7998-4552-97E0-F5D68AD8737B}" srcId="{45B93A78-F1A8-4A82-A21D-BAE2DC988E51}" destId="{2A59EBE9-A6B1-42C8-94F8-FBACF4FB05FD}" srcOrd="2" destOrd="0" parTransId="{CF1B449C-172B-4761-8C8E-6853D9C62D78}" sibTransId="{332918FD-E41B-4EE3-8A92-1DF7CD3FB199}"/>
    <dgm:cxn modelId="{D2D94950-0DB8-4B37-8732-1EBCA796B5EE}" type="presOf" srcId="{8BF6EEB3-146D-45F4-B2FF-938765823E18}" destId="{B4737518-C684-4646-A677-1386799475DF}" srcOrd="0" destOrd="0" presId="urn:microsoft.com/office/officeart/2008/layout/HorizontalMultiLevelHierarchy"/>
    <dgm:cxn modelId="{808072FB-EA1C-4FB7-8734-A4BAF93E2A93}" type="presOf" srcId="{23B72C5A-4300-48D0-9D4D-F54BE3DF51F4}" destId="{50171743-AB94-44DB-B0BF-DB13BBB4A091}" srcOrd="0" destOrd="0" presId="urn:microsoft.com/office/officeart/2008/layout/HorizontalMultiLevelHierarchy"/>
    <dgm:cxn modelId="{F81BD408-A0BF-43CA-AB20-D6A9A4E5571A}" type="presOf" srcId="{664EEFA9-AF71-4734-A3D7-92CD0FC4C60A}" destId="{4E05CC35-CF38-4A9C-80C5-564845F4584E}" srcOrd="0" destOrd="0" presId="urn:microsoft.com/office/officeart/2008/layout/HorizontalMultiLevelHierarchy"/>
    <dgm:cxn modelId="{6EE6F002-15F7-45EB-A8D9-ADA7DEAA82FF}" type="presOf" srcId="{8BF6EEB3-146D-45F4-B2FF-938765823E18}" destId="{D42B6D93-B36F-45D0-BF53-C8A41D4AF94B}" srcOrd="1" destOrd="0" presId="urn:microsoft.com/office/officeart/2008/layout/HorizontalMultiLevelHierarchy"/>
    <dgm:cxn modelId="{9266C1C1-F15F-4FEC-872E-C0950D0CCAF6}" srcId="{45B93A78-F1A8-4A82-A21D-BAE2DC988E51}" destId="{388B20C0-DD2A-4C07-AEAA-06C7C49E2469}" srcOrd="1" destOrd="0" parTransId="{664EEFA9-AF71-4734-A3D7-92CD0FC4C60A}" sibTransId="{74D6AA32-8A6F-45DE-8E58-46B933553D29}"/>
    <dgm:cxn modelId="{C43A5057-13EE-4C7D-8B8F-AC8C33678F5B}" type="presParOf" srcId="{50171743-AB94-44DB-B0BF-DB13BBB4A091}" destId="{06CECEF5-821D-4C98-AA09-54621317DC85}" srcOrd="0" destOrd="0" presId="urn:microsoft.com/office/officeart/2008/layout/HorizontalMultiLevelHierarchy"/>
    <dgm:cxn modelId="{8A54E547-61D5-4C58-A377-D8FC548160FB}" type="presParOf" srcId="{06CECEF5-821D-4C98-AA09-54621317DC85}" destId="{9E0A0E6C-F6F9-42A8-8A96-FC9035039F96}" srcOrd="0" destOrd="0" presId="urn:microsoft.com/office/officeart/2008/layout/HorizontalMultiLevelHierarchy"/>
    <dgm:cxn modelId="{196717B5-5D38-47CE-BA1B-77B129C55973}" type="presParOf" srcId="{06CECEF5-821D-4C98-AA09-54621317DC85}" destId="{9F06E043-A9D6-4234-BD44-EDB860F98F83}" srcOrd="1" destOrd="0" presId="urn:microsoft.com/office/officeart/2008/layout/HorizontalMultiLevelHierarchy"/>
    <dgm:cxn modelId="{401E1439-BB5D-4F2B-84D2-0BD7921CBDE4}" type="presParOf" srcId="{9F06E043-A9D6-4234-BD44-EDB860F98F83}" destId="{B4737518-C684-4646-A677-1386799475DF}" srcOrd="0" destOrd="0" presId="urn:microsoft.com/office/officeart/2008/layout/HorizontalMultiLevelHierarchy"/>
    <dgm:cxn modelId="{93C48A35-61F8-4197-ADEB-76389DC2B47A}" type="presParOf" srcId="{B4737518-C684-4646-A677-1386799475DF}" destId="{D42B6D93-B36F-45D0-BF53-C8A41D4AF94B}" srcOrd="0" destOrd="0" presId="urn:microsoft.com/office/officeart/2008/layout/HorizontalMultiLevelHierarchy"/>
    <dgm:cxn modelId="{7FFF3DE1-8CE4-483A-974B-A9FAD18D5874}" type="presParOf" srcId="{9F06E043-A9D6-4234-BD44-EDB860F98F83}" destId="{0DC36C2D-23DA-46E9-8080-4EC89710A8FC}" srcOrd="1" destOrd="0" presId="urn:microsoft.com/office/officeart/2008/layout/HorizontalMultiLevelHierarchy"/>
    <dgm:cxn modelId="{88DE353E-ADBA-4549-9C77-6C40843A11D2}" type="presParOf" srcId="{0DC36C2D-23DA-46E9-8080-4EC89710A8FC}" destId="{342DFFFF-B2DC-4540-A299-C766D5282BC9}" srcOrd="0" destOrd="0" presId="urn:microsoft.com/office/officeart/2008/layout/HorizontalMultiLevelHierarchy"/>
    <dgm:cxn modelId="{E183CCC8-0046-4ECD-B1B0-729925800920}" type="presParOf" srcId="{0DC36C2D-23DA-46E9-8080-4EC89710A8FC}" destId="{105483C3-724B-4922-9F51-B6DDAF3F5B40}" srcOrd="1" destOrd="0" presId="urn:microsoft.com/office/officeart/2008/layout/HorizontalMultiLevelHierarchy"/>
    <dgm:cxn modelId="{A0BA1A65-16C5-4ABB-A82A-233B42975116}" type="presParOf" srcId="{9F06E043-A9D6-4234-BD44-EDB860F98F83}" destId="{4E05CC35-CF38-4A9C-80C5-564845F4584E}" srcOrd="2" destOrd="0" presId="urn:microsoft.com/office/officeart/2008/layout/HorizontalMultiLevelHierarchy"/>
    <dgm:cxn modelId="{34F59615-610D-46DD-9D38-68BAF48C63A3}" type="presParOf" srcId="{4E05CC35-CF38-4A9C-80C5-564845F4584E}" destId="{2A1A77F6-5C01-40E0-9ACC-31FD70736D12}" srcOrd="0" destOrd="0" presId="urn:microsoft.com/office/officeart/2008/layout/HorizontalMultiLevelHierarchy"/>
    <dgm:cxn modelId="{30A867E4-56CB-4F49-A072-E83487775616}" type="presParOf" srcId="{9F06E043-A9D6-4234-BD44-EDB860F98F83}" destId="{97B54270-4967-47E0-9C86-58F1CA7B1DC0}" srcOrd="3" destOrd="0" presId="urn:microsoft.com/office/officeart/2008/layout/HorizontalMultiLevelHierarchy"/>
    <dgm:cxn modelId="{F34E3DC9-FA3D-4363-A1D1-2478B1A1A411}" type="presParOf" srcId="{97B54270-4967-47E0-9C86-58F1CA7B1DC0}" destId="{3B31DCBD-A1FB-41A1-A9C5-FF74CDC900D9}" srcOrd="0" destOrd="0" presId="urn:microsoft.com/office/officeart/2008/layout/HorizontalMultiLevelHierarchy"/>
    <dgm:cxn modelId="{866C9C67-3C41-4879-ABA4-BF5884DE4543}" type="presParOf" srcId="{97B54270-4967-47E0-9C86-58F1CA7B1DC0}" destId="{AE27F31F-2C33-4C08-8DC9-2BE8095C3F58}" srcOrd="1" destOrd="0" presId="urn:microsoft.com/office/officeart/2008/layout/HorizontalMultiLevelHierarchy"/>
    <dgm:cxn modelId="{6CECE1B7-E698-4401-98B7-C8BC738C426C}" type="presParOf" srcId="{9F06E043-A9D6-4234-BD44-EDB860F98F83}" destId="{D2E3F987-CCEB-4C13-B3DA-FCD70E0F5EBC}" srcOrd="4" destOrd="0" presId="urn:microsoft.com/office/officeart/2008/layout/HorizontalMultiLevelHierarchy"/>
    <dgm:cxn modelId="{551902D4-2CB2-4868-8EBB-8A57060F140E}" type="presParOf" srcId="{D2E3F987-CCEB-4C13-B3DA-FCD70E0F5EBC}" destId="{B090F966-1D42-4167-8917-B16929572058}" srcOrd="0" destOrd="0" presId="urn:microsoft.com/office/officeart/2008/layout/HorizontalMultiLevelHierarchy"/>
    <dgm:cxn modelId="{9DC8739F-5D25-4647-BE36-DD383EECA507}" type="presParOf" srcId="{9F06E043-A9D6-4234-BD44-EDB860F98F83}" destId="{578AC90A-CD85-4797-A6B3-D7EFEAC18B52}" srcOrd="5" destOrd="0" presId="urn:microsoft.com/office/officeart/2008/layout/HorizontalMultiLevelHierarchy"/>
    <dgm:cxn modelId="{8EC66343-1094-41F8-8B49-3DB87A2FDB9B}" type="presParOf" srcId="{578AC90A-CD85-4797-A6B3-D7EFEAC18B52}" destId="{12D5AAFD-F553-4456-90D7-5F9B7E66A50B}" srcOrd="0" destOrd="0" presId="urn:microsoft.com/office/officeart/2008/layout/HorizontalMultiLevelHierarchy"/>
    <dgm:cxn modelId="{C2BBEF4D-0409-4FA1-96B3-4BFDA822282E}" type="presParOf" srcId="{578AC90A-CD85-4797-A6B3-D7EFEAC18B52}" destId="{42696527-0657-4E85-897F-152389B89D8C}"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EC943E-DF93-4EEC-9887-8E154BE13D24}">
      <dsp:nvSpPr>
        <dsp:cNvPr id="0" name=""/>
        <dsp:cNvSpPr/>
      </dsp:nvSpPr>
      <dsp:spPr>
        <a:xfrm>
          <a:off x="2449555" y="2636528"/>
          <a:ext cx="2000602" cy="179765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GB" sz="1800" b="0" u="none" kern="1200" dirty="0" smtClean="0">
              <a:latin typeface="Comic Sans MS" panose="030F0702030302020204" pitchFamily="66" charset="0"/>
            </a:rPr>
            <a:t>Weaknesses of the Weimar Government</a:t>
          </a:r>
          <a:endParaRPr lang="en-GB" sz="1800" b="0" u="none" kern="1200" dirty="0"/>
        </a:p>
      </dsp:txBody>
      <dsp:txXfrm>
        <a:off x="2742536" y="2899788"/>
        <a:ext cx="1414640" cy="1271135"/>
      </dsp:txXfrm>
    </dsp:sp>
    <dsp:sp modelId="{A48E64B3-D03A-406F-A128-AC2ABC7C314F}">
      <dsp:nvSpPr>
        <dsp:cNvPr id="0" name=""/>
        <dsp:cNvSpPr/>
      </dsp:nvSpPr>
      <dsp:spPr>
        <a:xfrm>
          <a:off x="-983914" y="275331"/>
          <a:ext cx="6050743" cy="6307302"/>
        </a:xfrm>
        <a:prstGeom prst="blockArc">
          <a:avLst>
            <a:gd name="adj1" fmla="val 16509444"/>
            <a:gd name="adj2" fmla="val 5088054"/>
            <a:gd name="adj3" fmla="val 524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64556E-4DE1-4965-A112-EB19CD25AD5A}">
      <dsp:nvSpPr>
        <dsp:cNvPr id="0" name=""/>
        <dsp:cNvSpPr/>
      </dsp:nvSpPr>
      <dsp:spPr>
        <a:xfrm>
          <a:off x="2852199" y="231383"/>
          <a:ext cx="1293682" cy="1377054"/>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000" r="-3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787532C-CE0C-4AA4-A126-48F955FD1CE6}">
      <dsp:nvSpPr>
        <dsp:cNvPr id="0" name=""/>
        <dsp:cNvSpPr/>
      </dsp:nvSpPr>
      <dsp:spPr>
        <a:xfrm>
          <a:off x="4571195" y="153857"/>
          <a:ext cx="6004148" cy="10914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l" defTabSz="622300">
            <a:lnSpc>
              <a:spcPct val="90000"/>
            </a:lnSpc>
            <a:spcBef>
              <a:spcPct val="0"/>
            </a:spcBef>
            <a:spcAft>
              <a:spcPct val="10000"/>
            </a:spcAft>
          </a:pPr>
          <a:r>
            <a:rPr lang="en-GB" sz="1400" u="sng" kern="1200" dirty="0" smtClean="0">
              <a:latin typeface="Comic Sans MS" panose="030F0702030302020204" pitchFamily="66" charset="0"/>
            </a:rPr>
            <a:t>Political violence – </a:t>
          </a:r>
          <a:r>
            <a:rPr lang="en-GB" sz="1400" kern="1200" dirty="0" smtClean="0">
              <a:latin typeface="Comic Sans MS" panose="030F0702030302020204" pitchFamily="66" charset="0"/>
            </a:rPr>
            <a:t>there were communist and right wing uprisings including the Munich putsch. The Freikorps (soldiers) had to keep the peace but even they took part in a putsch (the </a:t>
          </a:r>
          <a:r>
            <a:rPr lang="en-GB" sz="1400" kern="1200" dirty="0" err="1" smtClean="0">
              <a:latin typeface="Comic Sans MS" panose="030F0702030302020204" pitchFamily="66" charset="0"/>
            </a:rPr>
            <a:t>Kapp</a:t>
          </a:r>
          <a:r>
            <a:rPr lang="en-GB" sz="1400" kern="1200" dirty="0" smtClean="0">
              <a:latin typeface="Comic Sans MS" panose="030F0702030302020204" pitchFamily="66" charset="0"/>
            </a:rPr>
            <a:t> putsch).</a:t>
          </a:r>
          <a:endParaRPr lang="en-US" sz="1400" kern="1200" dirty="0">
            <a:latin typeface="Comic Sans MS" panose="030F0702030302020204" pitchFamily="66" charset="0"/>
          </a:endParaRPr>
        </a:p>
      </dsp:txBody>
      <dsp:txXfrm>
        <a:off x="4571195" y="153857"/>
        <a:ext cx="6004148" cy="1091495"/>
      </dsp:txXfrm>
    </dsp:sp>
    <dsp:sp modelId="{D4F34051-6F6C-4CDD-9C94-B373521481D6}">
      <dsp:nvSpPr>
        <dsp:cNvPr id="0" name=""/>
        <dsp:cNvSpPr/>
      </dsp:nvSpPr>
      <dsp:spPr>
        <a:xfrm>
          <a:off x="4245932" y="1707709"/>
          <a:ext cx="1608537" cy="1608201"/>
        </a:xfrm>
        <a:prstGeom prst="ellipse">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587479C-CC77-4D55-8EEC-4E7D696AA297}">
      <dsp:nvSpPr>
        <dsp:cNvPr id="0" name=""/>
        <dsp:cNvSpPr/>
      </dsp:nvSpPr>
      <dsp:spPr>
        <a:xfrm>
          <a:off x="5988323" y="1514299"/>
          <a:ext cx="5210013" cy="1865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l" defTabSz="622300">
            <a:lnSpc>
              <a:spcPct val="90000"/>
            </a:lnSpc>
            <a:spcBef>
              <a:spcPct val="0"/>
            </a:spcBef>
            <a:spcAft>
              <a:spcPct val="10000"/>
            </a:spcAft>
          </a:pPr>
          <a:r>
            <a:rPr lang="en-GB" sz="1400" u="sng" kern="1200" dirty="0" smtClean="0">
              <a:latin typeface="Comic Sans MS" panose="030F0702030302020204" pitchFamily="66" charset="0"/>
            </a:rPr>
            <a:t>Treaty of Versailles  </a:t>
          </a:r>
          <a:r>
            <a:rPr lang="en-GB" sz="1400" kern="1200" dirty="0" smtClean="0">
              <a:latin typeface="Comic Sans MS" panose="030F0702030302020204" pitchFamily="66" charset="0"/>
            </a:rPr>
            <a:t>Germans hated it because they lost land (Alsace Lorraine), army (no tanks aircraft or submarines) money (6600 million), blame (war guilt clause).Germans hated it because they lost land (Alsace Lorraine), army (no tanks aircraft or submarines) money (6600 million), blame (war guilt clause).</a:t>
          </a:r>
          <a:endParaRPr lang="en-US" sz="1400" kern="1200" dirty="0">
            <a:latin typeface="Comic Sans MS" panose="030F0702030302020204" pitchFamily="66" charset="0"/>
          </a:endParaRPr>
        </a:p>
      </dsp:txBody>
      <dsp:txXfrm>
        <a:off x="5988323" y="1514299"/>
        <a:ext cx="5210013" cy="1865363"/>
      </dsp:txXfrm>
    </dsp:sp>
    <dsp:sp modelId="{C85E51F9-10D5-4140-96D9-00EF82B1E699}">
      <dsp:nvSpPr>
        <dsp:cNvPr id="0" name=""/>
        <dsp:cNvSpPr/>
      </dsp:nvSpPr>
      <dsp:spPr>
        <a:xfrm>
          <a:off x="4143057" y="3875430"/>
          <a:ext cx="1398558" cy="1381155"/>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A38123FF-4E64-4A7B-AB06-F2195DEB07EC}">
      <dsp:nvSpPr>
        <dsp:cNvPr id="0" name=""/>
        <dsp:cNvSpPr/>
      </dsp:nvSpPr>
      <dsp:spPr>
        <a:xfrm>
          <a:off x="5902506" y="3868660"/>
          <a:ext cx="5107583" cy="1556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l" defTabSz="622300">
            <a:lnSpc>
              <a:spcPct val="90000"/>
            </a:lnSpc>
            <a:spcBef>
              <a:spcPct val="0"/>
            </a:spcBef>
            <a:spcAft>
              <a:spcPct val="10000"/>
            </a:spcAft>
          </a:pPr>
          <a:r>
            <a:rPr lang="en-GB" sz="1400" u="sng" kern="1200" dirty="0" smtClean="0">
              <a:latin typeface="Comic Sans MS" panose="030F0702030302020204" pitchFamily="66" charset="0"/>
            </a:rPr>
            <a:t>Hyperinflation-</a:t>
          </a:r>
          <a:r>
            <a:rPr lang="en-GB" sz="1400" kern="1200" dirty="0" smtClean="0">
              <a:latin typeface="Comic Sans MS" panose="030F0702030302020204" pitchFamily="66" charset="0"/>
            </a:rPr>
            <a:t> Germany couldn’t afford to pay the repartitions and France had invaded the Ruhr. The government printed more money and it became worthless, this was bad for those with savings (mostly the middle classes).</a:t>
          </a:r>
          <a:endParaRPr lang="en-US" sz="1400" kern="1200" dirty="0">
            <a:latin typeface="Comic Sans MS" panose="030F0702030302020204" pitchFamily="66" charset="0"/>
          </a:endParaRPr>
        </a:p>
      </dsp:txBody>
      <dsp:txXfrm>
        <a:off x="5902506" y="3868660"/>
        <a:ext cx="5107583" cy="1556766"/>
      </dsp:txXfrm>
    </dsp:sp>
    <dsp:sp modelId="{DD1B0D3D-D1B7-4840-803B-5AD8403B4070}">
      <dsp:nvSpPr>
        <dsp:cNvPr id="0" name=""/>
        <dsp:cNvSpPr/>
      </dsp:nvSpPr>
      <dsp:spPr>
        <a:xfrm>
          <a:off x="2919436" y="5416959"/>
          <a:ext cx="1293649" cy="1182767"/>
        </a:xfrm>
        <a:prstGeom prst="rect">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5000" b="-5000"/>
          </a:stretch>
        </a:blip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735F5B4-28E4-482A-B8F0-720D79E694D3}">
      <dsp:nvSpPr>
        <dsp:cNvPr id="0" name=""/>
        <dsp:cNvSpPr/>
      </dsp:nvSpPr>
      <dsp:spPr>
        <a:xfrm>
          <a:off x="4414342" y="5696342"/>
          <a:ext cx="4919326" cy="1051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l" defTabSz="622300">
            <a:lnSpc>
              <a:spcPct val="90000"/>
            </a:lnSpc>
            <a:spcBef>
              <a:spcPct val="0"/>
            </a:spcBef>
            <a:spcAft>
              <a:spcPct val="10000"/>
            </a:spcAft>
          </a:pPr>
          <a:r>
            <a:rPr lang="en-GB" sz="1400" u="sng" kern="1200" dirty="0" smtClean="0">
              <a:latin typeface="Comic Sans MS" panose="030F0702030302020204" pitchFamily="66" charset="0"/>
            </a:rPr>
            <a:t>Weak constitution- </a:t>
          </a:r>
          <a:r>
            <a:rPr lang="en-GB" sz="1400" kern="1200" dirty="0" smtClean="0">
              <a:latin typeface="Comic Sans MS" panose="030F0702030302020204" pitchFamily="66" charset="0"/>
            </a:rPr>
            <a:t>article 48 gave emergency powers to the president, proportional representation led to unstable coalitions. </a:t>
          </a:r>
          <a:endParaRPr lang="en-US" sz="1400" kern="1200" dirty="0">
            <a:latin typeface="Comic Sans MS" panose="030F0702030302020204" pitchFamily="66" charset="0"/>
          </a:endParaRPr>
        </a:p>
      </dsp:txBody>
      <dsp:txXfrm>
        <a:off x="4414342" y="5696342"/>
        <a:ext cx="4919326" cy="105195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FFFE1-5587-42DF-9802-232764F2751C}">
      <dsp:nvSpPr>
        <dsp:cNvPr id="0" name=""/>
        <dsp:cNvSpPr/>
      </dsp:nvSpPr>
      <dsp:spPr>
        <a:xfrm>
          <a:off x="1355551" y="0"/>
          <a:ext cx="1764578" cy="1764769"/>
        </a:xfrm>
        <a:prstGeom prst="circularArrow">
          <a:avLst>
            <a:gd name="adj1" fmla="val 10980"/>
            <a:gd name="adj2" fmla="val 1142322"/>
            <a:gd name="adj3" fmla="val 4500000"/>
            <a:gd name="adj4" fmla="val 10800000"/>
            <a:gd name="adj5" fmla="val 125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F74628D-22F7-47E5-9F6B-E9F0B428D8EB}">
      <dsp:nvSpPr>
        <dsp:cNvPr id="0" name=""/>
        <dsp:cNvSpPr/>
      </dsp:nvSpPr>
      <dsp:spPr>
        <a:xfrm>
          <a:off x="3117481" y="523590"/>
          <a:ext cx="1057886" cy="702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66725" rtl="0">
            <a:lnSpc>
              <a:spcPct val="90000"/>
            </a:lnSpc>
            <a:spcBef>
              <a:spcPct val="0"/>
            </a:spcBef>
            <a:spcAft>
              <a:spcPct val="15000"/>
            </a:spcAft>
            <a:buChar char="••"/>
          </a:pPr>
          <a:r>
            <a:rPr lang="en-US" sz="1050" kern="1200" dirty="0" smtClean="0">
              <a:latin typeface="Comic Sans MS" panose="030F0702030302020204" pitchFamily="66" charset="0"/>
            </a:rPr>
            <a:t>Hitler started to build up the army.</a:t>
          </a:r>
          <a:endParaRPr lang="en-GB" sz="1050" kern="1200" dirty="0">
            <a:latin typeface="Comic Sans MS" panose="030F0702030302020204" pitchFamily="66" charset="0"/>
          </a:endParaRPr>
        </a:p>
      </dsp:txBody>
      <dsp:txXfrm>
        <a:off x="3117481" y="523590"/>
        <a:ext cx="1057886" cy="702148"/>
      </dsp:txXfrm>
    </dsp:sp>
    <dsp:sp modelId="{9B8A51A0-DFF2-419F-86E5-5AA878D7E155}">
      <dsp:nvSpPr>
        <dsp:cNvPr id="0" name=""/>
        <dsp:cNvSpPr/>
      </dsp:nvSpPr>
      <dsp:spPr>
        <a:xfrm>
          <a:off x="1745142" y="639049"/>
          <a:ext cx="984734" cy="492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dirty="0" smtClean="0">
              <a:latin typeface="Comic Sans MS" panose="030F0702030302020204" pitchFamily="66" charset="0"/>
            </a:rPr>
            <a:t>Rearming</a:t>
          </a:r>
          <a:endParaRPr lang="en-GB" sz="1400" kern="1200" dirty="0">
            <a:latin typeface="Comic Sans MS" panose="030F0702030302020204" pitchFamily="66" charset="0"/>
          </a:endParaRPr>
        </a:p>
      </dsp:txBody>
      <dsp:txXfrm>
        <a:off x="1745142" y="639049"/>
        <a:ext cx="984734" cy="492040"/>
      </dsp:txXfrm>
    </dsp:sp>
    <dsp:sp modelId="{4CD5B607-2BF2-48DA-91D5-55C72AFF6B9C}">
      <dsp:nvSpPr>
        <dsp:cNvPr id="0" name=""/>
        <dsp:cNvSpPr/>
      </dsp:nvSpPr>
      <dsp:spPr>
        <a:xfrm>
          <a:off x="865335" y="1014289"/>
          <a:ext cx="1764578" cy="1764769"/>
        </a:xfrm>
        <a:prstGeom prst="leftCircularArrow">
          <a:avLst>
            <a:gd name="adj1" fmla="val 10980"/>
            <a:gd name="adj2" fmla="val 1142322"/>
            <a:gd name="adj3" fmla="val 6300000"/>
            <a:gd name="adj4" fmla="val 18900000"/>
            <a:gd name="adj5" fmla="val 12500"/>
          </a:avLst>
        </a:prstGeom>
        <a:solidFill>
          <a:schemeClr val="accent4">
            <a:hueOff val="2079139"/>
            <a:satOff val="-9594"/>
            <a:lumOff val="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69652F-76F6-422B-B429-DDDAB0BA02E4}">
      <dsp:nvSpPr>
        <dsp:cNvPr id="0" name=""/>
        <dsp:cNvSpPr/>
      </dsp:nvSpPr>
      <dsp:spPr>
        <a:xfrm>
          <a:off x="2398405" y="1574268"/>
          <a:ext cx="2708125" cy="702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66725" rtl="0">
            <a:lnSpc>
              <a:spcPct val="90000"/>
            </a:lnSpc>
            <a:spcBef>
              <a:spcPct val="0"/>
            </a:spcBef>
            <a:spcAft>
              <a:spcPct val="15000"/>
            </a:spcAft>
            <a:buChar char="••"/>
          </a:pPr>
          <a:r>
            <a:rPr lang="en-US" sz="1050" kern="1200" dirty="0" smtClean="0">
              <a:latin typeface="Comic Sans MS" panose="030F0702030302020204" pitchFamily="66" charset="0"/>
            </a:rPr>
            <a:t>Hitler marched troops into the Rhineland which broke the Treaty of Versailles (France and Britain did nothing)</a:t>
          </a:r>
          <a:endParaRPr lang="en-GB" sz="1050" kern="1200" dirty="0">
            <a:latin typeface="Comic Sans MS" panose="030F0702030302020204" pitchFamily="66" charset="0"/>
          </a:endParaRPr>
        </a:p>
      </dsp:txBody>
      <dsp:txXfrm>
        <a:off x="2398405" y="1574268"/>
        <a:ext cx="2708125" cy="702148"/>
      </dsp:txXfrm>
    </dsp:sp>
    <dsp:sp modelId="{5B9D6485-993F-4C89-B340-6BBF32B5C19F}">
      <dsp:nvSpPr>
        <dsp:cNvPr id="0" name=""/>
        <dsp:cNvSpPr/>
      </dsp:nvSpPr>
      <dsp:spPr>
        <a:xfrm>
          <a:off x="1252940" y="1655352"/>
          <a:ext cx="984734" cy="492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dirty="0" smtClean="0">
              <a:latin typeface="Comic Sans MS" panose="030F0702030302020204" pitchFamily="66" charset="0"/>
            </a:rPr>
            <a:t>Rhineland</a:t>
          </a:r>
          <a:endParaRPr lang="en-GB" sz="1400" kern="1200" dirty="0">
            <a:latin typeface="Comic Sans MS" panose="030F0702030302020204" pitchFamily="66" charset="0"/>
          </a:endParaRPr>
        </a:p>
      </dsp:txBody>
      <dsp:txXfrm>
        <a:off x="1252940" y="1655352"/>
        <a:ext cx="984734" cy="492040"/>
      </dsp:txXfrm>
    </dsp:sp>
    <dsp:sp modelId="{8FF46DF3-B665-4AF7-BE6E-D437A3EEA4E0}">
      <dsp:nvSpPr>
        <dsp:cNvPr id="0" name=""/>
        <dsp:cNvSpPr/>
      </dsp:nvSpPr>
      <dsp:spPr>
        <a:xfrm>
          <a:off x="1355551" y="2031934"/>
          <a:ext cx="1764578" cy="1764769"/>
        </a:xfrm>
        <a:prstGeom prst="circularArrow">
          <a:avLst>
            <a:gd name="adj1" fmla="val 10980"/>
            <a:gd name="adj2" fmla="val 1142322"/>
            <a:gd name="adj3" fmla="val 4500000"/>
            <a:gd name="adj4" fmla="val 13500000"/>
            <a:gd name="adj5" fmla="val 12500"/>
          </a:avLst>
        </a:prstGeom>
        <a:solidFill>
          <a:schemeClr val="accent4">
            <a:hueOff val="4158277"/>
            <a:satOff val="-19187"/>
            <a:lumOff val="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C805A5-B056-4E73-B94F-D6CA337B8E1F}">
      <dsp:nvSpPr>
        <dsp:cNvPr id="0" name=""/>
        <dsp:cNvSpPr/>
      </dsp:nvSpPr>
      <dsp:spPr>
        <a:xfrm>
          <a:off x="3083788" y="2520562"/>
          <a:ext cx="1410353" cy="702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66725" rtl="0">
            <a:lnSpc>
              <a:spcPct val="90000"/>
            </a:lnSpc>
            <a:spcBef>
              <a:spcPct val="0"/>
            </a:spcBef>
            <a:spcAft>
              <a:spcPct val="15000"/>
            </a:spcAft>
            <a:buChar char="••"/>
          </a:pPr>
          <a:r>
            <a:rPr lang="en-US" sz="1050" kern="1200" dirty="0" smtClean="0">
              <a:latin typeface="Comic Sans MS" panose="030F0702030302020204" pitchFamily="66" charset="0"/>
            </a:rPr>
            <a:t>Germany and Austria unified (1938)</a:t>
          </a:r>
          <a:endParaRPr lang="en-GB" sz="1050" kern="1200" dirty="0">
            <a:latin typeface="Comic Sans MS" panose="030F0702030302020204" pitchFamily="66" charset="0"/>
          </a:endParaRPr>
        </a:p>
      </dsp:txBody>
      <dsp:txXfrm>
        <a:off x="3083788" y="2520562"/>
        <a:ext cx="1410353" cy="702148"/>
      </dsp:txXfrm>
    </dsp:sp>
    <dsp:sp modelId="{5BC5B3B9-9502-4B77-9C00-2488A95D369F}">
      <dsp:nvSpPr>
        <dsp:cNvPr id="0" name=""/>
        <dsp:cNvSpPr/>
      </dsp:nvSpPr>
      <dsp:spPr>
        <a:xfrm>
          <a:off x="1745142" y="2670983"/>
          <a:ext cx="984734" cy="492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dirty="0" smtClean="0">
              <a:latin typeface="Comic Sans MS" panose="030F0702030302020204" pitchFamily="66" charset="0"/>
            </a:rPr>
            <a:t>Anschluss</a:t>
          </a:r>
          <a:endParaRPr lang="en-GB" sz="1400" kern="1200" dirty="0">
            <a:latin typeface="Comic Sans MS" panose="030F0702030302020204" pitchFamily="66" charset="0"/>
          </a:endParaRPr>
        </a:p>
      </dsp:txBody>
      <dsp:txXfrm>
        <a:off x="1745142" y="2670983"/>
        <a:ext cx="984734" cy="492040"/>
      </dsp:txXfrm>
    </dsp:sp>
    <dsp:sp modelId="{689AC575-C562-4D62-AD73-288231D38DAD}">
      <dsp:nvSpPr>
        <dsp:cNvPr id="0" name=""/>
        <dsp:cNvSpPr/>
      </dsp:nvSpPr>
      <dsp:spPr>
        <a:xfrm>
          <a:off x="865335" y="3048237"/>
          <a:ext cx="1764578" cy="1764769"/>
        </a:xfrm>
        <a:prstGeom prst="leftCircularArrow">
          <a:avLst>
            <a:gd name="adj1" fmla="val 10980"/>
            <a:gd name="adj2" fmla="val 1142322"/>
            <a:gd name="adj3" fmla="val 6300000"/>
            <a:gd name="adj4" fmla="val 18900000"/>
            <a:gd name="adj5" fmla="val 12500"/>
          </a:avLst>
        </a:prstGeom>
        <a:solidFill>
          <a:schemeClr val="accent4">
            <a:hueOff val="6237415"/>
            <a:satOff val="-28781"/>
            <a:lumOff val="10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045148-38AB-4D2C-B9DA-AF570A4922F0}">
      <dsp:nvSpPr>
        <dsp:cNvPr id="0" name=""/>
        <dsp:cNvSpPr/>
      </dsp:nvSpPr>
      <dsp:spPr>
        <a:xfrm>
          <a:off x="2547524" y="3554678"/>
          <a:ext cx="3051304" cy="702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66725" rtl="0">
            <a:lnSpc>
              <a:spcPct val="90000"/>
            </a:lnSpc>
            <a:spcBef>
              <a:spcPct val="0"/>
            </a:spcBef>
            <a:spcAft>
              <a:spcPct val="15000"/>
            </a:spcAft>
            <a:buChar char="••"/>
          </a:pPr>
          <a:r>
            <a:rPr lang="en-US" sz="1050" kern="1200" dirty="0" smtClean="0">
              <a:latin typeface="Comic Sans MS" panose="030F0702030302020204" pitchFamily="66" charset="0"/>
            </a:rPr>
            <a:t>Britain and France gave Hitler part of Czechoslovakia if he promised not to invade the rest. This was called the Munich agreement. (1938)</a:t>
          </a:r>
          <a:endParaRPr lang="en-GB" sz="1050" kern="1200" dirty="0">
            <a:latin typeface="Comic Sans MS" panose="030F0702030302020204" pitchFamily="66" charset="0"/>
          </a:endParaRPr>
        </a:p>
      </dsp:txBody>
      <dsp:txXfrm>
        <a:off x="2547524" y="3554678"/>
        <a:ext cx="3051304" cy="702148"/>
      </dsp:txXfrm>
    </dsp:sp>
    <dsp:sp modelId="{7E37B479-0A88-454C-99E3-CD4B0D0B2D45}">
      <dsp:nvSpPr>
        <dsp:cNvPr id="0" name=""/>
        <dsp:cNvSpPr/>
      </dsp:nvSpPr>
      <dsp:spPr>
        <a:xfrm>
          <a:off x="995062" y="3687286"/>
          <a:ext cx="1500489" cy="492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dirty="0" smtClean="0">
              <a:latin typeface="Comic Sans MS" panose="030F0702030302020204" pitchFamily="66" charset="0"/>
            </a:rPr>
            <a:t>Sudetenland</a:t>
          </a:r>
          <a:endParaRPr lang="en-GB" sz="1400" kern="1200" dirty="0">
            <a:latin typeface="Comic Sans MS" panose="030F0702030302020204" pitchFamily="66" charset="0"/>
          </a:endParaRPr>
        </a:p>
      </dsp:txBody>
      <dsp:txXfrm>
        <a:off x="995062" y="3687286"/>
        <a:ext cx="1500489" cy="492040"/>
      </dsp:txXfrm>
    </dsp:sp>
    <dsp:sp modelId="{5D2358B2-C845-4CA9-901B-2258A6561E7F}">
      <dsp:nvSpPr>
        <dsp:cNvPr id="0" name=""/>
        <dsp:cNvSpPr/>
      </dsp:nvSpPr>
      <dsp:spPr>
        <a:xfrm>
          <a:off x="1355551" y="4063197"/>
          <a:ext cx="1764578" cy="1764769"/>
        </a:xfrm>
        <a:prstGeom prst="circularArrow">
          <a:avLst>
            <a:gd name="adj1" fmla="val 10980"/>
            <a:gd name="adj2" fmla="val 1142322"/>
            <a:gd name="adj3" fmla="val 4500000"/>
            <a:gd name="adj4" fmla="val 13500000"/>
            <a:gd name="adj5" fmla="val 12500"/>
          </a:avLst>
        </a:prstGeom>
        <a:solidFill>
          <a:schemeClr val="accent4">
            <a:hueOff val="8316554"/>
            <a:satOff val="-38374"/>
            <a:lumOff val="1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218253-2CAC-4359-8CEF-EFFDFD3ED0EC}">
      <dsp:nvSpPr>
        <dsp:cNvPr id="0" name=""/>
        <dsp:cNvSpPr/>
      </dsp:nvSpPr>
      <dsp:spPr>
        <a:xfrm>
          <a:off x="3015813" y="4568968"/>
          <a:ext cx="2330280" cy="702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66725" rtl="0">
            <a:lnSpc>
              <a:spcPct val="90000"/>
            </a:lnSpc>
            <a:spcBef>
              <a:spcPct val="0"/>
            </a:spcBef>
            <a:spcAft>
              <a:spcPct val="15000"/>
            </a:spcAft>
            <a:buChar char="••"/>
          </a:pPr>
          <a:r>
            <a:rPr lang="en-US" sz="1050" kern="1200" dirty="0" smtClean="0">
              <a:latin typeface="Comic Sans MS" panose="030F0702030302020204" pitchFamily="66" charset="0"/>
            </a:rPr>
            <a:t>Hitler broke the Munich agreement and invaded the rest of Czechoslovakia. (1939)</a:t>
          </a:r>
          <a:endParaRPr lang="en-GB" sz="1050" kern="1200" dirty="0">
            <a:latin typeface="Comic Sans MS" panose="030F0702030302020204" pitchFamily="66" charset="0"/>
          </a:endParaRPr>
        </a:p>
      </dsp:txBody>
      <dsp:txXfrm>
        <a:off x="3015813" y="4568968"/>
        <a:ext cx="2330280" cy="702148"/>
      </dsp:txXfrm>
    </dsp:sp>
    <dsp:sp modelId="{4D3A7BFF-42B5-4230-B994-6E07B6691A57}">
      <dsp:nvSpPr>
        <dsp:cNvPr id="0" name=""/>
        <dsp:cNvSpPr/>
      </dsp:nvSpPr>
      <dsp:spPr>
        <a:xfrm>
          <a:off x="1257299" y="4740345"/>
          <a:ext cx="1617515" cy="492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dirty="0" smtClean="0">
              <a:latin typeface="Comic Sans MS" panose="030F0702030302020204" pitchFamily="66" charset="0"/>
            </a:rPr>
            <a:t>Czechoslovakia</a:t>
          </a:r>
          <a:endParaRPr lang="en-GB" sz="1400" kern="1200" dirty="0">
            <a:latin typeface="Comic Sans MS" panose="030F0702030302020204" pitchFamily="66" charset="0"/>
          </a:endParaRPr>
        </a:p>
      </dsp:txBody>
      <dsp:txXfrm>
        <a:off x="1257299" y="4740345"/>
        <a:ext cx="1617515" cy="492040"/>
      </dsp:txXfrm>
    </dsp:sp>
    <dsp:sp modelId="{5769A375-6DF3-4F7E-9104-196DDA955895}">
      <dsp:nvSpPr>
        <dsp:cNvPr id="0" name=""/>
        <dsp:cNvSpPr/>
      </dsp:nvSpPr>
      <dsp:spPr>
        <a:xfrm>
          <a:off x="991116" y="5195630"/>
          <a:ext cx="1515995" cy="1517070"/>
        </a:xfrm>
        <a:prstGeom prst="blockArc">
          <a:avLst>
            <a:gd name="adj1" fmla="val 0"/>
            <a:gd name="adj2" fmla="val 18900000"/>
            <a:gd name="adj3" fmla="val 1274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500786-5DE8-4115-AFA6-33D9286294ED}">
      <dsp:nvSpPr>
        <dsp:cNvPr id="0" name=""/>
        <dsp:cNvSpPr/>
      </dsp:nvSpPr>
      <dsp:spPr>
        <a:xfrm>
          <a:off x="2668293" y="5638725"/>
          <a:ext cx="1883270" cy="7021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85" tIns="6985" rIns="6985" bIns="6985" numCol="1" spcCol="1270" anchor="ctr" anchorCtr="0">
          <a:noAutofit/>
        </a:bodyPr>
        <a:lstStyle/>
        <a:p>
          <a:pPr marL="57150" lvl="1" indent="-57150" algn="l" defTabSz="466725" rtl="0">
            <a:lnSpc>
              <a:spcPct val="90000"/>
            </a:lnSpc>
            <a:spcBef>
              <a:spcPct val="0"/>
            </a:spcBef>
            <a:spcAft>
              <a:spcPct val="15000"/>
            </a:spcAft>
            <a:buChar char="••"/>
          </a:pPr>
          <a:r>
            <a:rPr lang="en-US" sz="1050" kern="1200" dirty="0" smtClean="0">
              <a:latin typeface="Comic Sans MS" panose="030F0702030302020204" pitchFamily="66" charset="0"/>
            </a:rPr>
            <a:t>Germany invaded Poland. Britain declared war. (1939)</a:t>
          </a:r>
          <a:endParaRPr lang="en-GB" sz="1050" kern="1200" dirty="0">
            <a:latin typeface="Comic Sans MS" panose="030F0702030302020204" pitchFamily="66" charset="0"/>
          </a:endParaRPr>
        </a:p>
      </dsp:txBody>
      <dsp:txXfrm>
        <a:off x="2668293" y="5638725"/>
        <a:ext cx="1883270" cy="702148"/>
      </dsp:txXfrm>
    </dsp:sp>
    <dsp:sp modelId="{F446B036-54DF-4095-8FA4-2D1CC1E3AC7A}">
      <dsp:nvSpPr>
        <dsp:cNvPr id="0" name=""/>
        <dsp:cNvSpPr/>
      </dsp:nvSpPr>
      <dsp:spPr>
        <a:xfrm>
          <a:off x="1252940" y="5718549"/>
          <a:ext cx="984734" cy="492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smtClean="0">
              <a:latin typeface="Comic Sans MS" panose="030F0702030302020204" pitchFamily="66" charset="0"/>
            </a:rPr>
            <a:t>Poland</a:t>
          </a:r>
          <a:endParaRPr lang="en-GB" sz="1400" kern="1200">
            <a:latin typeface="Comic Sans MS" panose="030F0702030302020204" pitchFamily="66" charset="0"/>
          </a:endParaRPr>
        </a:p>
      </dsp:txBody>
      <dsp:txXfrm>
        <a:off x="1252940" y="5718549"/>
        <a:ext cx="984734" cy="4920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6D12F7-C379-4F37-AEB7-8324564F6C0F}">
      <dsp:nvSpPr>
        <dsp:cNvPr id="0" name=""/>
        <dsp:cNvSpPr/>
      </dsp:nvSpPr>
      <dsp:spPr>
        <a:xfrm>
          <a:off x="1212689" y="78372"/>
          <a:ext cx="3030869" cy="1344525"/>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latin typeface="Comic Sans MS" panose="030F0702030302020204" pitchFamily="66" charset="0"/>
            </a:rPr>
            <a:t>Foreign </a:t>
          </a:r>
        </a:p>
        <a:p>
          <a:pPr lvl="0" algn="l" defTabSz="1200150" rtl="0">
            <a:lnSpc>
              <a:spcPct val="90000"/>
            </a:lnSpc>
            <a:spcBef>
              <a:spcPct val="0"/>
            </a:spcBef>
            <a:spcAft>
              <a:spcPct val="35000"/>
            </a:spcAft>
          </a:pPr>
          <a:r>
            <a:rPr lang="en-US" sz="2700" kern="1200" dirty="0" smtClean="0">
              <a:latin typeface="Comic Sans MS" panose="030F0702030302020204" pitchFamily="66" charset="0"/>
            </a:rPr>
            <a:t>Policy</a:t>
          </a:r>
          <a:endParaRPr lang="en-GB" sz="2700" kern="1200" dirty="0">
            <a:latin typeface="Comic Sans MS" panose="030F0702030302020204" pitchFamily="66" charset="0"/>
          </a:endParaRPr>
        </a:p>
      </dsp:txBody>
      <dsp:txXfrm>
        <a:off x="1252069" y="117752"/>
        <a:ext cx="2952109" cy="1265765"/>
      </dsp:txXfrm>
    </dsp:sp>
    <dsp:sp modelId="{D54D7D98-C5A4-4C12-8263-78304744985A}">
      <dsp:nvSpPr>
        <dsp:cNvPr id="0" name=""/>
        <dsp:cNvSpPr/>
      </dsp:nvSpPr>
      <dsp:spPr>
        <a:xfrm>
          <a:off x="4760706" y="78372"/>
          <a:ext cx="3030869" cy="1344525"/>
        </a:xfrm>
        <a:prstGeom prst="roundRect">
          <a:avLst>
            <a:gd name="adj" fmla="val 10000"/>
          </a:avLst>
        </a:prstGeom>
        <a:solidFill>
          <a:schemeClr val="accent6">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r" defTabSz="1200150" rtl="0">
            <a:lnSpc>
              <a:spcPct val="90000"/>
            </a:lnSpc>
            <a:spcBef>
              <a:spcPct val="0"/>
            </a:spcBef>
            <a:spcAft>
              <a:spcPct val="35000"/>
            </a:spcAft>
          </a:pPr>
          <a:r>
            <a:rPr lang="en-US" sz="2700" kern="1200" dirty="0" smtClean="0">
              <a:latin typeface="Comic Sans MS" panose="030F0702030302020204" pitchFamily="66" charset="0"/>
            </a:rPr>
            <a:t>Economic </a:t>
          </a:r>
        </a:p>
        <a:p>
          <a:pPr lvl="0" algn="r" defTabSz="1200150" rtl="0">
            <a:lnSpc>
              <a:spcPct val="90000"/>
            </a:lnSpc>
            <a:spcBef>
              <a:spcPct val="0"/>
            </a:spcBef>
            <a:spcAft>
              <a:spcPct val="35000"/>
            </a:spcAft>
          </a:pPr>
          <a:r>
            <a:rPr lang="en-US" sz="2700" kern="1200" dirty="0" smtClean="0">
              <a:latin typeface="Comic Sans MS" panose="030F0702030302020204" pitchFamily="66" charset="0"/>
            </a:rPr>
            <a:t>Policy </a:t>
          </a:r>
          <a:endParaRPr lang="en-GB" sz="2700" kern="1200" dirty="0">
            <a:latin typeface="Comic Sans MS" panose="030F0702030302020204" pitchFamily="66" charset="0"/>
          </a:endParaRPr>
        </a:p>
      </dsp:txBody>
      <dsp:txXfrm>
        <a:off x="4800086" y="117752"/>
        <a:ext cx="2952109" cy="1265765"/>
      </dsp:txXfrm>
    </dsp:sp>
    <dsp:sp modelId="{FC09FDF8-CCCE-4353-920E-F438A2D3D945}">
      <dsp:nvSpPr>
        <dsp:cNvPr id="0" name=""/>
        <dsp:cNvSpPr/>
      </dsp:nvSpPr>
      <dsp:spPr>
        <a:xfrm>
          <a:off x="3984879" y="5714232"/>
          <a:ext cx="1008393" cy="1008393"/>
        </a:xfrm>
        <a:prstGeom prst="triangle">
          <a:avLst/>
        </a:prstGeom>
        <a:solidFill>
          <a:schemeClr val="accent4">
            <a:lumMod val="60000"/>
            <a:lumOff val="4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72B5AAA2-5F06-4029-A568-DA40F913F765}">
      <dsp:nvSpPr>
        <dsp:cNvPr id="0" name=""/>
        <dsp:cNvSpPr/>
      </dsp:nvSpPr>
      <dsp:spPr>
        <a:xfrm>
          <a:off x="532955" y="5494608"/>
          <a:ext cx="7989081" cy="408735"/>
        </a:xfrm>
        <a:prstGeom prst="rect">
          <a:avLst/>
        </a:prstGeom>
        <a:solidFill>
          <a:schemeClr val="accent4">
            <a:lumMod val="60000"/>
            <a:lumOff val="4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54595FC-ACF0-42A8-95DA-19016E52431D}">
      <dsp:nvSpPr>
        <dsp:cNvPr id="0" name=""/>
        <dsp:cNvSpPr/>
      </dsp:nvSpPr>
      <dsp:spPr>
        <a:xfrm>
          <a:off x="4669273" y="4244873"/>
          <a:ext cx="3135370" cy="1129401"/>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b="1" kern="1200" dirty="0" smtClean="0">
              <a:latin typeface="Comic Sans MS" panose="030F0702030302020204" pitchFamily="66" charset="0"/>
            </a:rPr>
            <a:t>Young Plan</a:t>
          </a:r>
          <a:r>
            <a:rPr lang="en-GB" sz="1800" kern="1200" dirty="0" smtClean="0">
              <a:latin typeface="Comic Sans MS" panose="030F0702030302020204" pitchFamily="66" charset="0"/>
            </a:rPr>
            <a:t> – Lowered the total reparations and extended the repayment length.</a:t>
          </a:r>
          <a:endParaRPr lang="en-GB" sz="1800" kern="1200" dirty="0">
            <a:latin typeface="Comic Sans MS" panose="030F0702030302020204" pitchFamily="66" charset="0"/>
          </a:endParaRPr>
        </a:p>
      </dsp:txBody>
      <dsp:txXfrm>
        <a:off x="4724406" y="4300006"/>
        <a:ext cx="3025104" cy="1019135"/>
      </dsp:txXfrm>
    </dsp:sp>
    <dsp:sp modelId="{45CCCCC5-1247-427D-B74D-F9823BEFE5D8}">
      <dsp:nvSpPr>
        <dsp:cNvPr id="0" name=""/>
        <dsp:cNvSpPr/>
      </dsp:nvSpPr>
      <dsp:spPr>
        <a:xfrm>
          <a:off x="4669273" y="3034800"/>
          <a:ext cx="3135370" cy="1129401"/>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b="1" kern="1200" dirty="0" smtClean="0">
              <a:latin typeface="Comic Sans MS" panose="030F0702030302020204" pitchFamily="66" charset="0"/>
            </a:rPr>
            <a:t>Dawes Plan</a:t>
          </a:r>
          <a:r>
            <a:rPr lang="en-GB" sz="1800" kern="1200" dirty="0" smtClean="0">
              <a:latin typeface="Comic Sans MS" panose="030F0702030302020204" pitchFamily="66" charset="0"/>
            </a:rPr>
            <a:t> – Set up American loans to help Germany. Lowered amount to be paid each year.</a:t>
          </a:r>
          <a:endParaRPr lang="en-GB" sz="1800" kern="1200" dirty="0">
            <a:latin typeface="Comic Sans MS" panose="030F0702030302020204" pitchFamily="66" charset="0"/>
          </a:endParaRPr>
        </a:p>
      </dsp:txBody>
      <dsp:txXfrm>
        <a:off x="4724406" y="3089933"/>
        <a:ext cx="3025104" cy="1019135"/>
      </dsp:txXfrm>
    </dsp:sp>
    <dsp:sp modelId="{CE67B6D3-8D4B-46E5-8BBA-804D14294588}">
      <dsp:nvSpPr>
        <dsp:cNvPr id="0" name=""/>
        <dsp:cNvSpPr/>
      </dsp:nvSpPr>
      <dsp:spPr>
        <a:xfrm>
          <a:off x="4669273" y="1824728"/>
          <a:ext cx="3135370" cy="1129401"/>
        </a:xfrm>
        <a:prstGeom prst="roundRect">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b="1" kern="1200" dirty="0" err="1" smtClean="0">
              <a:latin typeface="Comic Sans MS" panose="030F0702030302020204" pitchFamily="66" charset="0"/>
            </a:rPr>
            <a:t>Rentenmark</a:t>
          </a:r>
          <a:r>
            <a:rPr lang="en-GB" sz="1800" kern="1200" dirty="0" smtClean="0">
              <a:latin typeface="Comic Sans MS" panose="030F0702030302020204" pitchFamily="66" charset="0"/>
            </a:rPr>
            <a:t> – A temporary new currency. Followed by </a:t>
          </a:r>
          <a:r>
            <a:rPr lang="en-GB" sz="1800" kern="1200" dirty="0" err="1" smtClean="0">
              <a:latin typeface="Comic Sans MS" panose="030F0702030302020204" pitchFamily="66" charset="0"/>
            </a:rPr>
            <a:t>Reichsmark</a:t>
          </a:r>
          <a:r>
            <a:rPr lang="en-GB" sz="1800" kern="1200" dirty="0" smtClean="0">
              <a:latin typeface="Comic Sans MS" panose="030F0702030302020204" pitchFamily="66" charset="0"/>
            </a:rPr>
            <a:t>. </a:t>
          </a:r>
          <a:endParaRPr lang="en-GB" sz="1800" kern="1200" dirty="0">
            <a:latin typeface="Comic Sans MS" panose="030F0702030302020204" pitchFamily="66" charset="0"/>
          </a:endParaRPr>
        </a:p>
      </dsp:txBody>
      <dsp:txXfrm>
        <a:off x="4724406" y="1879861"/>
        <a:ext cx="3025104" cy="1019135"/>
      </dsp:txXfrm>
    </dsp:sp>
    <dsp:sp modelId="{C9A00577-E494-4C7E-8750-7F498C08EE02}">
      <dsp:nvSpPr>
        <dsp:cNvPr id="0" name=""/>
        <dsp:cNvSpPr/>
      </dsp:nvSpPr>
      <dsp:spPr>
        <a:xfrm>
          <a:off x="1173507" y="4384377"/>
          <a:ext cx="3135370" cy="100715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b="1" kern="1200" dirty="0" smtClean="0">
              <a:latin typeface="Comic Sans MS" panose="030F0702030302020204" pitchFamily="66" charset="0"/>
            </a:rPr>
            <a:t>Locarno Pact</a:t>
          </a:r>
          <a:r>
            <a:rPr lang="en-GB" sz="1800" kern="1200" dirty="0" smtClean="0">
              <a:latin typeface="Comic Sans MS" panose="030F0702030302020204" pitchFamily="66" charset="0"/>
            </a:rPr>
            <a:t> – Deal with France, UK, Belgium &amp; Italy that rebuilt trust.</a:t>
          </a:r>
          <a:endParaRPr lang="en-GB" sz="1800" kern="1200" dirty="0">
            <a:latin typeface="Comic Sans MS" panose="030F0702030302020204" pitchFamily="66" charset="0"/>
          </a:endParaRPr>
        </a:p>
      </dsp:txBody>
      <dsp:txXfrm>
        <a:off x="1222672" y="4433542"/>
        <a:ext cx="3037040" cy="908824"/>
      </dsp:txXfrm>
    </dsp:sp>
    <dsp:sp modelId="{48C3472C-3AE4-498A-B5AD-C34AEE4466ED}">
      <dsp:nvSpPr>
        <dsp:cNvPr id="0" name=""/>
        <dsp:cNvSpPr/>
      </dsp:nvSpPr>
      <dsp:spPr>
        <a:xfrm>
          <a:off x="1160438" y="3075905"/>
          <a:ext cx="3135370" cy="123010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b="1" kern="1200" dirty="0" smtClean="0">
              <a:latin typeface="Comic Sans MS" panose="030F0702030302020204" pitchFamily="66" charset="0"/>
            </a:rPr>
            <a:t>Kellogg-Briand Pact</a:t>
          </a:r>
          <a:r>
            <a:rPr lang="en-GB" sz="1800" kern="1200" dirty="0" smtClean="0">
              <a:latin typeface="Comic Sans MS" panose="030F0702030302020204" pitchFamily="66" charset="0"/>
            </a:rPr>
            <a:t> – 64 other countries signed this – armies would be used for defence.</a:t>
          </a:r>
          <a:endParaRPr lang="en-GB" sz="1800" kern="1200" dirty="0">
            <a:latin typeface="Comic Sans MS" panose="030F0702030302020204" pitchFamily="66" charset="0"/>
          </a:endParaRPr>
        </a:p>
      </dsp:txBody>
      <dsp:txXfrm>
        <a:off x="1220487" y="3135954"/>
        <a:ext cx="3015272" cy="1110011"/>
      </dsp:txXfrm>
    </dsp:sp>
    <dsp:sp modelId="{3C5F022D-44BA-4089-A5C8-A3C2192804EA}">
      <dsp:nvSpPr>
        <dsp:cNvPr id="0" name=""/>
        <dsp:cNvSpPr/>
      </dsp:nvSpPr>
      <dsp:spPr>
        <a:xfrm>
          <a:off x="1173507" y="1824728"/>
          <a:ext cx="3135370" cy="112940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latin typeface="Comic Sans MS" panose="030F0702030302020204" pitchFamily="66" charset="0"/>
            </a:rPr>
            <a:t>Germany joined the League of Nations </a:t>
          </a:r>
          <a:endParaRPr lang="en-GB" sz="1800" kern="1200" dirty="0">
            <a:latin typeface="Comic Sans MS" panose="030F0702030302020204" pitchFamily="66" charset="0"/>
          </a:endParaRPr>
        </a:p>
      </dsp:txBody>
      <dsp:txXfrm>
        <a:off x="1228640" y="1879861"/>
        <a:ext cx="3025104" cy="10191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FE751-C60C-4895-901C-ACE0B6D62E1F}">
      <dsp:nvSpPr>
        <dsp:cNvPr id="0" name=""/>
        <dsp:cNvSpPr/>
      </dsp:nvSpPr>
      <dsp:spPr>
        <a:xfrm>
          <a:off x="1494042" y="1087416"/>
          <a:ext cx="413016" cy="91440"/>
        </a:xfrm>
        <a:custGeom>
          <a:avLst/>
          <a:gdLst/>
          <a:ahLst/>
          <a:cxnLst/>
          <a:rect l="0" t="0" r="0" b="0"/>
          <a:pathLst>
            <a:path>
              <a:moveTo>
                <a:pt x="0" y="45720"/>
              </a:moveTo>
              <a:lnTo>
                <a:pt x="413016" y="45720"/>
              </a:lnTo>
            </a:path>
          </a:pathLst>
        </a:custGeom>
        <a:noFill/>
        <a:ln w="6350" cap="flat" cmpd="sng" algn="ctr">
          <a:solidFill>
            <a:schemeClr val="accent4">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solidFill>
              <a:schemeClr val="tx1"/>
            </a:solidFill>
            <a:latin typeface="Comic Sans MS" panose="030F0702030302020204" pitchFamily="66" charset="0"/>
          </a:endParaRPr>
        </a:p>
      </dsp:txBody>
      <dsp:txXfrm>
        <a:off x="1689460" y="1130915"/>
        <a:ext cx="22180" cy="4440"/>
      </dsp:txXfrm>
    </dsp:sp>
    <dsp:sp modelId="{DB57D8CC-F020-4D92-B904-1892222763CB}">
      <dsp:nvSpPr>
        <dsp:cNvPr id="0" name=""/>
        <dsp:cNvSpPr/>
      </dsp:nvSpPr>
      <dsp:spPr>
        <a:xfrm>
          <a:off x="5811" y="554505"/>
          <a:ext cx="1490031" cy="1157261"/>
        </a:xfrm>
        <a:prstGeom prst="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GB" sz="1200" kern="1200" dirty="0" smtClean="0">
              <a:solidFill>
                <a:schemeClr val="tx1"/>
              </a:solidFill>
              <a:latin typeface="Comic Sans MS" panose="030F0702030302020204" pitchFamily="66" charset="0"/>
            </a:rPr>
            <a:t>Now the Nazis got more support they </a:t>
          </a:r>
          <a:r>
            <a:rPr lang="en-GB" sz="1200" b="1" u="sng" kern="1200" dirty="0" smtClean="0">
              <a:solidFill>
                <a:schemeClr val="tx1"/>
              </a:solidFill>
              <a:latin typeface="Comic Sans MS" panose="030F0702030302020204" pitchFamily="66" charset="0"/>
            </a:rPr>
            <a:t>promised</a:t>
          </a:r>
          <a:r>
            <a:rPr lang="en-GB" sz="1200" kern="1200" dirty="0" smtClean="0">
              <a:solidFill>
                <a:schemeClr val="tx1"/>
              </a:solidFill>
              <a:latin typeface="Comic Sans MS" panose="030F0702030302020204" pitchFamily="66" charset="0"/>
            </a:rPr>
            <a:t> bread and work.</a:t>
          </a:r>
          <a:endParaRPr lang="en-GB" sz="1200" kern="1200" dirty="0">
            <a:solidFill>
              <a:schemeClr val="tx1"/>
            </a:solidFill>
            <a:latin typeface="Comic Sans MS" panose="030F0702030302020204" pitchFamily="66" charset="0"/>
          </a:endParaRPr>
        </a:p>
      </dsp:txBody>
      <dsp:txXfrm>
        <a:off x="5811" y="554505"/>
        <a:ext cx="1490031" cy="1157261"/>
      </dsp:txXfrm>
    </dsp:sp>
    <dsp:sp modelId="{E0CF5874-7874-4F62-B21E-A07E76BE2C95}">
      <dsp:nvSpPr>
        <dsp:cNvPr id="0" name=""/>
        <dsp:cNvSpPr/>
      </dsp:nvSpPr>
      <dsp:spPr>
        <a:xfrm>
          <a:off x="3462466" y="1087416"/>
          <a:ext cx="413016" cy="91440"/>
        </a:xfrm>
        <a:custGeom>
          <a:avLst/>
          <a:gdLst/>
          <a:ahLst/>
          <a:cxnLst/>
          <a:rect l="0" t="0" r="0" b="0"/>
          <a:pathLst>
            <a:path>
              <a:moveTo>
                <a:pt x="0" y="45720"/>
              </a:moveTo>
              <a:lnTo>
                <a:pt x="413016" y="45720"/>
              </a:lnTo>
            </a:path>
          </a:pathLst>
        </a:custGeom>
        <a:noFill/>
        <a:ln w="6350" cap="flat" cmpd="sng" algn="ctr">
          <a:solidFill>
            <a:schemeClr val="accent4">
              <a:hueOff val="2079139"/>
              <a:satOff val="-9594"/>
              <a:lumOff val="35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solidFill>
              <a:schemeClr val="tx1"/>
            </a:solidFill>
            <a:latin typeface="Comic Sans MS" panose="030F0702030302020204" pitchFamily="66" charset="0"/>
          </a:endParaRPr>
        </a:p>
      </dsp:txBody>
      <dsp:txXfrm>
        <a:off x="3657884" y="1130915"/>
        <a:ext cx="22180" cy="4440"/>
      </dsp:txXfrm>
    </dsp:sp>
    <dsp:sp modelId="{9F5E2F47-3E51-428C-94C0-6AA7BD758E98}">
      <dsp:nvSpPr>
        <dsp:cNvPr id="0" name=""/>
        <dsp:cNvSpPr/>
      </dsp:nvSpPr>
      <dsp:spPr>
        <a:xfrm>
          <a:off x="1939459" y="554505"/>
          <a:ext cx="1524807" cy="1157261"/>
        </a:xfrm>
        <a:prstGeom prst="rect">
          <a:avLst/>
        </a:prstGeom>
        <a:solidFill>
          <a:schemeClr val="accent4">
            <a:hueOff val="1732615"/>
            <a:satOff val="-7995"/>
            <a:lumOff val="29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GB" sz="1200" kern="1200" dirty="0" smtClean="0">
              <a:solidFill>
                <a:schemeClr val="tx1"/>
              </a:solidFill>
              <a:latin typeface="Comic Sans MS" panose="030F0702030302020204" pitchFamily="66" charset="0"/>
            </a:rPr>
            <a:t>The Nazis increased support by using </a:t>
          </a:r>
          <a:r>
            <a:rPr lang="en-GB" sz="1200" b="1" u="sng" kern="1200" dirty="0" smtClean="0">
              <a:solidFill>
                <a:schemeClr val="tx1"/>
              </a:solidFill>
              <a:latin typeface="Comic Sans MS" panose="030F0702030302020204" pitchFamily="66" charset="0"/>
            </a:rPr>
            <a:t>propaganda.</a:t>
          </a:r>
          <a:endParaRPr lang="en-GB" sz="1200" kern="1200" dirty="0">
            <a:solidFill>
              <a:schemeClr val="tx1"/>
            </a:solidFill>
            <a:latin typeface="Comic Sans MS" panose="030F0702030302020204" pitchFamily="66" charset="0"/>
          </a:endParaRPr>
        </a:p>
      </dsp:txBody>
      <dsp:txXfrm>
        <a:off x="1939459" y="554505"/>
        <a:ext cx="1524807" cy="1157261"/>
      </dsp:txXfrm>
    </dsp:sp>
    <dsp:sp modelId="{11AA481F-5918-4A3B-BCF1-2EE0069C493B}">
      <dsp:nvSpPr>
        <dsp:cNvPr id="0" name=""/>
        <dsp:cNvSpPr/>
      </dsp:nvSpPr>
      <dsp:spPr>
        <a:xfrm>
          <a:off x="5834851" y="1087416"/>
          <a:ext cx="413016" cy="91440"/>
        </a:xfrm>
        <a:custGeom>
          <a:avLst/>
          <a:gdLst/>
          <a:ahLst/>
          <a:cxnLst/>
          <a:rect l="0" t="0" r="0" b="0"/>
          <a:pathLst>
            <a:path>
              <a:moveTo>
                <a:pt x="0" y="45720"/>
              </a:moveTo>
              <a:lnTo>
                <a:pt x="413016" y="45720"/>
              </a:lnTo>
            </a:path>
          </a:pathLst>
        </a:custGeom>
        <a:noFill/>
        <a:ln w="6350" cap="flat" cmpd="sng" algn="ctr">
          <a:solidFill>
            <a:schemeClr val="accent4">
              <a:hueOff val="4158277"/>
              <a:satOff val="-19187"/>
              <a:lumOff val="706"/>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solidFill>
              <a:schemeClr val="tx1"/>
            </a:solidFill>
            <a:latin typeface="Comic Sans MS" panose="030F0702030302020204" pitchFamily="66" charset="0"/>
          </a:endParaRPr>
        </a:p>
      </dsp:txBody>
      <dsp:txXfrm>
        <a:off x="6030269" y="1130915"/>
        <a:ext cx="22180" cy="4440"/>
      </dsp:txXfrm>
    </dsp:sp>
    <dsp:sp modelId="{4C01ADC4-96AB-40F9-8370-702178B7F980}">
      <dsp:nvSpPr>
        <dsp:cNvPr id="0" name=""/>
        <dsp:cNvSpPr/>
      </dsp:nvSpPr>
      <dsp:spPr>
        <a:xfrm>
          <a:off x="3907883" y="554505"/>
          <a:ext cx="1928768" cy="1157261"/>
        </a:xfrm>
        <a:prstGeom prst="rect">
          <a:avLst/>
        </a:prstGeom>
        <a:solidFill>
          <a:schemeClr val="accent4">
            <a:hueOff val="3465231"/>
            <a:satOff val="-15989"/>
            <a:lumOff val="58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GB" sz="1200" kern="1200" smtClean="0">
              <a:solidFill>
                <a:schemeClr val="tx1"/>
              </a:solidFill>
              <a:latin typeface="Comic Sans MS" panose="030F0702030302020204" pitchFamily="66" charset="0"/>
            </a:rPr>
            <a:t>Hitler increased support by using </a:t>
          </a:r>
          <a:r>
            <a:rPr lang="en-GB" sz="1200" b="1" u="sng" kern="1200" smtClean="0">
              <a:solidFill>
                <a:schemeClr val="tx1"/>
              </a:solidFill>
              <a:latin typeface="Comic Sans MS" panose="030F0702030302020204" pitchFamily="66" charset="0"/>
            </a:rPr>
            <a:t>public speaking</a:t>
          </a:r>
          <a:r>
            <a:rPr lang="en-GB" sz="1200" kern="1200" smtClean="0">
              <a:solidFill>
                <a:schemeClr val="tx1"/>
              </a:solidFill>
              <a:latin typeface="Comic Sans MS" panose="030F0702030302020204" pitchFamily="66" charset="0"/>
            </a:rPr>
            <a:t> which he was excellent at.</a:t>
          </a:r>
          <a:endParaRPr lang="en-GB" sz="1200" kern="1200">
            <a:solidFill>
              <a:schemeClr val="tx1"/>
            </a:solidFill>
            <a:latin typeface="Comic Sans MS" panose="030F0702030302020204" pitchFamily="66" charset="0"/>
          </a:endParaRPr>
        </a:p>
      </dsp:txBody>
      <dsp:txXfrm>
        <a:off x="3907883" y="554505"/>
        <a:ext cx="1928768" cy="1157261"/>
      </dsp:txXfrm>
    </dsp:sp>
    <dsp:sp modelId="{66440750-3E42-400D-B7A5-A854403BA0AD}">
      <dsp:nvSpPr>
        <dsp:cNvPr id="0" name=""/>
        <dsp:cNvSpPr/>
      </dsp:nvSpPr>
      <dsp:spPr>
        <a:xfrm>
          <a:off x="1484656" y="1709966"/>
          <a:ext cx="5876909" cy="413016"/>
        </a:xfrm>
        <a:custGeom>
          <a:avLst/>
          <a:gdLst/>
          <a:ahLst/>
          <a:cxnLst/>
          <a:rect l="0" t="0" r="0" b="0"/>
          <a:pathLst>
            <a:path>
              <a:moveTo>
                <a:pt x="5876909" y="0"/>
              </a:moveTo>
              <a:lnTo>
                <a:pt x="5876909" y="223608"/>
              </a:lnTo>
              <a:lnTo>
                <a:pt x="0" y="223608"/>
              </a:lnTo>
              <a:lnTo>
                <a:pt x="0" y="413016"/>
              </a:lnTo>
            </a:path>
          </a:pathLst>
        </a:custGeom>
        <a:noFill/>
        <a:ln w="6350" cap="flat" cmpd="sng" algn="ctr">
          <a:solidFill>
            <a:schemeClr val="accent4">
              <a:hueOff val="6237415"/>
              <a:satOff val="-28781"/>
              <a:lumOff val="1059"/>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solidFill>
              <a:schemeClr val="tx1"/>
            </a:solidFill>
            <a:latin typeface="Comic Sans MS" panose="030F0702030302020204" pitchFamily="66" charset="0"/>
          </a:endParaRPr>
        </a:p>
      </dsp:txBody>
      <dsp:txXfrm>
        <a:off x="4275769" y="1914254"/>
        <a:ext cx="294681" cy="4440"/>
      </dsp:txXfrm>
    </dsp:sp>
    <dsp:sp modelId="{431085D0-A9AF-4EDA-96FA-A2C039437C3B}">
      <dsp:nvSpPr>
        <dsp:cNvPr id="0" name=""/>
        <dsp:cNvSpPr/>
      </dsp:nvSpPr>
      <dsp:spPr>
        <a:xfrm>
          <a:off x="6280268" y="554505"/>
          <a:ext cx="2162592" cy="1157261"/>
        </a:xfrm>
        <a:prstGeom prst="rect">
          <a:avLst/>
        </a:prstGeom>
        <a:solidFill>
          <a:schemeClr val="accent4">
            <a:hueOff val="5197846"/>
            <a:satOff val="-23984"/>
            <a:lumOff val="88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GB" sz="1200" kern="1200" dirty="0" smtClean="0">
              <a:solidFill>
                <a:schemeClr val="tx1"/>
              </a:solidFill>
              <a:latin typeface="Comic Sans MS" panose="030F0702030302020204" pitchFamily="66" charset="0"/>
            </a:rPr>
            <a:t>Hitler increased support through punishing all opposition through using his </a:t>
          </a:r>
          <a:r>
            <a:rPr lang="en-GB" sz="1200" u="sng" kern="1200" dirty="0" smtClean="0">
              <a:solidFill>
                <a:schemeClr val="tx1"/>
              </a:solidFill>
              <a:latin typeface="Comic Sans MS" panose="030F0702030302020204" pitchFamily="66" charset="0"/>
            </a:rPr>
            <a:t>SA</a:t>
          </a:r>
          <a:r>
            <a:rPr lang="en-GB" sz="1200" kern="1200" dirty="0" smtClean="0">
              <a:solidFill>
                <a:schemeClr val="tx1"/>
              </a:solidFill>
              <a:latin typeface="Comic Sans MS" panose="030F0702030302020204" pitchFamily="66" charset="0"/>
            </a:rPr>
            <a:t> to beat up those against him.</a:t>
          </a:r>
          <a:endParaRPr lang="en-GB" sz="1200" kern="1200" dirty="0">
            <a:solidFill>
              <a:schemeClr val="tx1"/>
            </a:solidFill>
            <a:latin typeface="Comic Sans MS" panose="030F0702030302020204" pitchFamily="66" charset="0"/>
          </a:endParaRPr>
        </a:p>
      </dsp:txBody>
      <dsp:txXfrm>
        <a:off x="6280268" y="554505"/>
        <a:ext cx="2162592" cy="1157261"/>
      </dsp:txXfrm>
    </dsp:sp>
    <dsp:sp modelId="{66E7F52D-9360-4A3B-A281-CE145A435126}">
      <dsp:nvSpPr>
        <dsp:cNvPr id="0" name=""/>
        <dsp:cNvSpPr/>
      </dsp:nvSpPr>
      <dsp:spPr>
        <a:xfrm>
          <a:off x="2961700" y="2688293"/>
          <a:ext cx="413016" cy="91440"/>
        </a:xfrm>
        <a:custGeom>
          <a:avLst/>
          <a:gdLst/>
          <a:ahLst/>
          <a:cxnLst/>
          <a:rect l="0" t="0" r="0" b="0"/>
          <a:pathLst>
            <a:path>
              <a:moveTo>
                <a:pt x="0" y="45720"/>
              </a:moveTo>
              <a:lnTo>
                <a:pt x="413016" y="45720"/>
              </a:lnTo>
            </a:path>
          </a:pathLst>
        </a:custGeom>
        <a:noFill/>
        <a:ln w="6350" cap="flat" cmpd="sng" algn="ctr">
          <a:solidFill>
            <a:schemeClr val="accent4">
              <a:hueOff val="8316554"/>
              <a:satOff val="-38374"/>
              <a:lumOff val="1412"/>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solidFill>
              <a:schemeClr val="tx1"/>
            </a:solidFill>
            <a:latin typeface="Comic Sans MS" panose="030F0702030302020204" pitchFamily="66" charset="0"/>
          </a:endParaRPr>
        </a:p>
      </dsp:txBody>
      <dsp:txXfrm>
        <a:off x="3157118" y="2731793"/>
        <a:ext cx="22180" cy="4440"/>
      </dsp:txXfrm>
    </dsp:sp>
    <dsp:sp modelId="{1FC8ED13-4EF1-47D1-BCF3-3B79FD245013}">
      <dsp:nvSpPr>
        <dsp:cNvPr id="0" name=""/>
        <dsp:cNvSpPr/>
      </dsp:nvSpPr>
      <dsp:spPr>
        <a:xfrm>
          <a:off x="5811" y="2155383"/>
          <a:ext cx="2957689" cy="1157261"/>
        </a:xfrm>
        <a:prstGeom prst="rect">
          <a:avLst/>
        </a:prstGeom>
        <a:solidFill>
          <a:schemeClr val="accent4">
            <a:hueOff val="6930461"/>
            <a:satOff val="-31979"/>
            <a:lumOff val="1177"/>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GB" sz="1200" b="1" u="sng" kern="1200" dirty="0" smtClean="0">
              <a:solidFill>
                <a:schemeClr val="tx1"/>
              </a:solidFill>
              <a:latin typeface="Comic Sans MS" panose="030F0702030302020204" pitchFamily="66" charset="0"/>
            </a:rPr>
            <a:t>The Political Deal </a:t>
          </a:r>
          <a:r>
            <a:rPr lang="en-GB" sz="1200" kern="1200" dirty="0" smtClean="0">
              <a:solidFill>
                <a:schemeClr val="tx1"/>
              </a:solidFill>
              <a:latin typeface="Comic Sans MS" panose="030F0702030302020204" pitchFamily="66" charset="0"/>
            </a:rPr>
            <a:t>- In the 1932 election the Nazis became the largest party in the Reichstag but President Hindenburg refused to make Hitler Chancellor instead he made Von </a:t>
          </a:r>
          <a:r>
            <a:rPr lang="en-GB" sz="1200" kern="1200" dirty="0" err="1" smtClean="0">
              <a:solidFill>
                <a:schemeClr val="tx1"/>
              </a:solidFill>
              <a:latin typeface="Comic Sans MS" panose="030F0702030302020204" pitchFamily="66" charset="0"/>
            </a:rPr>
            <a:t>Schleicher</a:t>
          </a:r>
          <a:r>
            <a:rPr lang="en-GB" sz="1200" kern="1200" dirty="0" smtClean="0">
              <a:solidFill>
                <a:schemeClr val="tx1"/>
              </a:solidFill>
              <a:latin typeface="Comic Sans MS" panose="030F0702030302020204" pitchFamily="66" charset="0"/>
            </a:rPr>
            <a:t> Chancellor.</a:t>
          </a:r>
          <a:endParaRPr lang="en-GB" sz="1200" kern="1200" dirty="0">
            <a:solidFill>
              <a:schemeClr val="tx1"/>
            </a:solidFill>
            <a:latin typeface="Comic Sans MS" panose="030F0702030302020204" pitchFamily="66" charset="0"/>
          </a:endParaRPr>
        </a:p>
      </dsp:txBody>
      <dsp:txXfrm>
        <a:off x="5811" y="2155383"/>
        <a:ext cx="2957689" cy="1157261"/>
      </dsp:txXfrm>
    </dsp:sp>
    <dsp:sp modelId="{04F42FFA-DDA8-4FA8-89CA-26D693B638A8}">
      <dsp:nvSpPr>
        <dsp:cNvPr id="0" name=""/>
        <dsp:cNvSpPr/>
      </dsp:nvSpPr>
      <dsp:spPr>
        <a:xfrm>
          <a:off x="6194702" y="2688293"/>
          <a:ext cx="413016" cy="91440"/>
        </a:xfrm>
        <a:custGeom>
          <a:avLst/>
          <a:gdLst/>
          <a:ahLst/>
          <a:cxnLst/>
          <a:rect l="0" t="0" r="0" b="0"/>
          <a:pathLst>
            <a:path>
              <a:moveTo>
                <a:pt x="0" y="45720"/>
              </a:moveTo>
              <a:lnTo>
                <a:pt x="413016" y="45720"/>
              </a:lnTo>
            </a:path>
          </a:pathLst>
        </a:custGeom>
        <a:noFill/>
        <a:ln w="6350" cap="flat" cmpd="sng" algn="ctr">
          <a:solidFill>
            <a:schemeClr val="accent4">
              <a:hueOff val="10395692"/>
              <a:satOff val="-47968"/>
              <a:lumOff val="176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533400">
            <a:lnSpc>
              <a:spcPct val="90000"/>
            </a:lnSpc>
            <a:spcBef>
              <a:spcPct val="0"/>
            </a:spcBef>
            <a:spcAft>
              <a:spcPct val="35000"/>
            </a:spcAft>
          </a:pPr>
          <a:endParaRPr lang="en-US" sz="1200" kern="1200">
            <a:solidFill>
              <a:schemeClr val="tx1"/>
            </a:solidFill>
            <a:latin typeface="Comic Sans MS" panose="030F0702030302020204" pitchFamily="66" charset="0"/>
          </a:endParaRPr>
        </a:p>
      </dsp:txBody>
      <dsp:txXfrm>
        <a:off x="6390120" y="2731793"/>
        <a:ext cx="22180" cy="4440"/>
      </dsp:txXfrm>
    </dsp:sp>
    <dsp:sp modelId="{87060A69-FB8A-4D1D-881D-7384DA6E5678}">
      <dsp:nvSpPr>
        <dsp:cNvPr id="0" name=""/>
        <dsp:cNvSpPr/>
      </dsp:nvSpPr>
      <dsp:spPr>
        <a:xfrm>
          <a:off x="3407117" y="2155383"/>
          <a:ext cx="2789384" cy="1157261"/>
        </a:xfrm>
        <a:prstGeom prst="rect">
          <a:avLst/>
        </a:prstGeom>
        <a:solidFill>
          <a:schemeClr val="accent4">
            <a:hueOff val="8663077"/>
            <a:satOff val="-39973"/>
            <a:lumOff val="1471"/>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GB" sz="1200" kern="1200" dirty="0" smtClean="0">
              <a:solidFill>
                <a:schemeClr val="tx1"/>
              </a:solidFill>
              <a:latin typeface="Comic Sans MS" panose="030F0702030302020204" pitchFamily="66" charset="0"/>
            </a:rPr>
            <a:t>Von Papen wanted power so he persuaded Hindenburg to make Hitler Chancellor and he would be vice Chancellor. Hindenburg and Von Papen believed they could control Hitler.</a:t>
          </a:r>
          <a:endParaRPr lang="en-GB" sz="1200" kern="1200" dirty="0">
            <a:solidFill>
              <a:schemeClr val="tx1"/>
            </a:solidFill>
            <a:latin typeface="Comic Sans MS" panose="030F0702030302020204" pitchFamily="66" charset="0"/>
          </a:endParaRPr>
        </a:p>
      </dsp:txBody>
      <dsp:txXfrm>
        <a:off x="3407117" y="2155383"/>
        <a:ext cx="2789384" cy="1157261"/>
      </dsp:txXfrm>
    </dsp:sp>
    <dsp:sp modelId="{E963C59C-E4C5-4BCD-8785-AB27A5B45122}">
      <dsp:nvSpPr>
        <dsp:cNvPr id="0" name=""/>
        <dsp:cNvSpPr/>
      </dsp:nvSpPr>
      <dsp:spPr>
        <a:xfrm>
          <a:off x="6640118" y="2155383"/>
          <a:ext cx="1078393" cy="1157261"/>
        </a:xfrm>
        <a:prstGeom prst="rect">
          <a:avLst/>
        </a:prstGeom>
        <a:solidFill>
          <a:schemeClr val="accent4">
            <a:hueOff val="10395692"/>
            <a:satOff val="-47968"/>
            <a:lumOff val="176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GB" sz="1200" kern="1200" dirty="0" smtClean="0">
              <a:solidFill>
                <a:schemeClr val="tx1"/>
              </a:solidFill>
              <a:latin typeface="Comic Sans MS" panose="030F0702030302020204" pitchFamily="66" charset="0"/>
            </a:rPr>
            <a:t>30</a:t>
          </a:r>
          <a:r>
            <a:rPr lang="en-GB" sz="1200" kern="1200" baseline="30000" dirty="0" smtClean="0">
              <a:solidFill>
                <a:schemeClr val="tx1"/>
              </a:solidFill>
              <a:latin typeface="Comic Sans MS" panose="030F0702030302020204" pitchFamily="66" charset="0"/>
            </a:rPr>
            <a:t>th</a:t>
          </a:r>
          <a:r>
            <a:rPr lang="en-GB" sz="1200" kern="1200" dirty="0" smtClean="0">
              <a:solidFill>
                <a:schemeClr val="tx1"/>
              </a:solidFill>
              <a:latin typeface="Comic Sans MS" panose="030F0702030302020204" pitchFamily="66" charset="0"/>
            </a:rPr>
            <a:t> January 1933 Hitler became Chancellor of Germany. </a:t>
          </a:r>
          <a:endParaRPr lang="en-GB" sz="1200" kern="1200" dirty="0">
            <a:solidFill>
              <a:schemeClr val="tx1"/>
            </a:solidFill>
            <a:latin typeface="Comic Sans MS" panose="030F0702030302020204" pitchFamily="66" charset="0"/>
          </a:endParaRPr>
        </a:p>
      </dsp:txBody>
      <dsp:txXfrm>
        <a:off x="6640118" y="2155383"/>
        <a:ext cx="1078393" cy="11572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6C72C4-BE39-45C7-8CA1-8E10E8778912}">
      <dsp:nvSpPr>
        <dsp:cNvPr id="0" name=""/>
        <dsp:cNvSpPr/>
      </dsp:nvSpPr>
      <dsp:spPr>
        <a:xfrm>
          <a:off x="7967911" y="645016"/>
          <a:ext cx="1694489" cy="1694766"/>
        </a:xfrm>
        <a:prstGeom prst="ellipse">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7F0F48F1-2599-4895-AE36-1851AAAC5434}">
      <dsp:nvSpPr>
        <dsp:cNvPr id="0" name=""/>
        <dsp:cNvSpPr/>
      </dsp:nvSpPr>
      <dsp:spPr>
        <a:xfrm>
          <a:off x="8023823" y="701518"/>
          <a:ext cx="1581763" cy="1581762"/>
        </a:xfrm>
        <a:prstGeom prst="ellipse">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GB" sz="1000" kern="1200" smtClean="0">
              <a:latin typeface="Comic Sans MS" panose="030F0702030302020204" pitchFamily="66" charset="0"/>
            </a:rPr>
            <a:t>The Weimar Government did not help the German people enough.</a:t>
          </a:r>
          <a:endParaRPr lang="en-GB" sz="1000" kern="1200">
            <a:latin typeface="Comic Sans MS" panose="030F0702030302020204" pitchFamily="66" charset="0"/>
          </a:endParaRPr>
        </a:p>
      </dsp:txBody>
      <dsp:txXfrm>
        <a:off x="8250176" y="927527"/>
        <a:ext cx="1129960" cy="1129745"/>
      </dsp:txXfrm>
    </dsp:sp>
    <dsp:sp modelId="{B0FC4450-5FBD-4E2B-9E65-107B887E0959}">
      <dsp:nvSpPr>
        <dsp:cNvPr id="0" name=""/>
        <dsp:cNvSpPr/>
      </dsp:nvSpPr>
      <dsp:spPr>
        <a:xfrm rot="2700000">
          <a:off x="6215804" y="645104"/>
          <a:ext cx="1694293" cy="1694293"/>
        </a:xfrm>
        <a:prstGeom prst="teardrop">
          <a:avLst>
            <a:gd name="adj" fmla="val 100000"/>
          </a:avLst>
        </a:prstGeom>
        <a:solidFill>
          <a:schemeClr val="accent3">
            <a:hueOff val="677650"/>
            <a:satOff val="25000"/>
            <a:lumOff val="-367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A1D272B5-86CF-4084-9740-07FA85CE6CF4}">
      <dsp:nvSpPr>
        <dsp:cNvPr id="0" name=""/>
        <dsp:cNvSpPr/>
      </dsp:nvSpPr>
      <dsp:spPr>
        <a:xfrm>
          <a:off x="6273422" y="701518"/>
          <a:ext cx="1581763" cy="1581762"/>
        </a:xfrm>
        <a:prstGeom prst="ellipse">
          <a:avLst/>
        </a:prstGeom>
        <a:solidFill>
          <a:schemeClr val="lt1">
            <a:alpha val="90000"/>
            <a:hueOff val="0"/>
            <a:satOff val="0"/>
            <a:lumOff val="0"/>
            <a:alphaOff val="0"/>
          </a:schemeClr>
        </a:solidFill>
        <a:ln w="12700" cap="flat" cmpd="sng" algn="ctr">
          <a:solidFill>
            <a:schemeClr val="accent3">
              <a:hueOff val="677650"/>
              <a:satOff val="25000"/>
              <a:lumOff val="-36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GB" sz="1000" kern="1200" smtClean="0">
              <a:latin typeface="Comic Sans MS" panose="030F0702030302020204" pitchFamily="66" charset="0"/>
            </a:rPr>
            <a:t>By 1932, 6 million unemployed, businesses went bust, people lost their homes, food prices fell and people starved.</a:t>
          </a:r>
          <a:endParaRPr lang="en-GB" sz="1000" kern="1200">
            <a:latin typeface="Comic Sans MS" panose="030F0702030302020204" pitchFamily="66" charset="0"/>
          </a:endParaRPr>
        </a:p>
      </dsp:txBody>
      <dsp:txXfrm>
        <a:off x="6498873" y="927527"/>
        <a:ext cx="1129960" cy="1129745"/>
      </dsp:txXfrm>
    </dsp:sp>
    <dsp:sp modelId="{59008708-A4D9-48DE-B74B-3FFC2451180A}">
      <dsp:nvSpPr>
        <dsp:cNvPr id="0" name=""/>
        <dsp:cNvSpPr/>
      </dsp:nvSpPr>
      <dsp:spPr>
        <a:xfrm rot="2700000">
          <a:off x="4465403" y="645104"/>
          <a:ext cx="1694293" cy="1694293"/>
        </a:xfrm>
        <a:prstGeom prst="teardrop">
          <a:avLst>
            <a:gd name="adj" fmla="val 100000"/>
          </a:avLst>
        </a:prstGeom>
        <a:solidFill>
          <a:schemeClr val="accent3">
            <a:hueOff val="1355300"/>
            <a:satOff val="50000"/>
            <a:lumOff val="-735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455702B8-52FA-4BDC-A1C0-2BCE7860E9F6}">
      <dsp:nvSpPr>
        <dsp:cNvPr id="0" name=""/>
        <dsp:cNvSpPr/>
      </dsp:nvSpPr>
      <dsp:spPr>
        <a:xfrm>
          <a:off x="4522119" y="701518"/>
          <a:ext cx="1581763" cy="1581762"/>
        </a:xfrm>
        <a:prstGeom prst="ellipse">
          <a:avLst/>
        </a:prstGeom>
        <a:solidFill>
          <a:schemeClr val="lt1">
            <a:alpha val="90000"/>
            <a:hueOff val="0"/>
            <a:satOff val="0"/>
            <a:lumOff val="0"/>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GB" sz="1000" kern="1200" dirty="0" smtClean="0">
              <a:latin typeface="Comic Sans MS" panose="030F0702030302020204" pitchFamily="66" charset="0"/>
            </a:rPr>
            <a:t>The Great Depression followed. </a:t>
          </a:r>
          <a:endParaRPr lang="en-GB" sz="1000" kern="1200" dirty="0">
            <a:latin typeface="Comic Sans MS" panose="030F0702030302020204" pitchFamily="66" charset="0"/>
          </a:endParaRPr>
        </a:p>
      </dsp:txBody>
      <dsp:txXfrm>
        <a:off x="4747570" y="927527"/>
        <a:ext cx="1129960" cy="1129745"/>
      </dsp:txXfrm>
    </dsp:sp>
    <dsp:sp modelId="{1B5A6786-F62C-4CE3-A1AF-15A063407B96}">
      <dsp:nvSpPr>
        <dsp:cNvPr id="0" name=""/>
        <dsp:cNvSpPr/>
      </dsp:nvSpPr>
      <dsp:spPr>
        <a:xfrm rot="2700000">
          <a:off x="2714100" y="645104"/>
          <a:ext cx="1694293" cy="1694293"/>
        </a:xfrm>
        <a:prstGeom prst="teardrop">
          <a:avLst>
            <a:gd name="adj" fmla="val 100000"/>
          </a:avLst>
        </a:prstGeom>
        <a:solidFill>
          <a:schemeClr val="accent3">
            <a:hueOff val="2032949"/>
            <a:satOff val="75000"/>
            <a:lumOff val="-1102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16ACDC31-FFFC-432E-AFBF-1C245C5BCEF2}">
      <dsp:nvSpPr>
        <dsp:cNvPr id="0" name=""/>
        <dsp:cNvSpPr/>
      </dsp:nvSpPr>
      <dsp:spPr>
        <a:xfrm>
          <a:off x="2770816" y="701518"/>
          <a:ext cx="1581763" cy="1581762"/>
        </a:xfrm>
        <a:prstGeom prst="ellipse">
          <a:avLst/>
        </a:prstGeom>
        <a:solidFill>
          <a:schemeClr val="lt1">
            <a:alpha val="90000"/>
            <a:hueOff val="0"/>
            <a:satOff val="0"/>
            <a:lumOff val="0"/>
            <a:alphaOff val="0"/>
          </a:schemeClr>
        </a:solidFill>
        <a:ln w="12700" cap="flat" cmpd="sng" algn="ctr">
          <a:solidFill>
            <a:schemeClr val="accent3">
              <a:hueOff val="2032949"/>
              <a:satOff val="75000"/>
              <a:lumOff val="-1102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GB" sz="1000" kern="1200" dirty="0" smtClean="0">
              <a:latin typeface="Comic Sans MS" panose="030F0702030302020204" pitchFamily="66" charset="0"/>
            </a:rPr>
            <a:t>US loaned money to Germany, now they want it back.</a:t>
          </a:r>
          <a:endParaRPr lang="en-GB" sz="1000" kern="1200" dirty="0">
            <a:latin typeface="Comic Sans MS" panose="030F0702030302020204" pitchFamily="66" charset="0"/>
          </a:endParaRPr>
        </a:p>
      </dsp:txBody>
      <dsp:txXfrm>
        <a:off x="2997169" y="927527"/>
        <a:ext cx="1129960" cy="1129745"/>
      </dsp:txXfrm>
    </dsp:sp>
    <dsp:sp modelId="{1C825F8E-1C68-421C-AC7B-2ADC54149750}">
      <dsp:nvSpPr>
        <dsp:cNvPr id="0" name=""/>
        <dsp:cNvSpPr/>
      </dsp:nvSpPr>
      <dsp:spPr>
        <a:xfrm rot="2700000">
          <a:off x="962797" y="645104"/>
          <a:ext cx="1694293" cy="1694293"/>
        </a:xfrm>
        <a:prstGeom prst="teardrop">
          <a:avLst>
            <a:gd name="adj" fmla="val 100000"/>
          </a:avLst>
        </a:prstGeom>
        <a:solidFill>
          <a:schemeClr val="accent3">
            <a:hueOff val="2710599"/>
            <a:satOff val="100000"/>
            <a:lumOff val="-1470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F250364-27F1-41FF-AE4E-718597E5910F}">
      <dsp:nvSpPr>
        <dsp:cNvPr id="0" name=""/>
        <dsp:cNvSpPr/>
      </dsp:nvSpPr>
      <dsp:spPr>
        <a:xfrm>
          <a:off x="1019513" y="701518"/>
          <a:ext cx="1581763" cy="1581762"/>
        </a:xfrm>
        <a:prstGeom prst="ellipse">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rtl="0">
            <a:lnSpc>
              <a:spcPct val="90000"/>
            </a:lnSpc>
            <a:spcBef>
              <a:spcPct val="0"/>
            </a:spcBef>
            <a:spcAft>
              <a:spcPct val="35000"/>
            </a:spcAft>
          </a:pPr>
          <a:r>
            <a:rPr lang="en-GB" sz="1000" kern="1200" dirty="0" smtClean="0">
              <a:latin typeface="Comic Sans MS" panose="030F0702030302020204" pitchFamily="66" charset="0"/>
            </a:rPr>
            <a:t>1929 – Wall St Crash – American economy collapsed.</a:t>
          </a:r>
          <a:endParaRPr lang="en-GB" sz="1000" kern="1200" dirty="0">
            <a:latin typeface="Comic Sans MS" panose="030F0702030302020204" pitchFamily="66" charset="0"/>
          </a:endParaRPr>
        </a:p>
      </dsp:txBody>
      <dsp:txXfrm>
        <a:off x="1245866" y="927527"/>
        <a:ext cx="1129960" cy="11297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17E9A-C293-47B1-B62A-BD700B764103}">
      <dsp:nvSpPr>
        <dsp:cNvPr id="0" name=""/>
        <dsp:cNvSpPr/>
      </dsp:nvSpPr>
      <dsp:spPr>
        <a:xfrm>
          <a:off x="911977" y="0"/>
          <a:ext cx="5047492" cy="3154683"/>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3523E3-50A4-4775-9A44-0A7AF5DE1F6C}">
      <dsp:nvSpPr>
        <dsp:cNvPr id="0" name=""/>
        <dsp:cNvSpPr/>
      </dsp:nvSpPr>
      <dsp:spPr>
        <a:xfrm>
          <a:off x="1409155" y="2345822"/>
          <a:ext cx="116092" cy="116092"/>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1CA0DE-FBD5-4081-B19E-58CDBE73163F}">
      <dsp:nvSpPr>
        <dsp:cNvPr id="0" name=""/>
        <dsp:cNvSpPr/>
      </dsp:nvSpPr>
      <dsp:spPr>
        <a:xfrm>
          <a:off x="1467201" y="2403868"/>
          <a:ext cx="661221" cy="7508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515" tIns="0" rIns="0" bIns="0" numCol="1" spcCol="1270" anchor="t" anchorCtr="0">
          <a:noAutofit/>
        </a:bodyPr>
        <a:lstStyle/>
        <a:p>
          <a:pPr lvl="0" algn="l" defTabSz="444500" rtl="0">
            <a:lnSpc>
              <a:spcPct val="90000"/>
            </a:lnSpc>
            <a:spcBef>
              <a:spcPct val="0"/>
            </a:spcBef>
            <a:spcAft>
              <a:spcPct val="35000"/>
            </a:spcAft>
          </a:pPr>
          <a:r>
            <a:rPr lang="en-GB" sz="1000" kern="1200" dirty="0" smtClean="0">
              <a:latin typeface="Comic Sans MS" panose="030F0702030302020204" pitchFamily="66" charset="0"/>
            </a:rPr>
            <a:t>The Reichstag Fire</a:t>
          </a:r>
          <a:endParaRPr lang="en-GB" sz="1000" kern="1200" dirty="0">
            <a:latin typeface="Comic Sans MS" panose="030F0702030302020204" pitchFamily="66" charset="0"/>
          </a:endParaRPr>
        </a:p>
      </dsp:txBody>
      <dsp:txXfrm>
        <a:off x="1467201" y="2403868"/>
        <a:ext cx="661221" cy="750814"/>
      </dsp:txXfrm>
    </dsp:sp>
    <dsp:sp modelId="{433F7A1A-E396-46D2-9FD8-54EA752A3AFD}">
      <dsp:nvSpPr>
        <dsp:cNvPr id="0" name=""/>
        <dsp:cNvSpPr/>
      </dsp:nvSpPr>
      <dsp:spPr>
        <a:xfrm>
          <a:off x="2037568" y="1742015"/>
          <a:ext cx="181709" cy="18170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DCCE4B-78EC-42E3-AC9D-66A3D18DC160}">
      <dsp:nvSpPr>
        <dsp:cNvPr id="0" name=""/>
        <dsp:cNvSpPr/>
      </dsp:nvSpPr>
      <dsp:spPr>
        <a:xfrm>
          <a:off x="2128423" y="1832870"/>
          <a:ext cx="837883" cy="1321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6284" tIns="0" rIns="0" bIns="0" numCol="1" spcCol="1270" anchor="t" anchorCtr="0">
          <a:noAutofit/>
        </a:bodyPr>
        <a:lstStyle/>
        <a:p>
          <a:pPr lvl="0" algn="l" defTabSz="444500" rtl="0">
            <a:lnSpc>
              <a:spcPct val="90000"/>
            </a:lnSpc>
            <a:spcBef>
              <a:spcPct val="0"/>
            </a:spcBef>
            <a:spcAft>
              <a:spcPct val="35000"/>
            </a:spcAft>
          </a:pPr>
          <a:r>
            <a:rPr lang="en-GB" sz="1000" kern="1200" dirty="0" smtClean="0">
              <a:latin typeface="Comic Sans MS" panose="030F0702030302020204" pitchFamily="66" charset="0"/>
            </a:rPr>
            <a:t>27 February - </a:t>
          </a:r>
          <a:r>
            <a:rPr lang="en-GB" sz="1000" kern="1200" dirty="0" err="1" smtClean="0">
              <a:latin typeface="Comic Sans MS" panose="030F0702030302020204" pitchFamily="66" charset="0"/>
            </a:rPr>
            <a:t>Marinus</a:t>
          </a:r>
          <a:r>
            <a:rPr lang="en-GB" sz="1000" kern="1200" dirty="0" smtClean="0">
              <a:latin typeface="Comic Sans MS" panose="030F0702030302020204" pitchFamily="66" charset="0"/>
            </a:rPr>
            <a:t> van der </a:t>
          </a:r>
          <a:r>
            <a:rPr lang="en-GB" sz="1000" kern="1200" dirty="0" err="1" smtClean="0">
              <a:latin typeface="Comic Sans MS" panose="030F0702030302020204" pitchFamily="66" charset="0"/>
            </a:rPr>
            <a:t>Lubbe</a:t>
          </a:r>
          <a:r>
            <a:rPr lang="en-GB" sz="1000" kern="1200" dirty="0" smtClean="0">
              <a:latin typeface="Comic Sans MS" panose="030F0702030302020204" pitchFamily="66" charset="0"/>
            </a:rPr>
            <a:t> arrested.</a:t>
          </a:r>
          <a:endParaRPr lang="en-GB" sz="1000" kern="1200" dirty="0">
            <a:latin typeface="Comic Sans MS" panose="030F0702030302020204" pitchFamily="66" charset="0"/>
          </a:endParaRPr>
        </a:p>
      </dsp:txBody>
      <dsp:txXfrm>
        <a:off x="2128423" y="1832870"/>
        <a:ext cx="837883" cy="1321812"/>
      </dsp:txXfrm>
    </dsp:sp>
    <dsp:sp modelId="{91C8D1A2-D6D2-4DE8-B57D-A332B304A259}">
      <dsp:nvSpPr>
        <dsp:cNvPr id="0" name=""/>
        <dsp:cNvSpPr/>
      </dsp:nvSpPr>
      <dsp:spPr>
        <a:xfrm>
          <a:off x="2845167" y="1260611"/>
          <a:ext cx="242279" cy="24227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9D86496-74E0-4F6B-9979-6609FE88E08C}">
      <dsp:nvSpPr>
        <dsp:cNvPr id="0" name=""/>
        <dsp:cNvSpPr/>
      </dsp:nvSpPr>
      <dsp:spPr>
        <a:xfrm>
          <a:off x="2966307" y="1381751"/>
          <a:ext cx="974166" cy="1772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379" tIns="0" rIns="0" bIns="0" numCol="1" spcCol="1270" anchor="t" anchorCtr="0">
          <a:noAutofit/>
        </a:bodyPr>
        <a:lstStyle/>
        <a:p>
          <a:pPr lvl="0" algn="l" defTabSz="444500" rtl="0">
            <a:lnSpc>
              <a:spcPct val="90000"/>
            </a:lnSpc>
            <a:spcBef>
              <a:spcPct val="0"/>
            </a:spcBef>
            <a:spcAft>
              <a:spcPct val="35000"/>
            </a:spcAft>
          </a:pPr>
          <a:r>
            <a:rPr lang="en-GB" sz="1000" kern="1200" dirty="0" smtClean="0">
              <a:latin typeface="Comic Sans MS" panose="030F0702030302020204" pitchFamily="66" charset="0"/>
            </a:rPr>
            <a:t>The Nazis blame the Communists – according to the Nazis, the fire was a Communist plot to destroy the government. </a:t>
          </a:r>
          <a:endParaRPr lang="en-GB" sz="1000" kern="1200" dirty="0">
            <a:latin typeface="Comic Sans MS" panose="030F0702030302020204" pitchFamily="66" charset="0"/>
          </a:endParaRPr>
        </a:p>
      </dsp:txBody>
      <dsp:txXfrm>
        <a:off x="2966307" y="1381751"/>
        <a:ext cx="974166" cy="1772931"/>
      </dsp:txXfrm>
    </dsp:sp>
    <dsp:sp modelId="{5962754F-A906-4DC7-A9C8-16966742C06E}">
      <dsp:nvSpPr>
        <dsp:cNvPr id="0" name=""/>
        <dsp:cNvSpPr/>
      </dsp:nvSpPr>
      <dsp:spPr>
        <a:xfrm>
          <a:off x="3784001" y="884573"/>
          <a:ext cx="312944" cy="312944"/>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1787A6-DEE2-45FE-B2BB-418648E91454}">
      <dsp:nvSpPr>
        <dsp:cNvPr id="0" name=""/>
        <dsp:cNvSpPr/>
      </dsp:nvSpPr>
      <dsp:spPr>
        <a:xfrm>
          <a:off x="3940473" y="1041045"/>
          <a:ext cx="1009498" cy="21136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5823" tIns="0" rIns="0" bIns="0" numCol="1" spcCol="1270" anchor="t" anchorCtr="0">
          <a:noAutofit/>
        </a:bodyPr>
        <a:lstStyle/>
        <a:p>
          <a:pPr lvl="0" algn="l" defTabSz="444500" rtl="0">
            <a:lnSpc>
              <a:spcPct val="90000"/>
            </a:lnSpc>
            <a:spcBef>
              <a:spcPct val="0"/>
            </a:spcBef>
            <a:spcAft>
              <a:spcPct val="35000"/>
            </a:spcAft>
          </a:pPr>
          <a:r>
            <a:rPr lang="en-GB" sz="1000" kern="1200" smtClean="0">
              <a:latin typeface="Comic Sans MS" panose="030F0702030302020204" pitchFamily="66" charset="0"/>
            </a:rPr>
            <a:t>Hindenburg announces additional powers </a:t>
          </a:r>
          <a:endParaRPr lang="en-GB" sz="1000" kern="1200">
            <a:latin typeface="Comic Sans MS" panose="030F0702030302020204" pitchFamily="66" charset="0"/>
          </a:endParaRPr>
        </a:p>
      </dsp:txBody>
      <dsp:txXfrm>
        <a:off x="3940473" y="1041045"/>
        <a:ext cx="1009498" cy="2113637"/>
      </dsp:txXfrm>
    </dsp:sp>
    <dsp:sp modelId="{9D7B798A-74EA-4056-803C-8D6495F0D587}">
      <dsp:nvSpPr>
        <dsp:cNvPr id="0" name=""/>
        <dsp:cNvSpPr/>
      </dsp:nvSpPr>
      <dsp:spPr>
        <a:xfrm>
          <a:off x="4750595" y="633460"/>
          <a:ext cx="398751" cy="398751"/>
        </a:xfrm>
        <a:prstGeom prst="ellipse">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B18E3D-CF24-4051-A7CE-15B2F98F8C72}">
      <dsp:nvSpPr>
        <dsp:cNvPr id="0" name=""/>
        <dsp:cNvSpPr/>
      </dsp:nvSpPr>
      <dsp:spPr>
        <a:xfrm>
          <a:off x="4949971" y="832836"/>
          <a:ext cx="1009498" cy="2321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1290" tIns="0" rIns="0" bIns="0" numCol="1" spcCol="1270" anchor="t" anchorCtr="0">
          <a:noAutofit/>
        </a:bodyPr>
        <a:lstStyle/>
        <a:p>
          <a:pPr lvl="0" algn="l" defTabSz="444500" rtl="0">
            <a:lnSpc>
              <a:spcPct val="90000"/>
            </a:lnSpc>
            <a:spcBef>
              <a:spcPct val="0"/>
            </a:spcBef>
            <a:spcAft>
              <a:spcPct val="35000"/>
            </a:spcAft>
          </a:pPr>
          <a:r>
            <a:rPr lang="en-GB" sz="1000" kern="1200" smtClean="0">
              <a:latin typeface="Comic Sans MS" panose="030F0702030302020204" pitchFamily="66" charset="0"/>
            </a:rPr>
            <a:t>The Law for the Protection of the People and the State.</a:t>
          </a:r>
          <a:endParaRPr lang="en-GB" sz="1000" kern="1200">
            <a:latin typeface="Comic Sans MS" panose="030F0702030302020204" pitchFamily="66" charset="0"/>
          </a:endParaRPr>
        </a:p>
      </dsp:txBody>
      <dsp:txXfrm>
        <a:off x="4949971" y="832836"/>
        <a:ext cx="1009498" cy="23218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C12449-993B-44FF-AF58-B47F113FBC55}">
      <dsp:nvSpPr>
        <dsp:cNvPr id="0" name=""/>
        <dsp:cNvSpPr/>
      </dsp:nvSpPr>
      <dsp:spPr>
        <a:xfrm rot="5400000">
          <a:off x="3486497" y="-1683224"/>
          <a:ext cx="849468" cy="4431501"/>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rtl="0">
            <a:lnSpc>
              <a:spcPct val="90000"/>
            </a:lnSpc>
            <a:spcBef>
              <a:spcPct val="0"/>
            </a:spcBef>
            <a:spcAft>
              <a:spcPct val="15000"/>
            </a:spcAft>
            <a:buChar char="••"/>
          </a:pPr>
          <a:r>
            <a:rPr lang="en-GB" sz="1000" kern="1200" dirty="0" smtClean="0">
              <a:latin typeface="Comic Sans MS" panose="030F0702030302020204" pitchFamily="66" charset="0"/>
            </a:rPr>
            <a:t>Hitler did not trust the SA and had disagreements with them over the army.</a:t>
          </a:r>
          <a:endParaRPr lang="en-GB" sz="1000" kern="1200" dirty="0">
            <a:latin typeface="Comic Sans MS" panose="030F0702030302020204" pitchFamily="66" charset="0"/>
          </a:endParaRPr>
        </a:p>
        <a:p>
          <a:pPr marL="57150" lvl="1" indent="-57150" algn="l" defTabSz="444500" rtl="0">
            <a:lnSpc>
              <a:spcPct val="90000"/>
            </a:lnSpc>
            <a:spcBef>
              <a:spcPct val="0"/>
            </a:spcBef>
            <a:spcAft>
              <a:spcPct val="15000"/>
            </a:spcAft>
            <a:buChar char="••"/>
          </a:pPr>
          <a:r>
            <a:rPr lang="en-GB" sz="1000" kern="1200" dirty="0" smtClean="0">
              <a:latin typeface="Comic Sans MS" panose="030F0702030302020204" pitchFamily="66" charset="0"/>
            </a:rPr>
            <a:t>He had Rohm and 400 people from the SA shot.</a:t>
          </a:r>
          <a:endParaRPr lang="en-GB" sz="1000" kern="1200" dirty="0">
            <a:latin typeface="Comic Sans MS" panose="030F0702030302020204" pitchFamily="66" charset="0"/>
          </a:endParaRPr>
        </a:p>
        <a:p>
          <a:pPr marL="57150" lvl="1" indent="-57150" algn="l" defTabSz="444500" rtl="0">
            <a:lnSpc>
              <a:spcPct val="90000"/>
            </a:lnSpc>
            <a:spcBef>
              <a:spcPct val="0"/>
            </a:spcBef>
            <a:spcAft>
              <a:spcPct val="15000"/>
            </a:spcAft>
            <a:buChar char="••"/>
          </a:pPr>
          <a:r>
            <a:rPr lang="en-GB" sz="1000" kern="1200" dirty="0" smtClean="0">
              <a:latin typeface="Comic Sans MS" panose="030F0702030302020204" pitchFamily="66" charset="0"/>
            </a:rPr>
            <a:t>The result of this was that the army now trusted Hitler. </a:t>
          </a:r>
          <a:endParaRPr lang="en-GB" sz="1000" kern="1200" dirty="0">
            <a:latin typeface="Comic Sans MS" panose="030F0702030302020204" pitchFamily="66" charset="0"/>
          </a:endParaRPr>
        </a:p>
      </dsp:txBody>
      <dsp:txXfrm rot="-5400000">
        <a:off x="1695481" y="149260"/>
        <a:ext cx="4390033" cy="766532"/>
      </dsp:txXfrm>
    </dsp:sp>
    <dsp:sp modelId="{93943055-1660-4AAF-BCA0-0175343F36B4}">
      <dsp:nvSpPr>
        <dsp:cNvPr id="0" name=""/>
        <dsp:cNvSpPr/>
      </dsp:nvSpPr>
      <dsp:spPr>
        <a:xfrm>
          <a:off x="76238" y="1608"/>
          <a:ext cx="1619241" cy="10618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GB" sz="1800" u="sng" kern="1200" dirty="0" smtClean="0">
              <a:latin typeface="Comic Sans MS" panose="030F0702030302020204" pitchFamily="66" charset="0"/>
            </a:rPr>
            <a:t>The Night of Long Knives </a:t>
          </a:r>
          <a:endParaRPr lang="en-GB" sz="1800" kern="1200" dirty="0">
            <a:latin typeface="Comic Sans MS" panose="030F0702030302020204" pitchFamily="66" charset="0"/>
          </a:endParaRPr>
        </a:p>
      </dsp:txBody>
      <dsp:txXfrm>
        <a:off x="128073" y="53443"/>
        <a:ext cx="1515571" cy="958165"/>
      </dsp:txXfrm>
    </dsp:sp>
    <dsp:sp modelId="{733C55A3-D106-4AA4-A908-0D9E97984628}">
      <dsp:nvSpPr>
        <dsp:cNvPr id="0" name=""/>
        <dsp:cNvSpPr/>
      </dsp:nvSpPr>
      <dsp:spPr>
        <a:xfrm rot="5400000">
          <a:off x="3486497" y="-568296"/>
          <a:ext cx="849468" cy="4431501"/>
        </a:xfrm>
        <a:prstGeom prst="round2SameRect">
          <a:avLst/>
        </a:prstGeom>
        <a:solidFill>
          <a:schemeClr val="accent3">
            <a:tint val="40000"/>
            <a:alpha val="90000"/>
            <a:hueOff val="1014570"/>
            <a:satOff val="50000"/>
            <a:lumOff val="890"/>
            <a:alphaOff val="0"/>
          </a:schemeClr>
        </a:solidFill>
        <a:ln w="12700" cap="flat" cmpd="sng" algn="ctr">
          <a:solidFill>
            <a:schemeClr val="accent3">
              <a:tint val="40000"/>
              <a:alpha val="90000"/>
              <a:hueOff val="1014570"/>
              <a:satOff val="50000"/>
              <a:lumOff val="89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rtl="0">
            <a:lnSpc>
              <a:spcPct val="90000"/>
            </a:lnSpc>
            <a:spcBef>
              <a:spcPct val="0"/>
            </a:spcBef>
            <a:spcAft>
              <a:spcPct val="15000"/>
            </a:spcAft>
            <a:buChar char="••"/>
          </a:pPr>
          <a:r>
            <a:rPr lang="en-GB" sz="1000" kern="1200" smtClean="0">
              <a:latin typeface="Comic Sans MS" panose="030F0702030302020204" pitchFamily="66" charset="0"/>
            </a:rPr>
            <a:t>In 1934 President Hindenburg died. </a:t>
          </a:r>
          <a:endParaRPr lang="en-GB" sz="1000" kern="1200">
            <a:latin typeface="Comic Sans MS" panose="030F0702030302020204" pitchFamily="66" charset="0"/>
          </a:endParaRPr>
        </a:p>
        <a:p>
          <a:pPr marL="57150" lvl="1" indent="-57150" algn="l" defTabSz="444500" rtl="0">
            <a:lnSpc>
              <a:spcPct val="90000"/>
            </a:lnSpc>
            <a:spcBef>
              <a:spcPct val="0"/>
            </a:spcBef>
            <a:spcAft>
              <a:spcPct val="15000"/>
            </a:spcAft>
            <a:buChar char="••"/>
          </a:pPr>
          <a:r>
            <a:rPr lang="en-GB" sz="1000" kern="1200" dirty="0" smtClean="0">
              <a:latin typeface="Comic Sans MS" panose="030F0702030302020204" pitchFamily="66" charset="0"/>
            </a:rPr>
            <a:t>Hitler wanted to be both President and Chancellor.</a:t>
          </a:r>
          <a:endParaRPr lang="en-GB" sz="1000" kern="1200" dirty="0">
            <a:latin typeface="Comic Sans MS" panose="030F0702030302020204" pitchFamily="66" charset="0"/>
          </a:endParaRPr>
        </a:p>
        <a:p>
          <a:pPr marL="57150" lvl="1" indent="-57150" algn="l" defTabSz="444500" rtl="0">
            <a:lnSpc>
              <a:spcPct val="90000"/>
            </a:lnSpc>
            <a:spcBef>
              <a:spcPct val="0"/>
            </a:spcBef>
            <a:spcAft>
              <a:spcPct val="15000"/>
            </a:spcAft>
            <a:buChar char="••"/>
          </a:pPr>
          <a:r>
            <a:rPr lang="en-GB" sz="1000" kern="1200" dirty="0" smtClean="0">
              <a:latin typeface="Comic Sans MS" panose="030F0702030302020204" pitchFamily="66" charset="0"/>
            </a:rPr>
            <a:t>He asked the German people and more than 90% said yes.</a:t>
          </a:r>
          <a:endParaRPr lang="en-GB" sz="1000" kern="1200" dirty="0">
            <a:latin typeface="Comic Sans MS" panose="030F0702030302020204" pitchFamily="66" charset="0"/>
          </a:endParaRPr>
        </a:p>
        <a:p>
          <a:pPr marL="57150" lvl="1" indent="-57150" algn="l" defTabSz="444500" rtl="0">
            <a:lnSpc>
              <a:spcPct val="90000"/>
            </a:lnSpc>
            <a:spcBef>
              <a:spcPct val="0"/>
            </a:spcBef>
            <a:spcAft>
              <a:spcPct val="15000"/>
            </a:spcAft>
            <a:buChar char="••"/>
          </a:pPr>
          <a:r>
            <a:rPr lang="en-GB" sz="1000" kern="1200" smtClean="0">
              <a:latin typeface="Comic Sans MS" panose="030F0702030302020204" pitchFamily="66" charset="0"/>
            </a:rPr>
            <a:t>He was given a new title, Fuhrer (leader).</a:t>
          </a:r>
          <a:endParaRPr lang="en-GB" sz="1000" kern="1200">
            <a:latin typeface="Comic Sans MS" panose="030F0702030302020204" pitchFamily="66" charset="0"/>
          </a:endParaRPr>
        </a:p>
      </dsp:txBody>
      <dsp:txXfrm rot="-5400000">
        <a:off x="1695481" y="1264188"/>
        <a:ext cx="4390033" cy="766532"/>
      </dsp:txXfrm>
    </dsp:sp>
    <dsp:sp modelId="{D6C3CB18-618A-48F0-A535-962737941360}">
      <dsp:nvSpPr>
        <dsp:cNvPr id="0" name=""/>
        <dsp:cNvSpPr/>
      </dsp:nvSpPr>
      <dsp:spPr>
        <a:xfrm>
          <a:off x="76238" y="1116536"/>
          <a:ext cx="1619241" cy="1061835"/>
        </a:xfrm>
        <a:prstGeom prst="roundRect">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GB" sz="1800" u="sng" kern="1200" smtClean="0">
              <a:latin typeface="Comic Sans MS" panose="030F0702030302020204" pitchFamily="66" charset="0"/>
            </a:rPr>
            <a:t>Hindenburg’s death</a:t>
          </a:r>
          <a:endParaRPr lang="en-GB" sz="1800" kern="1200">
            <a:latin typeface="Comic Sans MS" panose="030F0702030302020204" pitchFamily="66" charset="0"/>
          </a:endParaRPr>
        </a:p>
      </dsp:txBody>
      <dsp:txXfrm>
        <a:off x="128073" y="1168371"/>
        <a:ext cx="1515571" cy="958165"/>
      </dsp:txXfrm>
    </dsp:sp>
    <dsp:sp modelId="{D38F7151-C06E-4785-96B6-4EF22FB8CE55}">
      <dsp:nvSpPr>
        <dsp:cNvPr id="0" name=""/>
        <dsp:cNvSpPr/>
      </dsp:nvSpPr>
      <dsp:spPr>
        <a:xfrm rot="5400000">
          <a:off x="3486497" y="546630"/>
          <a:ext cx="849468" cy="4431501"/>
        </a:xfrm>
        <a:prstGeom prst="round2Same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rtl="0">
            <a:lnSpc>
              <a:spcPct val="90000"/>
            </a:lnSpc>
            <a:spcBef>
              <a:spcPct val="0"/>
            </a:spcBef>
            <a:spcAft>
              <a:spcPct val="15000"/>
            </a:spcAft>
            <a:buChar char="••"/>
          </a:pPr>
          <a:r>
            <a:rPr lang="en-GB" sz="1000" kern="1200" dirty="0" smtClean="0">
              <a:latin typeface="Comic Sans MS" panose="030F0702030302020204" pitchFamily="66" charset="0"/>
            </a:rPr>
            <a:t>After the night of the Long Knives, Hitler got the army to swear an oath to serve him. </a:t>
          </a:r>
          <a:endParaRPr lang="en-GB" sz="1000" kern="1200" dirty="0">
            <a:latin typeface="Comic Sans MS" panose="030F0702030302020204" pitchFamily="66" charset="0"/>
          </a:endParaRPr>
        </a:p>
        <a:p>
          <a:pPr marL="57150" lvl="1" indent="-57150" algn="l" defTabSz="444500" rtl="0">
            <a:lnSpc>
              <a:spcPct val="90000"/>
            </a:lnSpc>
            <a:spcBef>
              <a:spcPct val="0"/>
            </a:spcBef>
            <a:spcAft>
              <a:spcPct val="15000"/>
            </a:spcAft>
            <a:buChar char="••"/>
          </a:pPr>
          <a:r>
            <a:rPr lang="en-GB" sz="1000" kern="1200" dirty="0" smtClean="0">
              <a:latin typeface="Comic Sans MS" panose="030F0702030302020204" pitchFamily="66" charset="0"/>
            </a:rPr>
            <a:t>This made Hitler very powerful. </a:t>
          </a:r>
          <a:endParaRPr lang="en-GB" sz="1000" kern="1200" dirty="0">
            <a:latin typeface="Comic Sans MS" panose="030F0702030302020204" pitchFamily="66" charset="0"/>
          </a:endParaRPr>
        </a:p>
      </dsp:txBody>
      <dsp:txXfrm rot="-5400000">
        <a:off x="1695481" y="2379114"/>
        <a:ext cx="4390033" cy="766532"/>
      </dsp:txXfrm>
    </dsp:sp>
    <dsp:sp modelId="{0888D226-D4D6-49D2-8118-820FCE7F6CEF}">
      <dsp:nvSpPr>
        <dsp:cNvPr id="0" name=""/>
        <dsp:cNvSpPr/>
      </dsp:nvSpPr>
      <dsp:spPr>
        <a:xfrm>
          <a:off x="76238" y="2231463"/>
          <a:ext cx="1619241" cy="1061835"/>
        </a:xfrm>
        <a:prstGeom prst="round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GB" sz="1800" u="sng" kern="1200" dirty="0" smtClean="0">
              <a:latin typeface="Comic Sans MS" panose="030F0702030302020204" pitchFamily="66" charset="0"/>
            </a:rPr>
            <a:t>The Army Oath </a:t>
          </a:r>
          <a:endParaRPr lang="en-GB" sz="1800" kern="1200" dirty="0">
            <a:latin typeface="Comic Sans MS" panose="030F0702030302020204" pitchFamily="66" charset="0"/>
          </a:endParaRPr>
        </a:p>
      </dsp:txBody>
      <dsp:txXfrm>
        <a:off x="128073" y="2283298"/>
        <a:ext cx="1515571" cy="95816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821778-F847-4ECC-B19F-B52E0D63F583}">
      <dsp:nvSpPr>
        <dsp:cNvPr id="0" name=""/>
        <dsp:cNvSpPr/>
      </dsp:nvSpPr>
      <dsp:spPr>
        <a:xfrm>
          <a:off x="1283" y="865232"/>
          <a:ext cx="2626167" cy="614812"/>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8100" tIns="25400" rIns="38100" bIns="25400" numCol="1" spcCol="1270" anchor="ctr" anchorCtr="0">
          <a:noAutofit/>
        </a:bodyPr>
        <a:lstStyle/>
        <a:p>
          <a:pPr lvl="0" algn="l" defTabSz="889000" rtl="0">
            <a:lnSpc>
              <a:spcPct val="90000"/>
            </a:lnSpc>
            <a:spcBef>
              <a:spcPct val="0"/>
            </a:spcBef>
            <a:spcAft>
              <a:spcPct val="35000"/>
            </a:spcAft>
          </a:pPr>
          <a:r>
            <a:rPr lang="en-GB" sz="2000" kern="1200" dirty="0" smtClean="0">
              <a:latin typeface="Comic Sans MS" panose="030F0702030302020204" pitchFamily="66" charset="0"/>
            </a:rPr>
            <a:t>The Enabling Act</a:t>
          </a:r>
          <a:endParaRPr lang="en-GB" sz="2000" kern="1200" dirty="0">
            <a:latin typeface="Comic Sans MS" panose="030F0702030302020204" pitchFamily="66" charset="0"/>
          </a:endParaRPr>
        </a:p>
      </dsp:txBody>
      <dsp:txXfrm>
        <a:off x="19290" y="883239"/>
        <a:ext cx="2590153" cy="578798"/>
      </dsp:txXfrm>
    </dsp:sp>
    <dsp:sp modelId="{CEFBEE87-7001-4F91-92FE-EFF6EAA9FFA2}">
      <dsp:nvSpPr>
        <dsp:cNvPr id="0" name=""/>
        <dsp:cNvSpPr/>
      </dsp:nvSpPr>
      <dsp:spPr>
        <a:xfrm>
          <a:off x="263900" y="1480045"/>
          <a:ext cx="262616" cy="984812"/>
        </a:xfrm>
        <a:custGeom>
          <a:avLst/>
          <a:gdLst/>
          <a:ahLst/>
          <a:cxnLst/>
          <a:rect l="0" t="0" r="0" b="0"/>
          <a:pathLst>
            <a:path>
              <a:moveTo>
                <a:pt x="0" y="0"/>
              </a:moveTo>
              <a:lnTo>
                <a:pt x="0" y="984812"/>
              </a:lnTo>
              <a:lnTo>
                <a:pt x="262616" y="984812"/>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FB9515-4A66-4417-A765-E470A95401CF}">
      <dsp:nvSpPr>
        <dsp:cNvPr id="0" name=""/>
        <dsp:cNvSpPr/>
      </dsp:nvSpPr>
      <dsp:spPr>
        <a:xfrm>
          <a:off x="526517" y="1808316"/>
          <a:ext cx="2100934" cy="1313083"/>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en-GB" sz="1000" kern="1200" dirty="0" smtClean="0">
              <a:latin typeface="Comic Sans MS" panose="030F0702030302020204" pitchFamily="66" charset="0"/>
            </a:rPr>
            <a:t>Hitler wanted full power of the Reichstag so he introduced the Enabling law. He held an election and needed 2/3 of the Reichstag to vote for him so he could do whatever he wanted.</a:t>
          </a:r>
          <a:endParaRPr lang="en-GB" sz="1000" kern="1200" dirty="0">
            <a:latin typeface="Comic Sans MS" panose="030F0702030302020204" pitchFamily="66" charset="0"/>
          </a:endParaRPr>
        </a:p>
      </dsp:txBody>
      <dsp:txXfrm>
        <a:off x="564976" y="1846775"/>
        <a:ext cx="2024016" cy="1236165"/>
      </dsp:txXfrm>
    </dsp:sp>
    <dsp:sp modelId="{AF7E3160-8936-432F-A3CA-CA56FDE1C95A}">
      <dsp:nvSpPr>
        <dsp:cNvPr id="0" name=""/>
        <dsp:cNvSpPr/>
      </dsp:nvSpPr>
      <dsp:spPr>
        <a:xfrm>
          <a:off x="263900" y="1480045"/>
          <a:ext cx="262616" cy="2746347"/>
        </a:xfrm>
        <a:custGeom>
          <a:avLst/>
          <a:gdLst/>
          <a:ahLst/>
          <a:cxnLst/>
          <a:rect l="0" t="0" r="0" b="0"/>
          <a:pathLst>
            <a:path>
              <a:moveTo>
                <a:pt x="0" y="0"/>
              </a:moveTo>
              <a:lnTo>
                <a:pt x="0" y="2746347"/>
              </a:lnTo>
              <a:lnTo>
                <a:pt x="262616" y="274634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B3B0B6E-61F1-459A-A289-3870BCF3B761}">
      <dsp:nvSpPr>
        <dsp:cNvPr id="0" name=""/>
        <dsp:cNvSpPr/>
      </dsp:nvSpPr>
      <dsp:spPr>
        <a:xfrm>
          <a:off x="526517" y="3449671"/>
          <a:ext cx="2100934" cy="1553443"/>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3676672"/>
              <a:satOff val="-5114"/>
              <a:lumOff val="-196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en-GB" sz="1000" kern="1200" smtClean="0">
              <a:latin typeface="Comic Sans MS" panose="030F0702030302020204" pitchFamily="66" charset="0"/>
            </a:rPr>
            <a:t>He did 3 things:</a:t>
          </a:r>
          <a:endParaRPr lang="en-GB" sz="1000" kern="1200">
            <a:latin typeface="Comic Sans MS" panose="030F0702030302020204" pitchFamily="66" charset="0"/>
          </a:endParaRPr>
        </a:p>
        <a:p>
          <a:pPr marL="57150" lvl="1" indent="-57150" algn="ctr" defTabSz="444500" rtl="0">
            <a:lnSpc>
              <a:spcPct val="90000"/>
            </a:lnSpc>
            <a:spcBef>
              <a:spcPct val="0"/>
            </a:spcBef>
            <a:spcAft>
              <a:spcPct val="15000"/>
            </a:spcAft>
            <a:buChar char="••"/>
          </a:pPr>
          <a:r>
            <a:rPr lang="en-GB" sz="1000" kern="1200" smtClean="0">
              <a:latin typeface="Comic Sans MS" panose="030F0702030302020204" pitchFamily="66" charset="0"/>
            </a:rPr>
            <a:t>Made a deal with some parties (The centre party)</a:t>
          </a:r>
          <a:endParaRPr lang="en-GB" sz="1000" kern="1200">
            <a:latin typeface="Comic Sans MS" panose="030F0702030302020204" pitchFamily="66" charset="0"/>
          </a:endParaRPr>
        </a:p>
        <a:p>
          <a:pPr marL="57150" lvl="1" indent="-57150" algn="ctr" defTabSz="444500" rtl="0">
            <a:lnSpc>
              <a:spcPct val="90000"/>
            </a:lnSpc>
            <a:spcBef>
              <a:spcPct val="0"/>
            </a:spcBef>
            <a:spcAft>
              <a:spcPct val="15000"/>
            </a:spcAft>
            <a:buChar char="••"/>
          </a:pPr>
          <a:r>
            <a:rPr lang="en-GB" sz="1000" kern="1200" smtClean="0">
              <a:latin typeface="Comic Sans MS" panose="030F0702030302020204" pitchFamily="66" charset="0"/>
            </a:rPr>
            <a:t>Threw the communists out</a:t>
          </a:r>
          <a:endParaRPr lang="en-GB" sz="1000" kern="1200">
            <a:latin typeface="Comic Sans MS" panose="030F0702030302020204" pitchFamily="66" charset="0"/>
          </a:endParaRPr>
        </a:p>
        <a:p>
          <a:pPr marL="57150" lvl="1" indent="-57150" algn="ctr" defTabSz="444500" rtl="0">
            <a:lnSpc>
              <a:spcPct val="90000"/>
            </a:lnSpc>
            <a:spcBef>
              <a:spcPct val="0"/>
            </a:spcBef>
            <a:spcAft>
              <a:spcPct val="15000"/>
            </a:spcAft>
            <a:buChar char="••"/>
          </a:pPr>
          <a:r>
            <a:rPr lang="en-GB" sz="1000" kern="1200" dirty="0" smtClean="0">
              <a:latin typeface="Comic Sans MS" panose="030F0702030302020204" pitchFamily="66" charset="0"/>
            </a:rPr>
            <a:t>Surrounded the Reichstag with the SA so people felt too afraid to vote against Hitler.</a:t>
          </a:r>
          <a:endParaRPr lang="en-GB" sz="1000" kern="1200" dirty="0">
            <a:latin typeface="Comic Sans MS" panose="030F0702030302020204" pitchFamily="66" charset="0"/>
          </a:endParaRPr>
        </a:p>
      </dsp:txBody>
      <dsp:txXfrm>
        <a:off x="572016" y="3495170"/>
        <a:ext cx="2009936" cy="1462445"/>
      </dsp:txXfrm>
    </dsp:sp>
    <dsp:sp modelId="{F3632072-7106-49C5-9FF9-73412D413591}">
      <dsp:nvSpPr>
        <dsp:cNvPr id="0" name=""/>
        <dsp:cNvSpPr/>
      </dsp:nvSpPr>
      <dsp:spPr>
        <a:xfrm>
          <a:off x="263900" y="1480045"/>
          <a:ext cx="262616" cy="4351080"/>
        </a:xfrm>
        <a:custGeom>
          <a:avLst/>
          <a:gdLst/>
          <a:ahLst/>
          <a:cxnLst/>
          <a:rect l="0" t="0" r="0" b="0"/>
          <a:pathLst>
            <a:path>
              <a:moveTo>
                <a:pt x="0" y="0"/>
              </a:moveTo>
              <a:lnTo>
                <a:pt x="0" y="4351080"/>
              </a:lnTo>
              <a:lnTo>
                <a:pt x="262616" y="435108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A0F04B-8C53-4976-9BEE-4D5A52F98D79}">
      <dsp:nvSpPr>
        <dsp:cNvPr id="0" name=""/>
        <dsp:cNvSpPr/>
      </dsp:nvSpPr>
      <dsp:spPr>
        <a:xfrm>
          <a:off x="526517" y="5331385"/>
          <a:ext cx="2100934" cy="999480"/>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7353344"/>
              <a:satOff val="-10228"/>
              <a:lumOff val="-3922"/>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rtl="0">
            <a:lnSpc>
              <a:spcPct val="90000"/>
            </a:lnSpc>
            <a:spcBef>
              <a:spcPct val="0"/>
            </a:spcBef>
            <a:spcAft>
              <a:spcPct val="35000"/>
            </a:spcAft>
          </a:pPr>
          <a:r>
            <a:rPr lang="en-GB" sz="1000" kern="1200" smtClean="0">
              <a:latin typeface="Comic Sans MS" panose="030F0702030302020204" pitchFamily="66" charset="0"/>
            </a:rPr>
            <a:t>His new powers meant that:</a:t>
          </a:r>
          <a:endParaRPr lang="en-GB" sz="1000" kern="1200">
            <a:latin typeface="Comic Sans MS" panose="030F0702030302020204" pitchFamily="66" charset="0"/>
          </a:endParaRPr>
        </a:p>
        <a:p>
          <a:pPr marL="57150" lvl="1" indent="-57150" algn="ctr" defTabSz="444500" rtl="0">
            <a:lnSpc>
              <a:spcPct val="90000"/>
            </a:lnSpc>
            <a:spcBef>
              <a:spcPct val="0"/>
            </a:spcBef>
            <a:spcAft>
              <a:spcPct val="15000"/>
            </a:spcAft>
            <a:buChar char="••"/>
          </a:pPr>
          <a:r>
            <a:rPr lang="en-GB" sz="1000" kern="1200" dirty="0" smtClean="0">
              <a:latin typeface="Comic Sans MS" panose="030F0702030302020204" pitchFamily="66" charset="0"/>
            </a:rPr>
            <a:t>Hitler banned all parties apart from the Nazis</a:t>
          </a:r>
          <a:endParaRPr lang="en-GB" sz="1000" kern="1200" dirty="0">
            <a:latin typeface="Comic Sans MS" panose="030F0702030302020204" pitchFamily="66" charset="0"/>
          </a:endParaRPr>
        </a:p>
        <a:p>
          <a:pPr marL="57150" lvl="1" indent="-57150" algn="ctr" defTabSz="444500" rtl="0">
            <a:lnSpc>
              <a:spcPct val="90000"/>
            </a:lnSpc>
            <a:spcBef>
              <a:spcPct val="0"/>
            </a:spcBef>
            <a:spcAft>
              <a:spcPct val="15000"/>
            </a:spcAft>
            <a:buChar char="••"/>
          </a:pPr>
          <a:r>
            <a:rPr lang="en-GB" sz="1000" kern="1200" smtClean="0">
              <a:latin typeface="Comic Sans MS" panose="030F0702030302020204" pitchFamily="66" charset="0"/>
            </a:rPr>
            <a:t>Hitler can control of the media </a:t>
          </a:r>
          <a:endParaRPr lang="en-GB" sz="1000" kern="1200">
            <a:latin typeface="Comic Sans MS" panose="030F0702030302020204" pitchFamily="66" charset="0"/>
          </a:endParaRPr>
        </a:p>
      </dsp:txBody>
      <dsp:txXfrm>
        <a:off x="555791" y="5360659"/>
        <a:ext cx="2042386" cy="94093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44ADC6-D316-41CB-82A9-19780E38A807}">
      <dsp:nvSpPr>
        <dsp:cNvPr id="0" name=""/>
        <dsp:cNvSpPr/>
      </dsp:nvSpPr>
      <dsp:spPr>
        <a:xfrm>
          <a:off x="1234813" y="1294"/>
          <a:ext cx="3253399" cy="3253399"/>
        </a:xfrm>
        <a:prstGeom prst="ellipse">
          <a:avLst/>
        </a:prstGeom>
        <a:solidFill>
          <a:schemeClr val="accent4">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8208BCF1-B563-41F7-B31A-E731D1D667F7}">
      <dsp:nvSpPr>
        <dsp:cNvPr id="0" name=""/>
        <dsp:cNvSpPr/>
      </dsp:nvSpPr>
      <dsp:spPr>
        <a:xfrm>
          <a:off x="1418515" y="138718"/>
          <a:ext cx="585611" cy="585611"/>
        </a:xfrm>
        <a:prstGeom prst="ellipse">
          <a:avLst/>
        </a:prstGeom>
        <a:solidFill>
          <a:schemeClr val="accent4">
            <a:alpha val="50000"/>
            <a:hueOff val="3465231"/>
            <a:satOff val="-15989"/>
            <a:lumOff val="58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8260E68B-1315-401E-93A3-B8E290349D44}">
      <dsp:nvSpPr>
        <dsp:cNvPr id="0" name=""/>
        <dsp:cNvSpPr/>
      </dsp:nvSpPr>
      <dsp:spPr>
        <a:xfrm>
          <a:off x="1711321" y="138718"/>
          <a:ext cx="3132390" cy="585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lvl="0" algn="l" defTabSz="889000" rtl="0">
            <a:lnSpc>
              <a:spcPct val="90000"/>
            </a:lnSpc>
            <a:spcBef>
              <a:spcPct val="0"/>
            </a:spcBef>
            <a:spcAft>
              <a:spcPct val="35000"/>
            </a:spcAft>
          </a:pPr>
          <a:r>
            <a:rPr lang="en-US" sz="2000" kern="1200" smtClean="0">
              <a:latin typeface="Comic Sans MS" panose="030F0702030302020204" pitchFamily="66" charset="0"/>
            </a:rPr>
            <a:t>Aims</a:t>
          </a:r>
          <a:endParaRPr lang="en-GB" sz="2000" kern="1200">
            <a:latin typeface="Comic Sans MS" panose="030F0702030302020204" pitchFamily="66" charset="0"/>
          </a:endParaRPr>
        </a:p>
      </dsp:txBody>
      <dsp:txXfrm>
        <a:off x="1711321" y="138718"/>
        <a:ext cx="3132390" cy="585611"/>
      </dsp:txXfrm>
    </dsp:sp>
    <dsp:sp modelId="{C505CF8D-491A-47C0-8C6F-5E04754CC158}">
      <dsp:nvSpPr>
        <dsp:cNvPr id="0" name=""/>
        <dsp:cNvSpPr/>
      </dsp:nvSpPr>
      <dsp:spPr>
        <a:xfrm>
          <a:off x="1711321" y="724330"/>
          <a:ext cx="3132390" cy="419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 rIns="0" bIns="20320" numCol="1" spcCol="1270" anchor="ctr" anchorCtr="0">
          <a:noAutofit/>
        </a:bodyPr>
        <a:lstStyle/>
        <a:p>
          <a:pPr lvl="0" algn="l" defTabSz="711200" rtl="0">
            <a:lnSpc>
              <a:spcPct val="90000"/>
            </a:lnSpc>
            <a:spcBef>
              <a:spcPct val="0"/>
            </a:spcBef>
            <a:spcAft>
              <a:spcPct val="35000"/>
            </a:spcAft>
          </a:pPr>
          <a:r>
            <a:rPr lang="en-US" sz="1600" kern="1200" smtClean="0">
              <a:latin typeface="Comic Sans MS" panose="030F0702030302020204" pitchFamily="66" charset="0"/>
            </a:rPr>
            <a:t>Expand East (Lebensraum)</a:t>
          </a:r>
          <a:endParaRPr lang="en-GB" sz="1600" kern="1200">
            <a:latin typeface="Comic Sans MS" panose="030F0702030302020204" pitchFamily="66" charset="0"/>
          </a:endParaRPr>
        </a:p>
      </dsp:txBody>
      <dsp:txXfrm>
        <a:off x="1711321" y="724330"/>
        <a:ext cx="3132390" cy="419554"/>
      </dsp:txXfrm>
    </dsp:sp>
    <dsp:sp modelId="{2C858B01-C3B0-4613-A6FD-9B98EA8A47FF}">
      <dsp:nvSpPr>
        <dsp:cNvPr id="0" name=""/>
        <dsp:cNvSpPr/>
      </dsp:nvSpPr>
      <dsp:spPr>
        <a:xfrm>
          <a:off x="1711321" y="1143885"/>
          <a:ext cx="150609" cy="150609"/>
        </a:xfrm>
        <a:prstGeom prst="ellipse">
          <a:avLst/>
        </a:prstGeom>
        <a:solidFill>
          <a:schemeClr val="accent4">
            <a:alpha val="50000"/>
            <a:hueOff val="6930461"/>
            <a:satOff val="-31979"/>
            <a:lumOff val="1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983DB3B1-C2A8-404D-998D-2FA53F6A78CE}">
      <dsp:nvSpPr>
        <dsp:cNvPr id="0" name=""/>
        <dsp:cNvSpPr/>
      </dsp:nvSpPr>
      <dsp:spPr>
        <a:xfrm>
          <a:off x="1711321" y="1294494"/>
          <a:ext cx="3132390" cy="419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 rIns="0" bIns="20320" numCol="1" spcCol="1270" anchor="ctr" anchorCtr="0">
          <a:noAutofit/>
        </a:bodyPr>
        <a:lstStyle/>
        <a:p>
          <a:pPr lvl="0" algn="l" defTabSz="711200" rtl="0">
            <a:lnSpc>
              <a:spcPct val="90000"/>
            </a:lnSpc>
            <a:spcBef>
              <a:spcPct val="0"/>
            </a:spcBef>
            <a:spcAft>
              <a:spcPct val="35000"/>
            </a:spcAft>
          </a:pPr>
          <a:r>
            <a:rPr lang="en-US" sz="1600" kern="1200" smtClean="0">
              <a:latin typeface="Comic Sans MS" panose="030F0702030302020204" pitchFamily="66" charset="0"/>
            </a:rPr>
            <a:t>Anschluss (unite all Germans)</a:t>
          </a:r>
          <a:endParaRPr lang="en-GB" sz="1600" kern="1200">
            <a:latin typeface="Comic Sans MS" panose="030F0702030302020204" pitchFamily="66" charset="0"/>
          </a:endParaRPr>
        </a:p>
      </dsp:txBody>
      <dsp:txXfrm>
        <a:off x="1711321" y="1294494"/>
        <a:ext cx="3132390" cy="419554"/>
      </dsp:txXfrm>
    </dsp:sp>
    <dsp:sp modelId="{BDCBA2EA-A156-42B3-9596-1F507C5CA1C0}">
      <dsp:nvSpPr>
        <dsp:cNvPr id="0" name=""/>
        <dsp:cNvSpPr/>
      </dsp:nvSpPr>
      <dsp:spPr>
        <a:xfrm>
          <a:off x="1711321" y="1714049"/>
          <a:ext cx="150609" cy="150609"/>
        </a:xfrm>
        <a:prstGeom prst="ellipse">
          <a:avLst/>
        </a:prstGeom>
        <a:solidFill>
          <a:schemeClr val="accent4">
            <a:alpha val="50000"/>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0EEC924C-4EFB-4670-ABA8-62C27CBD0551}">
      <dsp:nvSpPr>
        <dsp:cNvPr id="0" name=""/>
        <dsp:cNvSpPr/>
      </dsp:nvSpPr>
      <dsp:spPr>
        <a:xfrm>
          <a:off x="1711321" y="1864658"/>
          <a:ext cx="3132390" cy="4195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 rIns="0" bIns="20320" numCol="1" spcCol="1270" anchor="ctr" anchorCtr="0">
          <a:noAutofit/>
        </a:bodyPr>
        <a:lstStyle/>
        <a:p>
          <a:pPr lvl="0" algn="l" defTabSz="711200" rtl="0">
            <a:lnSpc>
              <a:spcPct val="90000"/>
            </a:lnSpc>
            <a:spcBef>
              <a:spcPct val="0"/>
            </a:spcBef>
            <a:spcAft>
              <a:spcPct val="35000"/>
            </a:spcAft>
          </a:pPr>
          <a:r>
            <a:rPr lang="en-US" sz="1600" kern="1200" dirty="0" smtClean="0">
              <a:latin typeface="Comic Sans MS" panose="030F0702030302020204" pitchFamily="66" charset="0"/>
            </a:rPr>
            <a:t>Tear up the treaty of Versailles</a:t>
          </a:r>
          <a:endParaRPr lang="en-GB" sz="1600" kern="1200" dirty="0">
            <a:latin typeface="Comic Sans MS" panose="030F0702030302020204" pitchFamily="66" charset="0"/>
          </a:endParaRPr>
        </a:p>
      </dsp:txBody>
      <dsp:txXfrm>
        <a:off x="1711321" y="1864658"/>
        <a:ext cx="3132390" cy="4195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E3F987-CCEB-4C13-B3DA-FCD70E0F5EBC}">
      <dsp:nvSpPr>
        <dsp:cNvPr id="0" name=""/>
        <dsp:cNvSpPr/>
      </dsp:nvSpPr>
      <dsp:spPr>
        <a:xfrm>
          <a:off x="734472" y="2667086"/>
          <a:ext cx="481757" cy="917983"/>
        </a:xfrm>
        <a:custGeom>
          <a:avLst/>
          <a:gdLst/>
          <a:ahLst/>
          <a:cxnLst/>
          <a:rect l="0" t="0" r="0" b="0"/>
          <a:pathLst>
            <a:path>
              <a:moveTo>
                <a:pt x="0" y="0"/>
              </a:moveTo>
              <a:lnTo>
                <a:pt x="240878" y="0"/>
              </a:lnTo>
              <a:lnTo>
                <a:pt x="240878" y="917983"/>
              </a:lnTo>
              <a:lnTo>
                <a:pt x="481757" y="917983"/>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Comic Sans MS" panose="030F0702030302020204" pitchFamily="66" charset="0"/>
          </a:endParaRPr>
        </a:p>
      </dsp:txBody>
      <dsp:txXfrm>
        <a:off x="949433" y="3100160"/>
        <a:ext cx="51835" cy="51835"/>
      </dsp:txXfrm>
    </dsp:sp>
    <dsp:sp modelId="{4E05CC35-CF38-4A9C-80C5-564845F4584E}">
      <dsp:nvSpPr>
        <dsp:cNvPr id="0" name=""/>
        <dsp:cNvSpPr/>
      </dsp:nvSpPr>
      <dsp:spPr>
        <a:xfrm>
          <a:off x="734472" y="2621366"/>
          <a:ext cx="481757" cy="91440"/>
        </a:xfrm>
        <a:custGeom>
          <a:avLst/>
          <a:gdLst/>
          <a:ahLst/>
          <a:cxnLst/>
          <a:rect l="0" t="0" r="0" b="0"/>
          <a:pathLst>
            <a:path>
              <a:moveTo>
                <a:pt x="0" y="45720"/>
              </a:moveTo>
              <a:lnTo>
                <a:pt x="481757" y="4572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Comic Sans MS" panose="030F0702030302020204" pitchFamily="66" charset="0"/>
          </a:endParaRPr>
        </a:p>
      </dsp:txBody>
      <dsp:txXfrm>
        <a:off x="963307" y="2655042"/>
        <a:ext cx="24087" cy="24087"/>
      </dsp:txXfrm>
    </dsp:sp>
    <dsp:sp modelId="{B4737518-C684-4646-A677-1386799475DF}">
      <dsp:nvSpPr>
        <dsp:cNvPr id="0" name=""/>
        <dsp:cNvSpPr/>
      </dsp:nvSpPr>
      <dsp:spPr>
        <a:xfrm>
          <a:off x="734472" y="1749103"/>
          <a:ext cx="481757" cy="917983"/>
        </a:xfrm>
        <a:custGeom>
          <a:avLst/>
          <a:gdLst/>
          <a:ahLst/>
          <a:cxnLst/>
          <a:rect l="0" t="0" r="0" b="0"/>
          <a:pathLst>
            <a:path>
              <a:moveTo>
                <a:pt x="0" y="917983"/>
              </a:moveTo>
              <a:lnTo>
                <a:pt x="240878" y="917983"/>
              </a:lnTo>
              <a:lnTo>
                <a:pt x="240878" y="0"/>
              </a:lnTo>
              <a:lnTo>
                <a:pt x="481757" y="0"/>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latin typeface="Comic Sans MS" panose="030F0702030302020204" pitchFamily="66" charset="0"/>
          </a:endParaRPr>
        </a:p>
      </dsp:txBody>
      <dsp:txXfrm>
        <a:off x="949433" y="2182177"/>
        <a:ext cx="51835" cy="51835"/>
      </dsp:txXfrm>
    </dsp:sp>
    <dsp:sp modelId="{9E0A0E6C-F6F9-42A8-8A96-FC9035039F96}">
      <dsp:nvSpPr>
        <dsp:cNvPr id="0" name=""/>
        <dsp:cNvSpPr/>
      </dsp:nvSpPr>
      <dsp:spPr>
        <a:xfrm rot="16200000">
          <a:off x="-1565316" y="2299893"/>
          <a:ext cx="3865191" cy="734386"/>
        </a:xfrm>
        <a:prstGeom prst="rect">
          <a:avLst/>
        </a:prstGeom>
        <a:solidFill>
          <a:srgbClr val="9933FF"/>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1866900" rtl="0">
            <a:lnSpc>
              <a:spcPct val="90000"/>
            </a:lnSpc>
            <a:spcBef>
              <a:spcPct val="0"/>
            </a:spcBef>
            <a:spcAft>
              <a:spcPct val="35000"/>
            </a:spcAft>
          </a:pPr>
          <a:r>
            <a:rPr lang="en-GB" sz="4200" b="1" u="sng" kern="1200" dirty="0" smtClean="0">
              <a:latin typeface="Comic Sans MS" panose="030F0702030302020204" pitchFamily="66" charset="0"/>
            </a:rPr>
            <a:t>Alliances</a:t>
          </a:r>
          <a:endParaRPr lang="en-GB" sz="4200" kern="1200" dirty="0">
            <a:latin typeface="Comic Sans MS" panose="030F0702030302020204" pitchFamily="66" charset="0"/>
          </a:endParaRPr>
        </a:p>
      </dsp:txBody>
      <dsp:txXfrm>
        <a:off x="-1565316" y="2299893"/>
        <a:ext cx="3865191" cy="734386"/>
      </dsp:txXfrm>
    </dsp:sp>
    <dsp:sp modelId="{342DFFFF-B2DC-4540-A299-C766D5282BC9}">
      <dsp:nvSpPr>
        <dsp:cNvPr id="0" name=""/>
        <dsp:cNvSpPr/>
      </dsp:nvSpPr>
      <dsp:spPr>
        <a:xfrm>
          <a:off x="1216229" y="1381910"/>
          <a:ext cx="2408787" cy="734386"/>
        </a:xfrm>
        <a:prstGeom prst="rect">
          <a:avLst/>
        </a:prstGeom>
        <a:blipFill dpi="0" rotWithShape="0">
          <a:blip xmlns:r="http://schemas.openxmlformats.org/officeDocument/2006/relationships" r:embed="rId1">
            <a:alphaModFix amt="51000"/>
            <a:extLst>
              <a:ext uri="{28A0092B-C50C-407E-A947-70E740481C1C}">
                <a14:useLocalDpi xmlns:a14="http://schemas.microsoft.com/office/drawing/2010/main" val="0"/>
              </a:ext>
            </a:extLst>
          </a:blip>
          <a:srcRect/>
          <a:stretch>
            <a:fillRect/>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GB" sz="1400" kern="1200" dirty="0" smtClean="0">
              <a:latin typeface="Comic Sans MS" panose="030F0702030302020204" pitchFamily="66" charset="0"/>
            </a:rPr>
            <a:t>Anti – </a:t>
          </a:r>
          <a:r>
            <a:rPr lang="en-GB" sz="1400" kern="1200" dirty="0" err="1" smtClean="0">
              <a:latin typeface="Comic Sans MS" panose="030F0702030302020204" pitchFamily="66" charset="0"/>
            </a:rPr>
            <a:t>Comintern</a:t>
          </a:r>
          <a:r>
            <a:rPr lang="en-GB" sz="1400" kern="1200" dirty="0" smtClean="0">
              <a:latin typeface="Comic Sans MS" panose="030F0702030302020204" pitchFamily="66" charset="0"/>
            </a:rPr>
            <a:t> Pact with Japan</a:t>
          </a:r>
          <a:endParaRPr lang="en-GB" sz="1400" kern="1200" dirty="0">
            <a:latin typeface="Comic Sans MS" panose="030F0702030302020204" pitchFamily="66" charset="0"/>
          </a:endParaRPr>
        </a:p>
      </dsp:txBody>
      <dsp:txXfrm>
        <a:off x="1216229" y="1381910"/>
        <a:ext cx="2408787" cy="734386"/>
      </dsp:txXfrm>
    </dsp:sp>
    <dsp:sp modelId="{3B31DCBD-A1FB-41A1-A9C5-FF74CDC900D9}">
      <dsp:nvSpPr>
        <dsp:cNvPr id="0" name=""/>
        <dsp:cNvSpPr/>
      </dsp:nvSpPr>
      <dsp:spPr>
        <a:xfrm>
          <a:off x="1216229" y="2299893"/>
          <a:ext cx="2408787" cy="734386"/>
        </a:xfrm>
        <a:prstGeom prst="rect">
          <a:avLst/>
        </a:prstGeom>
        <a:blipFill rotWithShape="0">
          <a:blip xmlns:r="http://schemas.openxmlformats.org/officeDocument/2006/relationships" r:embed="rId2">
            <a:alphaModFix amt="51000"/>
          </a:blip>
          <a:stretch>
            <a:fillRect/>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dirty="0" smtClean="0">
              <a:latin typeface="Comic Sans MS" panose="030F0702030302020204" pitchFamily="66" charset="0"/>
            </a:rPr>
            <a:t>Pact of Steel with Italy</a:t>
          </a:r>
          <a:endParaRPr lang="en-GB" sz="1400" kern="1200" dirty="0">
            <a:latin typeface="Comic Sans MS" panose="030F0702030302020204" pitchFamily="66" charset="0"/>
          </a:endParaRPr>
        </a:p>
      </dsp:txBody>
      <dsp:txXfrm>
        <a:off x="1216229" y="2299893"/>
        <a:ext cx="2408787" cy="734386"/>
      </dsp:txXfrm>
    </dsp:sp>
    <dsp:sp modelId="{12D5AAFD-F553-4456-90D7-5F9B7E66A50B}">
      <dsp:nvSpPr>
        <dsp:cNvPr id="0" name=""/>
        <dsp:cNvSpPr/>
      </dsp:nvSpPr>
      <dsp:spPr>
        <a:xfrm>
          <a:off x="1216229" y="3217876"/>
          <a:ext cx="2408787" cy="734386"/>
        </a:xfrm>
        <a:prstGeom prst="rect">
          <a:avLst/>
        </a:prstGeom>
        <a:blipFill dpi="0" rotWithShape="0">
          <a:blip xmlns:r="http://schemas.openxmlformats.org/officeDocument/2006/relationships" r:embed="rId3">
            <a:alphaModFix amt="29000"/>
          </a:blip>
          <a:srcRect/>
          <a:stretch>
            <a:fillRect/>
          </a:stretch>
        </a:blip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en-US" sz="1400" kern="1200" dirty="0" smtClean="0">
              <a:latin typeface="Comic Sans MS" panose="030F0702030302020204" pitchFamily="66" charset="0"/>
            </a:rPr>
            <a:t>The Nazi Soviet Pact 1939 with USSR (aka. Ribbentrop/Molotov Pacts</a:t>
          </a:r>
          <a:endParaRPr lang="en-GB" sz="1400" kern="1200" dirty="0">
            <a:latin typeface="Comic Sans MS" panose="030F0702030302020204" pitchFamily="66" charset="0"/>
          </a:endParaRPr>
        </a:p>
      </dsp:txBody>
      <dsp:txXfrm>
        <a:off x="1216229" y="3217876"/>
        <a:ext cx="2408787" cy="734386"/>
      </dsp:txXfrm>
    </dsp:sp>
  </dsp:spTree>
</dsp:drawing>
</file>

<file path=ppt/diagrams/layout1.xml><?xml version="1.0" encoding="utf-8"?>
<dgm:layoutDef xmlns:dgm="http://schemas.openxmlformats.org/drawingml/2006/diagram" xmlns:a="http://schemas.openxmlformats.org/drawingml/2006/main" uniqueId="urn:microsoft.com/office/officeart/2011/layout/RadialPictureList">
  <dgm:title val="Radial Picture List"/>
  <dgm:desc val="Use to show relationships to a central idea. The Level 1 shape contains text and all Level 2 shapes contain a picture with corresponding text. Limited to four Level 2 pictures.  Unused pictures do not appear, but remain available if you switch layouts. Works best with a small amount of Level 2 text."/>
  <dgm:catLst>
    <dgm:cat type="picture" pri="2500"/>
    <dgm:cat type="officeonline" pri="2500"/>
  </dgm:catLst>
  <dgm:sampData>
    <dgm:dataModel>
      <dgm:ptLst>
        <dgm:pt modelId="0" type="doc"/>
        <dgm:pt modelId="10">
          <dgm:prSet phldr="1"/>
        </dgm:pt>
        <dgm:pt modelId="11">
          <dgm:prSet phldr="1"/>
        </dgm:pt>
        <dgm:pt modelId="12">
          <dgm:prSet phldr="1"/>
        </dgm:pt>
        <dgm:pt modelId="13">
          <dgm:prSet phldr="1"/>
        </dgm:pt>
      </dgm:ptLst>
      <dgm:cxnLst>
        <dgm:cxn modelId="1" srcId="0" destId="10" srcOrd="0" destOrd="0"/>
        <dgm:cxn modelId="2" srcId="10" destId="11" srcOrd="0" destOrd="0"/>
        <dgm:cxn modelId="3" srcId="10" destId="12" srcOrd="1" destOrd="0"/>
        <dgm:cxn modelId="4" srcId="10" destId="13" srcOrd="2" destOrd="0"/>
      </dgm:cxnLst>
      <dgm:bg/>
      <dgm:whole/>
    </dgm:dataModel>
  </dgm:sampData>
  <dgm:styleData>
    <dgm:dataModel>
      <dgm:ptLst>
        <dgm:pt modelId="0" type="doc"/>
        <dgm:pt modelId="10">
          <dgm:prSet phldr="1"/>
        </dgm:pt>
        <dgm:pt modelId="11">
          <dgm:prSet phldr="1"/>
        </dgm:pt>
        <dgm:pt modelId="12">
          <dgm:prSet phldr="1"/>
        </dgm:pt>
      </dgm:ptLst>
      <dgm:cxnLst>
        <dgm:cxn modelId="1" srcId="0" destId="10" srcOrd="0" destOrd="0"/>
        <dgm:cxn modelId="2" srcId="10" destId="11" srcOrd="0" destOrd="0"/>
        <dgm:cxn modelId="3" srcId="10" destId="12" srcOrd="1"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Lst>
      <dgm:cxnLst>
        <dgm:cxn modelId="1" srcId="0" destId="10" srcOrd="0" destOrd="0"/>
        <dgm:cxn modelId="2" srcId="10" destId="11" srcOrd="0" destOrd="0"/>
        <dgm:cxn modelId="3" srcId="10" destId="12" srcOrd="1" destOrd="0"/>
        <dgm:cxn modelId="4" srcId="10" destId="13" srcOrd="2" destOrd="0"/>
        <dgm:cxn modelId="5" srcId="10" destId="14" srcOrd="3" destOrd="0"/>
      </dgm:cxnLst>
      <dgm:bg/>
      <dgm:whole/>
    </dgm:dataModel>
  </dgm:clrData>
  <dgm:layoutNode name="Name0">
    <dgm:varLst>
      <dgm:chMax val="1"/>
      <dgm:chPref val="1"/>
      <dgm:dir/>
      <dgm:resizeHandles/>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l" for="ch" forName="Accent" refType="w" fact="0"/>
              <dgm:constr type="t" for="ch" forName="Accent" refType="h" fact="0"/>
              <dgm:constr type="w" for="ch" forName="Accent" refType="w" fact="0.6747"/>
              <dgm:constr type="h" for="ch" forName="Accent" refType="h"/>
              <dgm:constr type="l" for="ch" forName="Child1" refType="w" fact="0.76"/>
              <dgm:constr type="t" for="ch" forName="Child1" refType="h" fact="0.3739"/>
              <dgm:constr type="w" for="ch" forName="Child1" refType="w" fact="0.24"/>
              <dgm:constr type="h" for="ch" forName="Child1" refType="h" fact="0.255"/>
              <dgm:constr type="l" for="ch" forName="Parent" refType="w" fact="0.1726"/>
              <dgm:constr type="t" for="ch" forName="Parent" refType="h" fact="0.2646"/>
              <dgm:constr type="w" for="ch" forName="Parent" refType="w" fact="0.3347"/>
              <dgm:constr type="h" for="ch" forName="Parent" refType="h" fact="0.4759"/>
              <dgm:constr type="l" for="ch" forName="Image1" refType="w" fact="0.5661"/>
              <dgm:constr type="t" for="ch" forName="Image1" refType="h" fact="0.3744"/>
              <dgm:constr type="w" for="ch" forName="Image1" refType="w" fact="0.1793"/>
              <dgm:constr type="h" for="ch" forName="Image1" refType="h" fact="0.255"/>
            </dgm:constrLst>
          </dgm:if>
          <dgm:if name="Name6"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 refType="w" fact="0"/>
              <dgm:constr type="t" for="ch" forName="Accent" refType="h" fact="0"/>
              <dgm:constr type="w" for="ch" forName="Accent" refType="w" fact="0.6946"/>
              <dgm:constr type="h" for="ch" forName="Accent" refType="h"/>
              <dgm:constr type="l" for="ch" forName="Parent" refType="w" fact="0.1777"/>
              <dgm:constr type="t" for="ch" forName="Parent" refType="h" fact="0.2646"/>
              <dgm:constr type="w" for="ch" forName="Parent" refType="w" fact="0.3446"/>
              <dgm:constr type="h" for="ch" forName="Parent" refType="h" fact="0.4759"/>
              <dgm:constr type="l" for="ch" forName="Image1" refType="w" fact="0.5531"/>
              <dgm:constr type="t" for="ch" forName="Image1" refType="h" fact="0.1585"/>
              <dgm:constr type="w" for="ch" forName="Image1" refType="w" fact="0.1846"/>
              <dgm:constr type="h" for="ch" forName="Image1" refType="h" fact="0.255"/>
              <dgm:constr type="l" for="ch" forName="Image2" refType="w" fact="0.5531"/>
              <dgm:constr type="t" for="ch" forName="Image2" refType="h" fact="0.5624"/>
              <dgm:constr type="w" for="ch" forName="Image2" refType="w" fact="0.1846"/>
              <dgm:constr type="h" for="ch" forName="Image2" refType="h" fact="0.255"/>
              <dgm:constr type="l" for="ch" forName="Child1" refType="w" fact="0.7529"/>
              <dgm:constr type="t" for="ch" forName="Child1" refType="h" fact="0.1618"/>
              <dgm:constr type="w" for="ch" forName="Child1" refType="w" fact="0.2471"/>
              <dgm:constr type="h" for="ch" forName="Child1" refType="h" fact="0.2468"/>
              <dgm:constr type="l" for="ch" forName="Child2" refType="w" fact="0.7529"/>
              <dgm:constr type="t" for="ch" forName="Child2" refType="h" fact="0.5657"/>
              <dgm:constr type="w" for="ch" forName="Child2" refType="w" fact="0.2471"/>
              <dgm:constr type="h" for="ch" forName="Child2" refType="h" fact="0.2468"/>
            </dgm:constrLst>
          </dgm:if>
          <dgm:if name="Name7"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 refType="w" fact="0"/>
              <dgm:constr type="t" for="ch" forName="Accent" refType="h" fact="0"/>
              <dgm:constr type="w" for="ch" forName="Accent" refType="w" fact="0.6747"/>
              <dgm:constr type="h" for="ch" forName="Accent" refType="h"/>
              <dgm:constr type="l" for="ch" forName="Parent" refType="w" fact="0.1726"/>
              <dgm:constr type="t" for="ch" forName="Parent" refType="h" fact="0.2646"/>
              <dgm:constr type="w" for="ch" forName="Parent" refType="w" fact="0.3347"/>
              <dgm:constr type="h" for="ch" forName="Parent" refType="h" fact="0.4759"/>
              <dgm:constr type="l" for="ch" forName="Image1" refType="w" fact="0.4968"/>
              <dgm:constr type="t" for="ch" forName="Image1" refType="h" fact="0.0843"/>
              <dgm:constr type="w" for="ch" forName="Image1" refType="w" fact="0.1793"/>
              <dgm:constr type="h" for="ch" forName="Image1" refType="h" fact="0.255"/>
              <dgm:constr type="l" for="ch" forName="Image2" refType="w" fact="0.5661"/>
              <dgm:constr type="t" for="ch" forName="Image2" refType="h" fact="0.3744"/>
              <dgm:constr type="w" for="ch" forName="Image2" refType="w" fact="0.1793"/>
              <dgm:constr type="h" for="ch" forName="Image2" refType="h" fact="0.255"/>
              <dgm:constr type="l" for="ch" forName="Image3" refType="w" fact="0.4968"/>
              <dgm:constr type="t" for="ch" forName="Image3" refType="h" fact="0.6686"/>
              <dgm:constr type="w" for="ch" forName="Image3" refType="w" fact="0.1793"/>
              <dgm:constr type="h" for="ch" forName="Image3" refType="h" fact="0.255"/>
              <dgm:constr type="l" for="ch" forName="Child1" refType="w" fact="0.6897"/>
              <dgm:constr type="t" for="ch" forName="Child1" refType="h" fact="0.0884"/>
              <dgm:constr type="w" for="ch" forName="Child1" refType="w" fact="0.24"/>
              <dgm:constr type="h" for="ch" forName="Child1" refType="h" fact="0.2468"/>
              <dgm:constr type="l" for="ch" forName="Child2" refType="w" fact="0.76"/>
              <dgm:constr type="t" for="ch" forName="Child2" refType="h" fact="0.378"/>
              <dgm:constr type="w" for="ch" forName="Child2" refType="w" fact="0.24"/>
              <dgm:constr type="h" for="ch" forName="Child2" refType="h" fact="0.2468"/>
              <dgm:constr type="l" for="ch" forName="Child3" refType="w" fact="0.6897"/>
              <dgm:constr type="t" for="ch" forName="Child3" refType="h" fact="0.6738"/>
              <dgm:constr type="w" for="ch" forName="Child3" refType="w" fact="0.24"/>
              <dgm:constr type="h" for="ch" forName="Child3" refType="h" fact="0.2468"/>
            </dgm:constrLst>
          </dgm:if>
          <dgm:else name="Name8">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 refType="w" fact="0"/>
              <dgm:constr type="t" for="ch" forName="Accent" refType="h" fact="0.0361"/>
              <dgm:constr type="w" for="ch" forName="Accent" refType="w" fact="0.6865"/>
              <dgm:constr type="h" for="ch" forName="Accent" refType="h" fact="0.9197"/>
              <dgm:constr type="l" for="ch" forName="Parent" refType="w" fact="0.1756"/>
              <dgm:constr type="t" for="ch" forName="Parent" refType="h" fact="0.2795"/>
              <dgm:constr type="w" for="ch" forName="Parent" refType="w" fact="0.3406"/>
              <dgm:constr type="h" for="ch" forName="Parent" refType="h" fact="0.4377"/>
              <dgm:constr type="l" for="ch" forName="Image1" refType="w" fact="0.425"/>
              <dgm:constr type="t" for="ch" forName="Image1" refType="h" fact="0"/>
              <dgm:constr type="w" for="ch" forName="Image1" refType="w" fact="0.1825"/>
              <dgm:constr type="h" for="ch" forName="Image1" refType="h" fact="0.2345"/>
              <dgm:constr type="l" for="ch" forName="Image2" refType="w" fact="0.5598"/>
              <dgm:constr type="t" for="ch" forName="Image2" refType="h" fact="0.2184"/>
              <dgm:constr type="w" for="ch" forName="Image2" refType="w" fact="0.1825"/>
              <dgm:constr type="h" for="ch" forName="Image2" refType="h" fact="0.2345"/>
              <dgm:constr type="l" for="ch" forName="Image3" refType="w" fact="0.5591"/>
              <dgm:constr type="t" for="ch" forName="Image3" refType="h" fact="0.5395"/>
              <dgm:constr type="w" for="ch" forName="Image3" refType="w" fact="0.1825"/>
              <dgm:constr type="h" for="ch" forName="Image3" refType="h" fact="0.2345"/>
              <dgm:constr type="l" for="ch" forName="Image4" refType="w" fact="0.425"/>
              <dgm:constr type="t" for="ch" forName="Image4" refType="h" fact="0.7655"/>
              <dgm:constr type="w" for="ch" forName="Image4" refType="w" fact="0.1825"/>
              <dgm:constr type="h" for="ch" forName="Image4" refType="h" fact="0.2345"/>
              <dgm:constr type="l" for="ch" forName="Child1" refType="w" fact="0.6214"/>
              <dgm:constr type="t" for="ch" forName="Child1" refType="h" fact="0.003"/>
              <dgm:constr type="w" for="ch" forName="Child1" refType="w" fact="0.2443"/>
              <dgm:constr type="h" for="ch" forName="Child1" refType="h" fact="0.227"/>
              <dgm:constr type="l" for="ch" forName="Child2" refType="w" fact="0.7557"/>
              <dgm:constr type="t" for="ch" forName="Child2" refType="h" fact="0.2225"/>
              <dgm:constr type="w" for="ch" forName="Child2" refType="w" fact="0.2443"/>
              <dgm:constr type="h" for="ch" forName="Child2" refType="h" fact="0.227"/>
              <dgm:constr type="l" for="ch" forName="Child3" refType="w" fact="0.7557"/>
              <dgm:constr type="t" for="ch" forName="Child3" refType="h" fact="0.5433"/>
              <dgm:constr type="w" for="ch" forName="Child3" refType="w" fact="0.2443"/>
              <dgm:constr type="h" for="ch" forName="Child3" refType="h" fact="0.227"/>
              <dgm:constr type="l" for="ch" forName="Child4" refType="w" fact="0.6214"/>
              <dgm:constr type="t" for="ch" forName="Child4" refType="h" fact="0.7703"/>
              <dgm:constr type="w" for="ch" forName="Child4" refType="w" fact="0.2443"/>
              <dgm:constr type="h" for="ch" forName="Child4" refType="h" fact="0.227"/>
            </dgm:constrLst>
          </dgm:else>
        </dgm:choose>
      </dgm:if>
      <dgm:else name="Name9">
        <dgm:choose name="Name10">
          <dgm:if name="Name11" axis="ch ch" ptType="node node" st="1 1" cnt="1 0" func="cnt" op="equ" val="0">
            <dgm:alg type="composite">
              <dgm:param type="ar" val="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2" axis="ch ch" ptType="node node" st="1 1" cnt="1 0" func="cnt" op="equ" val="1">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r" for="ch" forName="Accent" refType="w"/>
              <dgm:constr type="t" for="ch" forName="Accent" refType="h" fact="0"/>
              <dgm:constr type="w" for="ch" forName="Accent" refType="w" fact="0.6747"/>
              <dgm:constr type="h" for="ch" forName="Accent" refType="h"/>
              <dgm:constr type="r" for="ch" forName="Child1" refType="w" fact="0.24"/>
              <dgm:constr type="t" for="ch" forName="Child1" refType="h" fact="0.3739"/>
              <dgm:constr type="w" for="ch" forName="Child1" refType="w" fact="0.24"/>
              <dgm:constr type="h" for="ch" forName="Child1" refType="h" fact="0.255"/>
              <dgm:constr type="r" for="ch" forName="Parent" refType="w" fact="0.8274"/>
              <dgm:constr type="t" for="ch" forName="Parent" refType="h" fact="0.2646"/>
              <dgm:constr type="w" for="ch" forName="Parent" refType="w" fact="0.3347"/>
              <dgm:constr type="h" for="ch" forName="Parent" refType="h" fact="0.4759"/>
              <dgm:constr type="r" for="ch" forName="Image1" refType="w" fact="0.4339"/>
              <dgm:constr type="t" for="ch" forName="Image1" refType="h" fact="0.3744"/>
              <dgm:constr type="w" for="ch" forName="Image1" refType="w" fact="0.1793"/>
              <dgm:constr type="h" for="ch" forName="Image1" refType="h" fact="0.255"/>
            </dgm:constrLst>
          </dgm:if>
          <dgm:if name="Name13" axis="ch ch" ptType="node node" st="1 1" cnt="1 0" func="cnt" op="equ" val="2">
            <dgm:alg type="composite">
              <dgm:param type="ar" val="1.381"/>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 refType="w"/>
              <dgm:constr type="t" for="ch" forName="Accent" refType="h" fact="0"/>
              <dgm:constr type="w" for="ch" forName="Accent" refType="w" fact="0.6946"/>
              <dgm:constr type="h" for="ch" forName="Accent" refType="h"/>
              <dgm:constr type="r" for="ch" forName="Parent" refType="w" fact="0.8223"/>
              <dgm:constr type="t" for="ch" forName="Parent" refType="h" fact="0.2646"/>
              <dgm:constr type="w" for="ch" forName="Parent" refType="w" fact="0.3446"/>
              <dgm:constr type="h" for="ch" forName="Parent" refType="h" fact="0.4759"/>
              <dgm:constr type="r" for="ch" forName="Image1" refType="w" fact="0.4469"/>
              <dgm:constr type="t" for="ch" forName="Image1" refType="h" fact="0.1585"/>
              <dgm:constr type="w" for="ch" forName="Image1" refType="w" fact="0.1846"/>
              <dgm:constr type="h" for="ch" forName="Image1" refType="h" fact="0.255"/>
              <dgm:constr type="r" for="ch" forName="Image2" refType="w" fact="0.4469"/>
              <dgm:constr type="t" for="ch" forName="Image2" refType="h" fact="0.5624"/>
              <dgm:constr type="w" for="ch" forName="Image2" refType="w" fact="0.1846"/>
              <dgm:constr type="h" for="ch" forName="Image2" refType="h" fact="0.255"/>
              <dgm:constr type="r" for="ch" forName="Child1" refType="w" fact="0.2471"/>
              <dgm:constr type="t" for="ch" forName="Child1" refType="h" fact="0.1618"/>
              <dgm:constr type="w" for="ch" forName="Child1" refType="w" fact="0.2471"/>
              <dgm:constr type="h" for="ch" forName="Child1" refType="h" fact="0.2468"/>
              <dgm:constr type="r" for="ch" forName="Child2" refType="w" fact="0.2471"/>
              <dgm:constr type="t" for="ch" forName="Child2" refType="h" fact="0.5657"/>
              <dgm:constr type="w" for="ch" forName="Child2" refType="w" fact="0.2471"/>
              <dgm:constr type="h" for="ch" forName="Child2" refType="h" fact="0.2468"/>
            </dgm:constrLst>
          </dgm:if>
          <dgm:if name="Name14" axis="ch ch" ptType="node node" st="1 1" cnt="1 0" func="cnt" op="equ" val="3">
            <dgm:alg type="composite">
              <dgm:param type="ar" val="1.4218"/>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 refType="w"/>
              <dgm:constr type="t" for="ch" forName="Accent" refType="h" fact="0"/>
              <dgm:constr type="w" for="ch" forName="Accent" refType="w" fact="0.6747"/>
              <dgm:constr type="h" for="ch" forName="Accent" refType="h"/>
              <dgm:constr type="r" for="ch" forName="Parent" refType="w" fact="0.8274"/>
              <dgm:constr type="t" for="ch" forName="Parent" refType="h" fact="0.2646"/>
              <dgm:constr type="w" for="ch" forName="Parent" refType="w" fact="0.3347"/>
              <dgm:constr type="h" for="ch" forName="Parent" refType="h" fact="0.4759"/>
              <dgm:constr type="r" for="ch" forName="Image1" refType="w" fact="0.5032"/>
              <dgm:constr type="t" for="ch" forName="Image1" refType="h" fact="0.0843"/>
              <dgm:constr type="w" for="ch" forName="Image1" refType="w" fact="0.1793"/>
              <dgm:constr type="h" for="ch" forName="Image1" refType="h" fact="0.255"/>
              <dgm:constr type="r" for="ch" forName="Image2" refType="w" fact="0.4339"/>
              <dgm:constr type="t" for="ch" forName="Image2" refType="h" fact="0.3744"/>
              <dgm:constr type="w" for="ch" forName="Image2" refType="w" fact="0.1793"/>
              <dgm:constr type="h" for="ch" forName="Image2" refType="h" fact="0.255"/>
              <dgm:constr type="r" for="ch" forName="Image3" refType="w" fact="0.5032"/>
              <dgm:constr type="t" for="ch" forName="Image3" refType="h" fact="0.6686"/>
              <dgm:constr type="w" for="ch" forName="Image3" refType="w" fact="0.1793"/>
              <dgm:constr type="h" for="ch" forName="Image3" refType="h" fact="0.255"/>
              <dgm:constr type="r" for="ch" forName="Child1" refType="w" fact="0.3103"/>
              <dgm:constr type="t" for="ch" forName="Child1" refType="h" fact="0.0884"/>
              <dgm:constr type="w" for="ch" forName="Child1" refType="w" fact="0.24"/>
              <dgm:constr type="h" for="ch" forName="Child1" refType="h" fact="0.2468"/>
              <dgm:constr type="r" for="ch" forName="Child2" refType="w" fact="0.24"/>
              <dgm:constr type="t" for="ch" forName="Child2" refType="h" fact="0.378"/>
              <dgm:constr type="w" for="ch" forName="Child2" refType="w" fact="0.24"/>
              <dgm:constr type="h" for="ch" forName="Child2" refType="h" fact="0.2468"/>
              <dgm:constr type="r" for="ch" forName="Child3" refType="w" fact="0.3103"/>
              <dgm:constr type="t" for="ch" forName="Child3" refType="h" fact="0.6738"/>
              <dgm:constr type="w" for="ch" forName="Child3" refType="w" fact="0.24"/>
              <dgm:constr type="h" for="ch" forName="Child3" refType="h" fact="0.2468"/>
            </dgm:constrLst>
          </dgm:if>
          <dgm:else name="Name15">
            <dgm:alg type="composite">
              <dgm:param type="ar" val="1.2852"/>
            </dgm:alg>
            <dgm:constrLst>
              <dgm:constr type="primFontSz" for="des" forName="Child1" val="65"/>
              <dgm:constr type="primFontSz" for="des" forName="Parent"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 refType="w"/>
              <dgm:constr type="t" for="ch" forName="Accent" refType="h" fact="0.0361"/>
              <dgm:constr type="w" for="ch" forName="Accent" refType="w" fact="0.6865"/>
              <dgm:constr type="h" for="ch" forName="Accent" refType="h" fact="0.9197"/>
              <dgm:constr type="r" for="ch" forName="Parent" refType="w" fact="0.8244"/>
              <dgm:constr type="t" for="ch" forName="Parent" refType="h" fact="0.2795"/>
              <dgm:constr type="w" for="ch" forName="Parent" refType="w" fact="0.3406"/>
              <dgm:constr type="h" for="ch" forName="Parent" refType="h" fact="0.4377"/>
              <dgm:constr type="r" for="ch" forName="Image1" refType="w" fact="0.575"/>
              <dgm:constr type="t" for="ch" forName="Image1" refType="h" fact="0"/>
              <dgm:constr type="w" for="ch" forName="Image1" refType="w" fact="0.1825"/>
              <dgm:constr type="h" for="ch" forName="Image1" refType="h" fact="0.2345"/>
              <dgm:constr type="r" for="ch" forName="Image2" refType="w" fact="0.4402"/>
              <dgm:constr type="t" for="ch" forName="Image2" refType="h" fact="0.2184"/>
              <dgm:constr type="w" for="ch" forName="Image2" refType="w" fact="0.1825"/>
              <dgm:constr type="h" for="ch" forName="Image2" refType="h" fact="0.2345"/>
              <dgm:constr type="r" for="ch" forName="Image3" refType="w" fact="0.4409"/>
              <dgm:constr type="t" for="ch" forName="Image3" refType="h" fact="0.5395"/>
              <dgm:constr type="w" for="ch" forName="Image3" refType="w" fact="0.1825"/>
              <dgm:constr type="h" for="ch" forName="Image3" refType="h" fact="0.2345"/>
              <dgm:constr type="r" for="ch" forName="Image4" refType="w" fact="0.575"/>
              <dgm:constr type="t" for="ch" forName="Image4" refType="h" fact="0.7655"/>
              <dgm:constr type="w" for="ch" forName="Image4" refType="w" fact="0.1825"/>
              <dgm:constr type="h" for="ch" forName="Image4" refType="h" fact="0.2345"/>
              <dgm:constr type="r" for="ch" forName="Child1" refType="w" fact="0.3786"/>
              <dgm:constr type="t" for="ch" forName="Child1" refType="h" fact="0.003"/>
              <dgm:constr type="w" for="ch" forName="Child1" refType="w" fact="0.2443"/>
              <dgm:constr type="h" for="ch" forName="Child1" refType="h" fact="0.227"/>
              <dgm:constr type="r" for="ch" forName="Child2" refType="w" fact="0.2443"/>
              <dgm:constr type="t" for="ch" forName="Child2" refType="h" fact="0.2225"/>
              <dgm:constr type="w" for="ch" forName="Child2" refType="w" fact="0.2443"/>
              <dgm:constr type="h" for="ch" forName="Child2" refType="h" fact="0.227"/>
              <dgm:constr type="r" for="ch" forName="Child3" refType="w" fact="0.2443"/>
              <dgm:constr type="t" for="ch" forName="Child3" refType="h" fact="0.5433"/>
              <dgm:constr type="w" for="ch" forName="Child3" refType="w" fact="0.2443"/>
              <dgm:constr type="h" for="ch" forName="Child3" refType="h" fact="0.227"/>
              <dgm:constr type="r" for="ch" forName="Child4" refType="w" fact="0.3786"/>
              <dgm:constr type="t" for="ch" forName="Child4" refType="h" fact="0.7703"/>
              <dgm:constr type="w" for="ch" forName="Child4" refType="w" fact="0.2443"/>
              <dgm:constr type="h" for="ch" forName="Child4" refType="h" fact="0.227"/>
            </dgm:constrLst>
          </dgm:else>
        </dgm:choose>
      </dgm:else>
    </dgm:choose>
    <dgm:forEach name="wrapper" axis="self" ptType="parTrans">
      <dgm:forEach name="ImageRepeat" axis="self">
        <dgm:layoutNode name="Image" styleLbl="fgImgPlace1">
          <dgm:alg type="sp"/>
          <dgm:shape xmlns:r="http://schemas.openxmlformats.org/officeDocument/2006/relationships" type="ellipse" r:blip="" blipPhldr="1">
            <dgm:adjLst/>
          </dgm:shape>
          <dgm:presOf/>
        </dgm:layoutNode>
      </dgm:forEach>
    </dgm:forEach>
    <dgm:forEach name="Name16" axis="ch" ptType="node" cnt="1">
      <dgm:layoutNode name="Parent" styleLbl="node1">
        <dgm:varLst>
          <dgm:chMax val="4"/>
          <dgm:chPref val="3"/>
        </dgm:varLst>
        <dgm:alg type="tx"/>
        <dgm:shape xmlns:r="http://schemas.openxmlformats.org/officeDocument/2006/relationships" type="ellipse"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7" axis="ch ch" ptType="node node" st="1 1" cnt="1 1">
      <dgm:layoutNode name="Accent" styleLbl="node1">
        <dgm:alg type="sp"/>
        <dgm:choose name="Name18">
          <dgm:if name="Name19" func="var" arg="dir" op="equ" val="norm">
            <dgm:choose name="Name20">
              <dgm:if name="Name21" axis="followSib" ptType="node" func="cnt" op="equ" val="0">
                <dgm:shape xmlns:r="http://schemas.openxmlformats.org/officeDocument/2006/relationships" type="blockArc" r:blip="">
                  <dgm:adjLst>
                    <dgm:adj idx="1" val="-49.0368"/>
                    <dgm:adj idx="2" val="49.4265"/>
                    <dgm:adj idx="3" val="0.0564"/>
                  </dgm:adjLst>
                </dgm:shape>
              </dgm:if>
              <dgm:if name="Name22" axis="followSib" ptType="node" func="cnt" op="equ" val="1">
                <dgm:shape xmlns:r="http://schemas.openxmlformats.org/officeDocument/2006/relationships" type="blockArc" r:blip="">
                  <dgm:adjLst>
                    <dgm:adj idx="1" val="-64.2028"/>
                    <dgm:adj idx="2" val="64.5456"/>
                    <dgm:adj idx="3" val="0.0558"/>
                  </dgm:adjLst>
                </dgm:shape>
              </dgm:if>
              <dgm:if name="Name23" axis="followSib" ptType="node" func="cnt" op="equ" val="2">
                <dgm:shape xmlns:r="http://schemas.openxmlformats.org/officeDocument/2006/relationships" type="blockArc" r:blip="">
                  <dgm:adjLst>
                    <dgm:adj idx="1" val="-67.8702"/>
                    <dgm:adj idx="2" val="68.6519"/>
                    <dgm:adj idx="3" val="0.0575"/>
                  </dgm:adjLst>
                </dgm:shape>
              </dgm:if>
              <dgm:else name="Name24">
                <dgm:shape xmlns:r="http://schemas.openxmlformats.org/officeDocument/2006/relationships" type="blockArc" r:blip="">
                  <dgm:adjLst>
                    <dgm:adj idx="1" val="-84.8426"/>
                    <dgm:adj idx="2" val="84.8009"/>
                    <dgm:adj idx="3" val="0.0524"/>
                  </dgm:adjLst>
                </dgm:shape>
              </dgm:else>
            </dgm:choose>
          </dgm:if>
          <dgm:else name="Name25">
            <dgm:choose name="Name26">
              <dgm:if name="Name27" axis="followSib" ptType="node" func="cnt" op="equ" val="0">
                <dgm:shape xmlns:r="http://schemas.openxmlformats.org/officeDocument/2006/relationships" rot="180" type="blockArc" r:blip="">
                  <dgm:adjLst>
                    <dgm:adj idx="1" val="-49.0368"/>
                    <dgm:adj idx="2" val="49.4265"/>
                    <dgm:adj idx="3" val="0.0564"/>
                  </dgm:adjLst>
                </dgm:shape>
              </dgm:if>
              <dgm:if name="Name28" axis="followSib" ptType="node" func="cnt" op="equ" val="1">
                <dgm:shape xmlns:r="http://schemas.openxmlformats.org/officeDocument/2006/relationships" rot="180" type="blockArc" r:blip="">
                  <dgm:adjLst>
                    <dgm:adj idx="1" val="-64.2028"/>
                    <dgm:adj idx="2" val="64.5456"/>
                    <dgm:adj idx="3" val="0.0558"/>
                  </dgm:adjLst>
                </dgm:shape>
              </dgm:if>
              <dgm:if name="Name29" axis="followSib" ptType="node" func="cnt" op="equ" val="2">
                <dgm:shape xmlns:r="http://schemas.openxmlformats.org/officeDocument/2006/relationships" rot="180" type="blockArc" r:blip="">
                  <dgm:adjLst>
                    <dgm:adj idx="1" val="-67.8702"/>
                    <dgm:adj idx="2" val="68.6519"/>
                    <dgm:adj idx="3" val="0.0575"/>
                  </dgm:adjLst>
                </dgm:shape>
              </dgm:if>
              <dgm:else name="Name30">
                <dgm:shape xmlns:r="http://schemas.openxmlformats.org/officeDocument/2006/relationships" rot="180" type="blockArc" r:blip="">
                  <dgm:adjLst>
                    <dgm:adj idx="1" val="-84.8426"/>
                    <dgm:adj idx="2" val="84.8009"/>
                    <dgm:adj idx="3" val="0.0524"/>
                  </dgm:adjLst>
                </dgm:shape>
              </dgm:else>
            </dgm:choose>
          </dgm:else>
        </dgm:choose>
        <dgm:presOf/>
      </dgm:layoutNode>
      <dgm:layoutNode name="Image1" styleLbl="fgImgPlace1">
        <dgm:alg type="sp"/>
        <dgm:shape xmlns:r="http://schemas.openxmlformats.org/officeDocument/2006/relationships" type="ellipse" r:blip="" blipPhldr="1">
          <dgm:adjLst/>
        </dgm:shape>
        <dgm:presOf/>
      </dgm:layoutNode>
      <dgm:layoutNode name="Child1" styleLbl="revTx">
        <dgm:varLst>
          <dgm:chMax val="0"/>
          <dgm:chPref val="0"/>
          <dgm:bulletEnabled val="1"/>
        </dgm:varLst>
        <dgm:choose name="Name31">
          <dgm:if name="Name32" func="var" arg="dir" op="equ" val="norm">
            <dgm:alg type="tx">
              <dgm:param type="parTxLTRAlign" val="l"/>
              <dgm:param type="shpTxLTRAlignCh" val="l"/>
              <dgm:param type="parTxRTLAlign" val="l"/>
              <dgm:param type="shpTxRTLAlignCh" val="l"/>
              <dgm:param type="lnSpAfParP" val="10"/>
            </dgm:alg>
          </dgm:if>
          <dgm:else name="Name3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4" axis="ch ch" ptType="node node" st="1 2" cnt="1 1">
      <dgm:layoutNode name="Image2">
        <dgm:alg type="sp"/>
        <dgm:shape xmlns:r="http://schemas.openxmlformats.org/officeDocument/2006/relationships" r:blip="">
          <dgm:adjLst/>
        </dgm:shape>
        <dgm:presOf/>
        <dgm:constrLst/>
        <dgm:forEach name="Name35" ref="ImageRepeat"/>
      </dgm:layoutNode>
      <dgm:layoutNode name="Child2" styleLbl="revTx">
        <dgm:varLst>
          <dgm:chMax val="0"/>
          <dgm:chPref val="0"/>
          <dgm:bulletEnabled val="1"/>
        </dgm:varLst>
        <dgm:choose name="Name36">
          <dgm:if name="Name37" func="var" arg="dir" op="equ" val="norm">
            <dgm:alg type="tx">
              <dgm:param type="parTxLTRAlign" val="l"/>
              <dgm:param type="shpTxLTRAlignCh" val="l"/>
              <dgm:param type="parTxRTLAlign" val="l"/>
              <dgm:param type="shpTxRTLAlignCh" val="l"/>
              <dgm:param type="lnSpAfParP" val="10"/>
            </dgm:alg>
          </dgm:if>
          <dgm:else name="Name3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9" axis="ch ch" ptType="node node" st="1 3" cnt="1 1">
      <dgm:layoutNode name="Image3">
        <dgm:alg type="sp"/>
        <dgm:shape xmlns:r="http://schemas.openxmlformats.org/officeDocument/2006/relationships" r:blip="">
          <dgm:adjLst/>
        </dgm:shape>
        <dgm:presOf/>
        <dgm:constrLst/>
        <dgm:forEach name="Name40" ref="ImageRepeat"/>
      </dgm:layoutNode>
      <dgm:layoutNode name="Child3" styleLbl="revTx">
        <dgm:varLst>
          <dgm:chMax val="0"/>
          <dgm:chPref val="0"/>
          <dgm:bulletEnabled val="1"/>
        </dgm:varLst>
        <dgm:choose name="Name41">
          <dgm:if name="Name42" func="var" arg="dir" op="equ" val="norm">
            <dgm:alg type="tx">
              <dgm:param type="parTxLTRAlign" val="l"/>
              <dgm:param type="shpTxLTRAlignCh" val="l"/>
              <dgm:param type="parTxRTLAlign" val="l"/>
              <dgm:param type="shpTxRTLAlignCh" val="l"/>
              <dgm:param type="lnSpAfParP" val="10"/>
            </dgm:alg>
          </dgm:if>
          <dgm:else name="Name43">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4" axis="ch ch" ptType="node node" st="1 4" cnt="1 1">
      <dgm:layoutNode name="Image4">
        <dgm:alg type="sp"/>
        <dgm:shape xmlns:r="http://schemas.openxmlformats.org/officeDocument/2006/relationships" r:blip="">
          <dgm:adjLst/>
        </dgm:shape>
        <dgm:presOf/>
        <dgm:constrLst/>
        <dgm:forEach name="Name45" ref="ImageRepeat"/>
      </dgm:layoutNode>
      <dgm:layoutNode name="Child4" styleLbl="revTx">
        <dgm:varLst>
          <dgm:chMax val="0"/>
          <dgm:chPref val="0"/>
          <dgm:bulletEnabled val="1"/>
        </dgm:varLst>
        <dgm:choose name="Name46">
          <dgm:if name="Name47" func="var" arg="dir" op="equ" val="norm">
            <dgm:alg type="tx">
              <dgm:param type="parTxLTRAlign" val="l"/>
              <dgm:param type="shpTxLTRAlignCh" val="l"/>
              <dgm:param type="parTxRTLAlign" val="l"/>
              <dgm:param type="shpTxRTLAlignCh" val="l"/>
              <dgm:param type="lnSpAfParP" val="10"/>
            </dgm:alg>
          </dgm:if>
          <dgm:else name="Name48">
            <dgm:alg type="tx">
              <dgm:param type="parTxLTRAlign" val="r"/>
              <dgm:param type="shpTxLTRAlignCh" val="r"/>
              <dgm:param type="parTxRTLAlign" val="r"/>
              <dgm:param type="shpTxRTLAlignCh" val="r"/>
              <dgm:param type="lnSpAfParP" val="10"/>
            </dgm:alg>
          </dgm:else>
        </dgm:choose>
        <dgm:shape xmlns:r="http://schemas.openxmlformats.org/officeDocument/2006/relationships" type="rect" r:blip="">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balance1">
  <dgm:title val=""/>
  <dgm:desc val=""/>
  <dgm:catLst>
    <dgm:cat type="relationship" pri="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23">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25" srcId="2" destId="23" srcOrd="0" destOrd="0"/>
      </dgm:cxnLst>
      <dgm:bg/>
      <dgm:whole/>
    </dgm:dataModel>
  </dgm:sampData>
  <dgm:styleData>
    <dgm:dataModel>
      <dgm:ptLst>
        <dgm:pt modelId="0" type="doc"/>
        <dgm:pt modelId="1"/>
        <dgm:pt modelId="11"/>
        <dgm:pt modelId="12"/>
        <dgm:pt modelId="2"/>
        <dgm:pt modelId="21"/>
        <dgm:pt modelId="22"/>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tyleData>
  <dgm:clrData>
    <dgm:dataModel>
      <dgm:ptLst>
        <dgm:pt modelId="0" type="doc"/>
        <dgm:pt modelId="1"/>
        <dgm:pt modelId="11"/>
        <dgm:pt modelId="12"/>
        <dgm:pt modelId="13"/>
        <dgm:pt modelId="2"/>
        <dgm:pt modelId="21"/>
        <dgm:pt modelId="22"/>
        <dgm:pt modelId="23"/>
      </dgm:ptLst>
      <dgm:cxnLst>
        <dgm:cxn modelId="4" srcId="0" destId="1" srcOrd="0" destOrd="0"/>
        <dgm:cxn modelId="5" srcId="0" destId="2" srcOrd="1" destOrd="0"/>
        <dgm:cxn modelId="15" srcId="1" destId="11" srcOrd="0" destOrd="0"/>
        <dgm:cxn modelId="16" srcId="1" destId="12" srcOrd="0" destOrd="0"/>
        <dgm:cxn modelId="17" srcId="1" destId="13" srcOrd="0" destOrd="0"/>
        <dgm:cxn modelId="25" srcId="2" destId="21" srcOrd="0" destOrd="0"/>
        <dgm:cxn modelId="26" srcId="2" destId="22" srcOrd="0" destOrd="0"/>
        <dgm:cxn modelId="27" srcId="2" destId="23" srcOrd="0" destOrd="0"/>
      </dgm:cxnLst>
      <dgm:bg/>
      <dgm:whole/>
    </dgm:dataModel>
  </dgm:clrData>
  <dgm:layoutNode name="outerComposite">
    <dgm:varLst>
      <dgm:chMax val="2"/>
      <dgm:animLvl val="lvl"/>
      <dgm:resizeHandles val="exact"/>
    </dgm:varLst>
    <dgm:alg type="composite">
      <dgm:param type="ar" val="1"/>
    </dgm:alg>
    <dgm:shape xmlns:r="http://schemas.openxmlformats.org/officeDocument/2006/relationships" r:blip="">
      <dgm:adjLst/>
    </dgm:shape>
    <dgm:presOf/>
    <dgm:constrLst>
      <dgm:constr type="h" for="ch" forName="parentComposite" refType="h" refFor="ch" refForName="dummyMaxCanvas" op="equ" fact="0.2"/>
      <dgm:constr type="t" for="ch" forName="parentComposite"/>
      <dgm:constr type="h" for="ch" forName="childrenComposite" refType="h" refFor="ch" refForName="dummyMaxCanvas" op="equ" fact="0.8"/>
      <dgm:constr type="t" for="ch" forName="childrenComposite" refType="h" refFor="ch" refForName="dummyMaxCanvas" fact="0.2"/>
    </dgm:constrLst>
    <dgm:ruleLst/>
    <dgm:layoutNode name="dummyMaxCanvas">
      <dgm:alg type="sp"/>
      <dgm:shape xmlns:r="http://schemas.openxmlformats.org/officeDocument/2006/relationships" r:blip="">
        <dgm:adjLst/>
      </dgm:shape>
      <dgm:presOf/>
      <dgm:constrLst/>
      <dgm:ruleLst/>
    </dgm:layoutNode>
    <dgm:layoutNode name="parentComposite">
      <dgm:alg type="composite"/>
      <dgm:shape xmlns:r="http://schemas.openxmlformats.org/officeDocument/2006/relationships" r:blip="">
        <dgm:adjLst/>
      </dgm:shape>
      <dgm:presOf/>
      <dgm:constrLst>
        <dgm:constr type="w" for="ch" forName="parent1" refType="w" fact="0.36"/>
        <dgm:constr type="ctrX" for="ch" forName="parent1" refType="w" fact="0.24"/>
        <dgm:constr type="w" for="ch" forName="parent2" refType="w" fact="0.36"/>
        <dgm:constr type="ctrX" for="ch" forName="parent2" refType="w" fact="0.76"/>
        <dgm:constr type="primFontSz" for="ch" ptType="node" op="equ"/>
      </dgm:constrLst>
      <dgm:ruleLst/>
      <dgm:layoutNode name="parent1" styleLbl="alignAccFollowNode1">
        <dgm:varLst>
          <dgm:chMax val="4"/>
        </dgm:varLst>
        <dgm:alg type="tx"/>
        <dgm:shape xmlns:r="http://schemas.openxmlformats.org/officeDocument/2006/relationships" type="roundRect" r:blip="">
          <dgm:adjLst>
            <dgm:adj idx="1" val="0.1"/>
          </dgm:adjLst>
        </dgm:shape>
        <dgm:presOf axis="ch" ptType="node"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2" styleLbl="alignAccFollowNode1">
        <dgm:varLst>
          <dgm:chMax val="4"/>
        </dgm:varLst>
        <dgm:alg type="tx"/>
        <dgm:shape xmlns:r="http://schemas.openxmlformats.org/officeDocument/2006/relationships" type="roundRect" r:blip="">
          <dgm:adjLst>
            <dgm:adj idx="1" val="0.1"/>
          </dgm:adjLst>
        </dgm:shape>
        <dgm:presOf axis="ch" ptType="node" st="2" cnt="1"/>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layoutNode name="childrenComposite">
      <dgm:alg type="composite"/>
      <dgm:shape xmlns:r="http://schemas.openxmlformats.org/officeDocument/2006/relationships" r:blip="">
        <dgm:adjLst/>
      </dgm:shape>
      <dgm:presOf/>
      <dgm:constrLst>
        <dgm:constr type="primFontSz" for="ch" ptType="node" op="equ" val="65"/>
        <dgm:constr type="w" for="ch" forName="fulcrum" refType="w" fact="0.15"/>
        <dgm:constr type="h" for="ch" forName="fulcrum" refType="w" refFor="ch" refForName="fulcrum"/>
        <dgm:constr type="b" for="ch" forName="fulcrum" refType="h"/>
        <dgm:constr type="ctrX" for="ch" forName="fulcrum" refType="w" fact="0.5"/>
        <dgm:constr type="w" for="ch" forName="balance_00" refType="w" fact="0.9"/>
        <dgm:constr type="h" for="ch" forName="balance_00" refType="h" fact="0.076"/>
        <dgm:constr type="b" for="ch" forName="balance_00" refType="h" fact="0.81"/>
        <dgm:constr type="ctrX" for="ch" forName="balance_00" refType="w" fact="0.5"/>
        <dgm:constr type="w" for="ch" forName="balance_01" refType="w"/>
        <dgm:constr type="h" for="ch" forName="balance_01" refType="h" fact="0.157"/>
        <dgm:constr type="b" for="ch" forName="balance_01" refType="h" fact="0.85"/>
        <dgm:constr type="ctrX" for="ch" forName="balance_01" refType="w" fact="0.5"/>
        <dgm:constr type="w" for="ch" forName="balance_02" refType="w"/>
        <dgm:constr type="h" for="ch" forName="balance_02" refType="h" fact="0.157"/>
        <dgm:constr type="b" for="ch" forName="balance_02" refType="h" fact="0.85"/>
        <dgm:constr type="ctrX" for="ch" forName="balance_02" refType="w" fact="0.5"/>
        <dgm:constr type="w" for="ch" forName="balance_03" refType="w"/>
        <dgm:constr type="h" for="ch" forName="balance_03" refType="h" fact="0.157"/>
        <dgm:constr type="b" for="ch" forName="balance_03" refType="h" fact="0.85"/>
        <dgm:constr type="ctrX" for="ch" forName="balance_03" refType="w" fact="0.5"/>
        <dgm:constr type="w" for="ch" forName="balance_04" refType="w"/>
        <dgm:constr type="h" for="ch" forName="balance_04" refType="h" fact="0.157"/>
        <dgm:constr type="b" for="ch" forName="balance_04" refType="h" fact="0.85"/>
        <dgm:constr type="ctrX" for="ch" forName="balance_04" refType="w" fact="0.5"/>
        <dgm:constr type="w" for="ch" forName="balance_10" refType="w"/>
        <dgm:constr type="h" for="ch" forName="balance_10" refType="h" fact="0.157"/>
        <dgm:constr type="b" for="ch" forName="balance_10" refType="h" fact="0.85"/>
        <dgm:constr type="ctrX" for="ch" forName="balance_10" refType="w" fact="0.5"/>
        <dgm:constr type="w" for="ch" forName="balance_11" refType="w" fact="0.9"/>
        <dgm:constr type="h" for="ch" forName="balance_11" refType="h" fact="0.076"/>
        <dgm:constr type="b" for="ch" forName="balance_11" refType="h" fact="0.81"/>
        <dgm:constr type="ctrX" for="ch" forName="balance_11" refType="w" fact="0.5"/>
        <dgm:constr type="w" for="ch" forName="balance_12" refType="w"/>
        <dgm:constr type="h" for="ch" forName="balance_12" refType="h" fact="0.157"/>
        <dgm:constr type="b" for="ch" forName="balance_12" refType="h" fact="0.85"/>
        <dgm:constr type="ctrX" for="ch" forName="balance_12" refType="w" fact="0.5"/>
        <dgm:constr type="w" for="ch" forName="balance_13" refType="w"/>
        <dgm:constr type="h" for="ch" forName="balance_13" refType="h" fact="0.157"/>
        <dgm:constr type="b" for="ch" forName="balance_13" refType="h" fact="0.85"/>
        <dgm:constr type="ctrX" for="ch" forName="balance_13" refType="w" fact="0.5"/>
        <dgm:constr type="w" for="ch" forName="balance_14" refType="w"/>
        <dgm:constr type="h" for="ch" forName="balance_14" refType="h" fact="0.157"/>
        <dgm:constr type="b" for="ch" forName="balance_14" refType="h" fact="0.85"/>
        <dgm:constr type="ctrX" for="ch" forName="balance_14" refType="w" fact="0.5"/>
        <dgm:constr type="w" for="ch" forName="balance_20" refType="w"/>
        <dgm:constr type="h" for="ch" forName="balance_20" refType="h" fact="0.157"/>
        <dgm:constr type="b" for="ch" forName="balance_20" refType="h" fact="0.85"/>
        <dgm:constr type="ctrX" for="ch" forName="balance_20" refType="w" fact="0.5"/>
        <dgm:constr type="w" for="ch" forName="balance_21" refType="w"/>
        <dgm:constr type="h" for="ch" forName="balance_21" refType="h" fact="0.157"/>
        <dgm:constr type="b" for="ch" forName="balance_21" refType="h" fact="0.85"/>
        <dgm:constr type="ctrX" for="ch" forName="balance_21" refType="w" fact="0.5"/>
        <dgm:constr type="w" for="ch" forName="balance_22" refType="w" fact="0.9"/>
        <dgm:constr type="h" for="ch" forName="balance_22" refType="h" fact="0.076"/>
        <dgm:constr type="b" for="ch" forName="balance_22" refType="h" fact="0.81"/>
        <dgm:constr type="ctrX" for="ch" forName="balance_22" refType="w" fact="0.5"/>
        <dgm:constr type="w" for="ch" forName="balance_23" refType="w"/>
        <dgm:constr type="h" for="ch" forName="balance_23" refType="h" fact="0.157"/>
        <dgm:constr type="b" for="ch" forName="balance_23" refType="h" fact="0.85"/>
        <dgm:constr type="ctrX" for="ch" forName="balance_23" refType="w" fact="0.5"/>
        <dgm:constr type="w" for="ch" forName="balance_24" refType="w"/>
        <dgm:constr type="h" for="ch" forName="balance_24" refType="h" fact="0.157"/>
        <dgm:constr type="b" for="ch" forName="balance_24" refType="h" fact="0.85"/>
        <dgm:constr type="ctrX" for="ch" forName="balance_24" refType="w" fact="0.5"/>
        <dgm:constr type="w" for="ch" forName="balance_30" refType="w"/>
        <dgm:constr type="h" for="ch" forName="balance_30" refType="h" fact="0.157"/>
        <dgm:constr type="b" for="ch" forName="balance_30" refType="h" fact="0.85"/>
        <dgm:constr type="ctrX" for="ch" forName="balance_30" refType="w" fact="0.5"/>
        <dgm:constr type="w" for="ch" forName="balance_31" refType="w"/>
        <dgm:constr type="h" for="ch" forName="balance_31" refType="h" fact="0.157"/>
        <dgm:constr type="b" for="ch" forName="balance_31" refType="h" fact="0.85"/>
        <dgm:constr type="ctrX" for="ch" forName="balance_31" refType="w" fact="0.5"/>
        <dgm:constr type="w" for="ch" forName="balance_32" refType="w"/>
        <dgm:constr type="h" for="ch" forName="balance_32" refType="h" fact="0.157"/>
        <dgm:constr type="b" for="ch" forName="balance_32" refType="h" fact="0.85"/>
        <dgm:constr type="ctrX" for="ch" forName="balance_32" refType="w" fact="0.5"/>
        <dgm:constr type="w" for="ch" forName="balance_33" refType="w" fact="0.9"/>
        <dgm:constr type="h" for="ch" forName="balance_33" refType="h" fact="0.076"/>
        <dgm:constr type="b" for="ch" forName="balance_33" refType="h" fact="0.81"/>
        <dgm:constr type="ctrX" for="ch" forName="balance_33" refType="w" fact="0.5"/>
        <dgm:constr type="w" for="ch" forName="balance_34" refType="w"/>
        <dgm:constr type="h" for="ch" forName="balance_34" refType="h" fact="0.157"/>
        <dgm:constr type="b" for="ch" forName="balance_34" refType="h" fact="0.85"/>
        <dgm:constr type="ctrX" for="ch" forName="balance_34" refType="w" fact="0.5"/>
        <dgm:constr type="w" for="ch" forName="balance_40" refType="w"/>
        <dgm:constr type="h" for="ch" forName="balance_40" refType="h" fact="0.157"/>
        <dgm:constr type="b" for="ch" forName="balance_40" refType="h" fact="0.85"/>
        <dgm:constr type="ctrX" for="ch" forName="balance_40" refType="w" fact="0.5"/>
        <dgm:constr type="w" for="ch" forName="balance_41" refType="w"/>
        <dgm:constr type="h" for="ch" forName="balance_41" refType="h" fact="0.157"/>
        <dgm:constr type="b" for="ch" forName="balance_41" refType="h" fact="0.85"/>
        <dgm:constr type="ctrX" for="ch" forName="balance_41" refType="w" fact="0.5"/>
        <dgm:constr type="w" for="ch" forName="balance_42" refType="w"/>
        <dgm:constr type="h" for="ch" forName="balance_42" refType="h" fact="0.157"/>
        <dgm:constr type="b" for="ch" forName="balance_42" refType="h" fact="0.85"/>
        <dgm:constr type="ctrX" for="ch" forName="balance_42" refType="w" fact="0.5"/>
        <dgm:constr type="w" for="ch" forName="balance_43" refType="w"/>
        <dgm:constr type="h" for="ch" forName="balance_43" refType="h" fact="0.157"/>
        <dgm:constr type="b" for="ch" forName="balance_43" refType="h" fact="0.85"/>
        <dgm:constr type="ctrX" for="ch" forName="balance_43" refType="w" fact="0.5"/>
        <dgm:constr type="w" for="ch" forName="balance_44" refType="w" fact="0.9"/>
        <dgm:constr type="h" for="ch" forName="balance_44" refType="h" fact="0.076"/>
        <dgm:constr type="b" for="ch" forName="balance_44" refType="h" fact="0.81"/>
        <dgm:constr type="ctrX" for="ch" forName="balance_44" refType="w" fact="0.5"/>
        <dgm:constr type="w" for="ch" forName="right_01_1" refType="w" fact="0.4"/>
        <dgm:constr type="h" for="ch" forName="right_01_1" refType="h" fact="0.7"/>
        <dgm:constr type="b" for="ch" forName="right_01_1" refType="h" fact="0.76"/>
        <dgm:constr type="ctrX" for="ch" forName="right_01_1" refType="w" fact="0.78"/>
        <dgm:constr type="w" for="ch" forName="left_10_1" refType="w" fact="0.4"/>
        <dgm:constr type="h" for="ch" forName="left_10_1" refType="h" fact="0.7"/>
        <dgm:constr type="b" for="ch" forName="left_10_1" refType="h" fact="0.76"/>
        <dgm:constr type="ctrX" for="ch" forName="left_10_1" refType="w" fact="0.22"/>
        <dgm:constr type="w" for="ch" forName="right_11_1" refType="w" fact="0.36"/>
        <dgm:constr type="h" for="ch" forName="right_11_1" refType="h" fact="0.67"/>
        <dgm:constr type="b" for="ch" forName="right_11_1" refType="h" fact="0.725"/>
        <dgm:constr type="ctrX" for="ch" forName="right_11_1" refType="w" fact="0.76"/>
        <dgm:constr type="w" for="ch" forName="left_11_1" refType="w" fact="0.36"/>
        <dgm:constr type="h" for="ch" forName="left_11_1" refType="h" fact="0.67"/>
        <dgm:constr type="b" for="ch" forName="left_11_1" refType="h" fact="0.725"/>
        <dgm:constr type="ctrX" for="ch" forName="left_11_1" refType="w" fact="0.24"/>
        <dgm:constr type="w" for="ch" forName="right_02_1" refType="w" fact="0.388"/>
        <dgm:constr type="h" for="ch" forName="right_02_1" refType="h" fact="0.36"/>
        <dgm:constr type="b" for="ch" forName="right_02_1" refType="h" fact="0.76"/>
        <dgm:constr type="ctrX" for="ch" forName="right_02_1" refType="w" fact="0.77"/>
        <dgm:constr type="w" for="ch" forName="right_02_2" refType="w" fact="0.388"/>
        <dgm:constr type="h" for="ch" forName="right_02_2" refType="h" fact="0.36"/>
        <dgm:constr type="b" for="ch" forName="right_02_2" refType="h" fact="0.42"/>
        <dgm:constr type="ctrX" for="ch" forName="right_02_2" refType="w" fact="0.79"/>
        <dgm:constr type="w" for="ch" forName="left_20_1" refType="w" fact="0.388"/>
        <dgm:constr type="h" for="ch" forName="left_20_1" refType="h" fact="0.36"/>
        <dgm:constr type="b" for="ch" forName="left_20_1" refType="h" fact="0.76"/>
        <dgm:constr type="ctrX" for="ch" forName="left_20_1" refType="w" fact="0.23"/>
        <dgm:constr type="w" for="ch" forName="left_20_2" refType="w" fact="0.388"/>
        <dgm:constr type="h" for="ch" forName="left_20_2" refType="h" fact="0.36"/>
        <dgm:constr type="b" for="ch" forName="left_20_2" refType="h" fact="0.42"/>
        <dgm:constr type="ctrX" for="ch" forName="left_20_2" refType="w" fact="0.21"/>
        <dgm:constr type="w" for="ch" forName="right_12_1" refType="w" fact="0.388"/>
        <dgm:constr type="h" for="ch" forName="right_12_1" refType="h" fact="0.36"/>
        <dgm:constr type="b" for="ch" forName="right_12_1" refType="h" fact="0.76"/>
        <dgm:constr type="ctrX" for="ch" forName="right_12_1" refType="w" fact="0.77"/>
        <dgm:constr type="w" for="ch" forName="right_12_2" refType="w" fact="0.388"/>
        <dgm:constr type="h" for="ch" forName="right_12_2" refType="h" fact="0.36"/>
        <dgm:constr type="b" for="ch" forName="right_12_2" refType="h" fact="0.42"/>
        <dgm:constr type="ctrX" for="ch" forName="right_12_2" refType="w" fact="0.79"/>
        <dgm:constr type="w" for="ch" forName="left_12_1" refType="w" fact="0.388"/>
        <dgm:constr type="h" for="ch" forName="left_12_1" refType="h" fact="0.36"/>
        <dgm:constr type="b" for="ch" forName="left_12_1" refType="h" fact="0.715"/>
        <dgm:constr type="ctrX" for="ch" forName="left_12_1" refType="w" fact="0.255"/>
        <dgm:constr type="w" for="ch" forName="right_22_1" refType="w" fact="0.36"/>
        <dgm:constr type="h" for="ch" forName="right_22_1" refType="h" fact="0.32"/>
        <dgm:constr type="b" for="ch" forName="right_22_1" refType="h" fact="0.725"/>
        <dgm:constr type="ctrX" for="ch" forName="right_22_1" refType="w" fact="0.76"/>
        <dgm:constr type="w" for="ch" forName="right_22_2" refType="w" fact="0.36"/>
        <dgm:constr type="h" for="ch" forName="right_22_2" refType="h" fact="0.32"/>
        <dgm:constr type="b" for="ch" forName="right_22_2" refType="h" fact="0.39"/>
        <dgm:constr type="ctrX" for="ch" forName="right_22_2" refType="w" fact="0.76"/>
        <dgm:constr type="w" for="ch" forName="left_22_1" refType="w" fact="0.36"/>
        <dgm:constr type="h" for="ch" forName="left_22_1" refType="h" fact="0.32"/>
        <dgm:constr type="b" for="ch" forName="left_22_1" refType="h" fact="0.725"/>
        <dgm:constr type="ctrX" for="ch" forName="left_22_1" refType="w" fact="0.24"/>
        <dgm:constr type="w" for="ch" forName="left_22_2" refType="w" fact="0.36"/>
        <dgm:constr type="h" for="ch" forName="left_22_2" refType="h" fact="0.32"/>
        <dgm:constr type="b" for="ch" forName="left_22_2" refType="h" fact="0.39"/>
        <dgm:constr type="ctrX" for="ch" forName="left_22_2" refType="w" fact="0.24"/>
        <dgm:constr type="w" for="ch" forName="left_21_1" refType="w" fact="0.388"/>
        <dgm:constr type="h" for="ch" forName="left_21_1" refType="h" fact="0.36"/>
        <dgm:constr type="b" for="ch" forName="left_21_1" refType="h" fact="0.76"/>
        <dgm:constr type="ctrX" for="ch" forName="left_21_1" refType="w" fact="0.23"/>
        <dgm:constr type="w" for="ch" forName="left_21_2" refType="w" fact="0.388"/>
        <dgm:constr type="h" for="ch" forName="left_21_2" refType="h" fact="0.36"/>
        <dgm:constr type="b" for="ch" forName="left_21_2" refType="h" fact="0.42"/>
        <dgm:constr type="ctrX" for="ch" forName="left_21_2" refType="w" fact="0.21"/>
        <dgm:constr type="w" for="ch" forName="right_21_1" refType="w" fact="0.388"/>
        <dgm:constr type="h" for="ch" forName="right_21_1" refType="h" fact="0.36"/>
        <dgm:constr type="b" for="ch" forName="right_21_1" refType="h" fact="0.715"/>
        <dgm:constr type="ctrX" for="ch" forName="right_21_1" refType="w" fact="0.745"/>
        <dgm:constr type="w" for="ch" forName="right_03_1" refType="w" fact="0.37"/>
        <dgm:constr type="h" for="ch" forName="right_03_1" refType="h" fact="0.24"/>
        <dgm:constr type="b" for="ch" forName="right_03_1" refType="h" fact="0.76"/>
        <dgm:constr type="ctrX" for="ch" forName="right_03_1" refType="w" fact="0.77"/>
        <dgm:constr type="w" for="ch" forName="right_03_2" refType="w" fact="0.37"/>
        <dgm:constr type="h" for="ch" forName="right_03_2" refType="h" fact="0.24"/>
        <dgm:constr type="b" for="ch" forName="right_03_2" refType="h" fact="0.535"/>
        <dgm:constr type="ctrX" for="ch" forName="right_03_2" refType="w" fact="0.783"/>
        <dgm:constr type="w" for="ch" forName="right_03_3" refType="w" fact="0.37"/>
        <dgm:constr type="h" for="ch" forName="right_03_3" refType="h" fact="0.24"/>
        <dgm:constr type="b" for="ch" forName="right_03_3" refType="h" fact="0.315"/>
        <dgm:constr type="ctrX" for="ch" forName="right_03_3" refType="w" fact="0.796"/>
        <dgm:constr type="w" for="ch" forName="left_30_1" refType="w" fact="0.37"/>
        <dgm:constr type="h" for="ch" forName="left_30_1" refType="h" fact="0.24"/>
        <dgm:constr type="b" for="ch" forName="left_30_1" refType="h" fact="0.76"/>
        <dgm:constr type="ctrX" for="ch" forName="left_30_1" refType="w" fact="0.23"/>
        <dgm:constr type="w" for="ch" forName="left_30_2" refType="w" fact="0.37"/>
        <dgm:constr type="h" for="ch" forName="left_30_2" refType="h" fact="0.24"/>
        <dgm:constr type="b" for="ch" forName="left_30_2" refType="h" fact="0.535"/>
        <dgm:constr type="ctrX" for="ch" forName="left_30_2" refType="w" fact="0.217"/>
        <dgm:constr type="w" for="ch" forName="left_30_3" refType="w" fact="0.37"/>
        <dgm:constr type="h" for="ch" forName="left_30_3" refType="h" fact="0.24"/>
        <dgm:constr type="b" for="ch" forName="left_30_3" refType="h" fact="0.315"/>
        <dgm:constr type="ctrX" for="ch" forName="left_30_3" refType="w" fact="0.204"/>
        <dgm:constr type="w" for="ch" forName="right_13_1" refType="w" fact="0.37"/>
        <dgm:constr type="h" for="ch" forName="right_13_1" refType="h" fact="0.24"/>
        <dgm:constr type="b" for="ch" forName="right_13_1" refType="h" fact="0.76"/>
        <dgm:constr type="ctrX" for="ch" forName="right_13_1" refType="w" fact="0.77"/>
        <dgm:constr type="w" for="ch" forName="right_13_2" refType="w" fact="0.37"/>
        <dgm:constr type="h" for="ch" forName="right_13_2" refType="h" fact="0.24"/>
        <dgm:constr type="b" for="ch" forName="right_13_2" refType="h" fact="0.535"/>
        <dgm:constr type="ctrX" for="ch" forName="right_13_2" refType="w" fact="0.783"/>
        <dgm:constr type="w" for="ch" forName="right_13_3" refType="w" fact="0.37"/>
        <dgm:constr type="h" for="ch" forName="right_13_3" refType="h" fact="0.24"/>
        <dgm:constr type="b" for="ch" forName="right_13_3" refType="h" fact="0.315"/>
        <dgm:constr type="ctrX" for="ch" forName="right_13_3" refType="w" fact="0.796"/>
        <dgm:constr type="w" for="ch" forName="left_13_1" refType="w" fact="0.37"/>
        <dgm:constr type="h" for="ch" forName="left_13_1" refType="h" fact="0.24"/>
        <dgm:constr type="b" for="ch" forName="left_13_1" refType="h" fact="0.715"/>
        <dgm:constr type="ctrX" for="ch" forName="left_13_1" refType="w" fact="0.255"/>
        <dgm:constr type="w" for="ch" forName="left_31_1" refType="w" fact="0.37"/>
        <dgm:constr type="h" for="ch" forName="left_31_1" refType="h" fact="0.24"/>
        <dgm:constr type="b" for="ch" forName="left_31_1" refType="h" fact="0.76"/>
        <dgm:constr type="ctrX" for="ch" forName="left_31_1" refType="w" fact="0.23"/>
        <dgm:constr type="w" for="ch" forName="left_31_2" refType="w" fact="0.37"/>
        <dgm:constr type="h" for="ch" forName="left_31_2" refType="h" fact="0.24"/>
        <dgm:constr type="b" for="ch" forName="left_31_2" refType="h" fact="0.535"/>
        <dgm:constr type="ctrX" for="ch" forName="left_31_2" refType="w" fact="0.217"/>
        <dgm:constr type="w" for="ch" forName="left_31_3" refType="w" fact="0.37"/>
        <dgm:constr type="h" for="ch" forName="left_31_3" refType="h" fact="0.24"/>
        <dgm:constr type="b" for="ch" forName="left_31_3" refType="h" fact="0.315"/>
        <dgm:constr type="ctrX" for="ch" forName="left_31_3" refType="w" fact="0.204"/>
        <dgm:constr type="w" for="ch" forName="right_31_1" refType="w" fact="0.37"/>
        <dgm:constr type="h" for="ch" forName="right_31_1" refType="h" fact="0.24"/>
        <dgm:constr type="b" for="ch" forName="right_31_1" refType="h" fact="0.715"/>
        <dgm:constr type="ctrX" for="ch" forName="right_31_1" refType="w" fact="0.745"/>
        <dgm:constr type="w" for="ch" forName="right_23_1" refType="w" fact="0.37"/>
        <dgm:constr type="h" for="ch" forName="right_23_1" refType="h" fact="0.24"/>
        <dgm:constr type="b" for="ch" forName="right_23_1" refType="h" fact="0.76"/>
        <dgm:constr type="ctrX" for="ch" forName="right_23_1" refType="w" fact="0.77"/>
        <dgm:constr type="w" for="ch" forName="right_23_2" refType="w" fact="0.37"/>
        <dgm:constr type="h" for="ch" forName="right_23_2" refType="h" fact="0.24"/>
        <dgm:constr type="b" for="ch" forName="right_23_2" refType="h" fact="0.535"/>
        <dgm:constr type="ctrX" for="ch" forName="right_23_2" refType="w" fact="0.783"/>
        <dgm:constr type="w" for="ch" forName="right_23_3" refType="w" fact="0.37"/>
        <dgm:constr type="h" for="ch" forName="right_23_3" refType="h" fact="0.24"/>
        <dgm:constr type="b" for="ch" forName="right_23_3" refType="h" fact="0.315"/>
        <dgm:constr type="ctrX" for="ch" forName="right_23_3" refType="w" fact="0.796"/>
        <dgm:constr type="w" for="ch" forName="left_23_1" refType="w" fact="0.37"/>
        <dgm:constr type="h" for="ch" forName="left_23_1" refType="h" fact="0.24"/>
        <dgm:constr type="b" for="ch" forName="left_23_1" refType="h" fact="0.715"/>
        <dgm:constr type="ctrX" for="ch" forName="left_23_1" refType="w" fact="0.255"/>
        <dgm:constr type="w" for="ch" forName="left_23_2" refType="w" fact="0.37"/>
        <dgm:constr type="h" for="ch" forName="left_23_2" refType="h" fact="0.24"/>
        <dgm:constr type="b" for="ch" forName="left_23_2" refType="h" fact="0.49"/>
        <dgm:constr type="ctrX" for="ch" forName="left_23_2" refType="w" fact="0.268"/>
        <dgm:constr type="w" for="ch" forName="left_32_1" refType="w" fact="0.37"/>
        <dgm:constr type="h" for="ch" forName="left_32_1" refType="h" fact="0.24"/>
        <dgm:constr type="b" for="ch" forName="left_32_1" refType="h" fact="0.76"/>
        <dgm:constr type="ctrX" for="ch" forName="left_32_1" refType="w" fact="0.23"/>
        <dgm:constr type="w" for="ch" forName="left_32_2" refType="w" fact="0.37"/>
        <dgm:constr type="h" for="ch" forName="left_32_2" refType="h" fact="0.24"/>
        <dgm:constr type="b" for="ch" forName="left_32_2" refType="h" fact="0.535"/>
        <dgm:constr type="ctrX" for="ch" forName="left_32_2" refType="w" fact="0.217"/>
        <dgm:constr type="w" for="ch" forName="left_32_3" refType="w" fact="0.37"/>
        <dgm:constr type="h" for="ch" forName="left_32_3" refType="h" fact="0.24"/>
        <dgm:constr type="b" for="ch" forName="left_32_3" refType="h" fact="0.315"/>
        <dgm:constr type="ctrX" for="ch" forName="left_32_3" refType="w" fact="0.204"/>
        <dgm:constr type="w" for="ch" forName="right_32_1" refType="w" fact="0.37"/>
        <dgm:constr type="h" for="ch" forName="right_32_1" refType="h" fact="0.24"/>
        <dgm:constr type="b" for="ch" forName="right_32_1" refType="h" fact="0.715"/>
        <dgm:constr type="ctrX" for="ch" forName="right_32_1" refType="w" fact="0.745"/>
        <dgm:constr type="w" for="ch" forName="right_32_2" refType="w" fact="0.37"/>
        <dgm:constr type="h" for="ch" forName="right_32_2" refType="h" fact="0.24"/>
        <dgm:constr type="b" for="ch" forName="right_32_2" refType="h" fact="0.49"/>
        <dgm:constr type="ctrX" for="ch" forName="right_32_2" refType="w" fact="0.732"/>
        <dgm:constr type="w" for="ch" forName="right_33_1" refType="w" fact="0.36"/>
        <dgm:constr type="h" for="ch" forName="right_33_1" refType="h" fact="0.21"/>
        <dgm:constr type="b" for="ch" forName="right_33_1" refType="h" fact="0.725"/>
        <dgm:constr type="ctrX" for="ch" forName="right_33_1" refType="w" fact="0.76"/>
        <dgm:constr type="w" for="ch" forName="right_33_2" refType="w" fact="0.36"/>
        <dgm:constr type="h" for="ch" forName="right_33_2" refType="h" fact="0.21"/>
        <dgm:constr type="b" for="ch" forName="right_33_2" refType="h" fact="0.5"/>
        <dgm:constr type="ctrX" for="ch" forName="right_33_2" refType="w" fact="0.76"/>
        <dgm:constr type="w" for="ch" forName="right_33_3" refType="w" fact="0.36"/>
        <dgm:constr type="h" for="ch" forName="right_33_3" refType="h" fact="0.21"/>
        <dgm:constr type="b" for="ch" forName="right_33_3" refType="h" fact="0.275"/>
        <dgm:constr type="ctrX" for="ch" forName="right_33_3" refType="w" fact="0.76"/>
        <dgm:constr type="w" for="ch" forName="left_33_1" refType="w" fact="0.36"/>
        <dgm:constr type="h" for="ch" forName="left_33_1" refType="h" fact="0.21"/>
        <dgm:constr type="b" for="ch" forName="left_33_1" refType="h" fact="0.725"/>
        <dgm:constr type="ctrX" for="ch" forName="left_33_1" refType="w" fact="0.24"/>
        <dgm:constr type="w" for="ch" forName="left_33_2" refType="w" fact="0.36"/>
        <dgm:constr type="h" for="ch" forName="left_33_2" refType="h" fact="0.21"/>
        <dgm:constr type="b" for="ch" forName="left_33_2" refType="h" fact="0.5"/>
        <dgm:constr type="ctrX" for="ch" forName="left_33_2" refType="w" fact="0.24"/>
        <dgm:constr type="w" for="ch" forName="left_33_3" refType="w" fact="0.36"/>
        <dgm:constr type="h" for="ch" forName="left_33_3" refType="h" fact="0.21"/>
        <dgm:constr type="b" for="ch" forName="left_33_3" refType="h" fact="0.275"/>
        <dgm:constr type="ctrX" for="ch" forName="left_33_3" refType="w" fact="0.24"/>
        <dgm:constr type="w" for="ch" forName="right_04_1" refType="w" fact="0.365"/>
        <dgm:constr type="h" for="ch" forName="right_04_1" refType="h" fact="0.185"/>
        <dgm:constr type="b" for="ch" forName="right_04_1" refType="h" fact="0.76"/>
        <dgm:constr type="ctrX" for="ch" forName="right_04_1" refType="w" fact="0.77"/>
        <dgm:constr type="w" for="ch" forName="right_04_2" refType="w" fact="0.365"/>
        <dgm:constr type="h" for="ch" forName="right_04_2" refType="h" fact="0.185"/>
        <dgm:constr type="b" for="ch" forName="right_04_2" refType="h" fact="0.595"/>
        <dgm:constr type="ctrX" for="ch" forName="right_04_2" refType="w" fact="0.78"/>
        <dgm:constr type="w" for="ch" forName="right_04_3" refType="w" fact="0.365"/>
        <dgm:constr type="h" for="ch" forName="right_04_3" refType="h" fact="0.185"/>
        <dgm:constr type="b" for="ch" forName="right_04_3" refType="h" fact="0.43"/>
        <dgm:constr type="ctrX" for="ch" forName="right_04_3" refType="w" fact="0.79"/>
        <dgm:constr type="w" for="ch" forName="right_04_4" refType="w" fact="0.365"/>
        <dgm:constr type="h" for="ch" forName="right_04_4" refType="h" fact="0.185"/>
        <dgm:constr type="b" for="ch" forName="right_04_4" refType="h" fact="0.265"/>
        <dgm:constr type="ctrX" for="ch" forName="right_04_4" refType="w" fact="0.8"/>
        <dgm:constr type="w" for="ch" forName="left_40_1" refType="w" fact="0.365"/>
        <dgm:constr type="h" for="ch" forName="left_40_1" refType="h" fact="0.185"/>
        <dgm:constr type="b" for="ch" forName="left_40_1" refType="h" fact="0.76"/>
        <dgm:constr type="ctrX" for="ch" forName="left_40_1" refType="w" fact="0.23"/>
        <dgm:constr type="w" for="ch" forName="left_40_2" refType="w" fact="0.365"/>
        <dgm:constr type="h" for="ch" forName="left_40_2" refType="h" fact="0.185"/>
        <dgm:constr type="b" for="ch" forName="left_40_2" refType="h" fact="0.595"/>
        <dgm:constr type="ctrX" for="ch" forName="left_40_2" refType="w" fact="0.22"/>
        <dgm:constr type="w" for="ch" forName="left_40_3" refType="w" fact="0.365"/>
        <dgm:constr type="h" for="ch" forName="left_40_3" refType="h" fact="0.185"/>
        <dgm:constr type="b" for="ch" forName="left_40_3" refType="h" fact="0.43"/>
        <dgm:constr type="ctrX" for="ch" forName="left_40_3" refType="w" fact="0.21"/>
        <dgm:constr type="w" for="ch" forName="left_40_4" refType="w" fact="0.365"/>
        <dgm:constr type="h" for="ch" forName="left_40_4" refType="h" fact="0.185"/>
        <dgm:constr type="b" for="ch" forName="left_40_4" refType="h" fact="0.265"/>
        <dgm:constr type="ctrX" for="ch" forName="left_40_4" refType="w" fact="0.2"/>
        <dgm:constr type="w" for="ch" forName="right_14_1" refType="w" fact="0.365"/>
        <dgm:constr type="h" for="ch" forName="right_14_1" refType="h" fact="0.185"/>
        <dgm:constr type="b" for="ch" forName="right_14_1" refType="h" fact="0.76"/>
        <dgm:constr type="ctrX" for="ch" forName="right_14_1" refType="w" fact="0.77"/>
        <dgm:constr type="w" for="ch" forName="right_14_2" refType="w" fact="0.365"/>
        <dgm:constr type="h" for="ch" forName="right_14_2" refType="h" fact="0.185"/>
        <dgm:constr type="b" for="ch" forName="right_14_2" refType="h" fact="0.595"/>
        <dgm:constr type="ctrX" for="ch" forName="right_14_2" refType="w" fact="0.78"/>
        <dgm:constr type="w" for="ch" forName="right_14_3" refType="w" fact="0.365"/>
        <dgm:constr type="h" for="ch" forName="right_14_3" refType="h" fact="0.185"/>
        <dgm:constr type="b" for="ch" forName="right_14_3" refType="h" fact="0.43"/>
        <dgm:constr type="ctrX" for="ch" forName="right_14_3" refType="w" fact="0.79"/>
        <dgm:constr type="w" for="ch" forName="right_14_4" refType="w" fact="0.365"/>
        <dgm:constr type="h" for="ch" forName="right_14_4" refType="h" fact="0.185"/>
        <dgm:constr type="b" for="ch" forName="right_14_4" refType="h" fact="0.265"/>
        <dgm:constr type="ctrX" for="ch" forName="right_14_4" refType="w" fact="0.8"/>
        <dgm:constr type="w" for="ch" forName="left_14_1" refType="w" fact="0.365"/>
        <dgm:constr type="h" for="ch" forName="left_14_1" refType="h" fact="0.185"/>
        <dgm:constr type="b" for="ch" forName="left_14_1" refType="h" fact="0.715"/>
        <dgm:constr type="ctrX" for="ch" forName="left_14_1" refType="w" fact="0.25"/>
        <dgm:constr type="w" for="ch" forName="left_41_1" refType="w" fact="0.365"/>
        <dgm:constr type="h" for="ch" forName="left_41_1" refType="h" fact="0.185"/>
        <dgm:constr type="b" for="ch" forName="left_41_1" refType="h" fact="0.76"/>
        <dgm:constr type="ctrX" for="ch" forName="left_41_1" refType="w" fact="0.23"/>
        <dgm:constr type="w" for="ch" forName="left_41_2" refType="w" fact="0.365"/>
        <dgm:constr type="h" for="ch" forName="left_41_2" refType="h" fact="0.185"/>
        <dgm:constr type="b" for="ch" forName="left_41_2" refType="h" fact="0.595"/>
        <dgm:constr type="ctrX" for="ch" forName="left_41_2" refType="w" fact="0.22"/>
        <dgm:constr type="w" for="ch" forName="left_41_3" refType="w" fact="0.365"/>
        <dgm:constr type="h" for="ch" forName="left_41_3" refType="h" fact="0.185"/>
        <dgm:constr type="b" for="ch" forName="left_41_3" refType="h" fact="0.43"/>
        <dgm:constr type="ctrX" for="ch" forName="left_41_3" refType="w" fact="0.21"/>
        <dgm:constr type="w" for="ch" forName="left_41_4" refType="w" fact="0.365"/>
        <dgm:constr type="h" for="ch" forName="left_41_4" refType="h" fact="0.185"/>
        <dgm:constr type="b" for="ch" forName="left_41_4" refType="h" fact="0.265"/>
        <dgm:constr type="ctrX" for="ch" forName="left_41_4" refType="w" fact="0.2"/>
        <dgm:constr type="w" for="ch" forName="right_41_1" refType="w" fact="0.365"/>
        <dgm:constr type="h" for="ch" forName="right_41_1" refType="h" fact="0.185"/>
        <dgm:constr type="b" for="ch" forName="right_41_1" refType="h" fact="0.715"/>
        <dgm:constr type="ctrX" for="ch" forName="right_41_1" refType="w" fact="0.75"/>
        <dgm:constr type="w" for="ch" forName="right_24_1" refType="w" fact="0.365"/>
        <dgm:constr type="h" for="ch" forName="right_24_1" refType="h" fact="0.185"/>
        <dgm:constr type="b" for="ch" forName="right_24_1" refType="h" fact="0.76"/>
        <dgm:constr type="ctrX" for="ch" forName="right_24_1" refType="w" fact="0.77"/>
        <dgm:constr type="w" for="ch" forName="right_24_2" refType="w" fact="0.365"/>
        <dgm:constr type="h" for="ch" forName="right_24_2" refType="h" fact="0.185"/>
        <dgm:constr type="b" for="ch" forName="right_24_2" refType="h" fact="0.595"/>
        <dgm:constr type="ctrX" for="ch" forName="right_24_2" refType="w" fact="0.78"/>
        <dgm:constr type="w" for="ch" forName="right_24_3" refType="w" fact="0.365"/>
        <dgm:constr type="h" for="ch" forName="right_24_3" refType="h" fact="0.185"/>
        <dgm:constr type="b" for="ch" forName="right_24_3" refType="h" fact="0.43"/>
        <dgm:constr type="ctrX" for="ch" forName="right_24_3" refType="w" fact="0.79"/>
        <dgm:constr type="w" for="ch" forName="right_24_4" refType="w" fact="0.365"/>
        <dgm:constr type="h" for="ch" forName="right_24_4" refType="h" fact="0.185"/>
        <dgm:constr type="b" for="ch" forName="right_24_4" refType="h" fact="0.265"/>
        <dgm:constr type="ctrX" for="ch" forName="right_24_4" refType="w" fact="0.8"/>
        <dgm:constr type="w" for="ch" forName="left_24_1" refType="w" fact="0.365"/>
        <dgm:constr type="h" for="ch" forName="left_24_1" refType="h" fact="0.185"/>
        <dgm:constr type="b" for="ch" forName="left_24_1" refType="h" fact="0.715"/>
        <dgm:constr type="ctrX" for="ch" forName="left_24_1" refType="w" fact="0.25"/>
        <dgm:constr type="w" for="ch" forName="left_24_2" refType="w" fact="0.365"/>
        <dgm:constr type="h" for="ch" forName="left_24_2" refType="h" fact="0.185"/>
        <dgm:constr type="b" for="ch" forName="left_24_2" refType="h" fact="0.55"/>
        <dgm:constr type="ctrX" for="ch" forName="left_24_2" refType="w" fact="0.26"/>
        <dgm:constr type="w" for="ch" forName="left_42_1" refType="w" fact="0.365"/>
        <dgm:constr type="h" for="ch" forName="left_42_1" refType="h" fact="0.185"/>
        <dgm:constr type="b" for="ch" forName="left_42_1" refType="h" fact="0.76"/>
        <dgm:constr type="ctrX" for="ch" forName="left_42_1" refType="w" fact="0.23"/>
        <dgm:constr type="w" for="ch" forName="left_42_2" refType="w" fact="0.365"/>
        <dgm:constr type="h" for="ch" forName="left_42_2" refType="h" fact="0.185"/>
        <dgm:constr type="b" for="ch" forName="left_42_2" refType="h" fact="0.595"/>
        <dgm:constr type="ctrX" for="ch" forName="left_42_2" refType="w" fact="0.22"/>
        <dgm:constr type="w" for="ch" forName="left_42_3" refType="w" fact="0.365"/>
        <dgm:constr type="h" for="ch" forName="left_42_3" refType="h" fact="0.185"/>
        <dgm:constr type="b" for="ch" forName="left_42_3" refType="h" fact="0.43"/>
        <dgm:constr type="ctrX" for="ch" forName="left_42_3" refType="w" fact="0.21"/>
        <dgm:constr type="w" for="ch" forName="left_42_4" refType="w" fact="0.365"/>
        <dgm:constr type="h" for="ch" forName="left_42_4" refType="h" fact="0.185"/>
        <dgm:constr type="b" for="ch" forName="left_42_4" refType="h" fact="0.265"/>
        <dgm:constr type="ctrX" for="ch" forName="left_42_4" refType="w" fact="0.2"/>
        <dgm:constr type="w" for="ch" forName="right_42_1" refType="w" fact="0.365"/>
        <dgm:constr type="h" for="ch" forName="right_42_1" refType="h" fact="0.185"/>
        <dgm:constr type="b" for="ch" forName="right_42_1" refType="h" fact="0.715"/>
        <dgm:constr type="ctrX" for="ch" forName="right_42_1" refType="w" fact="0.75"/>
        <dgm:constr type="w" for="ch" forName="right_42_2" refType="w" fact="0.365"/>
        <dgm:constr type="h" for="ch" forName="right_42_2" refType="h" fact="0.185"/>
        <dgm:constr type="b" for="ch" forName="right_42_2" refType="h" fact="0.55"/>
        <dgm:constr type="ctrX" for="ch" forName="right_42_2" refType="w" fact="0.74"/>
        <dgm:constr type="w" for="ch" forName="right_34_1" refType="w" fact="0.365"/>
        <dgm:constr type="h" for="ch" forName="right_34_1" refType="h" fact="0.185"/>
        <dgm:constr type="b" for="ch" forName="right_34_1" refType="h" fact="0.76"/>
        <dgm:constr type="ctrX" for="ch" forName="right_34_1" refType="w" fact="0.77"/>
        <dgm:constr type="w" for="ch" forName="right_34_2" refType="w" fact="0.365"/>
        <dgm:constr type="h" for="ch" forName="right_34_2" refType="h" fact="0.185"/>
        <dgm:constr type="b" for="ch" forName="right_34_2" refType="h" fact="0.595"/>
        <dgm:constr type="ctrX" for="ch" forName="right_34_2" refType="w" fact="0.78"/>
        <dgm:constr type="w" for="ch" forName="right_34_3" refType="w" fact="0.365"/>
        <dgm:constr type="h" for="ch" forName="right_34_3" refType="h" fact="0.185"/>
        <dgm:constr type="b" for="ch" forName="right_34_3" refType="h" fact="0.43"/>
        <dgm:constr type="ctrX" for="ch" forName="right_34_3" refType="w" fact="0.79"/>
        <dgm:constr type="w" for="ch" forName="right_34_4" refType="w" fact="0.365"/>
        <dgm:constr type="h" for="ch" forName="right_34_4" refType="h" fact="0.185"/>
        <dgm:constr type="b" for="ch" forName="right_34_4" refType="h" fact="0.265"/>
        <dgm:constr type="ctrX" for="ch" forName="right_34_4" refType="w" fact="0.8"/>
        <dgm:constr type="w" for="ch" forName="left_34_1" refType="w" fact="0.365"/>
        <dgm:constr type="h" for="ch" forName="left_34_1" refType="h" fact="0.185"/>
        <dgm:constr type="b" for="ch" forName="left_34_1" refType="h" fact="0.715"/>
        <dgm:constr type="ctrX" for="ch" forName="left_34_1" refType="w" fact="0.25"/>
        <dgm:constr type="w" for="ch" forName="left_34_2" refType="w" fact="0.365"/>
        <dgm:constr type="h" for="ch" forName="left_34_2" refType="h" fact="0.185"/>
        <dgm:constr type="b" for="ch" forName="left_34_2" refType="h" fact="0.55"/>
        <dgm:constr type="ctrX" for="ch" forName="left_34_2" refType="w" fact="0.26"/>
        <dgm:constr type="w" for="ch" forName="left_34_3" refType="w" fact="0.365"/>
        <dgm:constr type="h" for="ch" forName="left_34_3" refType="h" fact="0.185"/>
        <dgm:constr type="b" for="ch" forName="left_34_3" refType="h" fact="0.385"/>
        <dgm:constr type="ctrX" for="ch" forName="left_34_3" refType="w" fact="0.27"/>
        <dgm:constr type="w" for="ch" forName="left_43_1" refType="w" fact="0.365"/>
        <dgm:constr type="h" for="ch" forName="left_43_1" refType="h" fact="0.185"/>
        <dgm:constr type="b" for="ch" forName="left_43_1" refType="h" fact="0.76"/>
        <dgm:constr type="ctrX" for="ch" forName="left_43_1" refType="w" fact="0.23"/>
        <dgm:constr type="w" for="ch" forName="left_43_2" refType="w" fact="0.365"/>
        <dgm:constr type="h" for="ch" forName="left_43_2" refType="h" fact="0.185"/>
        <dgm:constr type="b" for="ch" forName="left_43_2" refType="h" fact="0.595"/>
        <dgm:constr type="ctrX" for="ch" forName="left_43_2" refType="w" fact="0.22"/>
        <dgm:constr type="w" for="ch" forName="left_43_3" refType="w" fact="0.365"/>
        <dgm:constr type="h" for="ch" forName="left_43_3" refType="h" fact="0.185"/>
        <dgm:constr type="b" for="ch" forName="left_43_3" refType="h" fact="0.43"/>
        <dgm:constr type="ctrX" for="ch" forName="left_43_3" refType="w" fact="0.21"/>
        <dgm:constr type="w" for="ch" forName="left_43_4" refType="w" fact="0.365"/>
        <dgm:constr type="h" for="ch" forName="left_43_4" refType="h" fact="0.185"/>
        <dgm:constr type="b" for="ch" forName="left_43_4" refType="h" fact="0.265"/>
        <dgm:constr type="ctrX" for="ch" forName="left_43_4" refType="w" fact="0.2"/>
        <dgm:constr type="w" for="ch" forName="right_43_1" refType="w" fact="0.365"/>
        <dgm:constr type="h" for="ch" forName="right_43_1" refType="h" fact="0.185"/>
        <dgm:constr type="b" for="ch" forName="right_43_1" refType="h" fact="0.715"/>
        <dgm:constr type="ctrX" for="ch" forName="right_43_1" refType="w" fact="0.75"/>
        <dgm:constr type="w" for="ch" forName="right_43_2" refType="w" fact="0.365"/>
        <dgm:constr type="h" for="ch" forName="right_43_2" refType="h" fact="0.185"/>
        <dgm:constr type="b" for="ch" forName="right_43_2" refType="h" fact="0.55"/>
        <dgm:constr type="ctrX" for="ch" forName="right_43_2" refType="w" fact="0.74"/>
        <dgm:constr type="w" for="ch" forName="right_43_3" refType="w" fact="0.365"/>
        <dgm:constr type="h" for="ch" forName="right_43_3" refType="h" fact="0.185"/>
        <dgm:constr type="b" for="ch" forName="right_43_3" refType="h" fact="0.385"/>
        <dgm:constr type="ctrX" for="ch" forName="right_43_3" refType="w" fact="0.73"/>
        <dgm:constr type="w" for="ch" forName="right_44_1" refType="w" fact="0.36"/>
        <dgm:constr type="h" for="ch" forName="right_44_1" refType="h" fact="0.154"/>
        <dgm:constr type="b" for="ch" forName="right_44_1" refType="h" fact="0.725"/>
        <dgm:constr type="ctrX" for="ch" forName="right_44_1" refType="w" fact="0.76"/>
        <dgm:constr type="w" for="ch" forName="right_44_2" refType="w" fact="0.36"/>
        <dgm:constr type="h" for="ch" forName="right_44_2" refType="h" fact="0.154"/>
        <dgm:constr type="b" for="ch" forName="right_44_2" refType="h" fact="0.559"/>
        <dgm:constr type="ctrX" for="ch" forName="right_44_2" refType="w" fact="0.76"/>
        <dgm:constr type="w" for="ch" forName="right_44_3" refType="w" fact="0.36"/>
        <dgm:constr type="h" for="ch" forName="right_44_3" refType="h" fact="0.154"/>
        <dgm:constr type="b" for="ch" forName="right_44_3" refType="h" fact="0.393"/>
        <dgm:constr type="ctrX" for="ch" forName="right_44_3" refType="w" fact="0.76"/>
        <dgm:constr type="w" for="ch" forName="right_44_4" refType="w" fact="0.36"/>
        <dgm:constr type="h" for="ch" forName="right_44_4" refType="h" fact="0.154"/>
        <dgm:constr type="b" for="ch" forName="right_44_4" refType="h" fact="0.224"/>
        <dgm:constr type="ctrX" for="ch" forName="right_44_4" refType="w" fact="0.76"/>
        <dgm:constr type="w" for="ch" forName="left_44_1" refType="w" fact="0.36"/>
        <dgm:constr type="h" for="ch" forName="left_44_1" refType="h" fact="0.154"/>
        <dgm:constr type="b" for="ch" forName="left_44_1" refType="h" fact="0.725"/>
        <dgm:constr type="ctrX" for="ch" forName="left_44_1" refType="w" fact="0.24"/>
        <dgm:constr type="w" for="ch" forName="left_44_2" refType="w" fact="0.36"/>
        <dgm:constr type="h" for="ch" forName="left_44_2" refType="h" fact="0.154"/>
        <dgm:constr type="b" for="ch" forName="left_44_2" refType="h" fact="0.559"/>
        <dgm:constr type="ctrX" for="ch" forName="left_44_2" refType="w" fact="0.24"/>
        <dgm:constr type="w" for="ch" forName="left_44_3" refType="w" fact="0.36"/>
        <dgm:constr type="h" for="ch" forName="left_44_3" refType="h" fact="0.154"/>
        <dgm:constr type="b" for="ch" forName="left_44_3" refType="h" fact="0.393"/>
        <dgm:constr type="ctrX" for="ch" forName="left_44_3" refType="w" fact="0.24"/>
        <dgm:constr type="w" for="ch" forName="left_44_4" refType="w" fact="0.36"/>
        <dgm:constr type="h" for="ch" forName="left_44_4" refType="h" fact="0.154"/>
        <dgm:constr type="b" for="ch" forName="left_44_4" refType="h" fact="0.224"/>
        <dgm:constr type="ctrX" for="ch" forName="left_44_4" refType="w" fact="0.24"/>
      </dgm:constrLst>
      <dgm:ruleLst/>
      <dgm:layoutNode name="dummyMaxCanvas_ChildArea">
        <dgm:alg type="sp"/>
        <dgm:shape xmlns:r="http://schemas.openxmlformats.org/officeDocument/2006/relationships" r:blip="">
          <dgm:adjLst/>
        </dgm:shape>
        <dgm:presOf/>
        <dgm:constrLst/>
        <dgm:ruleLst/>
      </dgm:layoutNode>
      <dgm:layoutNode name="fulcrum" styleLbl="alignAccFollowNode1">
        <dgm:alg type="sp"/>
        <dgm:shape xmlns:r="http://schemas.openxmlformats.org/officeDocument/2006/relationships" type="triangle" r:blip="">
          <dgm:adjLst/>
        </dgm:shape>
        <dgm:presOf/>
        <dgm:constrLst/>
        <dgm:ruleLst/>
      </dgm:layoutNode>
      <dgm:choose name="Name0">
        <dgm:if name="Name1" axis="ch ch" ptType="node node" st="1 1" cnt="1 0" func="cnt" op="equ" val="0">
          <dgm:choose name="Name2">
            <dgm:if name="Name3" axis="ch ch" ptType="node node" st="2 1" cnt="1 0" func="cnt" op="equ" val="0">
              <dgm:layoutNode name="balance_00" styleLbl="alignAccFollowNode1">
                <dgm:varLst>
                  <dgm:bulletEnabled val="1"/>
                </dgm:varLst>
                <dgm:alg type="sp"/>
                <dgm:shape xmlns:r="http://schemas.openxmlformats.org/officeDocument/2006/relationships" type="rect" r:blip="">
                  <dgm:adjLst/>
                </dgm:shape>
                <dgm:presOf/>
                <dgm:constrLst/>
                <dgm:ruleLst/>
              </dgm:layoutNode>
            </dgm:if>
            <dgm:else name="Name4">
              <dgm:choose name="Name5">
                <dgm:if name="Name6" axis="ch ch" ptType="node node" st="2 1" cnt="1 0" func="cnt" op="equ" val="1">
                  <dgm:layoutNode name="balance_01" styleLbl="alignAccFollowNode1">
                    <dgm:varLst>
                      <dgm:bulletEnabled val="1"/>
                    </dgm:varLst>
                    <dgm:alg type="sp"/>
                    <dgm:shape xmlns:r="http://schemas.openxmlformats.org/officeDocument/2006/relationships" rot="4" type="rect" r:blip="">
                      <dgm:adjLst/>
                    </dgm:shape>
                    <dgm:presOf/>
                    <dgm:constrLst/>
                    <dgm:ruleLst/>
                  </dgm:layoutNode>
                  <dgm:layoutNode name="right_0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
                  <dgm:choose name="Name8">
                    <dgm:if name="Name9" axis="ch ch" ptType="node node" st="2 1" cnt="1 0" func="cnt" op="equ" val="2">
                      <dgm:layoutNode name="balance_02" styleLbl="alignAccFollowNode1">
                        <dgm:varLst>
                          <dgm:bulletEnabled val="1"/>
                        </dgm:varLst>
                        <dgm:alg type="sp"/>
                        <dgm:shape xmlns:r="http://schemas.openxmlformats.org/officeDocument/2006/relationships" rot="4" type="rect" r:blip="">
                          <dgm:adjLst/>
                        </dgm:shape>
                        <dgm:presOf/>
                        <dgm:constrLst/>
                        <dgm:ruleLst/>
                      </dgm:layoutNode>
                      <dgm:layoutNode name="right_0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
                      <dgm:choose name="Name11">
                        <dgm:if name="Name12" axis="ch ch" ptType="node node" st="2 1" cnt="1 0" func="cnt" op="equ" val="3">
                          <dgm:layoutNode name="balance_03" styleLbl="alignAccFollowNode1">
                            <dgm:varLst>
                              <dgm:bulletEnabled val="1"/>
                            </dgm:varLst>
                            <dgm:alg type="sp"/>
                            <dgm:shape xmlns:r="http://schemas.openxmlformats.org/officeDocument/2006/relationships" rot="4" type="rect" r:blip="">
                              <dgm:adjLst/>
                            </dgm:shape>
                            <dgm:presOf/>
                            <dgm:constrLst/>
                            <dgm:ruleLst/>
                          </dgm:layoutNode>
                          <dgm:layoutNode name="right_0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3">
                          <dgm:choose name="Name14">
                            <dgm:if name="Name15" axis="ch ch" ptType="node node" st="2 1" cnt="1 0" func="cnt" op="gte" val="4">
                              <dgm:layoutNode name="balance_04" styleLbl="alignAccFollowNode1">
                                <dgm:varLst>
                                  <dgm:bulletEnabled val="1"/>
                                </dgm:varLst>
                                <dgm:alg type="sp"/>
                                <dgm:shape xmlns:r="http://schemas.openxmlformats.org/officeDocument/2006/relationships" rot="4" type="rect" r:blip="">
                                  <dgm:adjLst/>
                                </dgm:shape>
                                <dgm:presOf/>
                                <dgm:constrLst/>
                                <dgm:ruleLst/>
                              </dgm:layoutNode>
                              <dgm:layoutNode name="right_0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0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6"/>
                          </dgm:choose>
                        </dgm:else>
                      </dgm:choose>
                    </dgm:else>
                  </dgm:choose>
                </dgm:else>
              </dgm:choose>
            </dgm:else>
          </dgm:choose>
        </dgm:if>
        <dgm:else name="Name17">
          <dgm:choose name="Name18">
            <dgm:if name="Name19" axis="ch ch" ptType="node node" st="1 1" cnt="1 0" func="cnt" op="equ" val="1">
              <dgm:choose name="Name20">
                <dgm:if name="Name21" axis="ch ch" ptType="node node" st="2 1" cnt="1 0" func="cnt" op="equ" val="0">
                  <dgm:layoutNode name="balance_10" styleLbl="alignAccFollowNode1">
                    <dgm:varLst>
                      <dgm:bulletEnabled val="1"/>
                    </dgm:varLst>
                    <dgm:alg type="sp"/>
                    <dgm:shape xmlns:r="http://schemas.openxmlformats.org/officeDocument/2006/relationships" rot="-4" type="rect" r:blip="">
                      <dgm:adjLst/>
                    </dgm:shape>
                    <dgm:presOf/>
                    <dgm:constrLst/>
                    <dgm:ruleLst/>
                  </dgm:layoutNode>
                  <dgm:layoutNode name="left_1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2">
                  <dgm:choose name="Name23">
                    <dgm:if name="Name24" axis="ch ch" ptType="node node" st="2 1" cnt="1 0" func="cnt" op="equ" val="1">
                      <dgm:layoutNode name="balance_11" styleLbl="alignAccFollowNode1">
                        <dgm:varLst>
                          <dgm:bulletEnabled val="1"/>
                        </dgm:varLst>
                        <dgm:alg type="sp"/>
                        <dgm:shape xmlns:r="http://schemas.openxmlformats.org/officeDocument/2006/relationships" type="rect" r:blip="">
                          <dgm:adjLst/>
                        </dgm:shape>
                        <dgm:presOf/>
                        <dgm:constrLst/>
                        <dgm:ruleLst/>
                      </dgm:layoutNode>
                      <dgm:layoutNode name="left_11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1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5">
                      <dgm:choose name="Name26">
                        <dgm:if name="Name27" axis="ch ch" ptType="node node" st="2 1" cnt="1 0" func="cnt" op="equ" val="2">
                          <dgm:layoutNode name="balance_12" styleLbl="alignAccFollowNode1">
                            <dgm:varLst>
                              <dgm:bulletEnabled val="1"/>
                            </dgm:varLst>
                            <dgm:alg type="sp"/>
                            <dgm:shape xmlns:r="http://schemas.openxmlformats.org/officeDocument/2006/relationships" rot="4" type="rect" r:blip="">
                              <dgm:adjLst/>
                            </dgm:shape>
                            <dgm:presOf/>
                            <dgm:constrLst/>
                            <dgm:ruleLst/>
                          </dgm:layoutNode>
                          <dgm:layoutNode name="right_1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8">
                          <dgm:choose name="Name29">
                            <dgm:if name="Name30" axis="ch ch" ptType="node node" st="2 1" cnt="1 0" func="cnt" op="equ" val="3">
                              <dgm:layoutNode name="balance_13" styleLbl="alignAccFollowNode1">
                                <dgm:varLst>
                                  <dgm:bulletEnabled val="1"/>
                                </dgm:varLst>
                                <dgm:alg type="sp"/>
                                <dgm:shape xmlns:r="http://schemas.openxmlformats.org/officeDocument/2006/relationships" rot="4" type="rect" r:blip="">
                                  <dgm:adjLst/>
                                </dgm:shape>
                                <dgm:presOf/>
                                <dgm:constrLst/>
                                <dgm:ruleLst/>
                              </dgm:layoutNode>
                              <dgm:layoutNode name="right_1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1">
                              <dgm:choose name="Name32">
                                <dgm:if name="Name33" axis="ch ch" ptType="node node" st="2 1" cnt="1 0" func="cnt" op="gte" val="4">
                                  <dgm:layoutNode name="balance_14" styleLbl="alignAccFollowNode1">
                                    <dgm:varLst>
                                      <dgm:bulletEnabled val="1"/>
                                    </dgm:varLst>
                                    <dgm:alg type="sp"/>
                                    <dgm:shape xmlns:r="http://schemas.openxmlformats.org/officeDocument/2006/relationships" rot="4" type="rect" r:blip="">
                                      <dgm:adjLst/>
                                    </dgm:shape>
                                    <dgm:presOf/>
                                    <dgm:constrLst/>
                                    <dgm:ruleLst/>
                                  </dgm:layoutNode>
                                  <dgm:layoutNode name="right_1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1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1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4"/>
                              </dgm:choose>
                            </dgm:else>
                          </dgm:choose>
                        </dgm:else>
                      </dgm:choose>
                    </dgm:else>
                  </dgm:choose>
                </dgm:else>
              </dgm:choose>
            </dgm:if>
            <dgm:else name="Name35">
              <dgm:choose name="Name36">
                <dgm:if name="Name37" axis="ch ch" ptType="node node" st="1 1" cnt="1 0" func="cnt" op="equ" val="2">
                  <dgm:choose name="Name38">
                    <dgm:if name="Name39" axis="ch ch" ptType="node node" st="2 1" cnt="1 0" func="cnt" op="equ" val="0">
                      <dgm:layoutNode name="balance_20" styleLbl="alignAccFollowNode1">
                        <dgm:varLst>
                          <dgm:bulletEnabled val="1"/>
                        </dgm:varLst>
                        <dgm:alg type="sp"/>
                        <dgm:shape xmlns:r="http://schemas.openxmlformats.org/officeDocument/2006/relationships" rot="-4" type="rect" r:blip="">
                          <dgm:adjLst/>
                        </dgm:shape>
                        <dgm:presOf/>
                        <dgm:constrLst/>
                        <dgm:ruleLst/>
                      </dgm:layoutNode>
                      <dgm:layoutNode name="left_2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0">
                      <dgm:choose name="Name41">
                        <dgm:if name="Name42" axis="ch ch" ptType="node node" st="2 1" cnt="1 0" func="cnt" op="equ" val="1">
                          <dgm:layoutNode name="balance_21" styleLbl="alignAccFollowNode1">
                            <dgm:varLst>
                              <dgm:bulletEnabled val="1"/>
                            </dgm:varLst>
                            <dgm:alg type="sp"/>
                            <dgm:shape xmlns:r="http://schemas.openxmlformats.org/officeDocument/2006/relationships" rot="-4" type="rect" r:blip="">
                              <dgm:adjLst/>
                            </dgm:shape>
                            <dgm:presOf/>
                            <dgm:constrLst/>
                            <dgm:ruleLst/>
                          </dgm:layoutNode>
                          <dgm:layoutNode name="left_2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3">
                          <dgm:choose name="Name44">
                            <dgm:if name="Name45" axis="ch ch" ptType="node node" st="2 1" cnt="1 0" func="cnt" op="equ" val="2">
                              <dgm:layoutNode name="balance_22" styleLbl="alignAccFollowNode1">
                                <dgm:varLst>
                                  <dgm:bulletEnabled val="1"/>
                                </dgm:varLst>
                                <dgm:alg type="sp"/>
                                <dgm:shape xmlns:r="http://schemas.openxmlformats.org/officeDocument/2006/relationships" type="rect" r:blip="">
                                  <dgm:adjLst/>
                                </dgm:shape>
                                <dgm:presOf/>
                                <dgm:constrLst/>
                                <dgm:ruleLst/>
                              </dgm:layoutNode>
                              <dgm:layoutNode name="right_22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2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2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6">
                              <dgm:choose name="Name47">
                                <dgm:if name="Name48" axis="ch ch" ptType="node node" st="2 1" cnt="1 0" func="cnt" op="equ" val="3">
                                  <dgm:layoutNode name="balance_23" styleLbl="alignAccFollowNode1">
                                    <dgm:varLst>
                                      <dgm:bulletEnabled val="1"/>
                                    </dgm:varLst>
                                    <dgm:alg type="sp"/>
                                    <dgm:shape xmlns:r="http://schemas.openxmlformats.org/officeDocument/2006/relationships" rot="4" type="rect" r:blip="">
                                      <dgm:adjLst/>
                                    </dgm:shape>
                                    <dgm:presOf/>
                                    <dgm:constrLst/>
                                    <dgm:ruleLst/>
                                  </dgm:layoutNode>
                                  <dgm:layoutNode name="right_2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9">
                                  <dgm:choose name="Name50">
                                    <dgm:if name="Name51" axis="ch ch" ptType="node node" st="2 1" cnt="1 0" func="cnt" op="gte" val="4">
                                      <dgm:layoutNode name="balance_24" styleLbl="alignAccFollowNode1">
                                        <dgm:varLst>
                                          <dgm:bulletEnabled val="1"/>
                                        </dgm:varLst>
                                        <dgm:alg type="sp"/>
                                        <dgm:shape xmlns:r="http://schemas.openxmlformats.org/officeDocument/2006/relationships" rot="4" type="rect" r:blip="">
                                          <dgm:adjLst/>
                                        </dgm:shape>
                                        <dgm:presOf/>
                                        <dgm:constrLst/>
                                        <dgm:ruleLst/>
                                      </dgm:layoutNode>
                                      <dgm:layoutNode name="right_2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2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2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2"/>
                                  </dgm:choose>
                                </dgm:else>
                              </dgm:choose>
                            </dgm:else>
                          </dgm:choose>
                        </dgm:else>
                      </dgm:choose>
                    </dgm:else>
                  </dgm:choose>
                </dgm:if>
                <dgm:else name="Name53">
                  <dgm:choose name="Name54">
                    <dgm:if name="Name55" axis="ch ch" ptType="node node" st="1 1" cnt="1 0" func="cnt" op="equ" val="3">
                      <dgm:choose name="Name56">
                        <dgm:if name="Name57" axis="ch ch" ptType="node node" st="2 1" cnt="1 0" func="cnt" op="equ" val="0">
                          <dgm:layoutNode name="balance_30" styleLbl="alignAccFollowNode1">
                            <dgm:varLst>
                              <dgm:bulletEnabled val="1"/>
                            </dgm:varLst>
                            <dgm:alg type="sp"/>
                            <dgm:shape xmlns:r="http://schemas.openxmlformats.org/officeDocument/2006/relationships" rot="-4" type="rect" r:blip="">
                              <dgm:adjLst/>
                            </dgm:shape>
                            <dgm:presOf/>
                            <dgm:constrLst/>
                            <dgm:ruleLst/>
                          </dgm:layoutNode>
                          <dgm:layoutNode name="left_3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name="Name59">
                            <dgm:if name="Name60" axis="ch ch" ptType="node node" st="2 1" cnt="1 0" func="cnt" op="equ" val="1">
                              <dgm:layoutNode name="balance_31" styleLbl="alignAccFollowNode1">
                                <dgm:varLst>
                                  <dgm:bulletEnabled val="1"/>
                                </dgm:varLst>
                                <dgm:alg type="sp"/>
                                <dgm:shape xmlns:r="http://schemas.openxmlformats.org/officeDocument/2006/relationships" rot="-4" type="rect" r:blip="">
                                  <dgm:adjLst/>
                                </dgm:shape>
                                <dgm:presOf/>
                                <dgm:constrLst/>
                                <dgm:ruleLst/>
                              </dgm:layoutNode>
                              <dgm:layoutNode name="left_3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1">
                              <dgm:choose name="Name62">
                                <dgm:if name="Name63" axis="ch ch" ptType="node node" st="2 1" cnt="1 0" func="cnt" op="equ" val="2">
                                  <dgm:layoutNode name="balance_32" styleLbl="alignAccFollowNode1">
                                    <dgm:varLst>
                                      <dgm:bulletEnabled val="1"/>
                                    </dgm:varLst>
                                    <dgm:alg type="sp"/>
                                    <dgm:shape xmlns:r="http://schemas.openxmlformats.org/officeDocument/2006/relationships" rot="-4" type="rect" r:blip="">
                                      <dgm:adjLst/>
                                    </dgm:shape>
                                    <dgm:presOf/>
                                    <dgm:constrLst/>
                                    <dgm:ruleLst/>
                                  </dgm:layoutNode>
                                  <dgm:layoutNode name="left_3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4">
                                  <dgm:choose name="Name65">
                                    <dgm:if name="Name66" axis="ch ch" ptType="node node" st="2 1" cnt="1 0" func="cnt" op="equ" val="3">
                                      <dgm:layoutNode name="balance_33" styleLbl="alignAccFollowNode1">
                                        <dgm:varLst>
                                          <dgm:bulletEnabled val="1"/>
                                        </dgm:varLst>
                                        <dgm:alg type="sp"/>
                                        <dgm:shape xmlns:r="http://schemas.openxmlformats.org/officeDocument/2006/relationships" type="rect" r:blip="">
                                          <dgm:adjLst/>
                                        </dgm:shape>
                                        <dgm:presOf/>
                                        <dgm:constrLst/>
                                        <dgm:ruleLst/>
                                      </dgm:layoutNode>
                                      <dgm:layoutNode name="right_33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3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3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7">
                                      <dgm:choose name="Name68">
                                        <dgm:if name="Name69" axis="ch ch" ptType="node node" st="2 1" cnt="1 0" func="cnt" op="gte" val="4">
                                          <dgm:layoutNode name="balance_34" styleLbl="alignAccFollowNode1">
                                            <dgm:varLst>
                                              <dgm:bulletEnabled val="1"/>
                                            </dgm:varLst>
                                            <dgm:alg type="sp"/>
                                            <dgm:shape xmlns:r="http://schemas.openxmlformats.org/officeDocument/2006/relationships" rot="4" type="rect" r:blip="">
                                              <dgm:adjLst/>
                                            </dgm:shape>
                                            <dgm:presOf/>
                                            <dgm:constrLst/>
                                            <dgm:ruleLst/>
                                          </dgm:layoutNode>
                                          <dgm:layoutNode name="right_34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34_4" styleLbl="node1">
                                            <dgm:varLst>
                                              <dgm:bulletEnabled val="1"/>
                                            </dgm:varLst>
                                            <dgm:alg type="tx"/>
                                            <dgm:shape xmlns:r="http://schemas.openxmlformats.org/officeDocument/2006/relationships" rot="4"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34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0"/>
                                      </dgm:choose>
                                    </dgm:else>
                                  </dgm:choose>
                                </dgm:else>
                              </dgm:choose>
                            </dgm:else>
                          </dgm:choose>
                        </dgm:else>
                      </dgm:choose>
                    </dgm:if>
                    <dgm:else name="Name71">
                      <dgm:choose name="Name72">
                        <dgm:if name="Name73" axis="ch ch" ptType="node node" st="1 1" cnt="1 0" func="cnt" op="gte" val="4">
                          <dgm:choose name="Name74">
                            <dgm:if name="Name75" axis="ch ch" ptType="node node" st="2 1" cnt="1 0" func="cnt" op="equ" val="0">
                              <dgm:layoutNode name="balance_40" styleLbl="alignAccFollowNode1">
                                <dgm:varLst>
                                  <dgm:bulletEnabled val="1"/>
                                </dgm:varLst>
                                <dgm:alg type="sp"/>
                                <dgm:shape xmlns:r="http://schemas.openxmlformats.org/officeDocument/2006/relationships" rot="-4" type="rect" r:blip="">
                                  <dgm:adjLst/>
                                </dgm:shape>
                                <dgm:presOf/>
                                <dgm:constrLst/>
                                <dgm:ruleLst/>
                              </dgm:layoutNode>
                              <dgm:layoutNode name="left_40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0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6">
                              <dgm:choose name="Name77">
                                <dgm:if name="Name78" axis="ch ch" ptType="node node" st="2 1" cnt="1 0" func="cnt" op="equ" val="1">
                                  <dgm:layoutNode name="balance_41" styleLbl="alignAccFollowNode1">
                                    <dgm:varLst>
                                      <dgm:bulletEnabled val="1"/>
                                    </dgm:varLst>
                                    <dgm:alg type="sp"/>
                                    <dgm:shape xmlns:r="http://schemas.openxmlformats.org/officeDocument/2006/relationships" rot="-4" type="rect" r:blip="">
                                      <dgm:adjLst/>
                                    </dgm:shape>
                                    <dgm:presOf/>
                                    <dgm:constrLst/>
                                    <dgm:ruleLst/>
                                  </dgm:layoutNode>
                                  <dgm:layoutNode name="left_41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1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1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name="Name80">
                                    <dgm:if name="Name81" axis="ch ch" ptType="node node" st="2 1" cnt="1 0" func="cnt" op="equ" val="2">
                                      <dgm:layoutNode name="balance_42" styleLbl="alignAccFollowNode1">
                                        <dgm:varLst>
                                          <dgm:bulletEnabled val="1"/>
                                        </dgm:varLst>
                                        <dgm:alg type="sp"/>
                                        <dgm:shape xmlns:r="http://schemas.openxmlformats.org/officeDocument/2006/relationships" rot="-4" type="rect" r:blip="">
                                          <dgm:adjLst/>
                                        </dgm:shape>
                                        <dgm:presOf/>
                                        <dgm:constrLst/>
                                        <dgm:ruleLst/>
                                      </dgm:layoutNode>
                                      <dgm:layoutNode name="left_42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2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2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2">
                                      <dgm:choose name="Name83">
                                        <dgm:if name="Name84" axis="ch ch" ptType="node node" st="2 1" cnt="1 0" func="cnt" op="equ" val="3">
                                          <dgm:layoutNode name="balance_43" styleLbl="alignAccFollowNode1">
                                            <dgm:varLst>
                                              <dgm:bulletEnabled val="1"/>
                                            </dgm:varLst>
                                            <dgm:alg type="sp"/>
                                            <dgm:shape xmlns:r="http://schemas.openxmlformats.org/officeDocument/2006/relationships" rot="-4" type="rect" r:blip="">
                                              <dgm:adjLst/>
                                            </dgm:shape>
                                            <dgm:presOf/>
                                            <dgm:constrLst/>
                                            <dgm:ruleLst/>
                                          </dgm:layoutNode>
                                          <dgm:layoutNode name="left_43_1" styleLbl="node1">
                                            <dgm:varLst>
                                              <dgm:bulletEnabled val="1"/>
                                            </dgm:varLst>
                                            <dgm:alg type="tx"/>
                                            <dgm:shape xmlns:r="http://schemas.openxmlformats.org/officeDocument/2006/relationships" rot="-4"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2" styleLbl="node1">
                                            <dgm:varLst>
                                              <dgm:bulletEnabled val="1"/>
                                            </dgm:varLst>
                                            <dgm:alg type="tx"/>
                                            <dgm:shape xmlns:r="http://schemas.openxmlformats.org/officeDocument/2006/relationships" rot="-4"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3" styleLbl="node1">
                                            <dgm:varLst>
                                              <dgm:bulletEnabled val="1"/>
                                            </dgm:varLst>
                                            <dgm:alg type="tx"/>
                                            <dgm:shape xmlns:r="http://schemas.openxmlformats.org/officeDocument/2006/relationships" rot="-4"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3_4" styleLbl="node1">
                                            <dgm:varLst>
                                              <dgm:bulletEnabled val="1"/>
                                            </dgm:varLst>
                                            <dgm:alg type="tx"/>
                                            <dgm:shape xmlns:r="http://schemas.openxmlformats.org/officeDocument/2006/relationships" rot="-4"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1" styleLbl="node1">
                                            <dgm:varLst>
                                              <dgm:bulletEnabled val="1"/>
                                            </dgm:varLst>
                                            <dgm:alg type="tx"/>
                                            <dgm:shape xmlns:r="http://schemas.openxmlformats.org/officeDocument/2006/relationships" rot="-4"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2" styleLbl="node1">
                                            <dgm:varLst>
                                              <dgm:bulletEnabled val="1"/>
                                            </dgm:varLst>
                                            <dgm:alg type="tx"/>
                                            <dgm:shape xmlns:r="http://schemas.openxmlformats.org/officeDocument/2006/relationships" rot="-4"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3_3" styleLbl="node1">
                                            <dgm:varLst>
                                              <dgm:bulletEnabled val="1"/>
                                            </dgm:varLst>
                                            <dgm:alg type="tx"/>
                                            <dgm:shape xmlns:r="http://schemas.openxmlformats.org/officeDocument/2006/relationships" rot="-4"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5">
                                          <dgm:choose name="Name86">
                                            <dgm:if name="Name87" axis="ch ch" ptType="node node" st="2 1" cnt="1 0" func="cnt" op="gte" val="4">
                                              <dgm:layoutNode name="balance_44" styleLbl="alignAccFollowNode1">
                                                <dgm:varLst>
                                                  <dgm:bulletEnabled val="1"/>
                                                </dgm:varLst>
                                                <dgm:alg type="sp"/>
                                                <dgm:shape xmlns:r="http://schemas.openxmlformats.org/officeDocument/2006/relationships" type="rect" r:blip="">
                                                  <dgm:adjLst/>
                                                </dgm:shape>
                                                <dgm:presOf/>
                                                <dgm:constrLst/>
                                                <dgm:ruleLst/>
                                              </dgm:layoutNode>
                                              <dgm:layoutNode name="right_44_1" styleLbl="node1">
                                                <dgm:varLst>
                                                  <dgm:bulletEnabled val="1"/>
                                                </dgm:varLst>
                                                <dgm:alg type="tx"/>
                                                <dgm:shape xmlns:r="http://schemas.openxmlformats.org/officeDocument/2006/relationships" type="roundRect" r:blip="">
                                                  <dgm:adjLst/>
                                                </dgm:shape>
                                                <dgm:presOf axis="ch ch desOrSelf" ptType="node node node" st="2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2" styleLbl="node1">
                                                <dgm:varLst>
                                                  <dgm:bulletEnabled val="1"/>
                                                </dgm:varLst>
                                                <dgm:alg type="tx"/>
                                                <dgm:shape xmlns:r="http://schemas.openxmlformats.org/officeDocument/2006/relationships" type="roundRect" r:blip="">
                                                  <dgm:adjLst/>
                                                </dgm:shape>
                                                <dgm:presOf axis="ch ch desOrSelf" ptType="node node node" st="2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3" styleLbl="node1">
                                                <dgm:varLst>
                                                  <dgm:bulletEnabled val="1"/>
                                                </dgm:varLst>
                                                <dgm:alg type="tx"/>
                                                <dgm:shape xmlns:r="http://schemas.openxmlformats.org/officeDocument/2006/relationships" type="roundRect" r:blip="">
                                                  <dgm:adjLst/>
                                                </dgm:shape>
                                                <dgm:presOf axis="ch ch desOrSelf" ptType="node node node" st="2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ight_44_4" styleLbl="node1">
                                                <dgm:varLst>
                                                  <dgm:bulletEnabled val="1"/>
                                                </dgm:varLst>
                                                <dgm:alg type="tx"/>
                                                <dgm:shape xmlns:r="http://schemas.openxmlformats.org/officeDocument/2006/relationships" type="roundRect" r:blip="">
                                                  <dgm:adjLst/>
                                                </dgm:shape>
                                                <dgm:presOf axis="ch ch desOrSelf" ptType="node node node" st="2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1" styleLbl="node1">
                                                <dgm:varLst>
                                                  <dgm:bulletEnabled val="1"/>
                                                </dgm:varLst>
                                                <dgm:alg type="tx"/>
                                                <dgm:shape xmlns:r="http://schemas.openxmlformats.org/officeDocument/2006/relationships" type="roundRect" r:blip="">
                                                  <dgm:adjLst/>
                                                </dgm:shape>
                                                <dgm:presOf axis="ch ch desOrSelf" ptType="node node node" st="1 1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2" styleLbl="node1">
                                                <dgm:varLst>
                                                  <dgm:bulletEnabled val="1"/>
                                                </dgm:varLst>
                                                <dgm:alg type="tx"/>
                                                <dgm:shape xmlns:r="http://schemas.openxmlformats.org/officeDocument/2006/relationships" type="roundRect" r:blip="">
                                                  <dgm:adjLst/>
                                                </dgm:shape>
                                                <dgm:presOf axis="ch ch desOrSelf" ptType="node node node" st="1 2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3" styleLbl="node1">
                                                <dgm:varLst>
                                                  <dgm:bulletEnabled val="1"/>
                                                </dgm:varLst>
                                                <dgm:alg type="tx"/>
                                                <dgm:shape xmlns:r="http://schemas.openxmlformats.org/officeDocument/2006/relationships" type="roundRect" r:blip="">
                                                  <dgm:adjLst/>
                                                </dgm:shape>
                                                <dgm:presOf axis="ch ch desOrSelf" ptType="node node node" st="1 3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left_44_4" styleLbl="node1">
                                                <dgm:varLst>
                                                  <dgm:bulletEnabled val="1"/>
                                                </dgm:varLst>
                                                <dgm:alg type="tx"/>
                                                <dgm:shape xmlns:r="http://schemas.openxmlformats.org/officeDocument/2006/relationships" type="roundRect" r:blip="">
                                                  <dgm:adjLst/>
                                                </dgm:shape>
                                                <dgm:presOf axis="ch ch desOrSelf" ptType="node node node" st="1 4 1" cnt="1 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8"/>
                                          </dgm:choose>
                                        </dgm:else>
                                      </dgm:choose>
                                    </dgm:else>
                                  </dgm:choose>
                                </dgm:else>
                              </dgm:choose>
                            </dgm:else>
                          </dgm:choose>
                        </dgm:if>
                        <dgm:else name="Name89"/>
                      </dgm:choose>
                    </dgm:else>
                  </dgm:choose>
                </dgm:else>
              </dgm:choose>
            </dgm:else>
          </dgm:choose>
        </dgm:else>
      </dgm:choose>
    </dgm:layoutNode>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BB2A5D-4125-4BAF-AAD1-9E6356512F52}" type="datetimeFigureOut">
              <a:rPr lang="en-GB" smtClean="0"/>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09D56E-18BB-4C41-8823-315E3853FF37}" type="slidenum">
              <a:rPr lang="en-GB" smtClean="0"/>
              <a:t>‹#›</a:t>
            </a:fld>
            <a:endParaRPr lang="en-GB"/>
          </a:p>
        </p:txBody>
      </p:sp>
    </p:spTree>
    <p:extLst>
      <p:ext uri="{BB962C8B-B14F-4D97-AF65-F5344CB8AC3E}">
        <p14:creationId xmlns:p14="http://schemas.microsoft.com/office/powerpoint/2010/main" val="2933085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BB2A5D-4125-4BAF-AAD1-9E6356512F52}" type="datetimeFigureOut">
              <a:rPr lang="en-GB" smtClean="0"/>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09D56E-18BB-4C41-8823-315E3853FF37}" type="slidenum">
              <a:rPr lang="en-GB" smtClean="0"/>
              <a:t>‹#›</a:t>
            </a:fld>
            <a:endParaRPr lang="en-GB"/>
          </a:p>
        </p:txBody>
      </p:sp>
    </p:spTree>
    <p:extLst>
      <p:ext uri="{BB962C8B-B14F-4D97-AF65-F5344CB8AC3E}">
        <p14:creationId xmlns:p14="http://schemas.microsoft.com/office/powerpoint/2010/main" val="1660615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BB2A5D-4125-4BAF-AAD1-9E6356512F52}" type="datetimeFigureOut">
              <a:rPr lang="en-GB" smtClean="0"/>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09D56E-18BB-4C41-8823-315E3853FF37}" type="slidenum">
              <a:rPr lang="en-GB" smtClean="0"/>
              <a:t>‹#›</a:t>
            </a:fld>
            <a:endParaRPr lang="en-GB"/>
          </a:p>
        </p:txBody>
      </p:sp>
    </p:spTree>
    <p:extLst>
      <p:ext uri="{BB962C8B-B14F-4D97-AF65-F5344CB8AC3E}">
        <p14:creationId xmlns:p14="http://schemas.microsoft.com/office/powerpoint/2010/main" val="539946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BB2A5D-4125-4BAF-AAD1-9E6356512F52}" type="datetimeFigureOut">
              <a:rPr lang="en-GB" smtClean="0"/>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09D56E-18BB-4C41-8823-315E3853FF37}" type="slidenum">
              <a:rPr lang="en-GB" smtClean="0"/>
              <a:t>‹#›</a:t>
            </a:fld>
            <a:endParaRPr lang="en-GB"/>
          </a:p>
        </p:txBody>
      </p:sp>
    </p:spTree>
    <p:extLst>
      <p:ext uri="{BB962C8B-B14F-4D97-AF65-F5344CB8AC3E}">
        <p14:creationId xmlns:p14="http://schemas.microsoft.com/office/powerpoint/2010/main" val="260312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BB2A5D-4125-4BAF-AAD1-9E6356512F52}" type="datetimeFigureOut">
              <a:rPr lang="en-GB" smtClean="0"/>
              <a:t>21/10/2020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09D56E-18BB-4C41-8823-315E3853FF37}" type="slidenum">
              <a:rPr lang="en-GB" smtClean="0"/>
              <a:t>‹#›</a:t>
            </a:fld>
            <a:endParaRPr lang="en-GB"/>
          </a:p>
        </p:txBody>
      </p:sp>
    </p:spTree>
    <p:extLst>
      <p:ext uri="{BB962C8B-B14F-4D97-AF65-F5344CB8AC3E}">
        <p14:creationId xmlns:p14="http://schemas.microsoft.com/office/powerpoint/2010/main" val="1213109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BB2A5D-4125-4BAF-AAD1-9E6356512F52}" type="datetimeFigureOut">
              <a:rPr lang="en-GB" smtClean="0"/>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09D56E-18BB-4C41-8823-315E3853FF37}" type="slidenum">
              <a:rPr lang="en-GB" smtClean="0"/>
              <a:t>‹#›</a:t>
            </a:fld>
            <a:endParaRPr lang="en-GB"/>
          </a:p>
        </p:txBody>
      </p:sp>
    </p:spTree>
    <p:extLst>
      <p:ext uri="{BB962C8B-B14F-4D97-AF65-F5344CB8AC3E}">
        <p14:creationId xmlns:p14="http://schemas.microsoft.com/office/powerpoint/2010/main" val="2694061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BB2A5D-4125-4BAF-AAD1-9E6356512F52}" type="datetimeFigureOut">
              <a:rPr lang="en-GB" smtClean="0"/>
              <a:t>21/10/2020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409D56E-18BB-4C41-8823-315E3853FF37}" type="slidenum">
              <a:rPr lang="en-GB" smtClean="0"/>
              <a:t>‹#›</a:t>
            </a:fld>
            <a:endParaRPr lang="en-GB"/>
          </a:p>
        </p:txBody>
      </p:sp>
    </p:spTree>
    <p:extLst>
      <p:ext uri="{BB962C8B-B14F-4D97-AF65-F5344CB8AC3E}">
        <p14:creationId xmlns:p14="http://schemas.microsoft.com/office/powerpoint/2010/main" val="2190472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BB2A5D-4125-4BAF-AAD1-9E6356512F52}" type="datetimeFigureOut">
              <a:rPr lang="en-GB" smtClean="0"/>
              <a:t>21/10/2020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409D56E-18BB-4C41-8823-315E3853FF37}" type="slidenum">
              <a:rPr lang="en-GB" smtClean="0"/>
              <a:t>‹#›</a:t>
            </a:fld>
            <a:endParaRPr lang="en-GB"/>
          </a:p>
        </p:txBody>
      </p:sp>
    </p:spTree>
    <p:extLst>
      <p:ext uri="{BB962C8B-B14F-4D97-AF65-F5344CB8AC3E}">
        <p14:creationId xmlns:p14="http://schemas.microsoft.com/office/powerpoint/2010/main" val="2019084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B2A5D-4125-4BAF-AAD1-9E6356512F52}" type="datetimeFigureOut">
              <a:rPr lang="en-GB" smtClean="0"/>
              <a:t>21/10/2020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09D56E-18BB-4C41-8823-315E3853FF37}" type="slidenum">
              <a:rPr lang="en-GB" smtClean="0"/>
              <a:t>‹#›</a:t>
            </a:fld>
            <a:endParaRPr lang="en-GB"/>
          </a:p>
        </p:txBody>
      </p:sp>
    </p:spTree>
    <p:extLst>
      <p:ext uri="{BB962C8B-B14F-4D97-AF65-F5344CB8AC3E}">
        <p14:creationId xmlns:p14="http://schemas.microsoft.com/office/powerpoint/2010/main" val="402243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BB2A5D-4125-4BAF-AAD1-9E6356512F52}" type="datetimeFigureOut">
              <a:rPr lang="en-GB" smtClean="0"/>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09D56E-18BB-4C41-8823-315E3853FF37}" type="slidenum">
              <a:rPr lang="en-GB" smtClean="0"/>
              <a:t>‹#›</a:t>
            </a:fld>
            <a:endParaRPr lang="en-GB"/>
          </a:p>
        </p:txBody>
      </p:sp>
    </p:spTree>
    <p:extLst>
      <p:ext uri="{BB962C8B-B14F-4D97-AF65-F5344CB8AC3E}">
        <p14:creationId xmlns:p14="http://schemas.microsoft.com/office/powerpoint/2010/main" val="2450146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BB2A5D-4125-4BAF-AAD1-9E6356512F52}" type="datetimeFigureOut">
              <a:rPr lang="en-GB" smtClean="0"/>
              <a:t>21/10/2020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09D56E-18BB-4C41-8823-315E3853FF37}" type="slidenum">
              <a:rPr lang="en-GB" smtClean="0"/>
              <a:t>‹#›</a:t>
            </a:fld>
            <a:endParaRPr lang="en-GB"/>
          </a:p>
        </p:txBody>
      </p:sp>
    </p:spTree>
    <p:extLst>
      <p:ext uri="{BB962C8B-B14F-4D97-AF65-F5344CB8AC3E}">
        <p14:creationId xmlns:p14="http://schemas.microsoft.com/office/powerpoint/2010/main" val="3116657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B2A5D-4125-4BAF-AAD1-9E6356512F52}" type="datetimeFigureOut">
              <a:rPr lang="en-GB" smtClean="0"/>
              <a:t>21/10/2020</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09D56E-18BB-4C41-8823-315E3853FF37}" type="slidenum">
              <a:rPr lang="en-GB" smtClean="0"/>
              <a:t>‹#›</a:t>
            </a:fld>
            <a:endParaRPr lang="en-GB"/>
          </a:p>
        </p:txBody>
      </p:sp>
    </p:spTree>
    <p:extLst>
      <p:ext uri="{BB962C8B-B14F-4D97-AF65-F5344CB8AC3E}">
        <p14:creationId xmlns:p14="http://schemas.microsoft.com/office/powerpoint/2010/main" val="830039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Layout" Target="../diagrams/layout2.xml"/><Relationship Id="rId7" Type="http://schemas.openxmlformats.org/officeDocument/2006/relationships/image" Target="../media/image6.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4.xml"/><Relationship Id="rId13" Type="http://schemas.openxmlformats.org/officeDocument/2006/relationships/image" Target="../media/image9.png"/><Relationship Id="rId3" Type="http://schemas.openxmlformats.org/officeDocument/2006/relationships/diagramLayout" Target="../diagrams/layout3.xml"/><Relationship Id="rId7" Type="http://schemas.openxmlformats.org/officeDocument/2006/relationships/diagramData" Target="../diagrams/data4.xml"/><Relationship Id="rId12" Type="http://schemas.openxmlformats.org/officeDocument/2006/relationships/image" Target="../media/image8.png"/><Relationship Id="rId17" Type="http://schemas.openxmlformats.org/officeDocument/2006/relationships/image" Target="../media/image13.png"/><Relationship Id="rId2" Type="http://schemas.openxmlformats.org/officeDocument/2006/relationships/diagramData" Target="../diagrams/data3.xml"/><Relationship Id="rId16" Type="http://schemas.openxmlformats.org/officeDocument/2006/relationships/image" Target="../media/image12.png"/><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5" Type="http://schemas.openxmlformats.org/officeDocument/2006/relationships/image" Target="../media/image11.png"/><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 Id="rId1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6.xml"/><Relationship Id="rId13" Type="http://schemas.openxmlformats.org/officeDocument/2006/relationships/diagramLayout" Target="../diagrams/layout7.xml"/><Relationship Id="rId18" Type="http://schemas.openxmlformats.org/officeDocument/2006/relationships/image" Target="../media/image15.png"/><Relationship Id="rId3" Type="http://schemas.openxmlformats.org/officeDocument/2006/relationships/diagramLayout" Target="../diagrams/layout5.xml"/><Relationship Id="rId21" Type="http://schemas.openxmlformats.org/officeDocument/2006/relationships/image" Target="../media/image18.png"/><Relationship Id="rId7" Type="http://schemas.openxmlformats.org/officeDocument/2006/relationships/diagramData" Target="../diagrams/data6.xml"/><Relationship Id="rId12" Type="http://schemas.openxmlformats.org/officeDocument/2006/relationships/diagramData" Target="../diagrams/data7.xml"/><Relationship Id="rId17" Type="http://schemas.openxmlformats.org/officeDocument/2006/relationships/image" Target="../media/image14.png"/><Relationship Id="rId2" Type="http://schemas.openxmlformats.org/officeDocument/2006/relationships/diagramData" Target="../diagrams/data5.xml"/><Relationship Id="rId16" Type="http://schemas.microsoft.com/office/2007/relationships/diagramDrawing" Target="../diagrams/drawing7.xml"/><Relationship Id="rId20" Type="http://schemas.openxmlformats.org/officeDocument/2006/relationships/image" Target="../media/image17.png"/><Relationship Id="rId1" Type="http://schemas.openxmlformats.org/officeDocument/2006/relationships/slideLayout" Target="../slideLayouts/slideLayout4.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5" Type="http://schemas.openxmlformats.org/officeDocument/2006/relationships/diagramColors" Target="../diagrams/colors7.xml"/><Relationship Id="rId10" Type="http://schemas.openxmlformats.org/officeDocument/2006/relationships/diagramColors" Target="../diagrams/colors6.xml"/><Relationship Id="rId19" Type="http://schemas.openxmlformats.org/officeDocument/2006/relationships/image" Target="../media/image16.png"/><Relationship Id="rId4" Type="http://schemas.openxmlformats.org/officeDocument/2006/relationships/diagramQuickStyle" Target="../diagrams/quickStyle5.xml"/><Relationship Id="rId9" Type="http://schemas.openxmlformats.org/officeDocument/2006/relationships/diagramQuickStyle" Target="../diagrams/quickStyle6.xml"/><Relationship Id="rId14" Type="http://schemas.openxmlformats.org/officeDocument/2006/relationships/diagramQuickStyle" Target="../diagrams/quickStyle7.xml"/><Relationship Id="rId22"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7.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4.xml"/><Relationship Id="rId6" Type="http://schemas.openxmlformats.org/officeDocument/2006/relationships/image" Target="../media/image29.png"/><Relationship Id="rId5" Type="http://schemas.openxmlformats.org/officeDocument/2006/relationships/image" Target="../media/image28.png"/><Relationship Id="rId10" Type="http://schemas.openxmlformats.org/officeDocument/2006/relationships/image" Target="../media/image33.png"/><Relationship Id="rId4" Type="http://schemas.openxmlformats.org/officeDocument/2006/relationships/image" Target="../media/image27.png"/><Relationship Id="rId9" Type="http://schemas.openxmlformats.org/officeDocument/2006/relationships/image" Target="../media/image32.png"/></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Layout" Target="../diagrams/layout10.xml"/><Relationship Id="rId18" Type="http://schemas.openxmlformats.org/officeDocument/2006/relationships/image" Target="../media/image38.png"/><Relationship Id="rId3" Type="http://schemas.openxmlformats.org/officeDocument/2006/relationships/diagramLayout" Target="../diagrams/layout8.xml"/><Relationship Id="rId7" Type="http://schemas.openxmlformats.org/officeDocument/2006/relationships/diagramData" Target="../diagrams/data9.xml"/><Relationship Id="rId12" Type="http://schemas.openxmlformats.org/officeDocument/2006/relationships/diagramData" Target="../diagrams/data10.xml"/><Relationship Id="rId17" Type="http://schemas.openxmlformats.org/officeDocument/2006/relationships/image" Target="../media/image37.png"/><Relationship Id="rId2" Type="http://schemas.openxmlformats.org/officeDocument/2006/relationships/diagramData" Target="../diagrams/data8.xml"/><Relationship Id="rId16" Type="http://schemas.microsoft.com/office/2007/relationships/diagramDrawing" Target="../diagrams/drawing10.xml"/><Relationship Id="rId1" Type="http://schemas.openxmlformats.org/officeDocument/2006/relationships/slideLayout" Target="../slideLayouts/slideLayout4.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5" Type="http://schemas.openxmlformats.org/officeDocument/2006/relationships/diagramColors" Target="../diagrams/colors10.xml"/><Relationship Id="rId10" Type="http://schemas.openxmlformats.org/officeDocument/2006/relationships/diagramColors" Target="../diagrams/colors9.xml"/><Relationship Id="rId19" Type="http://schemas.openxmlformats.org/officeDocument/2006/relationships/image" Target="../media/image39.png"/><Relationship Id="rId4" Type="http://schemas.openxmlformats.org/officeDocument/2006/relationships/diagramQuickStyle" Target="../diagrams/quickStyle8.xml"/><Relationship Id="rId9" Type="http://schemas.openxmlformats.org/officeDocument/2006/relationships/diagramQuickStyle" Target="../diagrams/quickStyle9.xml"/><Relationship Id="rId14"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p:cNvSpPr txBox="1">
            <a:spLocks/>
          </p:cNvSpPr>
          <p:nvPr/>
        </p:nvSpPr>
        <p:spPr>
          <a:xfrm rot="16200000">
            <a:off x="-2965077" y="2965076"/>
            <a:ext cx="6858000" cy="927847"/>
          </a:xfrm>
          <a:prstGeom prst="rect">
            <a:avLst/>
          </a:prstGeom>
          <a:solidFill>
            <a:srgbClr val="FF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solidFill>
                  <a:schemeClr val="bg1"/>
                </a:solidFill>
                <a:latin typeface="Bradley Hand ITC" panose="03070402050302030203" pitchFamily="66" charset="0"/>
              </a:rPr>
              <a:t>Germany </a:t>
            </a:r>
            <a:r>
              <a:rPr lang="en-GB" b="1" dirty="0" err="1" smtClean="0">
                <a:solidFill>
                  <a:schemeClr val="bg1"/>
                </a:solidFill>
                <a:latin typeface="Bradley Hand ITC" panose="03070402050302030203" pitchFamily="66" charset="0"/>
              </a:rPr>
              <a:t>Revison</a:t>
            </a:r>
            <a:r>
              <a:rPr lang="en-GB" b="1" dirty="0" smtClean="0">
                <a:solidFill>
                  <a:schemeClr val="bg1"/>
                </a:solidFill>
                <a:latin typeface="Bradley Hand ITC" panose="03070402050302030203" pitchFamily="66" charset="0"/>
              </a:rPr>
              <a:t> Booklet</a:t>
            </a:r>
            <a:endParaRPr lang="en-GB" b="1" dirty="0">
              <a:solidFill>
                <a:schemeClr val="bg1"/>
              </a:solidFill>
              <a:latin typeface="Bradley Hand ITC" panose="03070402050302030203" pitchFamily="66" charset="0"/>
            </a:endParaRPr>
          </a:p>
        </p:txBody>
      </p:sp>
      <p:pic>
        <p:nvPicPr>
          <p:cNvPr id="4100" name="Picture 4" descr="Image result for hitl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2435" y="567690"/>
            <a:ext cx="4356343" cy="570356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graphicFrame>
        <p:nvGraphicFramePr>
          <p:cNvPr id="3" name="Table 2"/>
          <p:cNvGraphicFramePr>
            <a:graphicFrameLocks noGrp="1"/>
          </p:cNvGraphicFramePr>
          <p:nvPr>
            <p:extLst>
              <p:ext uri="{D42A27DB-BD31-4B8C-83A1-F6EECF244321}">
                <p14:modId xmlns:p14="http://schemas.microsoft.com/office/powerpoint/2010/main" val="498963248"/>
              </p:ext>
            </p:extLst>
          </p:nvPr>
        </p:nvGraphicFramePr>
        <p:xfrm>
          <a:off x="5468778" y="567690"/>
          <a:ext cx="4006850" cy="5704788"/>
        </p:xfrm>
        <a:graphic>
          <a:graphicData uri="http://schemas.openxmlformats.org/drawingml/2006/table">
            <a:tbl>
              <a:tblPr firstRow="1" bandRow="1">
                <a:tableStyleId>{5940675A-B579-460E-94D1-54222C63F5DA}</a:tableStyleId>
              </a:tblPr>
              <a:tblGrid>
                <a:gridCol w="2216150">
                  <a:extLst>
                    <a:ext uri="{9D8B030D-6E8A-4147-A177-3AD203B41FA5}">
                      <a16:colId xmlns:a16="http://schemas.microsoft.com/office/drawing/2014/main" val="1963059420"/>
                    </a:ext>
                  </a:extLst>
                </a:gridCol>
                <a:gridCol w="596900">
                  <a:extLst>
                    <a:ext uri="{9D8B030D-6E8A-4147-A177-3AD203B41FA5}">
                      <a16:colId xmlns:a16="http://schemas.microsoft.com/office/drawing/2014/main" val="3778716184"/>
                    </a:ext>
                  </a:extLst>
                </a:gridCol>
                <a:gridCol w="596900">
                  <a:extLst>
                    <a:ext uri="{9D8B030D-6E8A-4147-A177-3AD203B41FA5}">
                      <a16:colId xmlns:a16="http://schemas.microsoft.com/office/drawing/2014/main" val="4218989966"/>
                    </a:ext>
                  </a:extLst>
                </a:gridCol>
                <a:gridCol w="596900">
                  <a:extLst>
                    <a:ext uri="{9D8B030D-6E8A-4147-A177-3AD203B41FA5}">
                      <a16:colId xmlns:a16="http://schemas.microsoft.com/office/drawing/2014/main" val="2249172392"/>
                    </a:ext>
                  </a:extLst>
                </a:gridCol>
              </a:tblGrid>
              <a:tr h="421500">
                <a:tc rowSpan="2">
                  <a:txBody>
                    <a:bodyPr/>
                    <a:lstStyle/>
                    <a:p>
                      <a:pPr algn="ctr"/>
                      <a:r>
                        <a:rPr lang="en-GB" dirty="0" smtClean="0">
                          <a:latin typeface="Comic Sans MS" panose="030F0702030302020204" pitchFamily="66" charset="0"/>
                        </a:rPr>
                        <a:t>Topic </a:t>
                      </a:r>
                      <a:endParaRPr lang="en-GB" dirty="0">
                        <a:latin typeface="Comic Sans MS" panose="030F0702030302020204" pitchFamily="66" charset="0"/>
                      </a:endParaRPr>
                    </a:p>
                  </a:txBody>
                  <a:tcPr anchor="ctr">
                    <a:lnR w="12700" cap="flat" cmpd="sng" algn="ctr">
                      <a:solidFill>
                        <a:schemeClr val="tx1"/>
                      </a:solidFill>
                      <a:prstDash val="solid"/>
                      <a:round/>
                      <a:headEnd type="none" w="med" len="med"/>
                      <a:tailEnd type="none" w="med" len="med"/>
                    </a:lnR>
                    <a:solidFill>
                      <a:schemeClr val="accent1">
                        <a:lumMod val="20000"/>
                        <a:lumOff val="80000"/>
                      </a:schemeClr>
                    </a:solidFill>
                  </a:tcPr>
                </a:tc>
                <a:tc gridSpan="3">
                  <a:txBody>
                    <a:bodyPr/>
                    <a:lstStyle/>
                    <a:p>
                      <a:pPr algn="ctr"/>
                      <a:r>
                        <a:rPr lang="en-GB" dirty="0" smtClean="0">
                          <a:latin typeface="Comic Sans MS" panose="030F0702030302020204" pitchFamily="66" charset="0"/>
                        </a:rPr>
                        <a:t>Confidence</a:t>
                      </a:r>
                      <a:endParaRPr lang="en-GB"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1">
                        <a:lumMod val="20000"/>
                        <a:lumOff val="80000"/>
                      </a:schemeClr>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24175959"/>
                  </a:ext>
                </a:extLst>
              </a:tr>
              <a:tr h="364542">
                <a:tc vMerge="1">
                  <a:txBody>
                    <a:bodyPr/>
                    <a:lstStyle/>
                    <a:p>
                      <a:endParaRPr lang="en-GB"/>
                    </a:p>
                  </a:txBody>
                  <a:tcPr/>
                </a:tc>
                <a:tc>
                  <a:txBody>
                    <a:bodyPr/>
                    <a:lstStyle/>
                    <a:p>
                      <a:pPr algn="ctr"/>
                      <a:r>
                        <a:rPr lang="en-GB" dirty="0" smtClean="0">
                          <a:latin typeface="Comic Sans MS" panose="030F0702030302020204" pitchFamily="66" charset="0"/>
                        </a:rPr>
                        <a:t>R</a:t>
                      </a:r>
                      <a:endParaRPr lang="en-GB"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GB" dirty="0" smtClean="0">
                          <a:latin typeface="Comic Sans MS" panose="030F0702030302020204" pitchFamily="66" charset="0"/>
                        </a:rPr>
                        <a:t>A</a:t>
                      </a:r>
                      <a:endParaRPr lang="en-GB" dirty="0">
                        <a:latin typeface="Comic Sans MS" panose="030F0702030302020204" pitchFamily="66" charset="0"/>
                      </a:endParaRP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lang="en-GB" dirty="0" smtClean="0">
                          <a:latin typeface="Comic Sans MS" panose="030F0702030302020204" pitchFamily="66" charset="0"/>
                        </a:rPr>
                        <a:t>G</a:t>
                      </a:r>
                      <a:endParaRPr lang="en-GB" dirty="0">
                        <a:latin typeface="Comic Sans MS" panose="030F0702030302020204" pitchFamily="66" charset="0"/>
                      </a:endParaRPr>
                    </a:p>
                  </a:txBody>
                  <a:tcPr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32025045"/>
                  </a:ext>
                </a:extLst>
              </a:tr>
              <a:tr h="702504">
                <a:tc>
                  <a:txBody>
                    <a:bodyPr/>
                    <a:lstStyle/>
                    <a:p>
                      <a:pPr algn="ctr"/>
                      <a:r>
                        <a:rPr lang="en-GB" dirty="0" smtClean="0">
                          <a:latin typeface="Comic Sans MS" panose="030F0702030302020204" pitchFamily="66" charset="0"/>
                        </a:rPr>
                        <a:t>Impact of World War One </a:t>
                      </a:r>
                      <a:endParaRPr lang="en-GB" dirty="0">
                        <a:latin typeface="Comic Sans MS" panose="030F0702030302020204" pitchFamily="66" charset="0"/>
                      </a:endParaRPr>
                    </a:p>
                  </a:txBody>
                  <a:tcPr/>
                </a:tc>
                <a:tc>
                  <a:txBody>
                    <a:bodyPr/>
                    <a:lstStyle/>
                    <a:p>
                      <a:pPr algn="ctr"/>
                      <a:endParaRPr lang="en-GB" dirty="0">
                        <a:latin typeface="Comic Sans MS" panose="030F0702030302020204" pitchFamily="66" charset="0"/>
                      </a:endParaRPr>
                    </a:p>
                  </a:txBody>
                  <a:tcPr anchor="ctr">
                    <a:lnT w="12700" cap="flat" cmpd="sng" algn="ctr">
                      <a:solidFill>
                        <a:schemeClr val="tx1"/>
                      </a:solidFill>
                      <a:prstDash val="solid"/>
                      <a:round/>
                      <a:headEnd type="none" w="med" len="med"/>
                      <a:tailEnd type="none" w="med" len="med"/>
                    </a:lnT>
                  </a:tcPr>
                </a:tc>
                <a:tc>
                  <a:txBody>
                    <a:bodyPr/>
                    <a:lstStyle/>
                    <a:p>
                      <a:pPr algn="ctr"/>
                      <a:endParaRPr lang="en-GB">
                        <a:latin typeface="Comic Sans MS" panose="030F0702030302020204" pitchFamily="66" charset="0"/>
                      </a:endParaRPr>
                    </a:p>
                  </a:txBody>
                  <a:tcPr anchor="ctr">
                    <a:lnT w="12700" cap="flat" cmpd="sng" algn="ctr">
                      <a:solidFill>
                        <a:schemeClr val="tx1"/>
                      </a:solidFill>
                      <a:prstDash val="solid"/>
                      <a:round/>
                      <a:headEnd type="none" w="med" len="med"/>
                      <a:tailEnd type="none" w="med" len="med"/>
                    </a:lnT>
                  </a:tcPr>
                </a:tc>
                <a:tc>
                  <a:txBody>
                    <a:bodyPr/>
                    <a:lstStyle/>
                    <a:p>
                      <a:pPr algn="ctr"/>
                      <a:endParaRPr lang="en-GB" dirty="0">
                        <a:latin typeface="Comic Sans MS" panose="030F0702030302020204" pitchFamily="66" charset="0"/>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244925047"/>
                  </a:ext>
                </a:extLst>
              </a:tr>
              <a:tr h="702504">
                <a:tc>
                  <a:txBody>
                    <a:bodyPr/>
                    <a:lstStyle/>
                    <a:p>
                      <a:pPr algn="ctr"/>
                      <a:r>
                        <a:rPr lang="en-GB" dirty="0" smtClean="0">
                          <a:latin typeface="Comic Sans MS" panose="030F0702030302020204" pitchFamily="66" charset="0"/>
                        </a:rPr>
                        <a:t>Recovery</a:t>
                      </a:r>
                      <a:r>
                        <a:rPr lang="en-GB" baseline="0" dirty="0" smtClean="0">
                          <a:latin typeface="Comic Sans MS" panose="030F0702030302020204" pitchFamily="66" charset="0"/>
                        </a:rPr>
                        <a:t> of Weimar </a:t>
                      </a:r>
                      <a:endParaRPr lang="en-GB" dirty="0">
                        <a:latin typeface="Comic Sans MS" panose="030F0702030302020204" pitchFamily="66" charset="0"/>
                      </a:endParaRPr>
                    </a:p>
                  </a:txBody>
                  <a:tcPr/>
                </a:tc>
                <a:tc>
                  <a:txBody>
                    <a:bodyPr/>
                    <a:lstStyle/>
                    <a:p>
                      <a:pPr algn="ctr"/>
                      <a:endParaRPr lang="en-GB">
                        <a:latin typeface="Comic Sans MS" panose="030F0702030302020204" pitchFamily="66" charset="0"/>
                      </a:endParaRPr>
                    </a:p>
                  </a:txBody>
                  <a:tcPr anchor="ctr"/>
                </a:tc>
                <a:tc>
                  <a:txBody>
                    <a:bodyPr/>
                    <a:lstStyle/>
                    <a:p>
                      <a:pPr algn="ctr"/>
                      <a:endParaRPr lang="en-GB">
                        <a:latin typeface="Comic Sans MS" panose="030F0702030302020204" pitchFamily="66" charset="0"/>
                      </a:endParaRPr>
                    </a:p>
                  </a:txBody>
                  <a:tcPr anchor="ctr"/>
                </a:tc>
                <a:tc>
                  <a:txBody>
                    <a:bodyPr/>
                    <a:lstStyle/>
                    <a:p>
                      <a:pPr algn="ctr"/>
                      <a:endParaRPr lang="en-GB" dirty="0">
                        <a:latin typeface="Comic Sans MS" panose="030F0702030302020204" pitchFamily="66" charset="0"/>
                      </a:endParaRPr>
                    </a:p>
                  </a:txBody>
                  <a:tcPr anchor="ctr"/>
                </a:tc>
                <a:extLst>
                  <a:ext uri="{0D108BD9-81ED-4DB2-BD59-A6C34878D82A}">
                    <a16:rowId xmlns:a16="http://schemas.microsoft.com/office/drawing/2014/main" val="4123617596"/>
                  </a:ext>
                </a:extLst>
              </a:tr>
              <a:tr h="702504">
                <a:tc>
                  <a:txBody>
                    <a:bodyPr/>
                    <a:lstStyle/>
                    <a:p>
                      <a:pPr algn="ctr"/>
                      <a:r>
                        <a:rPr lang="en-GB" dirty="0" smtClean="0">
                          <a:latin typeface="Comic Sans MS" panose="030F0702030302020204" pitchFamily="66" charset="0"/>
                        </a:rPr>
                        <a:t>Rise of Nazis and fall of Weimar</a:t>
                      </a:r>
                      <a:endParaRPr lang="en-GB" dirty="0">
                        <a:latin typeface="Comic Sans MS" panose="030F0702030302020204" pitchFamily="66" charset="0"/>
                      </a:endParaRPr>
                    </a:p>
                  </a:txBody>
                  <a:tcPr/>
                </a:tc>
                <a:tc>
                  <a:txBody>
                    <a:bodyPr/>
                    <a:lstStyle/>
                    <a:p>
                      <a:pPr algn="ctr"/>
                      <a:endParaRPr lang="en-GB">
                        <a:latin typeface="Comic Sans MS" panose="030F0702030302020204" pitchFamily="66" charset="0"/>
                      </a:endParaRPr>
                    </a:p>
                  </a:txBody>
                  <a:tcPr anchor="ctr"/>
                </a:tc>
                <a:tc>
                  <a:txBody>
                    <a:bodyPr/>
                    <a:lstStyle/>
                    <a:p>
                      <a:pPr algn="ctr"/>
                      <a:endParaRPr lang="en-GB">
                        <a:latin typeface="Comic Sans MS" panose="030F0702030302020204" pitchFamily="66" charset="0"/>
                      </a:endParaRPr>
                    </a:p>
                  </a:txBody>
                  <a:tcPr anchor="ctr"/>
                </a:tc>
                <a:tc>
                  <a:txBody>
                    <a:bodyPr/>
                    <a:lstStyle/>
                    <a:p>
                      <a:pPr algn="ctr"/>
                      <a:endParaRPr lang="en-GB" dirty="0">
                        <a:latin typeface="Comic Sans MS" panose="030F0702030302020204" pitchFamily="66" charset="0"/>
                      </a:endParaRPr>
                    </a:p>
                  </a:txBody>
                  <a:tcPr anchor="ctr"/>
                </a:tc>
                <a:extLst>
                  <a:ext uri="{0D108BD9-81ED-4DB2-BD59-A6C34878D82A}">
                    <a16:rowId xmlns:a16="http://schemas.microsoft.com/office/drawing/2014/main" val="3799726127"/>
                  </a:ext>
                </a:extLst>
              </a:tr>
              <a:tr h="702504">
                <a:tc>
                  <a:txBody>
                    <a:bodyPr/>
                    <a:lstStyle/>
                    <a:p>
                      <a:pPr algn="ctr"/>
                      <a:r>
                        <a:rPr lang="en-GB" dirty="0" smtClean="0">
                          <a:latin typeface="Comic Sans MS" panose="030F0702030302020204" pitchFamily="66" charset="0"/>
                        </a:rPr>
                        <a:t>Consolidation of power</a:t>
                      </a:r>
                      <a:endParaRPr lang="en-GB" dirty="0">
                        <a:latin typeface="Comic Sans MS" panose="030F0702030302020204" pitchFamily="66" charset="0"/>
                      </a:endParaRPr>
                    </a:p>
                  </a:txBody>
                  <a:tcPr/>
                </a:tc>
                <a:tc>
                  <a:txBody>
                    <a:bodyPr/>
                    <a:lstStyle/>
                    <a:p>
                      <a:pPr algn="ctr"/>
                      <a:endParaRPr lang="en-GB">
                        <a:latin typeface="Comic Sans MS" panose="030F0702030302020204" pitchFamily="66" charset="0"/>
                      </a:endParaRPr>
                    </a:p>
                  </a:txBody>
                  <a:tcPr anchor="ctr"/>
                </a:tc>
                <a:tc>
                  <a:txBody>
                    <a:bodyPr/>
                    <a:lstStyle/>
                    <a:p>
                      <a:pPr algn="ctr"/>
                      <a:endParaRPr lang="en-GB">
                        <a:latin typeface="Comic Sans MS" panose="030F0702030302020204" pitchFamily="66" charset="0"/>
                      </a:endParaRPr>
                    </a:p>
                  </a:txBody>
                  <a:tcPr anchor="ctr"/>
                </a:tc>
                <a:tc>
                  <a:txBody>
                    <a:bodyPr/>
                    <a:lstStyle/>
                    <a:p>
                      <a:pPr algn="ctr"/>
                      <a:endParaRPr lang="en-GB" dirty="0">
                        <a:latin typeface="Comic Sans MS" panose="030F0702030302020204" pitchFamily="66" charset="0"/>
                      </a:endParaRPr>
                    </a:p>
                  </a:txBody>
                  <a:tcPr anchor="ctr"/>
                </a:tc>
                <a:extLst>
                  <a:ext uri="{0D108BD9-81ED-4DB2-BD59-A6C34878D82A}">
                    <a16:rowId xmlns:a16="http://schemas.microsoft.com/office/drawing/2014/main" val="3663317464"/>
                  </a:ext>
                </a:extLst>
              </a:tr>
              <a:tr h="702504">
                <a:tc>
                  <a:txBody>
                    <a:bodyPr/>
                    <a:lstStyle/>
                    <a:p>
                      <a:pPr algn="ctr"/>
                      <a:r>
                        <a:rPr lang="en-GB" dirty="0" smtClean="0">
                          <a:latin typeface="Comic Sans MS" panose="030F0702030302020204" pitchFamily="66" charset="0"/>
                        </a:rPr>
                        <a:t>Life in Germany</a:t>
                      </a:r>
                      <a:endParaRPr lang="en-GB" dirty="0">
                        <a:latin typeface="Comic Sans MS" panose="030F0702030302020204" pitchFamily="66" charset="0"/>
                      </a:endParaRPr>
                    </a:p>
                  </a:txBody>
                  <a:tcPr/>
                </a:tc>
                <a:tc>
                  <a:txBody>
                    <a:bodyPr/>
                    <a:lstStyle/>
                    <a:p>
                      <a:pPr algn="ctr"/>
                      <a:endParaRPr lang="en-GB">
                        <a:latin typeface="Comic Sans MS" panose="030F0702030302020204" pitchFamily="66" charset="0"/>
                      </a:endParaRPr>
                    </a:p>
                  </a:txBody>
                  <a:tcPr anchor="ctr"/>
                </a:tc>
                <a:tc>
                  <a:txBody>
                    <a:bodyPr/>
                    <a:lstStyle/>
                    <a:p>
                      <a:pPr algn="ctr"/>
                      <a:endParaRPr lang="en-GB">
                        <a:latin typeface="Comic Sans MS" panose="030F0702030302020204" pitchFamily="66" charset="0"/>
                      </a:endParaRPr>
                    </a:p>
                  </a:txBody>
                  <a:tcPr anchor="ctr"/>
                </a:tc>
                <a:tc>
                  <a:txBody>
                    <a:bodyPr/>
                    <a:lstStyle/>
                    <a:p>
                      <a:pPr algn="ctr"/>
                      <a:endParaRPr lang="en-GB" dirty="0">
                        <a:latin typeface="Comic Sans MS" panose="030F0702030302020204" pitchFamily="66" charset="0"/>
                      </a:endParaRPr>
                    </a:p>
                  </a:txBody>
                  <a:tcPr anchor="ctr"/>
                </a:tc>
                <a:extLst>
                  <a:ext uri="{0D108BD9-81ED-4DB2-BD59-A6C34878D82A}">
                    <a16:rowId xmlns:a16="http://schemas.microsoft.com/office/drawing/2014/main" val="2824425610"/>
                  </a:ext>
                </a:extLst>
              </a:tr>
              <a:tr h="702504">
                <a:tc>
                  <a:txBody>
                    <a:bodyPr/>
                    <a:lstStyle/>
                    <a:p>
                      <a:pPr algn="ctr"/>
                      <a:r>
                        <a:rPr lang="en-GB" dirty="0" smtClean="0">
                          <a:latin typeface="Comic Sans MS" panose="030F0702030302020204" pitchFamily="66" charset="0"/>
                        </a:rPr>
                        <a:t>Terror and persuasion </a:t>
                      </a:r>
                      <a:endParaRPr lang="en-GB" dirty="0">
                        <a:latin typeface="Comic Sans MS" panose="030F0702030302020204" pitchFamily="66" charset="0"/>
                      </a:endParaRPr>
                    </a:p>
                  </a:txBody>
                  <a:tcPr/>
                </a:tc>
                <a:tc>
                  <a:txBody>
                    <a:bodyPr/>
                    <a:lstStyle/>
                    <a:p>
                      <a:pPr algn="ctr"/>
                      <a:endParaRPr lang="en-GB">
                        <a:latin typeface="Comic Sans MS" panose="030F0702030302020204" pitchFamily="66" charset="0"/>
                      </a:endParaRPr>
                    </a:p>
                  </a:txBody>
                  <a:tcPr anchor="ctr"/>
                </a:tc>
                <a:tc>
                  <a:txBody>
                    <a:bodyPr/>
                    <a:lstStyle/>
                    <a:p>
                      <a:pPr algn="ctr"/>
                      <a:endParaRPr lang="en-GB">
                        <a:latin typeface="Comic Sans MS" panose="030F0702030302020204" pitchFamily="66" charset="0"/>
                      </a:endParaRPr>
                    </a:p>
                  </a:txBody>
                  <a:tcPr anchor="ctr"/>
                </a:tc>
                <a:tc>
                  <a:txBody>
                    <a:bodyPr/>
                    <a:lstStyle/>
                    <a:p>
                      <a:pPr algn="ctr"/>
                      <a:endParaRPr lang="en-GB" dirty="0">
                        <a:latin typeface="Comic Sans MS" panose="030F0702030302020204" pitchFamily="66" charset="0"/>
                      </a:endParaRPr>
                    </a:p>
                  </a:txBody>
                  <a:tcPr anchor="ctr"/>
                </a:tc>
                <a:extLst>
                  <a:ext uri="{0D108BD9-81ED-4DB2-BD59-A6C34878D82A}">
                    <a16:rowId xmlns:a16="http://schemas.microsoft.com/office/drawing/2014/main" val="2125049744"/>
                  </a:ext>
                </a:extLst>
              </a:tr>
              <a:tr h="702504">
                <a:tc>
                  <a:txBody>
                    <a:bodyPr/>
                    <a:lstStyle/>
                    <a:p>
                      <a:pPr algn="ctr"/>
                      <a:r>
                        <a:rPr lang="en-GB" dirty="0" smtClean="0">
                          <a:latin typeface="Comic Sans MS" panose="030F0702030302020204" pitchFamily="66" charset="0"/>
                        </a:rPr>
                        <a:t>Hitler’s foreign policy</a:t>
                      </a:r>
                      <a:endParaRPr lang="en-GB" dirty="0">
                        <a:latin typeface="Comic Sans MS" panose="030F0702030302020204" pitchFamily="66" charset="0"/>
                      </a:endParaRPr>
                    </a:p>
                  </a:txBody>
                  <a:tcPr/>
                </a:tc>
                <a:tc>
                  <a:txBody>
                    <a:bodyPr/>
                    <a:lstStyle/>
                    <a:p>
                      <a:pPr algn="ctr"/>
                      <a:endParaRPr lang="en-GB">
                        <a:latin typeface="Comic Sans MS" panose="030F0702030302020204" pitchFamily="66" charset="0"/>
                      </a:endParaRPr>
                    </a:p>
                  </a:txBody>
                  <a:tcPr anchor="ctr"/>
                </a:tc>
                <a:tc>
                  <a:txBody>
                    <a:bodyPr/>
                    <a:lstStyle/>
                    <a:p>
                      <a:pPr algn="ctr"/>
                      <a:endParaRPr lang="en-GB" dirty="0">
                        <a:latin typeface="Comic Sans MS" panose="030F0702030302020204" pitchFamily="66" charset="0"/>
                      </a:endParaRPr>
                    </a:p>
                  </a:txBody>
                  <a:tcPr anchor="ctr"/>
                </a:tc>
                <a:tc>
                  <a:txBody>
                    <a:bodyPr/>
                    <a:lstStyle/>
                    <a:p>
                      <a:pPr algn="ctr"/>
                      <a:endParaRPr lang="en-GB" dirty="0">
                        <a:latin typeface="Comic Sans MS" panose="030F0702030302020204" pitchFamily="66" charset="0"/>
                      </a:endParaRPr>
                    </a:p>
                  </a:txBody>
                  <a:tcPr anchor="ctr"/>
                </a:tc>
                <a:extLst>
                  <a:ext uri="{0D108BD9-81ED-4DB2-BD59-A6C34878D82A}">
                    <a16:rowId xmlns:a16="http://schemas.microsoft.com/office/drawing/2014/main" val="1313680049"/>
                  </a:ext>
                </a:extLst>
              </a:tr>
            </a:tbl>
          </a:graphicData>
        </a:graphic>
      </p:graphicFrame>
    </p:spTree>
    <p:extLst>
      <p:ext uri="{BB962C8B-B14F-4D97-AF65-F5344CB8AC3E}">
        <p14:creationId xmlns:p14="http://schemas.microsoft.com/office/powerpoint/2010/main" val="1904869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16200000">
            <a:off x="-2950285" y="2950285"/>
            <a:ext cx="6858000" cy="957430"/>
          </a:xfrm>
          <a:solidFill>
            <a:srgbClr val="FF0000"/>
          </a:solidFill>
        </p:spPr>
        <p:txBody>
          <a:bodyPr>
            <a:noAutofit/>
          </a:bodyPr>
          <a:lstStyle/>
          <a:p>
            <a:pPr algn="ctr"/>
            <a:r>
              <a:rPr lang="en-GB" sz="3600" b="1" dirty="0" smtClean="0">
                <a:solidFill>
                  <a:schemeClr val="bg1"/>
                </a:solidFill>
                <a:latin typeface="Bradley Hand ITC" panose="03070402050302030203" pitchFamily="66" charset="0"/>
              </a:rPr>
              <a:t>The Impact of the First World War</a:t>
            </a:r>
            <a:endParaRPr lang="en-GB" sz="3600" b="1" dirty="0">
              <a:solidFill>
                <a:schemeClr val="bg1"/>
              </a:solidFill>
              <a:latin typeface="Bradley Hand ITC" panose="03070402050302030203" pitchFamily="66" charset="0"/>
            </a:endParaRPr>
          </a:p>
        </p:txBody>
      </p:sp>
      <p:graphicFrame>
        <p:nvGraphicFramePr>
          <p:cNvPr id="13" name="Diagram 12"/>
          <p:cNvGraphicFramePr/>
          <p:nvPr>
            <p:extLst>
              <p:ext uri="{D42A27DB-BD31-4B8C-83A1-F6EECF244321}">
                <p14:modId xmlns:p14="http://schemas.microsoft.com/office/powerpoint/2010/main" val="3272437541"/>
              </p:ext>
            </p:extLst>
          </p:nvPr>
        </p:nvGraphicFramePr>
        <p:xfrm>
          <a:off x="-1292343" y="0"/>
          <a:ext cx="11198343"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32880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16200000">
            <a:off x="-2965077" y="2965076"/>
            <a:ext cx="6858000" cy="927847"/>
          </a:xfrm>
          <a:solidFill>
            <a:srgbClr val="FF0000"/>
          </a:solidFill>
        </p:spPr>
        <p:txBody>
          <a:bodyPr>
            <a:normAutofit/>
          </a:bodyPr>
          <a:lstStyle/>
          <a:p>
            <a:pPr algn="ctr"/>
            <a:r>
              <a:rPr lang="en-GB" b="1" dirty="0" smtClean="0">
                <a:solidFill>
                  <a:schemeClr val="bg1"/>
                </a:solidFill>
                <a:latin typeface="Bradley Hand ITC" panose="03070402050302030203" pitchFamily="66" charset="0"/>
              </a:rPr>
              <a:t>The Recovery of Weimar</a:t>
            </a:r>
            <a:endParaRPr lang="en-GB" b="1" dirty="0">
              <a:solidFill>
                <a:schemeClr val="bg1"/>
              </a:solidFill>
              <a:latin typeface="Bradley Hand ITC" panose="03070402050302030203" pitchFamily="66"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7861832"/>
              </p:ext>
            </p:extLst>
          </p:nvPr>
        </p:nvGraphicFramePr>
        <p:xfrm>
          <a:off x="850953" y="135374"/>
          <a:ext cx="8978152" cy="67226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7"/>
          <p:cNvSpPr/>
          <p:nvPr/>
        </p:nvSpPr>
        <p:spPr>
          <a:xfrm>
            <a:off x="3029403" y="5647899"/>
            <a:ext cx="5327099" cy="369332"/>
          </a:xfrm>
          <a:prstGeom prst="rect">
            <a:avLst/>
          </a:prstGeom>
        </p:spPr>
        <p:txBody>
          <a:bodyPr wrap="none">
            <a:spAutoFit/>
          </a:bodyPr>
          <a:lstStyle/>
          <a:p>
            <a:r>
              <a:rPr lang="en-GB" dirty="0">
                <a:latin typeface="Comic Sans MS" panose="030F0702030302020204" pitchFamily="66" charset="0"/>
              </a:rPr>
              <a:t>Stresemann’s recovery of the Weimar Republic </a:t>
            </a:r>
          </a:p>
        </p:txBody>
      </p:sp>
      <p:pic>
        <p:nvPicPr>
          <p:cNvPr id="1026" name="Picture 2" descr="https://static.thenounproject.com/png/2366223-200.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04948" y="498012"/>
            <a:ext cx="915685" cy="91568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tatic.thenounproject.com/png/2764057-200.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flipH="1">
            <a:off x="5928083" y="422651"/>
            <a:ext cx="1066409" cy="1066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7788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392206946"/>
              </p:ext>
            </p:extLst>
          </p:nvPr>
        </p:nvGraphicFramePr>
        <p:xfrm>
          <a:off x="1308099" y="3184525"/>
          <a:ext cx="8448673" cy="38671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3"/>
          <p:cNvSpPr txBox="1">
            <a:spLocks/>
          </p:cNvSpPr>
          <p:nvPr/>
        </p:nvSpPr>
        <p:spPr>
          <a:xfrm rot="16200000">
            <a:off x="-1496135" y="4404435"/>
            <a:ext cx="3949700" cy="957430"/>
          </a:xfrm>
          <a:prstGeom prst="rect">
            <a:avLst/>
          </a:prstGeom>
          <a:solidFill>
            <a:srgbClr val="FF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800" dirty="0">
                <a:solidFill>
                  <a:schemeClr val="bg1"/>
                </a:solidFill>
                <a:latin typeface="Bradley Hand ITC" panose="03070402050302030203" pitchFamily="66" charset="0"/>
              </a:rPr>
              <a:t>The Rise of the Nazi party </a:t>
            </a:r>
            <a:endParaRPr lang="en-GB" sz="2800" b="1" dirty="0">
              <a:solidFill>
                <a:schemeClr val="bg1"/>
              </a:solidFill>
              <a:latin typeface="Bradley Hand ITC" panose="03070402050302030203" pitchFamily="66" charset="0"/>
            </a:endParaRPr>
          </a:p>
        </p:txBody>
      </p:sp>
      <p:graphicFrame>
        <p:nvGraphicFramePr>
          <p:cNvPr id="3" name="Diagram 2"/>
          <p:cNvGraphicFramePr/>
          <p:nvPr>
            <p:extLst>
              <p:ext uri="{D42A27DB-BD31-4B8C-83A1-F6EECF244321}">
                <p14:modId xmlns:p14="http://schemas.microsoft.com/office/powerpoint/2010/main" val="1372163514"/>
              </p:ext>
            </p:extLst>
          </p:nvPr>
        </p:nvGraphicFramePr>
        <p:xfrm>
          <a:off x="196849" y="393697"/>
          <a:ext cx="10274299" cy="298450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9" name="Title 3"/>
          <p:cNvSpPr txBox="1">
            <a:spLocks/>
          </p:cNvSpPr>
          <p:nvPr/>
        </p:nvSpPr>
        <p:spPr>
          <a:xfrm rot="16200000">
            <a:off x="-975435" y="975435"/>
            <a:ext cx="2908300" cy="957430"/>
          </a:xfrm>
          <a:prstGeom prst="rect">
            <a:avLst/>
          </a:prstGeom>
          <a:solidFill>
            <a:srgbClr val="FF0000"/>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dirty="0" smtClean="0">
                <a:solidFill>
                  <a:schemeClr val="bg1"/>
                </a:solidFill>
                <a:latin typeface="Bradley Hand ITC" panose="03070402050302030203" pitchFamily="66" charset="0"/>
              </a:rPr>
              <a:t>End of Weimar </a:t>
            </a:r>
            <a:r>
              <a:rPr lang="en-GB" sz="3200" dirty="0">
                <a:solidFill>
                  <a:schemeClr val="bg1"/>
                </a:solidFill>
                <a:latin typeface="Bradley Hand ITC" panose="03070402050302030203" pitchFamily="66" charset="0"/>
              </a:rPr>
              <a:t>Republic</a:t>
            </a:r>
            <a:endParaRPr lang="en-GB" sz="3200" b="1" dirty="0">
              <a:solidFill>
                <a:schemeClr val="bg1"/>
              </a:solidFill>
              <a:latin typeface="Bradley Hand ITC" panose="03070402050302030203" pitchFamily="66" charset="0"/>
            </a:endParaRPr>
          </a:p>
        </p:txBody>
      </p:sp>
      <p:pic>
        <p:nvPicPr>
          <p:cNvPr id="2050" name="Picture 2" descr="https://static.thenounproject.com/png/652969-200.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57273" y="101599"/>
            <a:ext cx="927101" cy="9271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static.thenounproject.com/png/2084468-200.png"/>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527299" y="0"/>
            <a:ext cx="1089027" cy="1089027"/>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static.thenounproject.com/png/1553393-200.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159251" y="101599"/>
            <a:ext cx="927101" cy="92710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static.thenounproject.com/png/2207555-200.pn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809372" y="45161"/>
            <a:ext cx="983539" cy="983539"/>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static.thenounproject.com/png/2340058-200.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874494" y="126995"/>
            <a:ext cx="901705" cy="901705"/>
          </a:xfrm>
          <a:prstGeom prst="rect">
            <a:avLst/>
          </a:prstGeom>
          <a:noFill/>
          <a:extLst>
            <a:ext uri="{909E8E84-426E-40DD-AFC4-6F175D3DCCD1}">
              <a14:hiddenFill xmlns:a14="http://schemas.microsoft.com/office/drawing/2010/main">
                <a:solidFill>
                  <a:srgbClr val="FFFFFF"/>
                </a:solidFill>
              </a14:hiddenFill>
            </a:ext>
          </a:extLst>
        </p:spPr>
      </p:pic>
      <p:sp>
        <p:nvSpPr>
          <p:cNvPr id="17" name="Multiply 16"/>
          <p:cNvSpPr/>
          <p:nvPr/>
        </p:nvSpPr>
        <p:spPr>
          <a:xfrm>
            <a:off x="7477831" y="-126999"/>
            <a:ext cx="1702887" cy="1454207"/>
          </a:xfrm>
          <a:prstGeom prst="mathMultiply">
            <a:avLst>
              <a:gd name="adj1" fmla="val 3917"/>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060" name="Picture 12" descr="https://static.thenounproject.com/png/2884552-200.pn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972489" y="5473697"/>
            <a:ext cx="933511" cy="933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7743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val="938200038"/>
              </p:ext>
            </p:extLst>
          </p:nvPr>
        </p:nvGraphicFramePr>
        <p:xfrm>
          <a:off x="259620" y="116217"/>
          <a:ext cx="6871448" cy="31546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3"/>
          <p:cNvSpPr txBox="1">
            <a:spLocks/>
          </p:cNvSpPr>
          <p:nvPr/>
        </p:nvSpPr>
        <p:spPr>
          <a:xfrm rot="16200000">
            <a:off x="-2965077" y="2965076"/>
            <a:ext cx="6858000" cy="927847"/>
          </a:xfrm>
          <a:prstGeom prst="rect">
            <a:avLst/>
          </a:prstGeom>
          <a:solidFill>
            <a:srgbClr val="FF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solidFill>
                  <a:schemeClr val="bg1"/>
                </a:solidFill>
                <a:latin typeface="Bradley Hand ITC" panose="03070402050302030203" pitchFamily="66" charset="0"/>
              </a:rPr>
              <a:t>Consolidation of Power</a:t>
            </a:r>
            <a:endParaRPr lang="en-GB" b="1" dirty="0">
              <a:solidFill>
                <a:schemeClr val="bg1"/>
              </a:solidFill>
              <a:latin typeface="Bradley Hand ITC" panose="03070402050302030203" pitchFamily="66" charset="0"/>
            </a:endParaRPr>
          </a:p>
        </p:txBody>
      </p:sp>
      <p:graphicFrame>
        <p:nvGraphicFramePr>
          <p:cNvPr id="5" name="Diagram 4"/>
          <p:cNvGraphicFramePr/>
          <p:nvPr>
            <p:extLst>
              <p:ext uri="{D42A27DB-BD31-4B8C-83A1-F6EECF244321}">
                <p14:modId xmlns:p14="http://schemas.microsoft.com/office/powerpoint/2010/main" val="3364193401"/>
              </p:ext>
            </p:extLst>
          </p:nvPr>
        </p:nvGraphicFramePr>
        <p:xfrm>
          <a:off x="927847" y="3507376"/>
          <a:ext cx="6203221" cy="32949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4" name="Diagram 13"/>
          <p:cNvGraphicFramePr/>
          <p:nvPr>
            <p:extLst>
              <p:ext uri="{D42A27DB-BD31-4B8C-83A1-F6EECF244321}">
                <p14:modId xmlns:p14="http://schemas.microsoft.com/office/powerpoint/2010/main" val="594987150"/>
              </p:ext>
            </p:extLst>
          </p:nvPr>
        </p:nvGraphicFramePr>
        <p:xfrm>
          <a:off x="7218034" y="-707700"/>
          <a:ext cx="2628735" cy="719609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pic>
        <p:nvPicPr>
          <p:cNvPr id="1026" name="Picture 2" descr="https://static.thenounproject.com/png/1190843-200.png"/>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6343651" y="3725216"/>
            <a:ext cx="787417" cy="78741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static.thenounproject.com/png/1793833-200.png"/>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343651" y="4749109"/>
            <a:ext cx="874383" cy="8743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static.thenounproject.com/png/2360507-200.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6279692" y="5965419"/>
            <a:ext cx="915334" cy="91533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static.thenounproject.com/png/2048366-200.png"/>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9287760" y="204391"/>
            <a:ext cx="559009" cy="55900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static.thenounproject.com/png/2280083-200.png"/>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184894" y="204391"/>
            <a:ext cx="1489167" cy="1489167"/>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static.thenounproject.com/png/714783-200.png"/>
          <p:cNvPicPr>
            <a:picLocks noChangeAspect="1" noChangeArrowheads="1"/>
          </p:cNvPicPr>
          <p:nvPr/>
        </p:nvPicPr>
        <p:blipFill>
          <a:blip r:embed="rId2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52498" y="5806268"/>
            <a:ext cx="915334" cy="9153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99022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rot="16200000">
            <a:off x="-2965077" y="2965076"/>
            <a:ext cx="6858000" cy="927847"/>
          </a:xfrm>
          <a:prstGeom prst="rect">
            <a:avLst/>
          </a:prstGeom>
          <a:solidFill>
            <a:srgbClr val="FF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solidFill>
                  <a:schemeClr val="bg1"/>
                </a:solidFill>
                <a:latin typeface="Bradley Hand ITC" panose="03070402050302030203" pitchFamily="66" charset="0"/>
              </a:rPr>
              <a:t>Life in Germany </a:t>
            </a:r>
            <a:endParaRPr lang="en-GB" b="1" dirty="0">
              <a:solidFill>
                <a:schemeClr val="bg1"/>
              </a:solidFill>
              <a:latin typeface="Bradley Hand ITC" panose="03070402050302030203" pitchFamily="66" charset="0"/>
            </a:endParaRPr>
          </a:p>
        </p:txBody>
      </p:sp>
      <p:sp>
        <p:nvSpPr>
          <p:cNvPr id="11" name="Rectangle 10"/>
          <p:cNvSpPr/>
          <p:nvPr/>
        </p:nvSpPr>
        <p:spPr>
          <a:xfrm rot="5400000">
            <a:off x="8822370" y="618021"/>
            <a:ext cx="1582484" cy="461665"/>
          </a:xfrm>
          <a:prstGeom prst="rect">
            <a:avLst/>
          </a:prstGeom>
          <a:solidFill>
            <a:srgbClr val="00B050"/>
          </a:solidFill>
        </p:spPr>
        <p:txBody>
          <a:bodyPr wrap="none">
            <a:spAutoFit/>
          </a:bodyPr>
          <a:lstStyle/>
          <a:p>
            <a:r>
              <a:rPr lang="en-US" sz="2400" b="1" u="sng" dirty="0">
                <a:latin typeface="Comic Sans MS" panose="030F0702030302020204" pitchFamily="66" charset="0"/>
              </a:rPr>
              <a:t>Workers </a:t>
            </a:r>
            <a:endParaRPr lang="en-GB" sz="2400" b="1" u="sng" dirty="0">
              <a:latin typeface="Comic Sans MS" panose="030F0702030302020204" pitchFamily="66" charset="0"/>
            </a:endParaRPr>
          </a:p>
        </p:txBody>
      </p:sp>
      <p:sp>
        <p:nvSpPr>
          <p:cNvPr id="12" name="Rectangle 11"/>
          <p:cNvSpPr/>
          <p:nvPr/>
        </p:nvSpPr>
        <p:spPr>
          <a:xfrm rot="16200000">
            <a:off x="581139" y="2185706"/>
            <a:ext cx="1505540" cy="461665"/>
          </a:xfrm>
          <a:prstGeom prst="rect">
            <a:avLst/>
          </a:prstGeom>
          <a:solidFill>
            <a:srgbClr val="00B0F0"/>
          </a:solidFill>
        </p:spPr>
        <p:txBody>
          <a:bodyPr wrap="none">
            <a:spAutoFit/>
          </a:bodyPr>
          <a:lstStyle/>
          <a:p>
            <a:r>
              <a:rPr lang="en-US" sz="2400" b="1" u="sng" dirty="0" smtClean="0">
                <a:latin typeface="Comic Sans MS" panose="030F0702030302020204" pitchFamily="66" charset="0"/>
              </a:rPr>
              <a:t> Women </a:t>
            </a:r>
            <a:endParaRPr lang="en-GB" sz="2400" b="1" u="sng" dirty="0">
              <a:latin typeface="Comic Sans MS" panose="030F0702030302020204" pitchFamily="66" charset="0"/>
            </a:endParaRPr>
          </a:p>
        </p:txBody>
      </p:sp>
      <p:sp>
        <p:nvSpPr>
          <p:cNvPr id="13" name="Rectangle 12"/>
          <p:cNvSpPr/>
          <p:nvPr/>
        </p:nvSpPr>
        <p:spPr>
          <a:xfrm rot="5400000">
            <a:off x="8775047" y="3538825"/>
            <a:ext cx="1603324" cy="461665"/>
          </a:xfrm>
          <a:prstGeom prst="rect">
            <a:avLst/>
          </a:prstGeom>
          <a:solidFill>
            <a:srgbClr val="FFFF00"/>
          </a:solidFill>
        </p:spPr>
        <p:txBody>
          <a:bodyPr wrap="none">
            <a:spAutoFit/>
          </a:bodyPr>
          <a:lstStyle/>
          <a:p>
            <a:r>
              <a:rPr lang="en-US" sz="2400" b="1" u="sng" dirty="0" smtClean="0">
                <a:latin typeface="Comic Sans MS" panose="030F0702030302020204" pitchFamily="66" charset="0"/>
              </a:rPr>
              <a:t>Education</a:t>
            </a:r>
            <a:endParaRPr lang="en-GB" sz="2400" b="1" u="sng" dirty="0">
              <a:latin typeface="Comic Sans MS" panose="030F0702030302020204" pitchFamily="66" charset="0"/>
            </a:endParaRPr>
          </a:p>
        </p:txBody>
      </p:sp>
      <p:sp>
        <p:nvSpPr>
          <p:cNvPr id="14" name="Rectangle 13"/>
          <p:cNvSpPr/>
          <p:nvPr/>
        </p:nvSpPr>
        <p:spPr>
          <a:xfrm rot="16200000">
            <a:off x="821588" y="4703505"/>
            <a:ext cx="1024639" cy="461665"/>
          </a:xfrm>
          <a:prstGeom prst="rect">
            <a:avLst/>
          </a:prstGeom>
          <a:solidFill>
            <a:srgbClr val="9933FF"/>
          </a:solidFill>
        </p:spPr>
        <p:txBody>
          <a:bodyPr wrap="none">
            <a:spAutoFit/>
          </a:bodyPr>
          <a:lstStyle/>
          <a:p>
            <a:r>
              <a:rPr lang="en-US" sz="2400" b="1" u="sng" dirty="0" smtClean="0">
                <a:latin typeface="Comic Sans MS" panose="030F0702030302020204" pitchFamily="66" charset="0"/>
              </a:rPr>
              <a:t>Youth</a:t>
            </a:r>
            <a:endParaRPr lang="en-GB" sz="2400" b="1" u="sng" dirty="0">
              <a:latin typeface="Comic Sans MS" panose="030F0702030302020204" pitchFamily="66" charset="0"/>
            </a:endParaRPr>
          </a:p>
        </p:txBody>
      </p:sp>
      <p:sp>
        <p:nvSpPr>
          <p:cNvPr id="15" name="Rectangle 14"/>
          <p:cNvSpPr/>
          <p:nvPr/>
        </p:nvSpPr>
        <p:spPr>
          <a:xfrm rot="5400000">
            <a:off x="9116486" y="5895305"/>
            <a:ext cx="920445" cy="461665"/>
          </a:xfrm>
          <a:prstGeom prst="rect">
            <a:avLst/>
          </a:prstGeom>
          <a:solidFill>
            <a:srgbClr val="FF6600"/>
          </a:solidFill>
        </p:spPr>
        <p:txBody>
          <a:bodyPr wrap="none">
            <a:spAutoFit/>
          </a:bodyPr>
          <a:lstStyle/>
          <a:p>
            <a:r>
              <a:rPr lang="en-US" sz="2400" b="1" u="sng" dirty="0" smtClean="0">
                <a:latin typeface="Comic Sans MS" panose="030F0702030302020204" pitchFamily="66" charset="0"/>
              </a:rPr>
              <a:t>Jews</a:t>
            </a:r>
            <a:endParaRPr lang="en-GB" sz="2400" b="1" u="sng" dirty="0">
              <a:latin typeface="Comic Sans MS" panose="030F0702030302020204" pitchFamily="66" charset="0"/>
            </a:endParaRPr>
          </a:p>
        </p:txBody>
      </p:sp>
      <p:sp>
        <p:nvSpPr>
          <p:cNvPr id="16" name="Rectangle 15"/>
          <p:cNvSpPr/>
          <p:nvPr/>
        </p:nvSpPr>
        <p:spPr>
          <a:xfrm>
            <a:off x="2533650" y="148681"/>
            <a:ext cx="6863774" cy="1384995"/>
          </a:xfrm>
          <a:prstGeom prst="rect">
            <a:avLst/>
          </a:prstGeom>
          <a:solidFill>
            <a:schemeClr val="accent6">
              <a:lumMod val="20000"/>
              <a:lumOff val="80000"/>
            </a:schemeClr>
          </a:solidFill>
        </p:spPr>
        <p:txBody>
          <a:bodyPr wrap="square">
            <a:spAutoFit/>
          </a:bodyPr>
          <a:lstStyle/>
          <a:p>
            <a:pPr marL="171450" indent="-171450">
              <a:buFont typeface="Arial" panose="020B0604020202020204" pitchFamily="34" charset="0"/>
              <a:buChar char="•"/>
            </a:pPr>
            <a:r>
              <a:rPr lang="en-GB" sz="1200" dirty="0">
                <a:latin typeface="Comic Sans MS" panose="030F0702030302020204" pitchFamily="66" charset="0"/>
              </a:rPr>
              <a:t>RAD – 18-25 men, 6 months labour work, uniforms</a:t>
            </a:r>
          </a:p>
          <a:p>
            <a:pPr marL="171450" indent="-171450">
              <a:buFont typeface="Arial" panose="020B0604020202020204" pitchFamily="34" charset="0"/>
              <a:buChar char="•"/>
            </a:pPr>
            <a:r>
              <a:rPr lang="en-GB" sz="1200" dirty="0">
                <a:latin typeface="Comic Sans MS" panose="030F0702030302020204" pitchFamily="66" charset="0"/>
              </a:rPr>
              <a:t>Invisible Unemployment – Jews and women not included in unemployment figures</a:t>
            </a:r>
          </a:p>
          <a:p>
            <a:pPr marL="171450" indent="-171450">
              <a:buFont typeface="Arial" panose="020B0604020202020204" pitchFamily="34" charset="0"/>
              <a:buChar char="•"/>
            </a:pPr>
            <a:r>
              <a:rPr lang="en-GB" sz="1200" dirty="0">
                <a:latin typeface="Comic Sans MS" panose="030F0702030302020204" pitchFamily="66" charset="0"/>
              </a:rPr>
              <a:t>Rearmament – Conscription increased size of army. Factories started to make weapons</a:t>
            </a:r>
          </a:p>
          <a:p>
            <a:pPr marL="171450" indent="-171450">
              <a:buFont typeface="Arial" panose="020B0604020202020204" pitchFamily="34" charset="0"/>
              <a:buChar char="•"/>
            </a:pPr>
            <a:r>
              <a:rPr lang="en-US" sz="1200" dirty="0">
                <a:latin typeface="Comic Sans MS" panose="030F0702030302020204" pitchFamily="66" charset="0"/>
              </a:rPr>
              <a:t>Building program – motorways, hospitals and schools were built</a:t>
            </a:r>
            <a:endParaRPr lang="en-GB" sz="1200" dirty="0">
              <a:latin typeface="Comic Sans MS" panose="030F0702030302020204" pitchFamily="66" charset="0"/>
            </a:endParaRPr>
          </a:p>
          <a:p>
            <a:pPr marL="171450" indent="-171450">
              <a:buFont typeface="Arial" panose="020B0604020202020204" pitchFamily="34" charset="0"/>
              <a:buChar char="•"/>
            </a:pPr>
            <a:r>
              <a:rPr lang="en-GB" sz="1200" dirty="0">
                <a:latin typeface="Comic Sans MS" panose="030F0702030302020204" pitchFamily="66" charset="0"/>
              </a:rPr>
              <a:t>DAF – Nazi Trade Union – easy to keep control of the workers.</a:t>
            </a:r>
          </a:p>
          <a:p>
            <a:pPr marL="171450" indent="-171450">
              <a:buFont typeface="Arial" panose="020B0604020202020204" pitchFamily="34" charset="0"/>
              <a:buChar char="•"/>
            </a:pPr>
            <a:r>
              <a:rPr lang="en-GB" sz="1200" dirty="0">
                <a:latin typeface="Comic Sans MS" panose="030F0702030302020204" pitchFamily="66" charset="0"/>
              </a:rPr>
              <a:t>Strength Through Joy – Rewards programme for workers. Theatre trips and cruises. Volkswagen scheme was a lie.</a:t>
            </a:r>
          </a:p>
        </p:txBody>
      </p:sp>
      <p:sp>
        <p:nvSpPr>
          <p:cNvPr id="17" name="Rectangle 16"/>
          <p:cNvSpPr/>
          <p:nvPr/>
        </p:nvSpPr>
        <p:spPr>
          <a:xfrm>
            <a:off x="1564741" y="1908708"/>
            <a:ext cx="6626759" cy="1015663"/>
          </a:xfrm>
          <a:prstGeom prst="rect">
            <a:avLst/>
          </a:prstGeom>
          <a:solidFill>
            <a:schemeClr val="accent1">
              <a:lumMod val="20000"/>
              <a:lumOff val="80000"/>
            </a:schemeClr>
          </a:solidFill>
        </p:spPr>
        <p:txBody>
          <a:bodyPr wrap="square">
            <a:spAutoFit/>
          </a:bodyPr>
          <a:lstStyle/>
          <a:p>
            <a:r>
              <a:rPr lang="en-GB" sz="1200" dirty="0">
                <a:latin typeface="Comic Sans MS" panose="030F0702030302020204" pitchFamily="66" charset="0"/>
              </a:rPr>
              <a:t>lost progress from 1920s Weimar Germany</a:t>
            </a:r>
          </a:p>
          <a:p>
            <a:r>
              <a:rPr lang="en-GB" sz="1200" dirty="0">
                <a:latin typeface="Comic Sans MS" panose="030F0702030302020204" pitchFamily="66" charset="0"/>
              </a:rPr>
              <a:t>– no make up, long hair, long skirts.</a:t>
            </a:r>
          </a:p>
          <a:p>
            <a:r>
              <a:rPr lang="en-GB" sz="1200" dirty="0">
                <a:latin typeface="Comic Sans MS" panose="030F0702030302020204" pitchFamily="66" charset="0"/>
              </a:rPr>
              <a:t> – Medals encouraged them to have babies. </a:t>
            </a:r>
            <a:r>
              <a:rPr lang="en-GB" sz="1200" dirty="0" err="1">
                <a:latin typeface="Comic Sans MS" panose="030F0702030302020204" pitchFamily="66" charset="0"/>
              </a:rPr>
              <a:t>Lebensborn</a:t>
            </a:r>
            <a:r>
              <a:rPr lang="en-GB" sz="1200" dirty="0">
                <a:latin typeface="Comic Sans MS" panose="030F0702030302020204" pitchFamily="66" charset="0"/>
              </a:rPr>
              <a:t>. Loans provided to encourage marriage.</a:t>
            </a:r>
          </a:p>
          <a:p>
            <a:r>
              <a:rPr lang="en-GB" sz="1200" dirty="0">
                <a:latin typeface="Comic Sans MS" panose="030F0702030302020204" pitchFamily="66" charset="0"/>
              </a:rPr>
              <a:t>Women encouraged to stay at home, follow 3 K’s. (Children, Kitchen, Church</a:t>
            </a:r>
          </a:p>
        </p:txBody>
      </p:sp>
      <p:sp>
        <p:nvSpPr>
          <p:cNvPr id="18" name="Rectangle 17"/>
          <p:cNvSpPr/>
          <p:nvPr/>
        </p:nvSpPr>
        <p:spPr>
          <a:xfrm>
            <a:off x="2533650" y="3346157"/>
            <a:ext cx="6863774" cy="830997"/>
          </a:xfrm>
          <a:prstGeom prst="rect">
            <a:avLst/>
          </a:prstGeom>
          <a:solidFill>
            <a:schemeClr val="accent4">
              <a:lumMod val="20000"/>
              <a:lumOff val="80000"/>
            </a:schemeClr>
          </a:solidFill>
        </p:spPr>
        <p:txBody>
          <a:bodyPr wrap="square">
            <a:spAutoFit/>
          </a:bodyPr>
          <a:lstStyle/>
          <a:p>
            <a:r>
              <a:rPr lang="en-GB" sz="1200" dirty="0" smtClean="0">
                <a:latin typeface="Comic Sans MS" panose="030F0702030302020204" pitchFamily="66" charset="0"/>
              </a:rPr>
              <a:t>Textbooks </a:t>
            </a:r>
            <a:r>
              <a:rPr lang="en-GB" sz="1200" dirty="0">
                <a:latin typeface="Comic Sans MS" panose="030F0702030302020204" pitchFamily="66" charset="0"/>
              </a:rPr>
              <a:t>– Rewritten to support Nazi myths.</a:t>
            </a:r>
          </a:p>
          <a:p>
            <a:r>
              <a:rPr lang="en-GB" sz="1200" dirty="0">
                <a:latin typeface="Comic Sans MS" panose="030F0702030302020204" pitchFamily="66" charset="0"/>
              </a:rPr>
              <a:t>Teachers – Had to be loyal Nazis (Nazi Teachers League)</a:t>
            </a:r>
          </a:p>
          <a:p>
            <a:r>
              <a:rPr lang="en-GB" sz="1200" dirty="0">
                <a:latin typeface="Comic Sans MS" panose="030F0702030302020204" pitchFamily="66" charset="0"/>
              </a:rPr>
              <a:t>Lessons – Started with “</a:t>
            </a:r>
            <a:r>
              <a:rPr lang="en-GB" sz="1200" dirty="0" err="1">
                <a:latin typeface="Comic Sans MS" panose="030F0702030302020204" pitchFamily="66" charset="0"/>
              </a:rPr>
              <a:t>Heil</a:t>
            </a:r>
            <a:r>
              <a:rPr lang="en-GB" sz="1200" dirty="0">
                <a:latin typeface="Comic Sans MS" panose="030F0702030302020204" pitchFamily="66" charset="0"/>
              </a:rPr>
              <a:t> Hitler”!</a:t>
            </a:r>
          </a:p>
          <a:p>
            <a:r>
              <a:rPr lang="en-GB" sz="1200" dirty="0">
                <a:latin typeface="Comic Sans MS" panose="030F0702030302020204" pitchFamily="66" charset="0"/>
              </a:rPr>
              <a:t>Curriculum – Focus on physical activity. Glorified Germany’s </a:t>
            </a:r>
            <a:r>
              <a:rPr lang="en-GB" sz="1200" dirty="0" smtClean="0">
                <a:latin typeface="Comic Sans MS" panose="030F0702030302020204" pitchFamily="66" charset="0"/>
              </a:rPr>
              <a:t>past</a:t>
            </a:r>
          </a:p>
        </p:txBody>
      </p:sp>
      <p:sp>
        <p:nvSpPr>
          <p:cNvPr id="19" name="Rectangle 18"/>
          <p:cNvSpPr/>
          <p:nvPr/>
        </p:nvSpPr>
        <p:spPr>
          <a:xfrm>
            <a:off x="1564740" y="4617991"/>
            <a:ext cx="6626760" cy="646331"/>
          </a:xfrm>
          <a:prstGeom prst="rect">
            <a:avLst/>
          </a:prstGeom>
          <a:solidFill>
            <a:srgbClr val="CCCCFF"/>
          </a:solidFill>
        </p:spPr>
        <p:txBody>
          <a:bodyPr wrap="square">
            <a:spAutoFit/>
          </a:bodyPr>
          <a:lstStyle/>
          <a:p>
            <a:r>
              <a:rPr lang="en-GB" sz="1200" dirty="0" smtClean="0">
                <a:latin typeface="Comic Sans MS" panose="030F0702030302020204" pitchFamily="66" charset="0"/>
              </a:rPr>
              <a:t>Boys </a:t>
            </a:r>
            <a:r>
              <a:rPr lang="en-GB" sz="1200" dirty="0">
                <a:latin typeface="Comic Sans MS" panose="030F0702030302020204" pitchFamily="66" charset="0"/>
              </a:rPr>
              <a:t>– Hitler Youth – Hiking, camping, marching and military drills.</a:t>
            </a:r>
          </a:p>
          <a:p>
            <a:endParaRPr lang="en-GB" sz="1200" dirty="0" smtClean="0">
              <a:latin typeface="Comic Sans MS" panose="030F0702030302020204" pitchFamily="66" charset="0"/>
            </a:endParaRPr>
          </a:p>
          <a:p>
            <a:r>
              <a:rPr lang="en-GB" sz="1200" dirty="0" smtClean="0">
                <a:latin typeface="Comic Sans MS" panose="030F0702030302020204" pitchFamily="66" charset="0"/>
              </a:rPr>
              <a:t>Girls </a:t>
            </a:r>
            <a:r>
              <a:rPr lang="en-GB" sz="1200" dirty="0">
                <a:latin typeface="Comic Sans MS" panose="030F0702030302020204" pitchFamily="66" charset="0"/>
              </a:rPr>
              <a:t>– League of German Maidens – Domestic skills, </a:t>
            </a:r>
            <a:r>
              <a:rPr lang="en-GB" sz="1200" dirty="0" smtClean="0">
                <a:latin typeface="Comic Sans MS" panose="030F0702030302020204" pitchFamily="66" charset="0"/>
              </a:rPr>
              <a:t>motherhood</a:t>
            </a:r>
          </a:p>
        </p:txBody>
      </p:sp>
      <p:sp>
        <p:nvSpPr>
          <p:cNvPr id="20" name="Rectangle 19"/>
          <p:cNvSpPr/>
          <p:nvPr/>
        </p:nvSpPr>
        <p:spPr>
          <a:xfrm>
            <a:off x="2533649" y="5722033"/>
            <a:ext cx="6812227" cy="830997"/>
          </a:xfrm>
          <a:prstGeom prst="rect">
            <a:avLst/>
          </a:prstGeom>
          <a:solidFill>
            <a:schemeClr val="accent2">
              <a:lumMod val="20000"/>
              <a:lumOff val="80000"/>
            </a:schemeClr>
          </a:solidFill>
        </p:spPr>
        <p:txBody>
          <a:bodyPr wrap="square">
            <a:spAutoFit/>
          </a:bodyPr>
          <a:lstStyle/>
          <a:p>
            <a:r>
              <a:rPr lang="en-GB" sz="1200" dirty="0">
                <a:latin typeface="Comic Sans MS" panose="030F0702030302020204" pitchFamily="66" charset="0"/>
              </a:rPr>
              <a:t>Racial Policy – Aryans were a master race. All Jews were “subhuman” and must be destroyed.</a:t>
            </a:r>
          </a:p>
          <a:p>
            <a:r>
              <a:rPr lang="en-GB" sz="1200" dirty="0">
                <a:latin typeface="Comic Sans MS" panose="030F0702030302020204" pitchFamily="66" charset="0"/>
              </a:rPr>
              <a:t>Schools – Textbooks and lessons were anti-Semitic. Jewish children kicked out from 1938.</a:t>
            </a:r>
          </a:p>
          <a:p>
            <a:r>
              <a:rPr lang="en-GB" sz="1200" dirty="0">
                <a:latin typeface="Comic Sans MS" panose="030F0702030302020204" pitchFamily="66" charset="0"/>
              </a:rPr>
              <a:t>Laws – Nuremberg Laws, 1935 – Jews lost citizenship, no marriage or sexual relations.</a:t>
            </a:r>
          </a:p>
          <a:p>
            <a:r>
              <a:rPr lang="en-GB" sz="1200" dirty="0">
                <a:latin typeface="Comic Sans MS" panose="030F0702030302020204" pitchFamily="66" charset="0"/>
              </a:rPr>
              <a:t>Kristallnacht – November 1938 – Jewish shops and businesses attacked.</a:t>
            </a:r>
          </a:p>
        </p:txBody>
      </p:sp>
      <p:pic>
        <p:nvPicPr>
          <p:cNvPr id="3074" name="Picture 2" descr="https://static.thenounproject.com/png/1698981-20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4484" y="94568"/>
            <a:ext cx="1428438" cy="142843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static.thenounproject.com/png/362180-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47464" y="1838680"/>
            <a:ext cx="1149960" cy="114996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s://static.thenounproject.com/png/2746919-2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8336" y="3292943"/>
            <a:ext cx="953429" cy="953429"/>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https://static.thenounproject.com/png/469400-2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76966" y="4242314"/>
            <a:ext cx="1284988" cy="1284988"/>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https://static.thenounproject.com/png/1715373-2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3907" y="5622303"/>
            <a:ext cx="912802" cy="912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728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3"/>
          <p:cNvSpPr txBox="1">
            <a:spLocks/>
          </p:cNvSpPr>
          <p:nvPr/>
        </p:nvSpPr>
        <p:spPr>
          <a:xfrm rot="16200000">
            <a:off x="-2965077" y="2965076"/>
            <a:ext cx="6858000" cy="927847"/>
          </a:xfrm>
          <a:prstGeom prst="rect">
            <a:avLst/>
          </a:prstGeom>
          <a:solidFill>
            <a:srgbClr val="FF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solidFill>
                  <a:schemeClr val="bg1"/>
                </a:solidFill>
                <a:latin typeface="Bradley Hand ITC" panose="03070402050302030203" pitchFamily="66" charset="0"/>
              </a:rPr>
              <a:t>Terror and Persuasion</a:t>
            </a:r>
            <a:endParaRPr lang="en-GB" b="1" dirty="0">
              <a:solidFill>
                <a:schemeClr val="bg1"/>
              </a:solidFill>
              <a:latin typeface="Bradley Hand ITC" panose="03070402050302030203" pitchFamily="66" charset="0"/>
            </a:endParaRPr>
          </a:p>
        </p:txBody>
      </p:sp>
      <p:sp>
        <p:nvSpPr>
          <p:cNvPr id="9" name="Rounded Rectangle 8"/>
          <p:cNvSpPr/>
          <p:nvPr/>
        </p:nvSpPr>
        <p:spPr>
          <a:xfrm>
            <a:off x="2498071" y="356309"/>
            <a:ext cx="2717707" cy="919401"/>
          </a:xfrm>
          <a:prstGeom prst="roundRect">
            <a:avLst/>
          </a:prstGeom>
          <a:solidFill>
            <a:schemeClr val="accent2">
              <a:lumMod val="40000"/>
              <a:lumOff val="6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1"/>
            <a:r>
              <a:rPr lang="en-GB" sz="1200" b="1" u="sng" dirty="0">
                <a:latin typeface="Comic Sans MS" panose="030F0702030302020204" pitchFamily="66" charset="0"/>
              </a:rPr>
              <a:t>The SS</a:t>
            </a:r>
            <a:endParaRPr lang="en-GB" sz="1200" u="sng" dirty="0">
              <a:latin typeface="Comic Sans MS" panose="030F0702030302020204" pitchFamily="66" charset="0"/>
            </a:endParaRPr>
          </a:p>
          <a:p>
            <a:pPr lvl="1"/>
            <a:r>
              <a:rPr lang="en-GB" sz="1200" dirty="0"/>
              <a:t>Hitler’s personal bodyguard</a:t>
            </a:r>
          </a:p>
          <a:p>
            <a:pPr lvl="1"/>
            <a:r>
              <a:rPr lang="en-GB" sz="1200" dirty="0"/>
              <a:t>By 1934, had 50,000 members</a:t>
            </a:r>
          </a:p>
          <a:p>
            <a:pPr lvl="1"/>
            <a:r>
              <a:rPr lang="en-GB" sz="1200" dirty="0"/>
              <a:t>Racially pure, Nazi elite</a:t>
            </a:r>
          </a:p>
        </p:txBody>
      </p:sp>
      <p:sp>
        <p:nvSpPr>
          <p:cNvPr id="10" name="Rounded Rectangle 9"/>
          <p:cNvSpPr/>
          <p:nvPr/>
        </p:nvSpPr>
        <p:spPr>
          <a:xfrm>
            <a:off x="1133473" y="1222018"/>
            <a:ext cx="3356723" cy="1532334"/>
          </a:xfrm>
          <a:prstGeom prst="round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n-GB" sz="1200" b="1" u="sng" dirty="0">
                <a:latin typeface="Comic Sans MS" panose="030F0702030302020204" pitchFamily="66" charset="0"/>
              </a:rPr>
              <a:t>Concentration camps</a:t>
            </a:r>
            <a:endParaRPr lang="en-GB" sz="1200" u="sng" dirty="0">
              <a:latin typeface="Comic Sans MS" panose="030F0702030302020204" pitchFamily="66" charset="0"/>
            </a:endParaRPr>
          </a:p>
          <a:p>
            <a:r>
              <a:rPr lang="en-GB" sz="1200" dirty="0">
                <a:latin typeface="Comic Sans MS" panose="030F0702030302020204" pitchFamily="66" charset="0"/>
              </a:rPr>
              <a:t>First camp built in March 1933 in Dachau</a:t>
            </a:r>
          </a:p>
          <a:p>
            <a:r>
              <a:rPr lang="en-GB" sz="1200" dirty="0">
                <a:latin typeface="Comic Sans MS" panose="030F0702030302020204" pitchFamily="66" charset="0"/>
              </a:rPr>
              <a:t>Prisoners were categorised by a coloured triangle: e.g. Jewish, communist, gypsy, disabled etc.</a:t>
            </a:r>
          </a:p>
          <a:p>
            <a:r>
              <a:rPr lang="en-GB" sz="1200" dirty="0">
                <a:latin typeface="Comic Sans MS" panose="030F0702030302020204" pitchFamily="66" charset="0"/>
              </a:rPr>
              <a:t>People were questioned, tortured and used for hard labour at the camps.</a:t>
            </a:r>
          </a:p>
        </p:txBody>
      </p:sp>
      <p:sp>
        <p:nvSpPr>
          <p:cNvPr id="11" name="Rounded Rectangle 10"/>
          <p:cNvSpPr/>
          <p:nvPr/>
        </p:nvSpPr>
        <p:spPr>
          <a:xfrm>
            <a:off x="1143001" y="2976945"/>
            <a:ext cx="2495550" cy="2145268"/>
          </a:xfrm>
          <a:prstGeom prst="roundRect">
            <a:avLst/>
          </a:prstGeom>
          <a:solidFill>
            <a:schemeClr val="accent2">
              <a:lumMod val="60000"/>
              <a:lumOff val="4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n-GB" sz="1200" b="1" u="sng" dirty="0">
                <a:latin typeface="Comic Sans MS" panose="030F0702030302020204" pitchFamily="66" charset="0"/>
              </a:rPr>
              <a:t>The Gestapo</a:t>
            </a:r>
            <a:endParaRPr lang="en-GB" sz="1200" u="sng" dirty="0">
              <a:latin typeface="Comic Sans MS" panose="030F0702030302020204" pitchFamily="66" charset="0"/>
            </a:endParaRPr>
          </a:p>
          <a:p>
            <a:r>
              <a:rPr lang="en-GB" sz="1200" dirty="0">
                <a:latin typeface="Comic Sans MS" panose="030F0702030302020204" pitchFamily="66" charset="0"/>
              </a:rPr>
              <a:t>Secret state police</a:t>
            </a:r>
          </a:p>
          <a:p>
            <a:r>
              <a:rPr lang="en-GB" sz="1200" dirty="0">
                <a:latin typeface="Comic Sans MS" panose="030F0702030302020204" pitchFamily="66" charset="0"/>
              </a:rPr>
              <a:t>Set up in 1933, under control of SS in 1936</a:t>
            </a:r>
          </a:p>
          <a:p>
            <a:r>
              <a:rPr lang="en-GB" sz="1200" dirty="0">
                <a:latin typeface="Comic Sans MS" panose="030F0702030302020204" pitchFamily="66" charset="0"/>
              </a:rPr>
              <a:t>Could arrest/imprison anyone opposing the Nazis. Most of these people would be sent to concentration camps</a:t>
            </a:r>
            <a:r>
              <a:rPr lang="en-GB" sz="1200" dirty="0" smtClean="0">
                <a:latin typeface="Comic Sans MS" panose="030F0702030302020204" pitchFamily="66" charset="0"/>
              </a:rPr>
              <a:t>.</a:t>
            </a:r>
          </a:p>
          <a:p>
            <a:r>
              <a:rPr lang="en-GB" sz="1200" dirty="0">
                <a:latin typeface="Comic Sans MS" panose="030F0702030302020204" pitchFamily="66" charset="0"/>
              </a:rPr>
              <a:t>Would tap phones and open mail</a:t>
            </a:r>
            <a:r>
              <a:rPr lang="en-GB" sz="1200" dirty="0" smtClean="0"/>
              <a:t>.</a:t>
            </a:r>
            <a:endParaRPr lang="en-GB" sz="1200" dirty="0"/>
          </a:p>
        </p:txBody>
      </p:sp>
      <p:sp>
        <p:nvSpPr>
          <p:cNvPr id="12" name="Rounded Rectangle 11"/>
          <p:cNvSpPr/>
          <p:nvPr/>
        </p:nvSpPr>
        <p:spPr>
          <a:xfrm>
            <a:off x="2330823" y="5253604"/>
            <a:ext cx="2343150" cy="1328023"/>
          </a:xfrm>
          <a:prstGeom prst="round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n-GB" sz="1200" b="1" u="sng" dirty="0">
                <a:latin typeface="Comic Sans MS" panose="030F0702030302020204" pitchFamily="66" charset="0"/>
              </a:rPr>
              <a:t>Control of the legal system</a:t>
            </a:r>
            <a:endParaRPr lang="en-GB" sz="1200" u="sng" dirty="0">
              <a:latin typeface="Comic Sans MS" panose="030F0702030302020204" pitchFamily="66" charset="0"/>
            </a:endParaRPr>
          </a:p>
          <a:p>
            <a:r>
              <a:rPr lang="en-GB" sz="1200" dirty="0">
                <a:latin typeface="Comic Sans MS" panose="030F0702030302020204" pitchFamily="66" charset="0"/>
              </a:rPr>
              <a:t>All judges had to sign up to Nazi ideals</a:t>
            </a:r>
          </a:p>
          <a:p>
            <a:r>
              <a:rPr lang="en-GB" sz="1200" dirty="0">
                <a:latin typeface="Comic Sans MS" panose="030F0702030302020204" pitchFamily="66" charset="0"/>
              </a:rPr>
              <a:t>All lawyers had to be members of the German Lawyers Front</a:t>
            </a:r>
          </a:p>
        </p:txBody>
      </p:sp>
      <p:sp>
        <p:nvSpPr>
          <p:cNvPr id="13" name="Rounded Rectangle 12"/>
          <p:cNvSpPr/>
          <p:nvPr/>
        </p:nvSpPr>
        <p:spPr>
          <a:xfrm>
            <a:off x="5822437" y="356309"/>
            <a:ext cx="1927130" cy="1328023"/>
          </a:xfrm>
          <a:prstGeom prst="round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r>
              <a:rPr lang="en-GB" sz="1200" b="1" u="sng" dirty="0" smtClean="0">
                <a:latin typeface="Comic Sans MS" panose="030F0702030302020204" pitchFamily="66" charset="0"/>
              </a:rPr>
              <a:t>Education</a:t>
            </a:r>
          </a:p>
          <a:p>
            <a:pPr lvl="0"/>
            <a:r>
              <a:rPr lang="en-GB" sz="1200" dirty="0" smtClean="0">
                <a:latin typeface="Comic Sans MS" panose="030F0702030302020204" pitchFamily="66" charset="0"/>
              </a:rPr>
              <a:t>Indoctrination </a:t>
            </a:r>
            <a:r>
              <a:rPr lang="en-GB" sz="1200" dirty="0">
                <a:latin typeface="Comic Sans MS" panose="030F0702030302020204" pitchFamily="66" charset="0"/>
              </a:rPr>
              <a:t>of young people – changes in the school curriculum: textbooks and burning of books.</a:t>
            </a:r>
          </a:p>
        </p:txBody>
      </p:sp>
      <p:sp>
        <p:nvSpPr>
          <p:cNvPr id="14" name="Rounded Rectangle 13"/>
          <p:cNvSpPr/>
          <p:nvPr/>
        </p:nvSpPr>
        <p:spPr>
          <a:xfrm>
            <a:off x="6364379" y="2423131"/>
            <a:ext cx="2286000" cy="2884825"/>
          </a:xfrm>
          <a:prstGeom prst="roundRect">
            <a:avLst/>
          </a:prstGeo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r>
              <a:rPr lang="en-GB" sz="1200" b="1" u="sng" dirty="0">
                <a:latin typeface="Comic Sans MS" panose="030F0702030302020204" pitchFamily="66" charset="0"/>
              </a:rPr>
              <a:t>Radio</a:t>
            </a:r>
            <a:r>
              <a:rPr lang="en-GB" sz="1200" dirty="0">
                <a:latin typeface="Comic Sans MS" panose="030F0702030302020204" pitchFamily="66" charset="0"/>
              </a:rPr>
              <a:t> </a:t>
            </a:r>
          </a:p>
          <a:p>
            <a:pPr lvl="0"/>
            <a:r>
              <a:rPr lang="en-GB" sz="1200" dirty="0" smtClean="0">
                <a:latin typeface="Comic Sans MS" panose="030F0702030302020204" pitchFamily="66" charset="0"/>
              </a:rPr>
              <a:t>Radio was </a:t>
            </a:r>
            <a:r>
              <a:rPr lang="en-GB" sz="1200" dirty="0">
                <a:latin typeface="Comic Sans MS" panose="030F0702030302020204" pitchFamily="66" charset="0"/>
              </a:rPr>
              <a:t>controlled by the Nazis, listening to foreign stations was banned, radio wardens to check if people were listening to official broadcasts, loudspeakers to make broadcasts in public places. Radios were produced cheaply to encourage all Germans to own one so they could hear Hitler speak</a:t>
            </a:r>
          </a:p>
        </p:txBody>
      </p:sp>
      <p:sp>
        <p:nvSpPr>
          <p:cNvPr id="15" name="Rounded Rectangle 14"/>
          <p:cNvSpPr/>
          <p:nvPr/>
        </p:nvSpPr>
        <p:spPr>
          <a:xfrm>
            <a:off x="6010552" y="6068220"/>
            <a:ext cx="1653592" cy="715089"/>
          </a:xfrm>
          <a:prstGeom prst="roundRect">
            <a:avLst/>
          </a:prstGeom>
          <a:solidFill>
            <a:schemeClr val="accent5">
              <a:lumMod val="60000"/>
              <a:lumOff val="4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r>
              <a:rPr lang="en-GB" sz="1200" dirty="0">
                <a:latin typeface="Comic Sans MS" panose="030F0702030302020204" pitchFamily="66" charset="0"/>
              </a:rPr>
              <a:t>Nazi controlled </a:t>
            </a:r>
            <a:r>
              <a:rPr lang="en-GB" sz="1200" b="1" dirty="0">
                <a:latin typeface="Comic Sans MS" panose="030F0702030302020204" pitchFamily="66" charset="0"/>
              </a:rPr>
              <a:t>newspapers</a:t>
            </a:r>
            <a:r>
              <a:rPr lang="en-GB" sz="1200" dirty="0">
                <a:latin typeface="Comic Sans MS" panose="030F0702030302020204" pitchFamily="66" charset="0"/>
              </a:rPr>
              <a:t> – strict censorship</a:t>
            </a:r>
          </a:p>
        </p:txBody>
      </p:sp>
      <p:sp>
        <p:nvSpPr>
          <p:cNvPr id="16" name="Rounded Rectangle 15"/>
          <p:cNvSpPr/>
          <p:nvPr/>
        </p:nvSpPr>
        <p:spPr>
          <a:xfrm>
            <a:off x="7507379" y="5185711"/>
            <a:ext cx="2266950" cy="715089"/>
          </a:xfrm>
          <a:prstGeom prst="roundRect">
            <a:avLst/>
          </a:prstGeom>
          <a:solidFill>
            <a:schemeClr val="accent1">
              <a:lumMod val="75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n-GB" sz="1200" dirty="0">
                <a:latin typeface="Comic Sans MS" panose="030F0702030302020204" pitchFamily="66" charset="0"/>
              </a:rPr>
              <a:t>Mass demonstrations and </a:t>
            </a:r>
            <a:r>
              <a:rPr lang="en-GB" sz="1200" b="1" dirty="0">
                <a:latin typeface="Comic Sans MS" panose="030F0702030302020204" pitchFamily="66" charset="0"/>
              </a:rPr>
              <a:t>rallies</a:t>
            </a:r>
            <a:r>
              <a:rPr lang="en-GB" sz="1200" dirty="0">
                <a:latin typeface="Comic Sans MS" panose="030F0702030302020204" pitchFamily="66" charset="0"/>
              </a:rPr>
              <a:t> e.g. Nuremburg rallies</a:t>
            </a:r>
          </a:p>
        </p:txBody>
      </p:sp>
      <p:sp>
        <p:nvSpPr>
          <p:cNvPr id="17" name="Rounded Rectangle 16"/>
          <p:cNvSpPr/>
          <p:nvPr/>
        </p:nvSpPr>
        <p:spPr>
          <a:xfrm>
            <a:off x="7858688" y="795177"/>
            <a:ext cx="1915641" cy="919401"/>
          </a:xfrm>
          <a:prstGeom prst="roundRect">
            <a:avLst/>
          </a:prstGeom>
          <a:solidFill>
            <a:schemeClr val="accent5">
              <a:lumMod val="40000"/>
              <a:lumOff val="6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r>
              <a:rPr lang="en-GB" sz="1200" b="1" dirty="0">
                <a:latin typeface="Comic Sans MS" panose="030F0702030302020204" pitchFamily="66" charset="0"/>
              </a:rPr>
              <a:t>Cinema</a:t>
            </a:r>
            <a:r>
              <a:rPr lang="en-GB" sz="1200" dirty="0">
                <a:latin typeface="Comic Sans MS" panose="030F0702030302020204" pitchFamily="66" charset="0"/>
              </a:rPr>
              <a:t> showed Nazi propaganda films, newsreels at beginning of show.</a:t>
            </a:r>
          </a:p>
        </p:txBody>
      </p:sp>
      <p:sp>
        <p:nvSpPr>
          <p:cNvPr id="18" name="Rounded Rectangle 17"/>
          <p:cNvSpPr/>
          <p:nvPr/>
        </p:nvSpPr>
        <p:spPr>
          <a:xfrm>
            <a:off x="7216024" y="1984314"/>
            <a:ext cx="2247900" cy="715089"/>
          </a:xfrm>
          <a:prstGeom prst="roundRect">
            <a:avLst/>
          </a:prstGeom>
          <a:solidFill>
            <a:schemeClr val="accent1">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lvl="0"/>
            <a:r>
              <a:rPr lang="en-US" sz="1200" dirty="0">
                <a:latin typeface="Comic Sans MS" panose="030F0702030302020204" pitchFamily="66" charset="0"/>
              </a:rPr>
              <a:t>Josef Goebbels – Minister for Propaganda and Enlightenment</a:t>
            </a:r>
            <a:endParaRPr lang="en-GB" sz="1200" dirty="0">
              <a:latin typeface="Comic Sans MS" panose="030F0702030302020204" pitchFamily="66" charset="0"/>
            </a:endParaRPr>
          </a:p>
        </p:txBody>
      </p:sp>
      <p:pic>
        <p:nvPicPr>
          <p:cNvPr id="2054" name="Picture 6" descr="Image result for ss symbo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1935" y="224918"/>
            <a:ext cx="772272" cy="732907"/>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s://static.thenounproject.com/png/1357530-2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85797" y="1769260"/>
            <a:ext cx="1307741" cy="1307741"/>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static.thenounproject.com/png/29819-20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8405" y="3788371"/>
            <a:ext cx="9906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s://static.thenounproject.com/png/2074324-20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77750" y="5405500"/>
            <a:ext cx="9906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https://static.thenounproject.com/png/108236-200.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51990" y="1358690"/>
            <a:ext cx="711777" cy="711777"/>
          </a:xfrm>
          <a:prstGeom prst="rect">
            <a:avLst/>
          </a:prstGeom>
          <a:noFill/>
          <a:extLst>
            <a:ext uri="{909E8E84-426E-40DD-AFC4-6F175D3DCCD1}">
              <a14:hiddenFill xmlns:a14="http://schemas.microsoft.com/office/drawing/2010/main">
                <a:solidFill>
                  <a:srgbClr val="FFFFFF"/>
                </a:solidFill>
              </a14:hiddenFill>
            </a:ext>
          </a:extLst>
        </p:spPr>
      </p:pic>
      <p:pic>
        <p:nvPicPr>
          <p:cNvPr id="2064" name="Picture 16" descr="https://static.thenounproject.com/png/107543-200.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868736" y="77316"/>
            <a:ext cx="905593" cy="905593"/>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https://static.thenounproject.com/png/569709-200.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93533" y="2935860"/>
            <a:ext cx="852511" cy="852511"/>
          </a:xfrm>
          <a:prstGeom prst="rect">
            <a:avLst/>
          </a:prstGeom>
          <a:noFill/>
          <a:extLst>
            <a:ext uri="{909E8E84-426E-40DD-AFC4-6F175D3DCCD1}">
              <a14:hiddenFill xmlns:a14="http://schemas.microsoft.com/office/drawing/2010/main">
                <a:solidFill>
                  <a:srgbClr val="FFFFFF"/>
                </a:solidFill>
              </a14:hiddenFill>
            </a:ext>
          </a:extLst>
        </p:spPr>
      </p:pic>
      <p:pic>
        <p:nvPicPr>
          <p:cNvPr id="2068" name="Picture 20" descr="https://static.thenounproject.com/png/2225036-200.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979791" y="4461825"/>
            <a:ext cx="634291" cy="634291"/>
          </a:xfrm>
          <a:prstGeom prst="rect">
            <a:avLst/>
          </a:prstGeom>
          <a:noFill/>
          <a:extLst>
            <a:ext uri="{909E8E84-426E-40DD-AFC4-6F175D3DCCD1}">
              <a14:hiddenFill xmlns:a14="http://schemas.microsoft.com/office/drawing/2010/main">
                <a:solidFill>
                  <a:srgbClr val="FFFFFF"/>
                </a:solidFill>
              </a14:hiddenFill>
            </a:ext>
          </a:extLst>
        </p:spPr>
      </p:pic>
      <p:pic>
        <p:nvPicPr>
          <p:cNvPr id="2070" name="Picture 22" descr="https://static.thenounproject.com/png/164679-200.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04068" y="5141830"/>
            <a:ext cx="977899" cy="977899"/>
          </a:xfrm>
          <a:prstGeom prst="rect">
            <a:avLst/>
          </a:prstGeom>
          <a:noFill/>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5500101" y="2856929"/>
            <a:ext cx="615553" cy="2038694"/>
          </a:xfrm>
          <a:prstGeom prst="rect">
            <a:avLst/>
          </a:prstGeom>
          <a:solidFill>
            <a:srgbClr val="00B0F0"/>
          </a:solidFill>
        </p:spPr>
        <p:txBody>
          <a:bodyPr vert="vert270" wrap="square" rtlCol="0">
            <a:spAutoFit/>
          </a:bodyPr>
          <a:lstStyle/>
          <a:p>
            <a:pPr algn="ctr"/>
            <a:r>
              <a:rPr lang="en-GB" sz="2800" dirty="0" smtClean="0"/>
              <a:t>Persuasion</a:t>
            </a:r>
            <a:endParaRPr lang="en-GB" sz="2800" dirty="0"/>
          </a:p>
        </p:txBody>
      </p:sp>
      <p:sp>
        <p:nvSpPr>
          <p:cNvPr id="32" name="TextBox 31"/>
          <p:cNvSpPr txBox="1"/>
          <p:nvPr/>
        </p:nvSpPr>
        <p:spPr>
          <a:xfrm>
            <a:off x="4741394" y="2856929"/>
            <a:ext cx="615553" cy="2038694"/>
          </a:xfrm>
          <a:prstGeom prst="rect">
            <a:avLst/>
          </a:prstGeom>
          <a:solidFill>
            <a:schemeClr val="accent2"/>
          </a:solidFill>
        </p:spPr>
        <p:txBody>
          <a:bodyPr vert="vert" wrap="square" rtlCol="0">
            <a:spAutoFit/>
          </a:bodyPr>
          <a:lstStyle/>
          <a:p>
            <a:pPr algn="ctr"/>
            <a:r>
              <a:rPr lang="en-GB" sz="2800" dirty="0" smtClean="0"/>
              <a:t>Terror</a:t>
            </a:r>
            <a:endParaRPr lang="en-GB" sz="2800" dirty="0"/>
          </a:p>
        </p:txBody>
      </p:sp>
    </p:spTree>
    <p:extLst>
      <p:ext uri="{BB962C8B-B14F-4D97-AF65-F5344CB8AC3E}">
        <p14:creationId xmlns:p14="http://schemas.microsoft.com/office/powerpoint/2010/main" val="1472728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463015522"/>
              </p:ext>
            </p:extLst>
          </p:nvPr>
        </p:nvGraphicFramePr>
        <p:xfrm>
          <a:off x="-87968" y="98799"/>
          <a:ext cx="6108327" cy="3257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Content Placeholder 9"/>
          <p:cNvGraphicFramePr>
            <a:graphicFrameLocks noGrp="1"/>
          </p:cNvGraphicFramePr>
          <p:nvPr>
            <p:ph sz="half" idx="1"/>
            <p:extLst>
              <p:ext uri="{D42A27DB-BD31-4B8C-83A1-F6EECF244321}">
                <p14:modId xmlns:p14="http://schemas.microsoft.com/office/powerpoint/2010/main" val="2217106810"/>
              </p:ext>
            </p:extLst>
          </p:nvPr>
        </p:nvGraphicFramePr>
        <p:xfrm>
          <a:off x="1153645" y="2213440"/>
          <a:ext cx="3625103" cy="533417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1238445963"/>
              </p:ext>
            </p:extLst>
          </p:nvPr>
        </p:nvGraphicFramePr>
        <p:xfrm>
          <a:off x="4229099" y="0"/>
          <a:ext cx="5676901" cy="6712701"/>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5" name="Title 3"/>
          <p:cNvSpPr txBox="1">
            <a:spLocks/>
          </p:cNvSpPr>
          <p:nvPr/>
        </p:nvSpPr>
        <p:spPr>
          <a:xfrm rot="16200000">
            <a:off x="-2965077" y="2965076"/>
            <a:ext cx="6858000" cy="927847"/>
          </a:xfrm>
          <a:prstGeom prst="rect">
            <a:avLst/>
          </a:prstGeom>
          <a:solidFill>
            <a:srgbClr val="FF0000"/>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smtClean="0">
                <a:solidFill>
                  <a:schemeClr val="bg1"/>
                </a:solidFill>
                <a:latin typeface="Bradley Hand ITC" panose="03070402050302030203" pitchFamily="66" charset="0"/>
              </a:rPr>
              <a:t>Hitler’s Foreign Policy </a:t>
            </a:r>
            <a:endParaRPr lang="en-GB" b="1" dirty="0">
              <a:solidFill>
                <a:schemeClr val="bg1"/>
              </a:solidFill>
              <a:latin typeface="Bradley Hand ITC" panose="03070402050302030203" pitchFamily="66" charset="0"/>
            </a:endParaRPr>
          </a:p>
        </p:txBody>
      </p:sp>
      <p:pic>
        <p:nvPicPr>
          <p:cNvPr id="5122" name="Picture 2" descr="https://static.thenounproject.com/png/6909-200.png"/>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723118" y="94828"/>
            <a:ext cx="834282" cy="834282"/>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s://static.thenounproject.com/png/539-200.pn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1015814" y="1393193"/>
            <a:ext cx="668761" cy="668761"/>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s://static.thenounproject.com/png/151317-200.png"/>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111500" y="2359950"/>
            <a:ext cx="891801" cy="891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82140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438</TotalTime>
  <Words>1389</Words>
  <Application>Microsoft Office PowerPoint</Application>
  <PresentationFormat>A4 Paper (210x297 mm)</PresentationFormat>
  <Paragraphs>147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Bradley Hand ITC</vt:lpstr>
      <vt:lpstr>Calibri</vt:lpstr>
      <vt:lpstr>Calibri Light</vt:lpstr>
      <vt:lpstr>Comic Sans MS</vt:lpstr>
      <vt:lpstr>Office Theme</vt:lpstr>
      <vt:lpstr>PowerPoint Presentation</vt:lpstr>
      <vt:lpstr>The Impact of the First World War</vt:lpstr>
      <vt:lpstr>The Recovery of Weimar</vt:lpstr>
      <vt:lpstr>PowerPoint Presentation</vt:lpstr>
      <vt:lpstr>PowerPoint Presentation</vt:lpstr>
      <vt:lpstr>PowerPoint Presentation</vt:lpstr>
      <vt:lpstr>PowerPoint Presentation</vt:lpstr>
      <vt:lpstr>PowerPoint Presentation</vt:lpstr>
    </vt:vector>
  </TitlesOfParts>
  <Company>Smithills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Jarratt, Mrs S</dc:creator>
  <cp:lastModifiedBy>Jarratt, Mrs S</cp:lastModifiedBy>
  <cp:revision>47</cp:revision>
  <cp:lastPrinted>2020-10-21T12:50:27Z</cp:lastPrinted>
  <dcterms:created xsi:type="dcterms:W3CDTF">2020-02-13T14:59:21Z</dcterms:created>
  <dcterms:modified xsi:type="dcterms:W3CDTF">2020-10-21T12:50:57Z</dcterms:modified>
</cp:coreProperties>
</file>